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5.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9" r:id="rId2"/>
    <p:sldId id="263" r:id="rId3"/>
    <p:sldId id="260" r:id="rId4"/>
    <p:sldId id="262" r:id="rId5"/>
    <p:sldId id="267" r:id="rId6"/>
    <p:sldId id="268" r:id="rId7"/>
    <p:sldId id="269" r:id="rId8"/>
    <p:sldId id="270" r:id="rId9"/>
    <p:sldId id="271" r:id="rId10"/>
    <p:sldId id="272" r:id="rId11"/>
    <p:sldId id="273" r:id="rId12"/>
    <p:sldId id="274" r:id="rId13"/>
    <p:sldId id="275" r:id="rId14"/>
    <p:sldId id="276" r:id="rId15"/>
    <p:sldId id="277" r:id="rId16"/>
    <p:sldId id="265" r:id="rId17"/>
    <p:sldId id="278" r:id="rId18"/>
    <p:sldId id="264" r:id="rId19"/>
    <p:sldId id="279" r:id="rId20"/>
    <p:sldId id="266" r:id="rId21"/>
  </p:sldIdLst>
  <p:sldSz cx="9144000" cy="5143500" type="screen16x9"/>
  <p:notesSz cx="6858000" cy="9144000"/>
  <p:custDataLst>
    <p:tags r:id="rId2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58">
          <p15:clr>
            <a:srgbClr val="A4A3A4"/>
          </p15:clr>
        </p15:guide>
        <p15:guide id="4" pos="5602">
          <p15:clr>
            <a:srgbClr val="A4A3A4"/>
          </p15:clr>
        </p15:guide>
        <p15:guide id="5" pos="6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193"/>
    <a:srgbClr val="FB8C2F"/>
    <a:srgbClr val="FD5D00"/>
    <a:srgbClr val="FF7021"/>
    <a:srgbClr val="B05408"/>
    <a:srgbClr val="5B8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99762" autoAdjust="0"/>
  </p:normalViewPr>
  <p:slideViewPr>
    <p:cSldViewPr>
      <p:cViewPr varScale="1">
        <p:scale>
          <a:sx n="120" d="100"/>
          <a:sy n="120" d="100"/>
        </p:scale>
        <p:origin x="174" y="108"/>
      </p:cViewPr>
      <p:guideLst>
        <p:guide orient="horz" pos="1620"/>
        <p:guide pos="2880"/>
        <p:guide pos="158"/>
        <p:guide pos="5602"/>
        <p:guide pos="619"/>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___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___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열1</c:v>
                </c:pt>
              </c:strCache>
            </c:strRef>
          </c:tx>
          <c:spPr>
            <a:ln w="3175">
              <a:solidFill>
                <a:schemeClr val="bg2">
                  <a:lumMod val="75000"/>
                </a:schemeClr>
              </a:solidFill>
            </a:ln>
            <a:effectLst>
              <a:outerShdw blurRad="88900" dist="50800" dir="8100000" algn="tr" rotWithShape="0">
                <a:prstClr val="black">
                  <a:alpha val="40000"/>
                </a:prstClr>
              </a:outerShdw>
            </a:effectLst>
          </c:spPr>
          <c:dPt>
            <c:idx val="0"/>
            <c:bubble3D val="0"/>
            <c:spPr>
              <a:solidFill>
                <a:srgbClr val="402D1F"/>
              </a:solidFill>
              <a:ln w="3175">
                <a:solidFill>
                  <a:schemeClr val="bg2">
                    <a:lumMod val="75000"/>
                  </a:schemeClr>
                </a:solidFill>
              </a:ln>
              <a:effectLst>
                <a:outerShdw blurRad="88900" dist="50800" dir="8100000" algn="tr" rotWithShape="0">
                  <a:prstClr val="black">
                    <a:alpha val="40000"/>
                  </a:prstClr>
                </a:outerShdw>
              </a:effectLst>
            </c:spPr>
            <c:extLst>
              <c:ext xmlns:c16="http://schemas.microsoft.com/office/drawing/2014/chart" uri="{C3380CC4-5D6E-409C-BE32-E72D297353CC}">
                <c16:uniqueId val="{00000001-797D-4D7F-B9D9-34BD941699A7}"/>
              </c:ext>
            </c:extLst>
          </c:dPt>
          <c:dPt>
            <c:idx val="1"/>
            <c:bubble3D val="0"/>
            <c:spPr>
              <a:solidFill>
                <a:srgbClr val="91AC37"/>
              </a:solidFill>
              <a:ln w="3175">
                <a:solidFill>
                  <a:schemeClr val="bg2">
                    <a:lumMod val="75000"/>
                  </a:schemeClr>
                </a:solidFill>
              </a:ln>
              <a:effectLst>
                <a:outerShdw blurRad="88900" dist="50800" dir="8100000" algn="tr" rotWithShape="0">
                  <a:prstClr val="black">
                    <a:alpha val="40000"/>
                  </a:prstClr>
                </a:outerShdw>
              </a:effectLst>
            </c:spPr>
            <c:extLst>
              <c:ext xmlns:c16="http://schemas.microsoft.com/office/drawing/2014/chart" uri="{C3380CC4-5D6E-409C-BE32-E72D297353CC}">
                <c16:uniqueId val="{00000003-797D-4D7F-B9D9-34BD941699A7}"/>
              </c:ext>
            </c:extLst>
          </c:dPt>
          <c:dPt>
            <c:idx val="2"/>
            <c:bubble3D val="0"/>
            <c:spPr>
              <a:solidFill>
                <a:srgbClr val="398153"/>
              </a:solidFill>
              <a:ln w="3175">
                <a:solidFill>
                  <a:schemeClr val="bg2">
                    <a:lumMod val="75000"/>
                  </a:schemeClr>
                </a:solidFill>
              </a:ln>
              <a:effectLst>
                <a:outerShdw blurRad="88900" dist="50800" dir="8100000" algn="tr" rotWithShape="0">
                  <a:prstClr val="black">
                    <a:alpha val="40000"/>
                  </a:prstClr>
                </a:outerShdw>
              </a:effectLst>
            </c:spPr>
            <c:extLst>
              <c:ext xmlns:c16="http://schemas.microsoft.com/office/drawing/2014/chart" uri="{C3380CC4-5D6E-409C-BE32-E72D297353CC}">
                <c16:uniqueId val="{00000005-797D-4D7F-B9D9-34BD941699A7}"/>
              </c:ext>
            </c:extLst>
          </c:dPt>
          <c:cat>
            <c:strRef>
              <c:f>Sheet1!$A$2:$A$4</c:f>
              <c:strCache>
                <c:ptCount val="3"/>
                <c:pt idx="0">
                  <c:v>value 1</c:v>
                </c:pt>
                <c:pt idx="1">
                  <c:v>value 2</c:v>
                </c:pt>
                <c:pt idx="2">
                  <c:v>value 3</c:v>
                </c:pt>
              </c:strCache>
            </c:strRef>
          </c:cat>
          <c:val>
            <c:numRef>
              <c:f>Sheet1!$B$2:$B$4</c:f>
              <c:numCache>
                <c:formatCode>General</c:formatCode>
                <c:ptCount val="3"/>
                <c:pt idx="0">
                  <c:v>75</c:v>
                </c:pt>
                <c:pt idx="1">
                  <c:v>20</c:v>
                </c:pt>
                <c:pt idx="2">
                  <c:v>5</c:v>
                </c:pt>
              </c:numCache>
            </c:numRef>
          </c:val>
          <c:extLst>
            <c:ext xmlns:c16="http://schemas.microsoft.com/office/drawing/2014/chart" uri="{C3380CC4-5D6E-409C-BE32-E72D297353CC}">
              <c16:uniqueId val="{00000006-797D-4D7F-B9D9-34BD941699A7}"/>
            </c:ext>
          </c:extLst>
        </c:ser>
        <c:dLbls>
          <c:showLegendKey val="0"/>
          <c:showVal val="0"/>
          <c:showCatName val="0"/>
          <c:showSerName val="0"/>
          <c:showPercent val="0"/>
          <c:showBubbleSize val="0"/>
          <c:showLeaderLines val="1"/>
        </c:dLbls>
        <c:firstSliceAng val="0"/>
        <c:holeSize val="60"/>
      </c:doughnutChart>
    </c:plotArea>
    <c:legend>
      <c:legendPos val="b"/>
      <c:layout>
        <c:manualLayout>
          <c:xMode val="edge"/>
          <c:yMode val="edge"/>
          <c:x val="0.32188014101969881"/>
          <c:y val="0.91834934982962579"/>
          <c:w val="0.35623952386830604"/>
          <c:h val="6.6860817190677047E-2"/>
        </c:manualLayout>
      </c:layout>
      <c:overlay val="0"/>
      <c:txPr>
        <a:bodyPr/>
        <a:lstStyle/>
        <a:p>
          <a:pPr>
            <a:defRPr sz="1000">
              <a:latin typeface="Calibri" panose="020F0502020204030204"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21400713568075E-2"/>
          <c:y val="0.19602165354330708"/>
          <c:w val="0.9585216305267904"/>
          <c:h val="0.6899158464566929"/>
        </c:manualLayout>
      </c:layout>
      <c:barChart>
        <c:barDir val="col"/>
        <c:grouping val="clustered"/>
        <c:varyColors val="0"/>
        <c:ser>
          <c:idx val="0"/>
          <c:order val="0"/>
          <c:tx>
            <c:strRef>
              <c:f>Sheet1!$B$1</c:f>
              <c:strCache>
                <c:ptCount val="1"/>
                <c:pt idx="0">
                  <c:v>value 1</c:v>
                </c:pt>
              </c:strCache>
            </c:strRef>
          </c:tx>
          <c:spPr>
            <a:solidFill>
              <a:srgbClr val="91AC37"/>
            </a:solidFill>
            <a:ln w="3175">
              <a:solidFill>
                <a:schemeClr val="bg2">
                  <a:lumMod val="75000"/>
                </a:schemeClr>
              </a:solidFill>
            </a:ln>
            <a:effectLst>
              <a:outerShdw blurRad="88900" dist="50800" dir="8100000" algn="tr" rotWithShape="0">
                <a:prstClr val="black">
                  <a:alpha val="40000"/>
                </a:prstClr>
              </a:outerShdw>
            </a:effectLst>
          </c:spPr>
          <c:invertIfNegative val="0"/>
          <c:dPt>
            <c:idx val="0"/>
            <c:invertIfNegative val="0"/>
            <c:bubble3D val="0"/>
            <c:extLst>
              <c:ext xmlns:c16="http://schemas.microsoft.com/office/drawing/2014/chart" uri="{C3380CC4-5D6E-409C-BE32-E72D297353CC}">
                <c16:uniqueId val="{00000000-7A05-4507-B8D0-787EDD634E8B}"/>
              </c:ext>
            </c:extLst>
          </c:dPt>
          <c:dPt>
            <c:idx val="1"/>
            <c:invertIfNegative val="0"/>
            <c:bubble3D val="0"/>
            <c:extLst>
              <c:ext xmlns:c16="http://schemas.microsoft.com/office/drawing/2014/chart" uri="{C3380CC4-5D6E-409C-BE32-E72D297353CC}">
                <c16:uniqueId val="{00000001-7A05-4507-B8D0-787EDD634E8B}"/>
              </c:ext>
            </c:extLst>
          </c:dPt>
          <c:dPt>
            <c:idx val="2"/>
            <c:invertIfNegative val="0"/>
            <c:bubble3D val="0"/>
            <c:extLst>
              <c:ext xmlns:c16="http://schemas.microsoft.com/office/drawing/2014/chart" uri="{C3380CC4-5D6E-409C-BE32-E72D297353CC}">
                <c16:uniqueId val="{00000002-7A05-4507-B8D0-787EDD634E8B}"/>
              </c:ext>
            </c:extLst>
          </c:dPt>
          <c:dLbls>
            <c:spPr>
              <a:noFill/>
              <a:ln>
                <a:noFill/>
              </a:ln>
              <a:effectLst/>
            </c:spPr>
            <c:txPr>
              <a:bodyPr/>
              <a:lstStyle/>
              <a:p>
                <a:pPr>
                  <a:defRPr sz="1100" b="1">
                    <a:solidFill>
                      <a:schemeClr val="bg1"/>
                    </a:solidFill>
                    <a:latin typeface="Calibri" panose="020F050202020403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12</c:v>
                </c:pt>
                <c:pt idx="1">
                  <c:v>10</c:v>
                </c:pt>
                <c:pt idx="2">
                  <c:v>15</c:v>
                </c:pt>
                <c:pt idx="3">
                  <c:v>18</c:v>
                </c:pt>
              </c:numCache>
            </c:numRef>
          </c:val>
          <c:extLst>
            <c:ext xmlns:c16="http://schemas.microsoft.com/office/drawing/2014/chart" uri="{C3380CC4-5D6E-409C-BE32-E72D297353CC}">
              <c16:uniqueId val="{00000003-7A05-4507-B8D0-787EDD634E8B}"/>
            </c:ext>
          </c:extLst>
        </c:ser>
        <c:ser>
          <c:idx val="1"/>
          <c:order val="1"/>
          <c:tx>
            <c:strRef>
              <c:f>Sheet1!$C$1</c:f>
              <c:strCache>
                <c:ptCount val="1"/>
                <c:pt idx="0">
                  <c:v>value 2</c:v>
                </c:pt>
              </c:strCache>
            </c:strRef>
          </c:tx>
          <c:spPr>
            <a:solidFill>
              <a:srgbClr val="402D1F"/>
            </a:solidFill>
            <a:effectLst>
              <a:outerShdw blurRad="88900" dist="50800" dir="8100000" algn="tr" rotWithShape="0">
                <a:prstClr val="black">
                  <a:alpha val="40000"/>
                </a:prstClr>
              </a:outerShdw>
            </a:effectLst>
          </c:spPr>
          <c:invertIfNegative val="0"/>
          <c:dLbls>
            <c:spPr>
              <a:noFill/>
              <a:ln>
                <a:noFill/>
              </a:ln>
              <a:effectLst/>
            </c:spPr>
            <c:txPr>
              <a:bodyPr/>
              <a:lstStyle/>
              <a:p>
                <a:pPr>
                  <a:defRPr sz="1100" b="1">
                    <a:solidFill>
                      <a:schemeClr val="bg1"/>
                    </a:solidFill>
                    <a:latin typeface="Calibri" panose="020F050202020403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Sheet1!$C$2:$C$5</c:f>
              <c:numCache>
                <c:formatCode>General</c:formatCode>
                <c:ptCount val="4"/>
                <c:pt idx="0">
                  <c:v>16</c:v>
                </c:pt>
                <c:pt idx="1">
                  <c:v>13</c:v>
                </c:pt>
                <c:pt idx="2">
                  <c:v>22</c:v>
                </c:pt>
                <c:pt idx="3">
                  <c:v>14</c:v>
                </c:pt>
              </c:numCache>
            </c:numRef>
          </c:val>
          <c:extLst>
            <c:ext xmlns:c16="http://schemas.microsoft.com/office/drawing/2014/chart" uri="{C3380CC4-5D6E-409C-BE32-E72D297353CC}">
              <c16:uniqueId val="{00000004-7A05-4507-B8D0-787EDD634E8B}"/>
            </c:ext>
          </c:extLst>
        </c:ser>
        <c:ser>
          <c:idx val="2"/>
          <c:order val="2"/>
          <c:tx>
            <c:strRef>
              <c:f>Sheet1!$D$1</c:f>
              <c:strCache>
                <c:ptCount val="1"/>
                <c:pt idx="0">
                  <c:v>value 3</c:v>
                </c:pt>
              </c:strCache>
            </c:strRef>
          </c:tx>
          <c:spPr>
            <a:solidFill>
              <a:srgbClr val="398153"/>
            </a:solidFill>
            <a:effectLst>
              <a:outerShdw blurRad="88900" dist="50800" dir="8100000" algn="tr" rotWithShape="0">
                <a:prstClr val="black">
                  <a:alpha val="40000"/>
                </a:prstClr>
              </a:outerShdw>
            </a:effectLst>
          </c:spPr>
          <c:invertIfNegative val="0"/>
          <c:dLbls>
            <c:spPr>
              <a:noFill/>
              <a:ln>
                <a:noFill/>
              </a:ln>
              <a:effectLst/>
            </c:spPr>
            <c:txPr>
              <a:bodyPr/>
              <a:lstStyle/>
              <a:p>
                <a:pPr>
                  <a:defRPr sz="1100" b="1">
                    <a:solidFill>
                      <a:schemeClr val="bg1"/>
                    </a:solidFill>
                    <a:latin typeface="Calibri" panose="020F050202020403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Sheet1!$D$2:$D$5</c:f>
              <c:numCache>
                <c:formatCode>General</c:formatCode>
                <c:ptCount val="4"/>
                <c:pt idx="0">
                  <c:v>8</c:v>
                </c:pt>
                <c:pt idx="1">
                  <c:v>7</c:v>
                </c:pt>
                <c:pt idx="2">
                  <c:v>17</c:v>
                </c:pt>
                <c:pt idx="3">
                  <c:v>20</c:v>
                </c:pt>
              </c:numCache>
            </c:numRef>
          </c:val>
          <c:extLst>
            <c:ext xmlns:c16="http://schemas.microsoft.com/office/drawing/2014/chart" uri="{C3380CC4-5D6E-409C-BE32-E72D297353CC}">
              <c16:uniqueId val="{00000005-7A05-4507-B8D0-787EDD634E8B}"/>
            </c:ext>
          </c:extLst>
        </c:ser>
        <c:dLbls>
          <c:showLegendKey val="0"/>
          <c:showVal val="0"/>
          <c:showCatName val="0"/>
          <c:showSerName val="0"/>
          <c:showPercent val="0"/>
          <c:showBubbleSize val="0"/>
        </c:dLbls>
        <c:gapWidth val="169"/>
        <c:axId val="687914768"/>
        <c:axId val="687914208"/>
      </c:barChart>
      <c:valAx>
        <c:axId val="687914208"/>
        <c:scaling>
          <c:orientation val="minMax"/>
        </c:scaling>
        <c:delete val="0"/>
        <c:axPos val="l"/>
        <c:majorGridlines>
          <c:spPr>
            <a:ln w="6350">
              <a:prstDash val="sysDash"/>
            </a:ln>
          </c:spPr>
        </c:majorGridlines>
        <c:numFmt formatCode="General" sourceLinked="1"/>
        <c:majorTickMark val="in"/>
        <c:minorTickMark val="none"/>
        <c:tickLblPos val="nextTo"/>
        <c:txPr>
          <a:bodyPr/>
          <a:lstStyle/>
          <a:p>
            <a:pPr>
              <a:defRPr sz="1000">
                <a:solidFill>
                  <a:srgbClr val="402D1F"/>
                </a:solidFill>
                <a:latin typeface="Calibri" panose="020F0502020204030204" pitchFamily="34" charset="0"/>
              </a:defRPr>
            </a:pPr>
            <a:endParaRPr lang="zh-CN"/>
          </a:p>
        </c:txPr>
        <c:crossAx val="687914768"/>
        <c:crosses val="autoZero"/>
        <c:crossBetween val="between"/>
      </c:valAx>
      <c:catAx>
        <c:axId val="687914768"/>
        <c:scaling>
          <c:orientation val="minMax"/>
        </c:scaling>
        <c:delete val="0"/>
        <c:axPos val="b"/>
        <c:numFmt formatCode="General" sourceLinked="0"/>
        <c:majorTickMark val="in"/>
        <c:minorTickMark val="none"/>
        <c:tickLblPos val="nextTo"/>
        <c:txPr>
          <a:bodyPr/>
          <a:lstStyle/>
          <a:p>
            <a:pPr>
              <a:defRPr sz="1000">
                <a:solidFill>
                  <a:srgbClr val="402D1F"/>
                </a:solidFill>
                <a:latin typeface="Calibri" panose="020F0502020204030204" pitchFamily="34" charset="0"/>
              </a:defRPr>
            </a:pPr>
            <a:endParaRPr lang="zh-CN"/>
          </a:p>
        </c:txPr>
        <c:crossAx val="687914208"/>
        <c:crosses val="autoZero"/>
        <c:auto val="1"/>
        <c:lblAlgn val="ctr"/>
        <c:lblOffset val="100"/>
        <c:noMultiLvlLbl val="0"/>
      </c:catAx>
    </c:plotArea>
    <c:legend>
      <c:legendPos val="tr"/>
      <c:layout>
        <c:manualLayout>
          <c:xMode val="edge"/>
          <c:yMode val="edge"/>
          <c:x val="0.64332032233694281"/>
          <c:y val="5.2021889705262711E-2"/>
          <c:w val="0.35667962598425196"/>
          <c:h val="8.6740403543307074E-2"/>
        </c:manualLayout>
      </c:layout>
      <c:overlay val="0"/>
      <c:txPr>
        <a:bodyPr/>
        <a:lstStyle/>
        <a:p>
          <a:pPr>
            <a:defRPr sz="1000">
              <a:solidFill>
                <a:srgbClr val="402D1F"/>
              </a:solidFill>
              <a:latin typeface="Calibri" panose="020F0502020204030204"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계열 1</c:v>
                </c:pt>
              </c:strCache>
            </c:strRef>
          </c:tx>
          <c:spPr>
            <a:solidFill>
              <a:srgbClr val="402D1F"/>
            </a:solidFill>
            <a:ln w="3175">
              <a:solidFill>
                <a:schemeClr val="bg2">
                  <a:lumMod val="75000"/>
                </a:schemeClr>
              </a:solidFill>
            </a:ln>
            <a:effectLst>
              <a:outerShdw blurRad="88900" dist="50800" dir="8100000" algn="tr" rotWithShape="0">
                <a:prstClr val="black">
                  <a:alpha val="40000"/>
                </a:prstClr>
              </a:outerShdw>
            </a:effectLst>
            <a:scene3d>
              <a:camera prst="orthographicFront"/>
              <a:lightRig rig="threePt" dir="t"/>
            </a:scene3d>
            <a:sp3d>
              <a:bevelT w="0" h="0"/>
            </a:sp3d>
          </c:spPr>
          <c:invertIfNegative val="0"/>
          <c:dPt>
            <c:idx val="0"/>
            <c:invertIfNegative val="0"/>
            <c:bubble3D val="0"/>
            <c:extLst>
              <c:ext xmlns:c16="http://schemas.microsoft.com/office/drawing/2014/chart" uri="{C3380CC4-5D6E-409C-BE32-E72D297353CC}">
                <c16:uniqueId val="{00000000-6D1F-47F4-A666-42011AA96FA8}"/>
              </c:ext>
            </c:extLst>
          </c:dPt>
          <c:dPt>
            <c:idx val="1"/>
            <c:invertIfNegative val="0"/>
            <c:bubble3D val="0"/>
            <c:extLst>
              <c:ext xmlns:c16="http://schemas.microsoft.com/office/drawing/2014/chart" uri="{C3380CC4-5D6E-409C-BE32-E72D297353CC}">
                <c16:uniqueId val="{00000001-6D1F-47F4-A666-42011AA96FA8}"/>
              </c:ext>
            </c:extLst>
          </c:dPt>
          <c:dPt>
            <c:idx val="2"/>
            <c:invertIfNegative val="0"/>
            <c:bubble3D val="0"/>
            <c:extLst>
              <c:ext xmlns:c16="http://schemas.microsoft.com/office/drawing/2014/chart" uri="{C3380CC4-5D6E-409C-BE32-E72D297353CC}">
                <c16:uniqueId val="{00000002-6D1F-47F4-A666-42011AA96FA8}"/>
              </c:ext>
            </c:extLst>
          </c:dPt>
          <c:dPt>
            <c:idx val="3"/>
            <c:invertIfNegative val="0"/>
            <c:bubble3D val="0"/>
            <c:spPr>
              <a:solidFill>
                <a:srgbClr val="91AC37"/>
              </a:solidFill>
              <a:ln w="3175">
                <a:solidFill>
                  <a:schemeClr val="bg2">
                    <a:lumMod val="75000"/>
                  </a:schemeClr>
                </a:solidFill>
              </a:ln>
              <a:effectLst>
                <a:outerShdw blurRad="88900" dist="50800" dir="8100000" algn="tr" rotWithShape="0">
                  <a:prstClr val="black">
                    <a:alpha val="40000"/>
                  </a:prstClr>
                </a:outerShdw>
              </a:effectLst>
              <a:scene3d>
                <a:camera prst="orthographicFront"/>
                <a:lightRig rig="threePt" dir="t"/>
              </a:scene3d>
              <a:sp3d>
                <a:bevelT w="0" h="0"/>
              </a:sp3d>
            </c:spPr>
            <c:extLst>
              <c:ext xmlns:c16="http://schemas.microsoft.com/office/drawing/2014/chart" uri="{C3380CC4-5D6E-409C-BE32-E72D297353CC}">
                <c16:uniqueId val="{00000004-6D1F-47F4-A666-42011AA96FA8}"/>
              </c:ext>
            </c:extLst>
          </c:dPt>
          <c:dLbls>
            <c:spPr>
              <a:noFill/>
              <a:ln>
                <a:noFill/>
              </a:ln>
              <a:effectLst/>
            </c:spPr>
            <c:txPr>
              <a:bodyPr/>
              <a:lstStyle/>
              <a:p>
                <a:pPr>
                  <a:defRPr sz="1200" b="1">
                    <a:solidFill>
                      <a:schemeClr val="tx1">
                        <a:lumMod val="65000"/>
                        <a:lumOff val="35000"/>
                      </a:schemeClr>
                    </a:solidFill>
                    <a:effectLst/>
                    <a:latin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60</c:v>
                </c:pt>
                <c:pt idx="1">
                  <c:v>45</c:v>
                </c:pt>
                <c:pt idx="2">
                  <c:v>75</c:v>
                </c:pt>
                <c:pt idx="3">
                  <c:v>85</c:v>
                </c:pt>
              </c:numCache>
            </c:numRef>
          </c:val>
          <c:extLst>
            <c:ext xmlns:c16="http://schemas.microsoft.com/office/drawing/2014/chart" uri="{C3380CC4-5D6E-409C-BE32-E72D297353CC}">
              <c16:uniqueId val="{00000005-6D1F-47F4-A666-42011AA96FA8}"/>
            </c:ext>
          </c:extLst>
        </c:ser>
        <c:dLbls>
          <c:showLegendKey val="0"/>
          <c:showVal val="0"/>
          <c:showCatName val="0"/>
          <c:showSerName val="0"/>
          <c:showPercent val="0"/>
          <c:showBubbleSize val="0"/>
        </c:dLbls>
        <c:gapWidth val="124"/>
        <c:axId val="815539840"/>
        <c:axId val="815539280"/>
      </c:barChart>
      <c:catAx>
        <c:axId val="815539840"/>
        <c:scaling>
          <c:orientation val="minMax"/>
        </c:scaling>
        <c:delete val="1"/>
        <c:axPos val="l"/>
        <c:numFmt formatCode="General" sourceLinked="0"/>
        <c:majorTickMark val="out"/>
        <c:minorTickMark val="none"/>
        <c:tickLblPos val="nextTo"/>
        <c:crossAx val="815539280"/>
        <c:crosses val="autoZero"/>
        <c:auto val="1"/>
        <c:lblAlgn val="ctr"/>
        <c:lblOffset val="100"/>
        <c:noMultiLvlLbl val="0"/>
      </c:catAx>
      <c:valAx>
        <c:axId val="815539280"/>
        <c:scaling>
          <c:orientation val="minMax"/>
          <c:max val="100"/>
        </c:scaling>
        <c:delete val="0"/>
        <c:axPos val="b"/>
        <c:majorGridlines>
          <c:spPr>
            <a:ln>
              <a:solidFill>
                <a:srgbClr val="655232">
                  <a:alpha val="20000"/>
                </a:srgbClr>
              </a:solidFill>
              <a:prstDash val="sysDash"/>
            </a:ln>
          </c:spPr>
        </c:majorGridlines>
        <c:numFmt formatCode="General" sourceLinked="1"/>
        <c:majorTickMark val="in"/>
        <c:minorTickMark val="none"/>
        <c:tickLblPos val="nextTo"/>
        <c:spPr>
          <a:ln>
            <a:solidFill>
              <a:srgbClr val="655232"/>
            </a:solidFill>
          </a:ln>
        </c:spPr>
        <c:txPr>
          <a:bodyPr/>
          <a:lstStyle/>
          <a:p>
            <a:pPr>
              <a:defRPr sz="800">
                <a:solidFill>
                  <a:srgbClr val="402D1F"/>
                </a:solidFill>
                <a:effectLst/>
                <a:latin typeface="Tahoma" pitchFamily="34" charset="0"/>
                <a:cs typeface="Tahoma" pitchFamily="34" charset="0"/>
              </a:defRPr>
            </a:pPr>
            <a:endParaRPr lang="zh-CN"/>
          </a:p>
        </c:txPr>
        <c:crossAx val="815539840"/>
        <c:crosses val="autoZero"/>
        <c:crossBetween val="between"/>
        <c:majorUnit val="20"/>
      </c:valAx>
    </c:plotArea>
    <c:plotVisOnly val="1"/>
    <c:dispBlanksAs val="gap"/>
    <c:showDLblsOverMax val="0"/>
  </c:chart>
  <c:spPr>
    <a:effectLst/>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계열 1</c:v>
                </c:pt>
              </c:strCache>
            </c:strRef>
          </c:tx>
          <c:spPr>
            <a:solidFill>
              <a:srgbClr val="402D1F"/>
            </a:solidFill>
            <a:ln w="3175">
              <a:solidFill>
                <a:schemeClr val="bg2">
                  <a:lumMod val="75000"/>
                </a:schemeClr>
              </a:solidFill>
            </a:ln>
            <a:effectLst>
              <a:outerShdw blurRad="88900" dist="50800" dir="8100000" algn="tr" rotWithShape="0">
                <a:prstClr val="black">
                  <a:alpha val="40000"/>
                </a:prstClr>
              </a:outerShdw>
            </a:effectLst>
            <a:scene3d>
              <a:camera prst="orthographicFront"/>
              <a:lightRig rig="threePt" dir="t"/>
            </a:scene3d>
            <a:sp3d>
              <a:bevelT w="0" h="0"/>
            </a:sp3d>
          </c:spPr>
          <c:invertIfNegative val="0"/>
          <c:dPt>
            <c:idx val="0"/>
            <c:invertIfNegative val="0"/>
            <c:bubble3D val="0"/>
            <c:extLst>
              <c:ext xmlns:c16="http://schemas.microsoft.com/office/drawing/2014/chart" uri="{C3380CC4-5D6E-409C-BE32-E72D297353CC}">
                <c16:uniqueId val="{00000000-3ECA-41A7-8FE5-12909FF255C2}"/>
              </c:ext>
            </c:extLst>
          </c:dPt>
          <c:dPt>
            <c:idx val="1"/>
            <c:invertIfNegative val="0"/>
            <c:bubble3D val="0"/>
            <c:spPr>
              <a:solidFill>
                <a:srgbClr val="398153"/>
              </a:solidFill>
              <a:ln w="3175">
                <a:solidFill>
                  <a:schemeClr val="bg2">
                    <a:lumMod val="75000"/>
                  </a:schemeClr>
                </a:solidFill>
              </a:ln>
              <a:effectLst>
                <a:outerShdw blurRad="88900" dist="50800" dir="8100000" algn="tr" rotWithShape="0">
                  <a:prstClr val="black">
                    <a:alpha val="40000"/>
                  </a:prstClr>
                </a:outerShdw>
              </a:effectLst>
              <a:scene3d>
                <a:camera prst="orthographicFront"/>
                <a:lightRig rig="threePt" dir="t"/>
              </a:scene3d>
              <a:sp3d>
                <a:bevelT w="0" h="0"/>
              </a:sp3d>
            </c:spPr>
            <c:extLst>
              <c:ext xmlns:c16="http://schemas.microsoft.com/office/drawing/2014/chart" uri="{C3380CC4-5D6E-409C-BE32-E72D297353CC}">
                <c16:uniqueId val="{00000002-3ECA-41A7-8FE5-12909FF255C2}"/>
              </c:ext>
            </c:extLst>
          </c:dPt>
          <c:dPt>
            <c:idx val="2"/>
            <c:invertIfNegative val="0"/>
            <c:bubble3D val="0"/>
            <c:extLst>
              <c:ext xmlns:c16="http://schemas.microsoft.com/office/drawing/2014/chart" uri="{C3380CC4-5D6E-409C-BE32-E72D297353CC}">
                <c16:uniqueId val="{00000003-3ECA-41A7-8FE5-12909FF255C2}"/>
              </c:ext>
            </c:extLst>
          </c:dPt>
          <c:dPt>
            <c:idx val="3"/>
            <c:invertIfNegative val="0"/>
            <c:bubble3D val="0"/>
            <c:extLst>
              <c:ext xmlns:c16="http://schemas.microsoft.com/office/drawing/2014/chart" uri="{C3380CC4-5D6E-409C-BE32-E72D297353CC}">
                <c16:uniqueId val="{00000004-3ECA-41A7-8FE5-12909FF255C2}"/>
              </c:ext>
            </c:extLst>
          </c:dPt>
          <c:dLbls>
            <c:spPr>
              <a:noFill/>
              <a:ln>
                <a:noFill/>
              </a:ln>
              <a:effectLst/>
            </c:spPr>
            <c:txPr>
              <a:bodyPr/>
              <a:lstStyle/>
              <a:p>
                <a:pPr>
                  <a:defRPr sz="1200" b="1">
                    <a:solidFill>
                      <a:schemeClr val="tx1">
                        <a:lumMod val="65000"/>
                        <a:lumOff val="35000"/>
                      </a:schemeClr>
                    </a:solidFill>
                    <a:effectLst/>
                    <a:latin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60</c:v>
                </c:pt>
                <c:pt idx="1">
                  <c:v>45</c:v>
                </c:pt>
                <c:pt idx="2">
                  <c:v>75</c:v>
                </c:pt>
                <c:pt idx="3">
                  <c:v>85</c:v>
                </c:pt>
              </c:numCache>
            </c:numRef>
          </c:val>
          <c:extLst>
            <c:ext xmlns:c16="http://schemas.microsoft.com/office/drawing/2014/chart" uri="{C3380CC4-5D6E-409C-BE32-E72D297353CC}">
              <c16:uniqueId val="{00000005-3ECA-41A7-8FE5-12909FF255C2}"/>
            </c:ext>
          </c:extLst>
        </c:ser>
        <c:dLbls>
          <c:showLegendKey val="0"/>
          <c:showVal val="0"/>
          <c:showCatName val="0"/>
          <c:showSerName val="0"/>
          <c:showPercent val="0"/>
          <c:showBubbleSize val="0"/>
        </c:dLbls>
        <c:gapWidth val="124"/>
        <c:axId val="815537040"/>
        <c:axId val="815542640"/>
      </c:barChart>
      <c:catAx>
        <c:axId val="815537040"/>
        <c:scaling>
          <c:orientation val="minMax"/>
        </c:scaling>
        <c:delete val="1"/>
        <c:axPos val="r"/>
        <c:numFmt formatCode="General" sourceLinked="0"/>
        <c:majorTickMark val="out"/>
        <c:minorTickMark val="none"/>
        <c:tickLblPos val="nextTo"/>
        <c:crossAx val="815542640"/>
        <c:crosses val="autoZero"/>
        <c:auto val="1"/>
        <c:lblAlgn val="ctr"/>
        <c:lblOffset val="100"/>
        <c:noMultiLvlLbl val="0"/>
      </c:catAx>
      <c:valAx>
        <c:axId val="815542640"/>
        <c:scaling>
          <c:orientation val="maxMin"/>
          <c:max val="100"/>
        </c:scaling>
        <c:delete val="0"/>
        <c:axPos val="b"/>
        <c:majorGridlines>
          <c:spPr>
            <a:ln>
              <a:solidFill>
                <a:srgbClr val="655232">
                  <a:alpha val="20000"/>
                </a:srgbClr>
              </a:solidFill>
              <a:prstDash val="sysDash"/>
            </a:ln>
          </c:spPr>
        </c:majorGridlines>
        <c:numFmt formatCode="General" sourceLinked="1"/>
        <c:majorTickMark val="in"/>
        <c:minorTickMark val="none"/>
        <c:tickLblPos val="nextTo"/>
        <c:spPr>
          <a:ln>
            <a:solidFill>
              <a:srgbClr val="655232"/>
            </a:solidFill>
          </a:ln>
        </c:spPr>
        <c:txPr>
          <a:bodyPr/>
          <a:lstStyle/>
          <a:p>
            <a:pPr>
              <a:defRPr sz="800">
                <a:solidFill>
                  <a:srgbClr val="402D1F"/>
                </a:solidFill>
                <a:effectLst/>
                <a:latin typeface="Tahoma" pitchFamily="34" charset="0"/>
                <a:cs typeface="Tahoma" pitchFamily="34" charset="0"/>
              </a:defRPr>
            </a:pPr>
            <a:endParaRPr lang="zh-CN"/>
          </a:p>
        </c:txPr>
        <c:crossAx val="815537040"/>
        <c:crosses val="autoZero"/>
        <c:crossBetween val="between"/>
        <c:majorUnit val="20"/>
      </c:valAx>
    </c:plotArea>
    <c:plotVisOnly val="1"/>
    <c:dispBlanksAs val="gap"/>
    <c:showDLblsOverMax val="0"/>
  </c:chart>
  <c:spPr>
    <a:effectLst/>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계열 1</c:v>
                </c:pt>
              </c:strCache>
            </c:strRef>
          </c:tx>
          <c:spPr>
            <a:ln w="38100">
              <a:solidFill>
                <a:srgbClr val="91AC37"/>
              </a:solidFill>
            </a:ln>
            <a:effectLst/>
          </c:spPr>
          <c:marker>
            <c:symbol val="circle"/>
            <c:size val="7"/>
            <c:spPr>
              <a:solidFill>
                <a:srgbClr val="91AC37"/>
              </a:solidFill>
              <a:ln>
                <a:noFill/>
              </a:ln>
            </c:spPr>
          </c:marker>
          <c:dPt>
            <c:idx val="3"/>
            <c:bubble3D val="0"/>
            <c:extLst>
              <c:ext xmlns:c16="http://schemas.microsoft.com/office/drawing/2014/chart" uri="{C3380CC4-5D6E-409C-BE32-E72D297353CC}">
                <c16:uniqueId val="{00000000-894A-46BE-8CA2-4C9E293FD4A6}"/>
              </c:ext>
            </c:extLst>
          </c:dPt>
          <c:dPt>
            <c:idx val="4"/>
            <c:bubble3D val="0"/>
            <c:extLst>
              <c:ext xmlns:c16="http://schemas.microsoft.com/office/drawing/2014/chart" uri="{C3380CC4-5D6E-409C-BE32-E72D297353CC}">
                <c16:uniqueId val="{00000001-894A-46BE-8CA2-4C9E293FD4A6}"/>
              </c:ext>
            </c:extLst>
          </c:dPt>
          <c:dPt>
            <c:idx val="5"/>
            <c:bubble3D val="0"/>
            <c:extLst>
              <c:ext xmlns:c16="http://schemas.microsoft.com/office/drawing/2014/chart" uri="{C3380CC4-5D6E-409C-BE32-E72D297353CC}">
                <c16:uniqueId val="{00000002-894A-46BE-8CA2-4C9E293FD4A6}"/>
              </c:ext>
            </c:extLst>
          </c:dPt>
          <c:dPt>
            <c:idx val="6"/>
            <c:bubble3D val="0"/>
            <c:extLst>
              <c:ext xmlns:c16="http://schemas.microsoft.com/office/drawing/2014/chart" uri="{C3380CC4-5D6E-409C-BE32-E72D297353CC}">
                <c16:uniqueId val="{00000003-894A-46BE-8CA2-4C9E293FD4A6}"/>
              </c:ext>
            </c:extLst>
          </c:dPt>
          <c:dPt>
            <c:idx val="7"/>
            <c:bubble3D val="0"/>
            <c:extLst>
              <c:ext xmlns:c16="http://schemas.microsoft.com/office/drawing/2014/chart" uri="{C3380CC4-5D6E-409C-BE32-E72D297353CC}">
                <c16:uniqueId val="{00000004-894A-46BE-8CA2-4C9E293FD4A6}"/>
              </c:ext>
            </c:extLst>
          </c:dPt>
          <c:dPt>
            <c:idx val="13"/>
            <c:bubble3D val="0"/>
            <c:extLst>
              <c:ext xmlns:c16="http://schemas.microsoft.com/office/drawing/2014/chart" uri="{C3380CC4-5D6E-409C-BE32-E72D297353CC}">
                <c16:uniqueId val="{00000005-894A-46BE-8CA2-4C9E293FD4A6}"/>
              </c:ext>
            </c:extLst>
          </c:dPt>
          <c:dLbls>
            <c:dLbl>
              <c:idx val="0"/>
              <c:layout>
                <c:manualLayout>
                  <c:x val="-2.3294060525515577E-2"/>
                  <c:y val="-6.8837026442813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94A-46BE-8CA2-4C9E293FD4A6}"/>
                </c:ext>
              </c:extLst>
            </c:dLbl>
            <c:dLbl>
              <c:idx val="1"/>
              <c:layout>
                <c:manualLayout>
                  <c:x val="-1.4974753194974299E-2"/>
                  <c:y val="5.04804860580630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94A-46BE-8CA2-4C9E293FD4A6}"/>
                </c:ext>
              </c:extLst>
            </c:dLbl>
            <c:dLbl>
              <c:idx val="2"/>
              <c:layout>
                <c:manualLayout>
                  <c:x val="0"/>
                  <c:y val="2.68781020927671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94A-46BE-8CA2-4C9E293FD4A6}"/>
                </c:ext>
              </c:extLst>
            </c:dLbl>
            <c:dLbl>
              <c:idx val="3"/>
              <c:layout>
                <c:manualLayout>
                  <c:x val="-3.3277229322165112E-2"/>
                  <c:y val="-4.58913509618754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94A-46BE-8CA2-4C9E293FD4A6}"/>
                </c:ext>
              </c:extLst>
            </c:dLbl>
            <c:dLbl>
              <c:idx val="4"/>
              <c:layout>
                <c:manualLayout>
                  <c:x val="-4.9915843983247667E-3"/>
                  <c:y val="3.21239456733128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94A-46BE-8CA2-4C9E293FD4A6}"/>
                </c:ext>
              </c:extLst>
            </c:dLbl>
            <c:dLbl>
              <c:idx val="5"/>
              <c:layout>
                <c:manualLayout>
                  <c:x val="-2.4958053004337701E-2"/>
                  <c:y val="-7.3317725738902981E-2"/>
                </c:manualLayout>
              </c:layout>
              <c:spPr/>
              <c:txPr>
                <a:bodyPr/>
                <a:lstStyle/>
                <a:p>
                  <a:pPr>
                    <a:defRPr sz="1800" b="1">
                      <a:latin typeface="Calibri" panose="020F0502020204030204" pitchFamily="34" charset="0"/>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94A-46BE-8CA2-4C9E293FD4A6}"/>
                </c:ext>
              </c:extLst>
            </c:dLbl>
            <c:dLbl>
              <c:idx val="6"/>
              <c:layout>
                <c:manualLayout>
                  <c:x val="-4.9915843983247667E-3"/>
                  <c:y val="-3.21239456733128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94A-46BE-8CA2-4C9E293FD4A6}"/>
                </c:ext>
              </c:extLst>
            </c:dLbl>
            <c:dLbl>
              <c:idx val="7"/>
              <c:layout>
                <c:manualLayout>
                  <c:x val="-3.327722932216511E-3"/>
                  <c:y val="-2.7534810577125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94A-46BE-8CA2-4C9E293FD4A6}"/>
                </c:ext>
              </c:extLst>
            </c:dLbl>
            <c:dLbl>
              <c:idx val="9"/>
              <c:layout>
                <c:manualLayout>
                  <c:x val="-2.8898731408561195E-4"/>
                  <c:y val="-1.93671828481938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94A-46BE-8CA2-4C9E293FD4A6}"/>
                </c:ext>
              </c:extLst>
            </c:dLbl>
            <c:spPr>
              <a:noFill/>
              <a:ln>
                <a:noFill/>
              </a:ln>
              <a:effectLst/>
            </c:spPr>
            <c:txPr>
              <a:bodyPr/>
              <a:lstStyle/>
              <a:p>
                <a:pPr>
                  <a:defRPr sz="1200" b="1">
                    <a:latin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value01</c:v>
                </c:pt>
                <c:pt idx="1">
                  <c:v>value02</c:v>
                </c:pt>
                <c:pt idx="2">
                  <c:v>value03</c:v>
                </c:pt>
                <c:pt idx="3">
                  <c:v>value04</c:v>
                </c:pt>
                <c:pt idx="4">
                  <c:v>value05</c:v>
                </c:pt>
                <c:pt idx="5">
                  <c:v>value06</c:v>
                </c:pt>
                <c:pt idx="6">
                  <c:v>value07</c:v>
                </c:pt>
                <c:pt idx="7">
                  <c:v>value08</c:v>
                </c:pt>
                <c:pt idx="8">
                  <c:v>value09</c:v>
                </c:pt>
                <c:pt idx="9">
                  <c:v>value10</c:v>
                </c:pt>
              </c:strCache>
            </c:str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85</c:v>
                </c:pt>
              </c:numCache>
            </c:numRef>
          </c:val>
          <c:smooth val="0"/>
          <c:extLst>
            <c:ext xmlns:c16="http://schemas.microsoft.com/office/drawing/2014/chart" uri="{C3380CC4-5D6E-409C-BE32-E72D297353CC}">
              <c16:uniqueId val="{0000000A-894A-46BE-8CA2-4C9E293FD4A6}"/>
            </c:ext>
          </c:extLst>
        </c:ser>
        <c:ser>
          <c:idx val="1"/>
          <c:order val="1"/>
          <c:tx>
            <c:strRef>
              <c:f>Sheet1!$C$1</c:f>
              <c:strCache>
                <c:ptCount val="1"/>
                <c:pt idx="0">
                  <c:v>계열 2</c:v>
                </c:pt>
              </c:strCache>
            </c:strRef>
          </c:tx>
          <c:spPr>
            <a:ln w="9525">
              <a:solidFill>
                <a:srgbClr val="402D1F"/>
              </a:solidFill>
              <a:prstDash val="sysDash"/>
            </a:ln>
          </c:spPr>
          <c:marker>
            <c:symbol val="circle"/>
            <c:size val="4"/>
            <c:spPr>
              <a:solidFill>
                <a:srgbClr val="402D1F"/>
              </a:solidFill>
              <a:ln>
                <a:noFill/>
                <a:prstDash val="sysDash"/>
              </a:ln>
            </c:spPr>
          </c:marker>
          <c:dLbls>
            <c:dLbl>
              <c:idx val="0"/>
              <c:layout>
                <c:manualLayout>
                  <c:x val="-2.3294060525515577E-2"/>
                  <c:y val="4.58913509618755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94A-46BE-8CA2-4C9E293FD4A6}"/>
                </c:ext>
              </c:extLst>
            </c:dLbl>
            <c:dLbl>
              <c:idx val="1"/>
              <c:layout>
                <c:manualLayout>
                  <c:x val="-2.8285644923840343E-2"/>
                  <c:y val="-3.67130807695003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94A-46BE-8CA2-4C9E293FD4A6}"/>
                </c:ext>
              </c:extLst>
            </c:dLbl>
            <c:dLbl>
              <c:idx val="2"/>
              <c:layout>
                <c:manualLayout>
                  <c:x val="-2.2831298211774476E-2"/>
                  <c:y val="-6.76532411604906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94A-46BE-8CA2-4C9E293FD4A6}"/>
                </c:ext>
              </c:extLst>
            </c:dLbl>
            <c:dLbl>
              <c:idx val="4"/>
              <c:layout>
                <c:manualLayout>
                  <c:x val="-1.8302476127190812E-2"/>
                  <c:y val="5.04804860580630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94A-46BE-8CA2-4C9E293FD4A6}"/>
                </c:ext>
              </c:extLst>
            </c:dLbl>
            <c:dLbl>
              <c:idx val="5"/>
              <c:layout>
                <c:manualLayout>
                  <c:x val="-6.655445864433022E-3"/>
                  <c:y val="-5.8239650476668951E-2"/>
                </c:manualLayout>
              </c:layout>
              <c:spPr/>
              <c:txPr>
                <a:bodyPr/>
                <a:lstStyle/>
                <a:p>
                  <a:pPr>
                    <a:defRPr sz="1000" b="1">
                      <a:latin typeface="Calibri" panose="020F0502020204030204" pitchFamily="34" charset="0"/>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94A-46BE-8CA2-4C9E293FD4A6}"/>
                </c:ext>
              </c:extLst>
            </c:dLbl>
            <c:dLbl>
              <c:idx val="6"/>
              <c:layout>
                <c:manualLayout>
                  <c:x val="-4.9915843983247667E-3"/>
                  <c:y val="-2.29456754809377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94A-46BE-8CA2-4C9E293FD4A6}"/>
                </c:ext>
              </c:extLst>
            </c:dLbl>
            <c:dLbl>
              <c:idx val="7"/>
              <c:layout>
                <c:manualLayout>
                  <c:x val="-3.327722932216511E-3"/>
                  <c:y val="-2.75348105771252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94A-46BE-8CA2-4C9E293FD4A6}"/>
                </c:ext>
              </c:extLst>
            </c:dLbl>
            <c:dLbl>
              <c:idx val="8"/>
              <c:layout>
                <c:manualLayout>
                  <c:x val="-1.6638614661082556E-2"/>
                  <c:y val="-5.96587562504380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94A-46BE-8CA2-4C9E293FD4A6}"/>
                </c:ext>
              </c:extLst>
            </c:dLbl>
            <c:spPr>
              <a:noFill/>
              <a:ln>
                <a:noFill/>
              </a:ln>
              <a:effectLst/>
            </c:spPr>
            <c:txPr>
              <a:bodyPr/>
              <a:lstStyle/>
              <a:p>
                <a:pPr>
                  <a:defRPr sz="1000">
                    <a:latin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value01</c:v>
                </c:pt>
                <c:pt idx="1">
                  <c:v>value02</c:v>
                </c:pt>
                <c:pt idx="2">
                  <c:v>value03</c:v>
                </c:pt>
                <c:pt idx="3">
                  <c:v>value04</c:v>
                </c:pt>
                <c:pt idx="4">
                  <c:v>value05</c:v>
                </c:pt>
                <c:pt idx="5">
                  <c:v>value06</c:v>
                </c:pt>
                <c:pt idx="6">
                  <c:v>value07</c:v>
                </c:pt>
                <c:pt idx="7">
                  <c:v>value08</c:v>
                </c:pt>
                <c:pt idx="8">
                  <c:v>value09</c:v>
                </c:pt>
                <c:pt idx="9">
                  <c:v>value10</c:v>
                </c:pt>
              </c:strCache>
            </c:strRef>
          </c:cat>
          <c:val>
            <c:numRef>
              <c:f>Sheet1!$C$2:$C$11</c:f>
              <c:numCache>
                <c:formatCode>General</c:formatCode>
                <c:ptCount val="10"/>
                <c:pt idx="0">
                  <c:v>20</c:v>
                </c:pt>
                <c:pt idx="1">
                  <c:v>25</c:v>
                </c:pt>
                <c:pt idx="2">
                  <c:v>45</c:v>
                </c:pt>
                <c:pt idx="3">
                  <c:v>60</c:v>
                </c:pt>
                <c:pt idx="4">
                  <c:v>30</c:v>
                </c:pt>
                <c:pt idx="5">
                  <c:v>40</c:v>
                </c:pt>
                <c:pt idx="6">
                  <c:v>30</c:v>
                </c:pt>
                <c:pt idx="7">
                  <c:v>20</c:v>
                </c:pt>
                <c:pt idx="8">
                  <c:v>10</c:v>
                </c:pt>
                <c:pt idx="9">
                  <c:v>20</c:v>
                </c:pt>
              </c:numCache>
            </c:numRef>
          </c:val>
          <c:smooth val="0"/>
          <c:extLst>
            <c:ext xmlns:c16="http://schemas.microsoft.com/office/drawing/2014/chart" uri="{C3380CC4-5D6E-409C-BE32-E72D297353CC}">
              <c16:uniqueId val="{00000013-894A-46BE-8CA2-4C9E293FD4A6}"/>
            </c:ext>
          </c:extLst>
        </c:ser>
        <c:dLbls>
          <c:showLegendKey val="0"/>
          <c:showVal val="0"/>
          <c:showCatName val="0"/>
          <c:showSerName val="0"/>
          <c:showPercent val="0"/>
          <c:showBubbleSize val="0"/>
        </c:dLbls>
        <c:marker val="1"/>
        <c:smooth val="0"/>
        <c:axId val="815545440"/>
        <c:axId val="815546000"/>
      </c:lineChart>
      <c:catAx>
        <c:axId val="815545440"/>
        <c:scaling>
          <c:orientation val="minMax"/>
        </c:scaling>
        <c:delete val="0"/>
        <c:axPos val="b"/>
        <c:majorGridlines>
          <c:spPr>
            <a:ln w="3175">
              <a:solidFill>
                <a:schemeClr val="bg1">
                  <a:lumMod val="65000"/>
                </a:schemeClr>
              </a:solidFill>
              <a:prstDash val="sysDash"/>
            </a:ln>
          </c:spPr>
        </c:majorGridlines>
        <c:numFmt formatCode="General" sourceLinked="0"/>
        <c:majorTickMark val="out"/>
        <c:minorTickMark val="none"/>
        <c:tickLblPos val="nextTo"/>
        <c:spPr>
          <a:ln>
            <a:solidFill>
              <a:schemeClr val="tx1">
                <a:lumMod val="65000"/>
                <a:lumOff val="35000"/>
              </a:schemeClr>
            </a:solidFill>
          </a:ln>
        </c:spPr>
        <c:txPr>
          <a:bodyPr/>
          <a:lstStyle/>
          <a:p>
            <a:pPr>
              <a:defRPr sz="900" b="1" baseline="0">
                <a:solidFill>
                  <a:srgbClr val="402D1F"/>
                </a:solidFill>
                <a:latin typeface="Calibri" panose="020F0502020204030204" pitchFamily="34" charset="0"/>
                <a:ea typeface="Tahoma" pitchFamily="34" charset="0"/>
                <a:cs typeface="Tahoma" pitchFamily="34" charset="0"/>
              </a:defRPr>
            </a:pPr>
            <a:endParaRPr lang="zh-CN"/>
          </a:p>
        </c:txPr>
        <c:crossAx val="815546000"/>
        <c:crosses val="autoZero"/>
        <c:auto val="1"/>
        <c:lblAlgn val="ctr"/>
        <c:lblOffset val="100"/>
        <c:noMultiLvlLbl val="0"/>
      </c:catAx>
      <c:valAx>
        <c:axId val="815546000"/>
        <c:scaling>
          <c:orientation val="minMax"/>
        </c:scaling>
        <c:delete val="0"/>
        <c:axPos val="l"/>
        <c:numFmt formatCode="General" sourceLinked="1"/>
        <c:majorTickMark val="out"/>
        <c:minorTickMark val="none"/>
        <c:tickLblPos val="nextTo"/>
        <c:spPr>
          <a:ln>
            <a:noFill/>
          </a:ln>
        </c:spPr>
        <c:txPr>
          <a:bodyPr/>
          <a:lstStyle/>
          <a:p>
            <a:pPr>
              <a:defRPr sz="900" baseline="0">
                <a:solidFill>
                  <a:schemeClr val="tx1">
                    <a:lumMod val="85000"/>
                    <a:lumOff val="15000"/>
                  </a:schemeClr>
                </a:solidFill>
                <a:latin typeface="Calibri" panose="020F0502020204030204" pitchFamily="34" charset="0"/>
                <a:ea typeface="Tahoma" pitchFamily="34" charset="0"/>
                <a:cs typeface="Tahoma" pitchFamily="34" charset="0"/>
              </a:defRPr>
            </a:pPr>
            <a:endParaRPr lang="zh-CN"/>
          </a:p>
        </c:txPr>
        <c:crossAx val="815545440"/>
        <c:crosses val="autoZero"/>
        <c:crossBetween val="between"/>
      </c:valAx>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8416D2-299E-4979-B425-D14E268AF89D}" type="datetimeFigureOut">
              <a:rPr lang="zh-CN" altLang="en-US" smtClean="0"/>
              <a:t>2020/2/6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821DE-2C8D-4BDD-9984-0E8D1E6F88BF}" type="slidenum">
              <a:rPr lang="zh-CN" altLang="en-US" smtClean="0"/>
              <a:t>‹#›</a:t>
            </a:fld>
            <a:endParaRPr lang="zh-CN" altLang="en-US"/>
          </a:p>
        </p:txBody>
      </p:sp>
    </p:spTree>
    <p:extLst>
      <p:ext uri="{BB962C8B-B14F-4D97-AF65-F5344CB8AC3E}">
        <p14:creationId xmlns:p14="http://schemas.microsoft.com/office/powerpoint/2010/main" val="401496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a:t>
            </a:fld>
            <a:endParaRPr lang="zh-CN" altLang="en-US"/>
          </a:p>
        </p:txBody>
      </p:sp>
    </p:spTree>
    <p:extLst>
      <p:ext uri="{BB962C8B-B14F-4D97-AF65-F5344CB8AC3E}">
        <p14:creationId xmlns:p14="http://schemas.microsoft.com/office/powerpoint/2010/main" val="1081776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2</a:t>
            </a:fld>
            <a:endParaRPr lang="zh-CN" altLang="en-US"/>
          </a:p>
        </p:txBody>
      </p:sp>
    </p:spTree>
    <p:extLst>
      <p:ext uri="{BB962C8B-B14F-4D97-AF65-F5344CB8AC3E}">
        <p14:creationId xmlns:p14="http://schemas.microsoft.com/office/powerpoint/2010/main" val="1015305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3</a:t>
            </a:fld>
            <a:endParaRPr lang="zh-CN" altLang="en-US"/>
          </a:p>
        </p:txBody>
      </p:sp>
    </p:spTree>
    <p:extLst>
      <p:ext uri="{BB962C8B-B14F-4D97-AF65-F5344CB8AC3E}">
        <p14:creationId xmlns:p14="http://schemas.microsoft.com/office/powerpoint/2010/main" val="90078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4</a:t>
            </a:fld>
            <a:endParaRPr lang="zh-CN" altLang="en-US"/>
          </a:p>
        </p:txBody>
      </p:sp>
    </p:spTree>
    <p:extLst>
      <p:ext uri="{BB962C8B-B14F-4D97-AF65-F5344CB8AC3E}">
        <p14:creationId xmlns:p14="http://schemas.microsoft.com/office/powerpoint/2010/main" val="1943293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5</a:t>
            </a:fld>
            <a:endParaRPr lang="zh-CN" altLang="en-US"/>
          </a:p>
        </p:txBody>
      </p:sp>
    </p:spTree>
    <p:extLst>
      <p:ext uri="{BB962C8B-B14F-4D97-AF65-F5344CB8AC3E}">
        <p14:creationId xmlns:p14="http://schemas.microsoft.com/office/powerpoint/2010/main" val="3230979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6</a:t>
            </a:fld>
            <a:endParaRPr lang="zh-CN" altLang="en-US"/>
          </a:p>
        </p:txBody>
      </p:sp>
    </p:spTree>
    <p:extLst>
      <p:ext uri="{BB962C8B-B14F-4D97-AF65-F5344CB8AC3E}">
        <p14:creationId xmlns:p14="http://schemas.microsoft.com/office/powerpoint/2010/main" val="3634662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7</a:t>
            </a:fld>
            <a:endParaRPr lang="zh-CN" altLang="en-US"/>
          </a:p>
        </p:txBody>
      </p:sp>
    </p:spTree>
    <p:extLst>
      <p:ext uri="{BB962C8B-B14F-4D97-AF65-F5344CB8AC3E}">
        <p14:creationId xmlns:p14="http://schemas.microsoft.com/office/powerpoint/2010/main" val="2132307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8</a:t>
            </a:fld>
            <a:endParaRPr lang="zh-CN" altLang="en-US"/>
          </a:p>
        </p:txBody>
      </p:sp>
    </p:spTree>
    <p:extLst>
      <p:ext uri="{BB962C8B-B14F-4D97-AF65-F5344CB8AC3E}">
        <p14:creationId xmlns:p14="http://schemas.microsoft.com/office/powerpoint/2010/main" val="3877553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9</a:t>
            </a:fld>
            <a:endParaRPr lang="zh-CN" altLang="en-US"/>
          </a:p>
        </p:txBody>
      </p:sp>
    </p:spTree>
    <p:extLst>
      <p:ext uri="{BB962C8B-B14F-4D97-AF65-F5344CB8AC3E}">
        <p14:creationId xmlns:p14="http://schemas.microsoft.com/office/powerpoint/2010/main" val="901340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10</a:t>
            </a:fld>
            <a:endParaRPr lang="zh-CN" altLang="en-US"/>
          </a:p>
        </p:txBody>
      </p:sp>
    </p:spTree>
    <p:extLst>
      <p:ext uri="{BB962C8B-B14F-4D97-AF65-F5344CB8AC3E}">
        <p14:creationId xmlns:p14="http://schemas.microsoft.com/office/powerpoint/2010/main" val="2196177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11</a:t>
            </a:fld>
            <a:endParaRPr lang="zh-CN" altLang="en-US"/>
          </a:p>
        </p:txBody>
      </p:sp>
    </p:spTree>
    <p:extLst>
      <p:ext uri="{BB962C8B-B14F-4D97-AF65-F5344CB8AC3E}">
        <p14:creationId xmlns:p14="http://schemas.microsoft.com/office/powerpoint/2010/main" val="1189014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12</a:t>
            </a:fld>
            <a:endParaRPr lang="zh-CN" altLang="en-US"/>
          </a:p>
        </p:txBody>
      </p:sp>
    </p:spTree>
    <p:extLst>
      <p:ext uri="{BB962C8B-B14F-4D97-AF65-F5344CB8AC3E}">
        <p14:creationId xmlns:p14="http://schemas.microsoft.com/office/powerpoint/2010/main" val="2231042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13</a:t>
            </a:fld>
            <a:endParaRPr lang="zh-CN" altLang="en-US"/>
          </a:p>
        </p:txBody>
      </p:sp>
    </p:spTree>
    <p:extLst>
      <p:ext uri="{BB962C8B-B14F-4D97-AF65-F5344CB8AC3E}">
        <p14:creationId xmlns:p14="http://schemas.microsoft.com/office/powerpoint/2010/main" val="1448382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14</a:t>
            </a:fld>
            <a:endParaRPr lang="zh-CN" altLang="en-US"/>
          </a:p>
        </p:txBody>
      </p:sp>
    </p:spTree>
    <p:extLst>
      <p:ext uri="{BB962C8B-B14F-4D97-AF65-F5344CB8AC3E}">
        <p14:creationId xmlns:p14="http://schemas.microsoft.com/office/powerpoint/2010/main" val="948214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15</a:t>
            </a:fld>
            <a:endParaRPr lang="zh-CN" altLang="en-US"/>
          </a:p>
        </p:txBody>
      </p:sp>
    </p:spTree>
    <p:extLst>
      <p:ext uri="{BB962C8B-B14F-4D97-AF65-F5344CB8AC3E}">
        <p14:creationId xmlns:p14="http://schemas.microsoft.com/office/powerpoint/2010/main" val="4148800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16</a:t>
            </a:fld>
            <a:endParaRPr lang="zh-CN" altLang="en-US"/>
          </a:p>
        </p:txBody>
      </p:sp>
    </p:spTree>
    <p:extLst>
      <p:ext uri="{BB962C8B-B14F-4D97-AF65-F5344CB8AC3E}">
        <p14:creationId xmlns:p14="http://schemas.microsoft.com/office/powerpoint/2010/main" val="1753456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17</a:t>
            </a:fld>
            <a:endParaRPr lang="zh-CN" altLang="en-US"/>
          </a:p>
        </p:txBody>
      </p:sp>
    </p:spTree>
    <p:extLst>
      <p:ext uri="{BB962C8B-B14F-4D97-AF65-F5344CB8AC3E}">
        <p14:creationId xmlns:p14="http://schemas.microsoft.com/office/powerpoint/2010/main" val="1409962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18</a:t>
            </a:fld>
            <a:endParaRPr lang="zh-CN" altLang="en-US"/>
          </a:p>
        </p:txBody>
      </p:sp>
    </p:spTree>
    <p:extLst>
      <p:ext uri="{BB962C8B-B14F-4D97-AF65-F5344CB8AC3E}">
        <p14:creationId xmlns:p14="http://schemas.microsoft.com/office/powerpoint/2010/main" val="307643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19</a:t>
            </a:fld>
            <a:endParaRPr lang="zh-CN" altLang="en-US"/>
          </a:p>
        </p:txBody>
      </p:sp>
    </p:spTree>
    <p:extLst>
      <p:ext uri="{BB962C8B-B14F-4D97-AF65-F5344CB8AC3E}">
        <p14:creationId xmlns:p14="http://schemas.microsoft.com/office/powerpoint/2010/main" val="3050343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C821DE-2C8D-4BDD-9984-0E8D1E6F88BF}" type="slidenum">
              <a:rPr lang="zh-CN" altLang="en-US" smtClean="0"/>
              <a:t>20</a:t>
            </a:fld>
            <a:endParaRPr lang="zh-CN" altLang="en-US"/>
          </a:p>
        </p:txBody>
      </p:sp>
    </p:spTree>
    <p:extLst>
      <p:ext uri="{BB962C8B-B14F-4D97-AF65-F5344CB8AC3E}">
        <p14:creationId xmlns:p14="http://schemas.microsoft.com/office/powerpoint/2010/main" val="3598970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21.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385" name="그림 38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3999" cy="5143500"/>
          </a:xfrm>
          <a:prstGeom prst="rect">
            <a:avLst/>
          </a:prstGeom>
        </p:spPr>
      </p:pic>
      <p:pic>
        <p:nvPicPr>
          <p:cNvPr id="386" name="그림 38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565461" y="142664"/>
            <a:ext cx="5662204" cy="5034424"/>
          </a:xfrm>
          <a:prstGeom prst="rect">
            <a:avLst/>
          </a:prstGeom>
        </p:spPr>
      </p:pic>
      <p:pic>
        <p:nvPicPr>
          <p:cNvPr id="387" name="그림 38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839"/>
            <a:ext cx="3110948" cy="2873051"/>
          </a:xfrm>
          <a:prstGeom prst="rect">
            <a:avLst/>
          </a:prstGeom>
        </p:spPr>
      </p:pic>
      <p:pic>
        <p:nvPicPr>
          <p:cNvPr id="388" name="그림 387"/>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855380" y="3364007"/>
            <a:ext cx="2291317" cy="1413791"/>
          </a:xfrm>
          <a:prstGeom prst="rect">
            <a:avLst/>
          </a:prstGeom>
        </p:spPr>
      </p:pic>
      <p:pic>
        <p:nvPicPr>
          <p:cNvPr id="389" name="그림 388"/>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6153940" y="3190933"/>
            <a:ext cx="1509824" cy="794644"/>
          </a:xfrm>
          <a:prstGeom prst="rect">
            <a:avLst/>
          </a:prstGeom>
        </p:spPr>
      </p:pic>
      <p:sp>
        <p:nvSpPr>
          <p:cNvPr id="390" name="텍스트 개체 틀 7"/>
          <p:cNvSpPr>
            <a:spLocks noGrp="1"/>
          </p:cNvSpPr>
          <p:nvPr>
            <p:ph type="body" sz="quarter" idx="13" hasCustomPrompt="1"/>
          </p:nvPr>
        </p:nvSpPr>
        <p:spPr>
          <a:xfrm>
            <a:off x="1845415" y="1679048"/>
            <a:ext cx="5522948" cy="1107996"/>
          </a:xfrm>
          <a:prstGeom prst="rect">
            <a:avLst/>
          </a:prstGeom>
        </p:spPr>
        <p:txBody>
          <a:bodyPr wrap="square" lIns="0" tIns="0" rIns="0" bIns="0">
            <a:spAutoFit/>
          </a:bodyPr>
          <a:lstStyle>
            <a:lvl1pPr marL="0" indent="0" algn="ctr">
              <a:buNone/>
              <a:defRPr sz="72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NATURE </a:t>
            </a:r>
            <a:endParaRPr lang="ko-KR" altLang="en-US"/>
          </a:p>
        </p:txBody>
      </p:sp>
      <p:sp>
        <p:nvSpPr>
          <p:cNvPr id="391" name="텍스트 개체 틀 7"/>
          <p:cNvSpPr>
            <a:spLocks noGrp="1"/>
          </p:cNvSpPr>
          <p:nvPr>
            <p:ph type="body" sz="quarter" idx="14" hasCustomPrompt="1"/>
          </p:nvPr>
        </p:nvSpPr>
        <p:spPr>
          <a:xfrm>
            <a:off x="1845415" y="2776561"/>
            <a:ext cx="5522948" cy="430887"/>
          </a:xfrm>
          <a:prstGeom prst="rect">
            <a:avLst/>
          </a:prstGeom>
        </p:spPr>
        <p:txBody>
          <a:bodyPr wrap="square" lIns="0" tIns="0" rIns="0" bIns="0">
            <a:spAutoFit/>
          </a:bodyPr>
          <a:lstStyle>
            <a:lvl1pPr marL="0" indent="0" algn="ctr">
              <a:buNone/>
              <a:defRPr sz="28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Presentation sub title</a:t>
            </a:r>
            <a:endParaRPr lang="ko-KR" altLang="en-US"/>
          </a:p>
        </p:txBody>
      </p:sp>
    </p:spTree>
    <p:extLst>
      <p:ext uri="{BB962C8B-B14F-4D97-AF65-F5344CB8AC3E}">
        <p14:creationId xmlns:p14="http://schemas.microsoft.com/office/powerpoint/2010/main" val="34078809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3" name="그림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2508" y="2571750"/>
            <a:ext cx="896187" cy="1639228"/>
          </a:xfrm>
          <a:prstGeom prst="rect">
            <a:avLst/>
          </a:prstGeom>
          <a:effectLst>
            <a:outerShdw blurRad="50800" dist="38100" dir="5400000" algn="t" rotWithShape="0">
              <a:prstClr val="black">
                <a:alpha val="40000"/>
              </a:prstClr>
            </a:outerShdw>
          </a:effectLst>
        </p:spPr>
      </p:pic>
      <p:pic>
        <p:nvPicPr>
          <p:cNvPr id="4" name="그림 3"/>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8778" y="502326"/>
            <a:ext cx="3071926" cy="2736695"/>
          </a:xfrm>
          <a:prstGeom prst="rect">
            <a:avLst/>
          </a:prstGeom>
        </p:spPr>
      </p:pic>
      <p:pic>
        <p:nvPicPr>
          <p:cNvPr id="5" name="그림 4"/>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526" y="1"/>
            <a:ext cx="1859710" cy="1719470"/>
          </a:xfrm>
          <a:prstGeom prst="rect">
            <a:avLst/>
          </a:prstGeom>
        </p:spPr>
      </p:pic>
      <p:sp>
        <p:nvSpPr>
          <p:cNvPr id="6" name="텍스트 개체 틀 7"/>
          <p:cNvSpPr>
            <a:spLocks noGrp="1"/>
          </p:cNvSpPr>
          <p:nvPr>
            <p:ph type="body" sz="quarter" idx="13" hasCustomPrompt="1"/>
          </p:nvPr>
        </p:nvSpPr>
        <p:spPr>
          <a:xfrm>
            <a:off x="81754" y="1433958"/>
            <a:ext cx="3583940" cy="553998"/>
          </a:xfrm>
          <a:prstGeom prst="rect">
            <a:avLst/>
          </a:prstGeom>
        </p:spPr>
        <p:txBody>
          <a:bodyPr wrap="square" lIns="0" tIns="0" rIns="0" bIns="0">
            <a:spAutoFit/>
          </a:bodyPr>
          <a:lstStyle>
            <a:lvl1pPr marL="0" indent="0" algn="ctr">
              <a:buNone/>
              <a:defRPr sz="3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CONTENTS</a:t>
            </a:r>
            <a:endParaRPr lang="ko-KR" altLang="en-US"/>
          </a:p>
        </p:txBody>
      </p:sp>
      <p:pic>
        <p:nvPicPr>
          <p:cNvPr id="7" name="그림 6"/>
          <p:cNvPicPr>
            <a:picLocks noChangeAspect="1"/>
          </p:cNvPicPr>
          <p:nvPr userDrawn="1"/>
        </p:nvPicPr>
        <p:blipFill rotWithShape="1">
          <a:blip r:embed="rId6" cstate="print">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rcRect/>
          <a:stretch/>
        </p:blipFill>
        <p:spPr>
          <a:xfrm rot="1874705" flipV="1">
            <a:off x="2170517" y="2372239"/>
            <a:ext cx="990664" cy="611407"/>
          </a:xfrm>
          <a:prstGeom prst="rect">
            <a:avLst/>
          </a:prstGeom>
        </p:spPr>
      </p:pic>
      <p:pic>
        <p:nvPicPr>
          <p:cNvPr id="8" name="그림 7"/>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3434316" y="3306"/>
            <a:ext cx="5709684" cy="5136887"/>
          </a:xfrm>
          <a:prstGeom prst="rect">
            <a:avLst/>
          </a:prstGeom>
        </p:spPr>
      </p:pic>
      <p:sp>
        <p:nvSpPr>
          <p:cNvPr id="9" name="텍스트 개체 틀 7"/>
          <p:cNvSpPr>
            <a:spLocks noGrp="1"/>
          </p:cNvSpPr>
          <p:nvPr>
            <p:ph type="body" sz="quarter" idx="14" hasCustomPrompt="1"/>
          </p:nvPr>
        </p:nvSpPr>
        <p:spPr>
          <a:xfrm>
            <a:off x="4067944" y="1488488"/>
            <a:ext cx="4000838" cy="369332"/>
          </a:xfrm>
          <a:prstGeom prst="rect">
            <a:avLst/>
          </a:prstGeom>
        </p:spPr>
        <p:txBody>
          <a:bodyPr wrap="square" lIns="0" tIns="0" rIns="0" bIns="0">
            <a:spAutoFit/>
          </a:bodyPr>
          <a:lstStyle>
            <a:lvl1pPr marL="0" indent="0" algn="l">
              <a:buNone/>
              <a:defRPr sz="24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 Contents title</a:t>
            </a:r>
            <a:endParaRPr lang="ko-KR" altLang="en-US"/>
          </a:p>
        </p:txBody>
      </p:sp>
      <p:sp>
        <p:nvSpPr>
          <p:cNvPr id="10" name="텍스트 개체 틀 7"/>
          <p:cNvSpPr>
            <a:spLocks noGrp="1"/>
          </p:cNvSpPr>
          <p:nvPr>
            <p:ph type="body" sz="quarter" idx="15" hasCustomPrompt="1"/>
          </p:nvPr>
        </p:nvSpPr>
        <p:spPr>
          <a:xfrm>
            <a:off x="4512366" y="1871897"/>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01-1. Contents title</a:t>
            </a:r>
            <a:endParaRPr lang="ko-KR" altLang="en-US"/>
          </a:p>
        </p:txBody>
      </p:sp>
      <p:sp>
        <p:nvSpPr>
          <p:cNvPr id="11" name="텍스트 개체 틀 7"/>
          <p:cNvSpPr>
            <a:spLocks noGrp="1"/>
          </p:cNvSpPr>
          <p:nvPr>
            <p:ph type="body" sz="quarter" idx="16" hasCustomPrompt="1"/>
          </p:nvPr>
        </p:nvSpPr>
        <p:spPr>
          <a:xfrm>
            <a:off x="4512366" y="2143354"/>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01-2. Contents title</a:t>
            </a:r>
            <a:endParaRPr lang="ko-KR" altLang="en-US"/>
          </a:p>
        </p:txBody>
      </p:sp>
      <p:sp>
        <p:nvSpPr>
          <p:cNvPr id="12" name="텍스트 개체 틀 7"/>
          <p:cNvSpPr>
            <a:spLocks noGrp="1"/>
          </p:cNvSpPr>
          <p:nvPr>
            <p:ph type="body" sz="quarter" idx="17" hasCustomPrompt="1"/>
          </p:nvPr>
        </p:nvSpPr>
        <p:spPr>
          <a:xfrm>
            <a:off x="4512366" y="2431386"/>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01-3. Contents title</a:t>
            </a:r>
            <a:endParaRPr lang="ko-KR" altLang="en-US"/>
          </a:p>
        </p:txBody>
      </p:sp>
      <p:sp>
        <p:nvSpPr>
          <p:cNvPr id="13" name="텍스트 개체 틀 7"/>
          <p:cNvSpPr>
            <a:spLocks noGrp="1"/>
          </p:cNvSpPr>
          <p:nvPr>
            <p:ph type="body" sz="quarter" idx="18" hasCustomPrompt="1"/>
          </p:nvPr>
        </p:nvSpPr>
        <p:spPr>
          <a:xfrm>
            <a:off x="4067944" y="3037647"/>
            <a:ext cx="4000838" cy="369332"/>
          </a:xfrm>
          <a:prstGeom prst="rect">
            <a:avLst/>
          </a:prstGeom>
        </p:spPr>
        <p:txBody>
          <a:bodyPr wrap="square" lIns="0" tIns="0" rIns="0" bIns="0">
            <a:spAutoFit/>
          </a:bodyPr>
          <a:lstStyle>
            <a:lvl1pPr marL="0" indent="0" algn="l">
              <a:buNone/>
              <a:defRPr sz="24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02. Contents title</a:t>
            </a:r>
            <a:endParaRPr lang="ko-KR" altLang="en-US"/>
          </a:p>
        </p:txBody>
      </p:sp>
      <p:sp>
        <p:nvSpPr>
          <p:cNvPr id="14" name="텍스트 개체 틀 7"/>
          <p:cNvSpPr>
            <a:spLocks noGrp="1"/>
          </p:cNvSpPr>
          <p:nvPr>
            <p:ph type="body" sz="quarter" idx="19" hasCustomPrompt="1"/>
          </p:nvPr>
        </p:nvSpPr>
        <p:spPr>
          <a:xfrm>
            <a:off x="4512366" y="3421056"/>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02-1. Contents title</a:t>
            </a:r>
            <a:endParaRPr lang="ko-KR" altLang="en-US"/>
          </a:p>
        </p:txBody>
      </p:sp>
      <p:sp>
        <p:nvSpPr>
          <p:cNvPr id="15" name="텍스트 개체 틀 7"/>
          <p:cNvSpPr>
            <a:spLocks noGrp="1"/>
          </p:cNvSpPr>
          <p:nvPr>
            <p:ph type="body" sz="quarter" idx="20" hasCustomPrompt="1"/>
          </p:nvPr>
        </p:nvSpPr>
        <p:spPr>
          <a:xfrm>
            <a:off x="4512366" y="3692513"/>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02-2. Contents title</a:t>
            </a:r>
            <a:endParaRPr lang="ko-KR" altLang="en-US"/>
          </a:p>
        </p:txBody>
      </p:sp>
      <p:sp>
        <p:nvSpPr>
          <p:cNvPr id="16" name="텍스트 개체 틀 7"/>
          <p:cNvSpPr>
            <a:spLocks noGrp="1"/>
          </p:cNvSpPr>
          <p:nvPr>
            <p:ph type="body" sz="quarter" idx="21" hasCustomPrompt="1"/>
          </p:nvPr>
        </p:nvSpPr>
        <p:spPr>
          <a:xfrm>
            <a:off x="4512366" y="3980545"/>
            <a:ext cx="3556416" cy="246221"/>
          </a:xfrm>
          <a:prstGeom prst="rect">
            <a:avLst/>
          </a:prstGeom>
        </p:spPr>
        <p:txBody>
          <a:bodyPr wrap="square" lIns="0" tIns="0" rIns="0" bIns="0">
            <a:spAutoFit/>
          </a:bodyPr>
          <a:lstStyle>
            <a:lvl1pPr marL="0" indent="0" algn="l">
              <a:buNone/>
              <a:defRPr sz="1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03-3. Contents title</a:t>
            </a:r>
            <a:endParaRPr lang="ko-KR" altLang="en-US"/>
          </a:p>
        </p:txBody>
      </p:sp>
      <p:pic>
        <p:nvPicPr>
          <p:cNvPr id="17" name="그림 16"/>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7869523" y="1140590"/>
            <a:ext cx="1010093" cy="531627"/>
          </a:xfrm>
          <a:prstGeom prst="rect">
            <a:avLst/>
          </a:prstGeom>
        </p:spPr>
      </p:pic>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3" name="그림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1231032"/>
            <a:ext cx="9144000" cy="3912468"/>
          </a:xfrm>
          <a:prstGeom prst="rect">
            <a:avLst/>
          </a:prstGeom>
        </p:spPr>
      </p:pic>
      <p:sp>
        <p:nvSpPr>
          <p:cNvPr id="4" name="텍스트 개체 틀 7"/>
          <p:cNvSpPr>
            <a:spLocks noGrp="1"/>
          </p:cNvSpPr>
          <p:nvPr>
            <p:ph type="body" sz="quarter" idx="13" hasCustomPrompt="1"/>
          </p:nvPr>
        </p:nvSpPr>
        <p:spPr>
          <a:xfrm>
            <a:off x="2732752" y="1893208"/>
            <a:ext cx="3583940" cy="1015663"/>
          </a:xfrm>
          <a:prstGeom prst="rect">
            <a:avLst/>
          </a:prstGeom>
        </p:spPr>
        <p:txBody>
          <a:bodyPr wrap="square" lIns="0" tIns="0" rIns="0" bIns="0">
            <a:spAutoFit/>
          </a:bodyPr>
          <a:lstStyle>
            <a:lvl1pPr marL="0" indent="0" algn="l">
              <a:buNone/>
              <a:defRPr sz="6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01</a:t>
            </a:r>
            <a:endParaRPr lang="ko-KR" altLang="en-US"/>
          </a:p>
        </p:txBody>
      </p:sp>
      <p:sp>
        <p:nvSpPr>
          <p:cNvPr id="5" name="텍스트 개체 틀 7"/>
          <p:cNvSpPr>
            <a:spLocks noGrp="1"/>
          </p:cNvSpPr>
          <p:nvPr>
            <p:ph type="body" sz="quarter" idx="14" hasCustomPrompt="1"/>
          </p:nvPr>
        </p:nvSpPr>
        <p:spPr>
          <a:xfrm>
            <a:off x="2732752" y="2861231"/>
            <a:ext cx="6159728" cy="553998"/>
          </a:xfrm>
          <a:prstGeom prst="rect">
            <a:avLst/>
          </a:prstGeom>
        </p:spPr>
        <p:txBody>
          <a:bodyPr wrap="square" lIns="0" tIns="0" rIns="0" bIns="0">
            <a:spAutoFit/>
          </a:bodyPr>
          <a:lstStyle>
            <a:lvl1pPr marL="0" indent="0" algn="l">
              <a:buNone/>
              <a:defRPr sz="36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MAIN TITLE</a:t>
            </a:r>
            <a:endParaRPr lang="ko-KR" altLang="en-US"/>
          </a:p>
        </p:txBody>
      </p:sp>
      <p:sp>
        <p:nvSpPr>
          <p:cNvPr id="6" name="텍스트 개체 틀 7"/>
          <p:cNvSpPr>
            <a:spLocks noGrp="1"/>
          </p:cNvSpPr>
          <p:nvPr>
            <p:ph type="body" sz="quarter" idx="15" hasCustomPrompt="1"/>
          </p:nvPr>
        </p:nvSpPr>
        <p:spPr>
          <a:xfrm>
            <a:off x="2732752" y="3420364"/>
            <a:ext cx="6159728" cy="307777"/>
          </a:xfrm>
          <a:prstGeom prst="rect">
            <a:avLst/>
          </a:prstGeom>
        </p:spPr>
        <p:txBody>
          <a:bodyPr wrap="square" lIns="0" tIns="0" rIns="0" bIns="0">
            <a:spAutoFit/>
          </a:bodyPr>
          <a:lstStyle>
            <a:lvl1pPr marL="0" indent="0" algn="l">
              <a:buNone/>
              <a:defRPr sz="20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sub title</a:t>
            </a:r>
            <a:endParaRPr lang="ko-KR" altLang="en-US"/>
          </a:p>
        </p:txBody>
      </p:sp>
      <p:pic>
        <p:nvPicPr>
          <p:cNvPr id="7" name="그림 6"/>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06" y="868573"/>
            <a:ext cx="2583562" cy="3064934"/>
          </a:xfrm>
          <a:prstGeom prst="rect">
            <a:avLst/>
          </a:prstGeom>
        </p:spPr>
      </p:pic>
      <p:pic>
        <p:nvPicPr>
          <p:cNvPr id="8" name="그림 7"/>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7231428" y="4156898"/>
            <a:ext cx="1206894" cy="637445"/>
          </a:xfrm>
          <a:prstGeom prst="rect">
            <a:avLst/>
          </a:prstGeom>
        </p:spPr>
      </p:pic>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2"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b="19422"/>
          <a:stretch/>
        </p:blipFill>
        <p:spPr>
          <a:xfrm>
            <a:off x="0" y="0"/>
            <a:ext cx="9144000" cy="5143500"/>
          </a:xfrm>
          <a:prstGeom prst="rect">
            <a:avLst/>
          </a:prstGeom>
        </p:spPr>
      </p:pic>
      <p:sp>
        <p:nvSpPr>
          <p:cNvPr id="9" name="직사각형 8"/>
          <p:cNvSpPr/>
          <p:nvPr userDrawn="1"/>
        </p:nvSpPr>
        <p:spPr>
          <a:xfrm>
            <a:off x="0" y="555526"/>
            <a:ext cx="9143999" cy="4587974"/>
          </a:xfrm>
          <a:prstGeom prst="rect">
            <a:avLst/>
          </a:prstGeom>
          <a:gradFill>
            <a:gsLst>
              <a:gs pos="58000">
                <a:schemeClr val="bg1">
                  <a:alpha val="0"/>
                </a:schemeClr>
              </a:gs>
              <a:gs pos="0">
                <a:schemeClr val="bg1">
                  <a:alpha val="0"/>
                </a:schemeClr>
              </a:gs>
              <a:gs pos="100000">
                <a:schemeClr val="bg1">
                  <a:lumMod val="44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1061209"/>
          </a:xfrm>
          <a:prstGeom prst="rect">
            <a:avLst/>
          </a:prstGeom>
        </p:spPr>
      </p:pic>
      <p:pic>
        <p:nvPicPr>
          <p:cNvPr id="3" name="그림 2"/>
          <p:cNvPicPr>
            <a:picLocks noChangeAspect="1"/>
          </p:cNvPicPr>
          <p:nvPr userDrawn="1"/>
        </p:nvPicPr>
        <p:blipFill rotWithShape="1">
          <a:blip r:embed="rId4" cstate="print">
            <a:extLst>
              <a:ext uri="{28A0092B-C50C-407E-A947-70E740481C1C}">
                <a14:useLocalDpi xmlns:a14="http://schemas.microsoft.com/office/drawing/2010/main"/>
              </a:ext>
            </a:extLst>
          </a:blip>
          <a:srcRect l="6046" t="7907" r="15465"/>
          <a:stretch/>
        </p:blipFill>
        <p:spPr>
          <a:xfrm>
            <a:off x="8461749" y="4581939"/>
            <a:ext cx="554702" cy="494735"/>
          </a:xfrm>
          <a:prstGeom prst="rect">
            <a:avLst/>
          </a:prstGeom>
        </p:spPr>
      </p:pic>
      <p:sp>
        <p:nvSpPr>
          <p:cNvPr id="5" name="텍스트 개체 틀 7"/>
          <p:cNvSpPr>
            <a:spLocks noGrp="1"/>
          </p:cNvSpPr>
          <p:nvPr userDrawn="1">
            <p:ph type="body" sz="quarter" idx="14" hasCustomPrompt="1"/>
          </p:nvPr>
        </p:nvSpPr>
        <p:spPr>
          <a:xfrm>
            <a:off x="251520" y="56998"/>
            <a:ext cx="8712968" cy="523220"/>
          </a:xfrm>
          <a:prstGeom prst="rect">
            <a:avLst/>
          </a:prstGeom>
        </p:spPr>
        <p:txBody>
          <a:bodyPr wrap="square" lIns="0" tIns="0" rIns="0" bIns="0">
            <a:spAutoFit/>
          </a:bodyPr>
          <a:lstStyle>
            <a:lvl1pPr marL="0" indent="0" algn="l">
              <a:buNone/>
              <a:defRPr sz="34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MAIN TITLE</a:t>
            </a:r>
            <a:endParaRPr lang="ko-KR" altLang="en-US"/>
          </a:p>
        </p:txBody>
      </p:sp>
      <p:sp>
        <p:nvSpPr>
          <p:cNvPr id="6" name="텍스트 개체 틀 7"/>
          <p:cNvSpPr>
            <a:spLocks noGrp="1"/>
          </p:cNvSpPr>
          <p:nvPr userDrawn="1">
            <p:ph type="body" sz="quarter" idx="15" hasCustomPrompt="1"/>
          </p:nvPr>
        </p:nvSpPr>
        <p:spPr>
          <a:xfrm>
            <a:off x="251520" y="525709"/>
            <a:ext cx="8712968" cy="307777"/>
          </a:xfrm>
          <a:prstGeom prst="rect">
            <a:avLst/>
          </a:prstGeom>
        </p:spPr>
        <p:txBody>
          <a:bodyPr wrap="square" lIns="0" tIns="0" rIns="0" bIns="0">
            <a:spAutoFit/>
          </a:bodyPr>
          <a:lstStyle>
            <a:lvl1pPr marL="0" indent="0" algn="l">
              <a:buNone/>
              <a:defRPr sz="20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sub title</a:t>
            </a:r>
            <a:endParaRPr lang="ko-KR" altLang="en-US"/>
          </a:p>
        </p:txBody>
      </p:sp>
      <p:sp>
        <p:nvSpPr>
          <p:cNvPr id="7" name="슬라이드 번호 개체 틀 5"/>
          <p:cNvSpPr txBox="1">
            <a:spLocks/>
          </p:cNvSpPr>
          <p:nvPr userDrawn="1"/>
        </p:nvSpPr>
        <p:spPr>
          <a:xfrm>
            <a:off x="7135467" y="4660513"/>
            <a:ext cx="1781957" cy="304948"/>
          </a:xfrm>
          <a:prstGeom prst="rect">
            <a:avLst/>
          </a:prstGeom>
        </p:spPr>
        <p:txBody>
          <a:bodyPr vert="horz" lIns="91440" tIns="45720" rIns="91440" bIns="45720" rtlCol="0" anchor="ctr"/>
          <a:lstStyle>
            <a:defPPr>
              <a:defRPr lang="ko-KR"/>
            </a:defPPr>
            <a:lvl1pPr marL="0" algn="r" defTabSz="914400" rtl="0" eaLnBrk="1" latinLnBrk="1" hangingPunct="1">
              <a:defRPr sz="1200" b="1" kern="1200">
                <a:solidFill>
                  <a:srgbClr val="402D1F"/>
                </a:solidFill>
                <a:latin typeface="Calibri" panose="020F0502020204030204" pitchFamily="34" charset="0"/>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z="1200" smtClean="0">
                <a:solidFill>
                  <a:srgbClr val="402D1F"/>
                </a:solidFill>
                <a:effectLst/>
              </a:rPr>
              <a:pPr/>
              <a:t>‹#›</a:t>
            </a:fld>
            <a:endParaRPr lang="ko-KR" altLang="en-US" sz="1200">
              <a:solidFill>
                <a:srgbClr val="402D1F"/>
              </a:solidFill>
              <a:effectLst/>
            </a:endParaRPr>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5" name="그림 4"/>
          <p:cNvPicPr>
            <a:picLocks noChangeAspect="1"/>
          </p:cNvPicPr>
          <p:nvPr userDrawn="1"/>
        </p:nvPicPr>
        <p:blipFill rotWithShape="1">
          <a:blip r:embed="rId3" cstate="print">
            <a:extLst>
              <a:ext uri="{28A0092B-C50C-407E-A947-70E740481C1C}">
                <a14:useLocalDpi xmlns:a14="http://schemas.microsoft.com/office/drawing/2010/main"/>
              </a:ext>
            </a:extLst>
          </a:blip>
          <a:srcRect l="6046" t="7907" r="15465"/>
          <a:stretch/>
        </p:blipFill>
        <p:spPr>
          <a:xfrm>
            <a:off x="8461749" y="4581939"/>
            <a:ext cx="554702" cy="494735"/>
          </a:xfrm>
          <a:prstGeom prst="rect">
            <a:avLst/>
          </a:prstGeom>
        </p:spPr>
      </p:pic>
      <p:sp>
        <p:nvSpPr>
          <p:cNvPr id="6" name="슬라이드 번호 개체 틀 5"/>
          <p:cNvSpPr txBox="1">
            <a:spLocks/>
          </p:cNvSpPr>
          <p:nvPr userDrawn="1"/>
        </p:nvSpPr>
        <p:spPr>
          <a:xfrm>
            <a:off x="7135467" y="4660513"/>
            <a:ext cx="1781957" cy="304948"/>
          </a:xfrm>
          <a:prstGeom prst="rect">
            <a:avLst/>
          </a:prstGeom>
        </p:spPr>
        <p:txBody>
          <a:bodyPr vert="horz" lIns="91440" tIns="45720" rIns="91440" bIns="45720" rtlCol="0" anchor="ctr"/>
          <a:lstStyle>
            <a:defPPr>
              <a:defRPr lang="ko-KR"/>
            </a:defPPr>
            <a:lvl1pPr marL="0" algn="r" defTabSz="914400" rtl="0" eaLnBrk="1" latinLnBrk="1" hangingPunct="1">
              <a:defRPr sz="1200" b="1" kern="1200">
                <a:solidFill>
                  <a:srgbClr val="402D1F"/>
                </a:solidFill>
                <a:latin typeface="Calibri" panose="020F0502020204030204" pitchFamily="34" charset="0"/>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z="1200" smtClean="0">
                <a:solidFill>
                  <a:srgbClr val="402D1F"/>
                </a:solidFill>
                <a:effectLst/>
              </a:rPr>
              <a:pPr/>
              <a:t>‹#›</a:t>
            </a:fld>
            <a:endParaRPr lang="ko-KR" altLang="en-US" sz="1200">
              <a:solidFill>
                <a:srgbClr val="402D1F"/>
              </a:solidFill>
              <a:effectLst/>
            </a:endParaRPr>
          </a:p>
        </p:txBody>
      </p:sp>
    </p:spTree>
    <p:extLst>
      <p:ext uri="{BB962C8B-B14F-4D97-AF65-F5344CB8AC3E}">
        <p14:creationId xmlns:p14="http://schemas.microsoft.com/office/powerpoint/2010/main" val="29932342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pic>
        <p:nvPicPr>
          <p:cNvPr id="26" name="그림 2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27" name="그림 2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 y="0"/>
            <a:ext cx="9144000" cy="1061209"/>
          </a:xfrm>
          <a:prstGeom prst="rect">
            <a:avLst/>
          </a:prstGeom>
        </p:spPr>
      </p:pic>
      <p:sp>
        <p:nvSpPr>
          <p:cNvPr id="28" name="텍스트 개체 틀 7"/>
          <p:cNvSpPr>
            <a:spLocks noGrp="1"/>
          </p:cNvSpPr>
          <p:nvPr>
            <p:ph type="body" sz="quarter" idx="14" hasCustomPrompt="1"/>
          </p:nvPr>
        </p:nvSpPr>
        <p:spPr>
          <a:xfrm>
            <a:off x="251520" y="56998"/>
            <a:ext cx="8712968" cy="523220"/>
          </a:xfrm>
          <a:prstGeom prst="rect">
            <a:avLst/>
          </a:prstGeom>
        </p:spPr>
        <p:txBody>
          <a:bodyPr wrap="square" lIns="0" tIns="0" rIns="0" bIns="0">
            <a:spAutoFit/>
          </a:bodyPr>
          <a:lstStyle>
            <a:lvl1pPr marL="0" indent="0" algn="l">
              <a:buNone/>
              <a:defRPr sz="34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MAIN TITLE</a:t>
            </a:r>
            <a:endParaRPr lang="ko-KR" altLang="en-US"/>
          </a:p>
        </p:txBody>
      </p:sp>
      <p:sp>
        <p:nvSpPr>
          <p:cNvPr id="29" name="텍스트 개체 틀 7"/>
          <p:cNvSpPr>
            <a:spLocks noGrp="1"/>
          </p:cNvSpPr>
          <p:nvPr>
            <p:ph type="body" sz="quarter" idx="15" hasCustomPrompt="1"/>
          </p:nvPr>
        </p:nvSpPr>
        <p:spPr>
          <a:xfrm>
            <a:off x="251520" y="525709"/>
            <a:ext cx="8712968" cy="307777"/>
          </a:xfrm>
          <a:prstGeom prst="rect">
            <a:avLst/>
          </a:prstGeom>
        </p:spPr>
        <p:txBody>
          <a:bodyPr wrap="square" lIns="0" tIns="0" rIns="0" bIns="0">
            <a:spAutoFit/>
          </a:bodyPr>
          <a:lstStyle>
            <a:lvl1pPr marL="0" indent="0" algn="l">
              <a:buNone/>
              <a:defRPr sz="20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Slide sub title</a:t>
            </a:r>
            <a:endParaRPr lang="ko-KR" altLang="en-US"/>
          </a:p>
        </p:txBody>
      </p:sp>
      <p:pic>
        <p:nvPicPr>
          <p:cNvPr id="30" name="그림 29"/>
          <p:cNvPicPr>
            <a:picLocks noChangeAspect="1"/>
          </p:cNvPicPr>
          <p:nvPr userDrawn="1"/>
        </p:nvPicPr>
        <p:blipFill rotWithShape="1">
          <a:blip r:embed="rId4" cstate="print">
            <a:extLst>
              <a:ext uri="{28A0092B-C50C-407E-A947-70E740481C1C}">
                <a14:useLocalDpi xmlns:a14="http://schemas.microsoft.com/office/drawing/2010/main"/>
              </a:ext>
            </a:extLst>
          </a:blip>
          <a:srcRect l="6046" t="7907" r="15465"/>
          <a:stretch/>
        </p:blipFill>
        <p:spPr>
          <a:xfrm>
            <a:off x="8461749" y="4581939"/>
            <a:ext cx="554702" cy="494735"/>
          </a:xfrm>
          <a:prstGeom prst="rect">
            <a:avLst/>
          </a:prstGeom>
        </p:spPr>
      </p:pic>
      <p:sp>
        <p:nvSpPr>
          <p:cNvPr id="31" name="슬라이드 번호 개체 틀 5"/>
          <p:cNvSpPr txBox="1">
            <a:spLocks/>
          </p:cNvSpPr>
          <p:nvPr userDrawn="1"/>
        </p:nvSpPr>
        <p:spPr>
          <a:xfrm>
            <a:off x="7135467" y="4660513"/>
            <a:ext cx="1781957" cy="304948"/>
          </a:xfrm>
          <a:prstGeom prst="rect">
            <a:avLst/>
          </a:prstGeom>
        </p:spPr>
        <p:txBody>
          <a:bodyPr vert="horz" lIns="91440" tIns="45720" rIns="91440" bIns="45720" rtlCol="0" anchor="ctr"/>
          <a:lstStyle>
            <a:defPPr>
              <a:defRPr lang="ko-KR"/>
            </a:defPPr>
            <a:lvl1pPr marL="0" algn="r" defTabSz="914400" rtl="0" eaLnBrk="1" latinLnBrk="1" hangingPunct="1">
              <a:defRPr sz="1200" b="1" kern="1200">
                <a:solidFill>
                  <a:srgbClr val="402D1F"/>
                </a:solidFill>
                <a:latin typeface="Calibri" panose="020F0502020204030204" pitchFamily="34" charset="0"/>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z="1200" smtClean="0">
                <a:solidFill>
                  <a:srgbClr val="402D1F"/>
                </a:solidFill>
                <a:effectLst/>
              </a:rPr>
              <a:pPr/>
              <a:t>‹#›</a:t>
            </a:fld>
            <a:endParaRPr lang="ko-KR" altLang="en-US" sz="1200">
              <a:solidFill>
                <a:srgbClr val="402D1F"/>
              </a:solidFill>
              <a:effectLst/>
            </a:endParaRPr>
          </a:p>
        </p:txBody>
      </p:sp>
    </p:spTree>
    <p:extLst>
      <p:ext uri="{BB962C8B-B14F-4D97-AF65-F5344CB8AC3E}">
        <p14:creationId xmlns:p14="http://schemas.microsoft.com/office/powerpoint/2010/main" val="2753008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제목 및 내용">
    <p:spTree>
      <p:nvGrpSpPr>
        <p:cNvPr id="1" name=""/>
        <p:cNvGrpSpPr/>
        <p:nvPr/>
      </p:nvGrpSpPr>
      <p:grpSpPr>
        <a:xfrm>
          <a:off x="0" y="0"/>
          <a:ext cx="0" cy="0"/>
          <a:chOff x="0" y="0"/>
          <a:chExt cx="0" cy="0"/>
        </a:xfrm>
      </p:grpSpPr>
      <p:pic>
        <p:nvPicPr>
          <p:cNvPr id="3" name="그림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3999" cy="5143500"/>
          </a:xfrm>
          <a:prstGeom prst="rect">
            <a:avLst/>
          </a:prstGeom>
        </p:spPr>
      </p:pic>
      <p:pic>
        <p:nvPicPr>
          <p:cNvPr id="4" name="그림 3"/>
          <p:cNvPicPr>
            <a:picLocks noChangeAspect="1"/>
          </p:cNvPicPr>
          <p:nvPr userDrawn="1"/>
        </p:nvPicPr>
        <p:blipFill rotWithShape="1">
          <a:blip r:embed="rId3" cstate="print">
            <a:extLst>
              <a:ext uri="{28A0092B-C50C-407E-A947-70E740481C1C}">
                <a14:useLocalDpi xmlns:a14="http://schemas.microsoft.com/office/drawing/2010/main"/>
              </a:ext>
            </a:extLst>
          </a:blip>
          <a:srcRect l="8837" t="6822" r="12674"/>
          <a:stretch/>
        </p:blipFill>
        <p:spPr>
          <a:xfrm>
            <a:off x="1978489" y="506896"/>
            <a:ext cx="4836148" cy="4305960"/>
          </a:xfrm>
          <a:prstGeom prst="rect">
            <a:avLst/>
          </a:prstGeom>
        </p:spPr>
      </p:pic>
      <p:pic>
        <p:nvPicPr>
          <p:cNvPr id="5" name="그림 4"/>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 y="839"/>
            <a:ext cx="3110948" cy="2873051"/>
          </a:xfrm>
          <a:prstGeom prst="rect">
            <a:avLst/>
          </a:prstGeom>
        </p:spPr>
      </p:pic>
      <p:pic>
        <p:nvPicPr>
          <p:cNvPr id="6" name="그림 5"/>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2533320" y="3291581"/>
            <a:ext cx="1591420" cy="982174"/>
          </a:xfrm>
          <a:prstGeom prst="rect">
            <a:avLst/>
          </a:prstGeom>
        </p:spPr>
      </p:pic>
      <p:pic>
        <p:nvPicPr>
          <p:cNvPr id="7" name="그림 6"/>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5940152" y="2874729"/>
            <a:ext cx="1319020" cy="696666"/>
          </a:xfrm>
          <a:prstGeom prst="rect">
            <a:avLst/>
          </a:prstGeom>
        </p:spPr>
      </p:pic>
      <p:sp>
        <p:nvSpPr>
          <p:cNvPr id="2" name="텍스트 개체 틀 7"/>
          <p:cNvSpPr>
            <a:spLocks noGrp="1"/>
          </p:cNvSpPr>
          <p:nvPr>
            <p:ph type="body" sz="quarter" idx="13" hasCustomPrompt="1"/>
          </p:nvPr>
        </p:nvSpPr>
        <p:spPr>
          <a:xfrm>
            <a:off x="1845415" y="2110085"/>
            <a:ext cx="5522948" cy="738664"/>
          </a:xfrm>
          <a:prstGeom prst="rect">
            <a:avLst/>
          </a:prstGeom>
        </p:spPr>
        <p:txBody>
          <a:bodyPr wrap="square" lIns="0" tIns="0" rIns="0" bIns="0">
            <a:spAutoFit/>
          </a:bodyPr>
          <a:lstStyle>
            <a:lvl1pPr marL="0" indent="0" algn="ctr">
              <a:buNone/>
              <a:defRPr sz="4800" b="1" baseline="0">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defRPr>
            </a:lvl1pPr>
          </a:lstStyle>
          <a:p>
            <a:pPr lvl="0"/>
            <a:r>
              <a:rPr lang="en-US" altLang="ko-KR" smtClean="0"/>
              <a:t>THANK YOU</a:t>
            </a:r>
            <a:endParaRPr lang="ko-KR" altLang="en-US"/>
          </a:p>
        </p:txBody>
      </p:sp>
    </p:spTree>
    <p:extLst>
      <p:ext uri="{BB962C8B-B14F-4D97-AF65-F5344CB8AC3E}">
        <p14:creationId xmlns:p14="http://schemas.microsoft.com/office/powerpoint/2010/main" val="89543799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4379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64275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61" r:id="rId5"/>
    <p:sldLayoutId id="2147483659" r:id="rId6"/>
    <p:sldLayoutId id="2147483662" r:id="rId7"/>
    <p:sldLayoutId id="2147483663" r:id="rId8"/>
  </p:sldLayoutIdLst>
  <p:timing>
    <p:tnLst>
      <p:par>
        <p:cTn id="1" dur="indefinite" restart="never" nodeType="tmRoot"/>
      </p:par>
    </p:tnLst>
  </p:timing>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2.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chart" Target="../charts/chart1.xml"/><Relationship Id="rId11" Type="http://schemas.openxmlformats.org/officeDocument/2006/relationships/image" Target="../media/image29.png"/><Relationship Id="rId5" Type="http://schemas.openxmlformats.org/officeDocument/2006/relationships/image" Target="../media/image24.jpe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pn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2.pn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chart" Target="../charts/chart2.xml"/><Relationship Id="rId11" Type="http://schemas.openxmlformats.org/officeDocument/2006/relationships/image" Target="../media/image38.pn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23.png"/><Relationship Id="rId9" Type="http://schemas.openxmlformats.org/officeDocument/2006/relationships/image" Target="../media/image36.png"/></Relationships>
</file>

<file path=ppt/slides/_rels/slide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2.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3.png"/><Relationship Id="rId9" Type="http://schemas.openxmlformats.org/officeDocument/2006/relationships/image" Target="../media/image43.pn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2.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4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22.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23.png"/><Relationship Id="rId9" Type="http://schemas.openxmlformats.org/officeDocument/2006/relationships/image" Target="../media/image51.png"/><Relationship Id="rId14" Type="http://schemas.openxmlformats.org/officeDocument/2006/relationships/image" Target="../media/image56.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58.jpe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2.png"/><Relationship Id="rId7"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23.png"/><Relationship Id="rId9" Type="http://schemas.openxmlformats.org/officeDocument/2006/relationships/image" Target="../media/image63.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png"/><Relationship Id="rId3" Type="http://schemas.openxmlformats.org/officeDocument/2006/relationships/image" Target="../media/image22.png"/><Relationship Id="rId7" Type="http://schemas.openxmlformats.org/officeDocument/2006/relationships/chart" Target="../charts/chart4.xml"/><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notesSlide" Target="../notesSlides/notesSlide12.xml"/><Relationship Id="rId16" Type="http://schemas.openxmlformats.org/officeDocument/2006/relationships/image" Target="../media/image78.png"/><Relationship Id="rId1" Type="http://schemas.openxmlformats.org/officeDocument/2006/relationships/slideLayout" Target="../slideLayouts/slideLayout4.xml"/><Relationship Id="rId6" Type="http://schemas.openxmlformats.org/officeDocument/2006/relationships/chart" Target="../charts/chart3.xml"/><Relationship Id="rId11" Type="http://schemas.openxmlformats.org/officeDocument/2006/relationships/image" Target="../media/image73.png"/><Relationship Id="rId5" Type="http://schemas.openxmlformats.org/officeDocument/2006/relationships/image" Target="../media/image69.pn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23.png"/><Relationship Id="rId9" Type="http://schemas.openxmlformats.org/officeDocument/2006/relationships/image" Target="../media/image71.png"/><Relationship Id="rId14" Type="http://schemas.openxmlformats.org/officeDocument/2006/relationships/image" Target="../media/image76.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83.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22.png"/><Relationship Id="rId7" Type="http://schemas.openxmlformats.org/officeDocument/2006/relationships/image" Target="../media/image86.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23.png"/><Relationship Id="rId9" Type="http://schemas.openxmlformats.org/officeDocument/2006/relationships/image" Target="../media/image88.png"/></Relationships>
</file>

<file path=ppt/slides/_rels/slide15.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9.png"/><Relationship Id="rId3" Type="http://schemas.openxmlformats.org/officeDocument/2006/relationships/image" Target="../media/image22.png"/><Relationship Id="rId7" Type="http://schemas.openxmlformats.org/officeDocument/2006/relationships/image" Target="../media/image93.png"/><Relationship Id="rId12" Type="http://schemas.openxmlformats.org/officeDocument/2006/relationships/image" Target="../media/image98.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101.png"/><Relationship Id="rId10" Type="http://schemas.openxmlformats.org/officeDocument/2006/relationships/image" Target="../media/image96.png"/><Relationship Id="rId4" Type="http://schemas.openxmlformats.org/officeDocument/2006/relationships/image" Target="../media/image23.png"/><Relationship Id="rId9" Type="http://schemas.openxmlformats.org/officeDocument/2006/relationships/image" Target="../media/image95.png"/><Relationship Id="rId14" Type="http://schemas.openxmlformats.org/officeDocument/2006/relationships/image" Target="../media/image100.png"/></Relationships>
</file>

<file path=ppt/slides/_rels/slide1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03.png"/></Relationships>
</file>

<file path=ppt/slides/_rels/slide17.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76.png"/><Relationship Id="rId3" Type="http://schemas.openxmlformats.org/officeDocument/2006/relationships/image" Target="../media/image22.png"/><Relationship Id="rId7" Type="http://schemas.openxmlformats.org/officeDocument/2006/relationships/image" Target="../media/image105.png"/><Relationship Id="rId12" Type="http://schemas.openxmlformats.org/officeDocument/2006/relationships/image" Target="../media/image75.png"/><Relationship Id="rId17" Type="http://schemas.openxmlformats.org/officeDocument/2006/relationships/image" Target="../media/image80.png"/><Relationship Id="rId2" Type="http://schemas.openxmlformats.org/officeDocument/2006/relationships/notesSlide" Target="../notesSlides/notesSlide17.xml"/><Relationship Id="rId16" Type="http://schemas.openxmlformats.org/officeDocument/2006/relationships/image" Target="../media/image79.png"/><Relationship Id="rId1" Type="http://schemas.openxmlformats.org/officeDocument/2006/relationships/slideLayout" Target="../slideLayouts/slideLayout4.xml"/><Relationship Id="rId6" Type="http://schemas.openxmlformats.org/officeDocument/2006/relationships/chart" Target="../charts/chart5.xml"/><Relationship Id="rId11" Type="http://schemas.openxmlformats.org/officeDocument/2006/relationships/image" Target="../media/image109.png"/><Relationship Id="rId5" Type="http://schemas.openxmlformats.org/officeDocument/2006/relationships/image" Target="../media/image104.png"/><Relationship Id="rId15" Type="http://schemas.openxmlformats.org/officeDocument/2006/relationships/image" Target="../media/image78.png"/><Relationship Id="rId10" Type="http://schemas.openxmlformats.org/officeDocument/2006/relationships/image" Target="../media/image108.png"/><Relationship Id="rId4" Type="http://schemas.openxmlformats.org/officeDocument/2006/relationships/image" Target="../media/image23.png"/><Relationship Id="rId9" Type="http://schemas.openxmlformats.org/officeDocument/2006/relationships/image" Target="../media/image107.png"/><Relationship Id="rId14" Type="http://schemas.openxmlformats.org/officeDocument/2006/relationships/image" Target="../media/image77.png"/></Relationships>
</file>

<file path=ppt/slides/_rels/slide1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11.png"/></Relationships>
</file>

<file path=ppt/slides/_rels/slide19.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22.png"/><Relationship Id="rId7" Type="http://schemas.openxmlformats.org/officeDocument/2006/relationships/image" Target="../media/image114.jp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a:xfrm>
            <a:off x="1845415" y="2008052"/>
            <a:ext cx="5522948" cy="553998"/>
          </a:xfrm>
        </p:spPr>
        <p:txBody>
          <a:bodyPr/>
          <a:lstStyle/>
          <a:p>
            <a:r>
              <a:rPr lang="zh-CN" altLang="en-US" sz="3600" dirty="0"/>
              <a:t>医疗器械创新评审</a:t>
            </a:r>
            <a:r>
              <a:rPr lang="en-US" altLang="zh-CN" sz="3600" dirty="0" err="1"/>
              <a:t>ppt</a:t>
            </a:r>
            <a:r>
              <a:rPr lang="zh-CN" altLang="en-US" sz="3600" dirty="0"/>
              <a:t>模板</a:t>
            </a:r>
            <a:endParaRPr lang="ko-KR" altLang="en-US" sz="3600" dirty="0"/>
          </a:p>
        </p:txBody>
      </p:sp>
      <p:sp>
        <p:nvSpPr>
          <p:cNvPr id="3" name="텍스트 개체 틀 2"/>
          <p:cNvSpPr>
            <a:spLocks noGrp="1"/>
          </p:cNvSpPr>
          <p:nvPr>
            <p:ph type="body" sz="quarter" idx="14"/>
          </p:nvPr>
        </p:nvSpPr>
        <p:spPr/>
        <p:txBody>
          <a:bodyPr/>
          <a:lstStyle/>
          <a:p>
            <a:r>
              <a:rPr lang="en-US" altLang="ko-KR" smtClean="0"/>
              <a:t>Presentation title</a:t>
            </a:r>
            <a:endParaRPr lang="ko-KR" altLang="en-US"/>
          </a:p>
        </p:txBody>
      </p:sp>
      <p:sp>
        <p:nvSpPr>
          <p:cNvPr id="4" name="Rectangle 3"/>
          <p:cNvSpPr txBox="1">
            <a:spLocks noChangeArrowheads="1"/>
          </p:cNvSpPr>
          <p:nvPr/>
        </p:nvSpPr>
        <p:spPr bwMode="auto">
          <a:xfrm>
            <a:off x="3200400" y="3205583"/>
            <a:ext cx="2743200" cy="415498"/>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hangingPunct="1"/>
            <a:r>
              <a:rPr kumimoji="0" lang="en-US" altLang="ko-KR" sz="900" b="1" dirty="0" err="1">
                <a:solidFill>
                  <a:srgbClr val="402D1F"/>
                </a:solidFill>
                <a:latin typeface="Calibri" panose="020F0502020204030204" pitchFamily="34" charset="0"/>
                <a:ea typeface="Tahoma" panose="020B0604030504040204" pitchFamily="34" charset="0"/>
                <a:cs typeface="Tahoma" panose="020B0604030504040204" pitchFamily="34" charset="0"/>
              </a:rPr>
              <a:t>Powerpoint</a:t>
            </a:r>
            <a:r>
              <a:rPr kumimoji="0" lang="en-US" altLang="ko-KR" sz="900" b="1" dirty="0">
                <a:solidFill>
                  <a:srgbClr val="402D1F"/>
                </a:solidFill>
                <a:latin typeface="Calibri" panose="020F050202020403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
        <p:nvSpPr>
          <p:cNvPr id="8" name="Freeform 7"/>
          <p:cNvSpPr>
            <a:spLocks noEditPoints="1"/>
          </p:cNvSpPr>
          <p:nvPr/>
        </p:nvSpPr>
        <p:spPr bwMode="auto">
          <a:xfrm>
            <a:off x="4310182" y="1185531"/>
            <a:ext cx="523636" cy="461540"/>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dirty="0" smtClean="0"/>
              <a:t>CONTENTS</a:t>
            </a:r>
            <a:endParaRPr lang="ko-KR" altLang="en-US" dirty="0"/>
          </a:p>
        </p:txBody>
      </p:sp>
      <p:sp>
        <p:nvSpPr>
          <p:cNvPr id="3" name="텍스트 개체 틀 2"/>
          <p:cNvSpPr>
            <a:spLocks noGrp="1"/>
          </p:cNvSpPr>
          <p:nvPr>
            <p:ph type="body" sz="quarter" idx="14"/>
          </p:nvPr>
        </p:nvSpPr>
        <p:spPr/>
        <p:txBody>
          <a:bodyPr/>
          <a:lstStyle/>
          <a:p>
            <a:r>
              <a:rPr lang="en-US" altLang="ko-KR" smtClean="0"/>
              <a:t>01. Contents title</a:t>
            </a:r>
            <a:endParaRPr lang="ko-KR" altLang="en-US"/>
          </a:p>
        </p:txBody>
      </p:sp>
      <p:sp>
        <p:nvSpPr>
          <p:cNvPr id="4" name="텍스트 개체 틀 3"/>
          <p:cNvSpPr>
            <a:spLocks noGrp="1"/>
          </p:cNvSpPr>
          <p:nvPr>
            <p:ph type="body" sz="quarter" idx="15"/>
          </p:nvPr>
        </p:nvSpPr>
        <p:spPr/>
        <p:txBody>
          <a:bodyPr/>
          <a:lstStyle/>
          <a:p>
            <a:r>
              <a:rPr lang="en-US" altLang="ko-KR" smtClean="0"/>
              <a:t>01-1. Contents title</a:t>
            </a:r>
            <a:endParaRPr lang="ko-KR" altLang="en-US"/>
          </a:p>
        </p:txBody>
      </p:sp>
      <p:sp>
        <p:nvSpPr>
          <p:cNvPr id="5" name="텍스트 개체 틀 4"/>
          <p:cNvSpPr>
            <a:spLocks noGrp="1"/>
          </p:cNvSpPr>
          <p:nvPr>
            <p:ph type="body" sz="quarter" idx="16"/>
          </p:nvPr>
        </p:nvSpPr>
        <p:spPr/>
        <p:txBody>
          <a:bodyPr/>
          <a:lstStyle/>
          <a:p>
            <a:r>
              <a:rPr lang="en-US" altLang="ko-KR" smtClean="0"/>
              <a:t>01-2. </a:t>
            </a:r>
            <a:r>
              <a:rPr lang="en-US" altLang="ko-KR"/>
              <a:t>Contents title</a:t>
            </a:r>
            <a:endParaRPr lang="ko-KR" altLang="en-US"/>
          </a:p>
        </p:txBody>
      </p:sp>
      <p:sp>
        <p:nvSpPr>
          <p:cNvPr id="6" name="텍스트 개체 틀 5"/>
          <p:cNvSpPr>
            <a:spLocks noGrp="1"/>
          </p:cNvSpPr>
          <p:nvPr>
            <p:ph type="body" sz="quarter" idx="17"/>
          </p:nvPr>
        </p:nvSpPr>
        <p:spPr/>
        <p:txBody>
          <a:bodyPr/>
          <a:lstStyle/>
          <a:p>
            <a:r>
              <a:rPr lang="en-US" altLang="ko-KR" smtClean="0"/>
              <a:t>01-3. </a:t>
            </a:r>
            <a:r>
              <a:rPr lang="en-US" altLang="ko-KR"/>
              <a:t>Contents title</a:t>
            </a:r>
            <a:endParaRPr lang="ko-KR" altLang="en-US"/>
          </a:p>
        </p:txBody>
      </p:sp>
      <p:sp>
        <p:nvSpPr>
          <p:cNvPr id="7" name="텍스트 개체 틀 6"/>
          <p:cNvSpPr>
            <a:spLocks noGrp="1"/>
          </p:cNvSpPr>
          <p:nvPr>
            <p:ph type="body" sz="quarter" idx="18"/>
          </p:nvPr>
        </p:nvSpPr>
        <p:spPr/>
        <p:txBody>
          <a:bodyPr/>
          <a:lstStyle/>
          <a:p>
            <a:r>
              <a:rPr lang="en-US" altLang="ko-KR" smtClean="0"/>
              <a:t>02. </a:t>
            </a:r>
            <a:r>
              <a:rPr lang="en-US" altLang="ko-KR"/>
              <a:t>Contents title</a:t>
            </a:r>
            <a:endParaRPr lang="ko-KR" altLang="en-US"/>
          </a:p>
        </p:txBody>
      </p:sp>
      <p:sp>
        <p:nvSpPr>
          <p:cNvPr id="8" name="텍스트 개체 틀 7"/>
          <p:cNvSpPr>
            <a:spLocks noGrp="1"/>
          </p:cNvSpPr>
          <p:nvPr>
            <p:ph type="body" sz="quarter" idx="19"/>
          </p:nvPr>
        </p:nvSpPr>
        <p:spPr/>
        <p:txBody>
          <a:bodyPr/>
          <a:lstStyle/>
          <a:p>
            <a:r>
              <a:rPr lang="en-US" altLang="ko-KR" smtClean="0"/>
              <a:t>02-1</a:t>
            </a:r>
            <a:r>
              <a:rPr lang="en-US" altLang="ko-KR"/>
              <a:t>. Contents title</a:t>
            </a:r>
            <a:endParaRPr lang="ko-KR" altLang="en-US"/>
          </a:p>
        </p:txBody>
      </p:sp>
      <p:sp>
        <p:nvSpPr>
          <p:cNvPr id="9" name="텍스트 개체 틀 8"/>
          <p:cNvSpPr>
            <a:spLocks noGrp="1"/>
          </p:cNvSpPr>
          <p:nvPr>
            <p:ph type="body" sz="quarter" idx="20"/>
          </p:nvPr>
        </p:nvSpPr>
        <p:spPr/>
        <p:txBody>
          <a:bodyPr/>
          <a:lstStyle/>
          <a:p>
            <a:r>
              <a:rPr lang="en-US" altLang="ko-KR" smtClean="0"/>
              <a:t>02-2. </a:t>
            </a:r>
            <a:r>
              <a:rPr lang="en-US" altLang="ko-KR"/>
              <a:t>Contents title</a:t>
            </a:r>
            <a:endParaRPr lang="ko-KR" altLang="en-US"/>
          </a:p>
        </p:txBody>
      </p:sp>
      <p:sp>
        <p:nvSpPr>
          <p:cNvPr id="10" name="텍스트 개체 틀 9"/>
          <p:cNvSpPr>
            <a:spLocks noGrp="1"/>
          </p:cNvSpPr>
          <p:nvPr>
            <p:ph type="body" sz="quarter" idx="21"/>
          </p:nvPr>
        </p:nvSpPr>
        <p:spPr/>
        <p:txBody>
          <a:bodyPr/>
          <a:lstStyle/>
          <a:p>
            <a:r>
              <a:rPr lang="en-US" altLang="ko-KR" smtClean="0"/>
              <a:t>02-3. </a:t>
            </a:r>
            <a:r>
              <a:rPr lang="en-US" altLang="ko-KR"/>
              <a:t>Contents title</a:t>
            </a:r>
            <a:endParaRPr lang="ko-KR" altLang="en-US"/>
          </a:p>
        </p:txBody>
      </p:sp>
    </p:spTree>
    <p:extLst>
      <p:ext uri="{BB962C8B-B14F-4D97-AF65-F5344CB8AC3E}">
        <p14:creationId xmlns:p14="http://schemas.microsoft.com/office/powerpoint/2010/main" val="552443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smtClean="0"/>
              <a:t>01</a:t>
            </a:r>
            <a:endParaRPr lang="ko-KR" altLang="en-US"/>
          </a:p>
        </p:txBody>
      </p:sp>
      <p:sp>
        <p:nvSpPr>
          <p:cNvPr id="3" name="텍스트 개체 틀 2"/>
          <p:cNvSpPr>
            <a:spLocks noGrp="1"/>
          </p:cNvSpPr>
          <p:nvPr>
            <p:ph type="body" sz="quarter" idx="14"/>
          </p:nvPr>
        </p:nvSpPr>
        <p:spPr/>
        <p:txBody>
          <a:bodyPr/>
          <a:lstStyle/>
          <a:p>
            <a:r>
              <a:rPr lang="en-US" altLang="ko-KR" smtClean="0"/>
              <a:t>SLIDE MAIN TITLE</a:t>
            </a:r>
            <a:endParaRPr lang="ko-KR" altLang="en-US"/>
          </a:p>
        </p:txBody>
      </p:sp>
      <p:sp>
        <p:nvSpPr>
          <p:cNvPr id="4" name="텍스트 개체 틀 3"/>
          <p:cNvSpPr>
            <a:spLocks noGrp="1"/>
          </p:cNvSpPr>
          <p:nvPr>
            <p:ph type="body" sz="quarter" idx="15"/>
          </p:nvPr>
        </p:nvSpPr>
        <p:spPr/>
        <p:txBody>
          <a:bodyPr/>
          <a:lstStyle/>
          <a:p>
            <a:r>
              <a:rPr lang="en-US" altLang="ko-KR" smtClean="0"/>
              <a:t>Slide sub title</a:t>
            </a:r>
            <a:endParaRPr lang="ko-KR" altLang="en-US"/>
          </a:p>
        </p:txBody>
      </p:sp>
      <p:sp>
        <p:nvSpPr>
          <p:cNvPr id="5" name="Rectangle 3"/>
          <p:cNvSpPr txBox="1">
            <a:spLocks noChangeArrowheads="1"/>
          </p:cNvSpPr>
          <p:nvPr/>
        </p:nvSpPr>
        <p:spPr bwMode="auto">
          <a:xfrm>
            <a:off x="2732752" y="3761580"/>
            <a:ext cx="4503544" cy="276999"/>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900" b="1" dirty="0" err="1">
                <a:solidFill>
                  <a:srgbClr val="402D1F"/>
                </a:solidFill>
                <a:latin typeface="Calibri" panose="020F0502020204030204" pitchFamily="34" charset="0"/>
                <a:ea typeface="Tahoma" panose="020B0604030504040204" pitchFamily="34" charset="0"/>
                <a:cs typeface="Tahoma" panose="020B0604030504040204" pitchFamily="34" charset="0"/>
              </a:rPr>
              <a:t>Powerpoint</a:t>
            </a:r>
            <a:r>
              <a:rPr kumimoji="0" lang="en-US" altLang="ko-KR" sz="900" b="1" dirty="0">
                <a:solidFill>
                  <a:srgbClr val="402D1F"/>
                </a:solidFill>
                <a:latin typeface="Calibri" panose="020F050202020403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Doughnut chart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sp>
        <p:nvSpPr>
          <p:cNvPr id="8" name="타원 7"/>
          <p:cNvSpPr/>
          <p:nvPr/>
        </p:nvSpPr>
        <p:spPr>
          <a:xfrm>
            <a:off x="1705882" y="2053832"/>
            <a:ext cx="1911734" cy="1911734"/>
          </a:xfrm>
          <a:prstGeom prst="ellipse">
            <a:avLst/>
          </a:prstGeom>
          <a:blipFill>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aphicFrame>
        <p:nvGraphicFramePr>
          <p:cNvPr id="9" name="차트 8"/>
          <p:cNvGraphicFramePr/>
          <p:nvPr>
            <p:extLst>
              <p:ext uri="{D42A27DB-BD31-4B8C-83A1-F6EECF244321}">
                <p14:modId xmlns:p14="http://schemas.microsoft.com/office/powerpoint/2010/main" val="2768830531"/>
              </p:ext>
            </p:extLst>
          </p:nvPr>
        </p:nvGraphicFramePr>
        <p:xfrm>
          <a:off x="97565" y="1451113"/>
          <a:ext cx="5152188" cy="3434792"/>
        </p:xfrm>
        <a:graphic>
          <a:graphicData uri="http://schemas.openxmlformats.org/drawingml/2006/chart">
            <c:chart xmlns:c="http://schemas.openxmlformats.org/drawingml/2006/chart" xmlns:r="http://schemas.openxmlformats.org/officeDocument/2006/relationships" r:id="rId6"/>
          </a:graphicData>
        </a:graphic>
      </p:graphicFrame>
      <p:grpSp>
        <p:nvGrpSpPr>
          <p:cNvPr id="10" name="그룹 9"/>
          <p:cNvGrpSpPr/>
          <p:nvPr/>
        </p:nvGrpSpPr>
        <p:grpSpPr>
          <a:xfrm>
            <a:off x="1004292" y="3807058"/>
            <a:ext cx="1583970" cy="771752"/>
            <a:chOff x="945350" y="5100497"/>
            <a:chExt cx="1995881" cy="972445"/>
          </a:xfrm>
        </p:grpSpPr>
        <p:pic>
          <p:nvPicPr>
            <p:cNvPr id="11" name="그림 10"/>
            <p:cNvPicPr>
              <a:picLocks noChangeAspect="1"/>
            </p:cNvPicPr>
            <p:nvPr/>
          </p:nvPicPr>
          <p:blipFill>
            <a:blip r:embed="rId7"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12" name="그림 11"/>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13" name="그림 12"/>
            <p:cNvPicPr>
              <a:picLocks noChangeAspect="1"/>
            </p:cNvPicPr>
            <p:nvPr/>
          </p:nvPicPr>
          <p:blipFill>
            <a:blip r:embed="rId9"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4" y="5110403"/>
              <a:ext cx="169431" cy="149620"/>
            </a:xfrm>
            <a:prstGeom prst="rect">
              <a:avLst/>
            </a:prstGeom>
          </p:spPr>
        </p:pic>
        <p:pic>
          <p:nvPicPr>
            <p:cNvPr id="14" name="그림 13"/>
            <p:cNvPicPr>
              <a:picLocks noChangeAspect="1"/>
            </p:cNvPicPr>
            <p:nvPr/>
          </p:nvPicPr>
          <p:blipFill>
            <a:blip r:embed="rId10"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15" name="그림 14"/>
            <p:cNvPicPr>
              <a:picLocks noChangeAspect="1"/>
            </p:cNvPicPr>
            <p:nvPr/>
          </p:nvPicPr>
          <p:blipFill>
            <a:blip r:embed="rId11"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16" name="그룹 15"/>
          <p:cNvGrpSpPr/>
          <p:nvPr/>
        </p:nvGrpSpPr>
        <p:grpSpPr>
          <a:xfrm>
            <a:off x="3137971" y="1414617"/>
            <a:ext cx="1188088" cy="608690"/>
            <a:chOff x="6223367" y="4843837"/>
            <a:chExt cx="1681855" cy="861661"/>
          </a:xfrm>
        </p:grpSpPr>
        <p:pic>
          <p:nvPicPr>
            <p:cNvPr id="17" name="그림 16"/>
            <p:cNvPicPr>
              <a:picLocks noChangeAspect="1"/>
            </p:cNvPicPr>
            <p:nvPr/>
          </p:nvPicPr>
          <p:blipFill>
            <a:blip cstate="print">
              <a:extLst>
                <a:ext uri="{BEBA8EAE-BF5A-486C-A8C5-ECC9F3942E4B}">
                  <a14:imgProps xmlns:a14="http://schemas.microsoft.com/office/drawing/2010/main">
                    <a14:imgLayer r:embed="rId16">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18" name="그림 17"/>
            <p:cNvPicPr>
              <a:picLocks noChangeAspect="1"/>
            </p:cNvPicPr>
            <p:nvPr/>
          </p:nvPicPr>
          <p:blipFill>
            <a:blip r:embed="rId12"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20066">
              <a:off x="7575113" y="5288857"/>
              <a:ext cx="330109" cy="291511"/>
            </a:xfrm>
            <a:prstGeom prst="rect">
              <a:avLst/>
            </a:prstGeom>
          </p:spPr>
        </p:pic>
        <p:pic>
          <p:nvPicPr>
            <p:cNvPr id="19" name="그림 18"/>
            <p:cNvPicPr>
              <a:picLocks noChangeAspect="1"/>
            </p:cNvPicPr>
            <p:nvPr/>
          </p:nvPicPr>
          <p:blipFill>
            <a:blip r:embed="rId13"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20" name="그림 19"/>
            <p:cNvPicPr>
              <a:picLocks noChangeAspect="1"/>
            </p:cNvPicPr>
            <p:nvPr/>
          </p:nvPicPr>
          <p:blipFill>
            <a:blip r:embed="rId14"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833360" y="4874979"/>
              <a:ext cx="532681" cy="470398"/>
            </a:xfrm>
            <a:prstGeom prst="rect">
              <a:avLst/>
            </a:prstGeom>
          </p:spPr>
        </p:pic>
      </p:grpSp>
      <p:grpSp>
        <p:nvGrpSpPr>
          <p:cNvPr id="21" name="그룹 20"/>
          <p:cNvGrpSpPr/>
          <p:nvPr/>
        </p:nvGrpSpPr>
        <p:grpSpPr>
          <a:xfrm>
            <a:off x="4760413" y="2827827"/>
            <a:ext cx="3161074" cy="648627"/>
            <a:chOff x="4630530" y="3688987"/>
            <a:chExt cx="3613878" cy="741539"/>
          </a:xfrm>
        </p:grpSpPr>
        <p:grpSp>
          <p:nvGrpSpPr>
            <p:cNvPr id="22" name="그룹 21"/>
            <p:cNvGrpSpPr/>
            <p:nvPr/>
          </p:nvGrpSpPr>
          <p:grpSpPr>
            <a:xfrm>
              <a:off x="5436096" y="3688987"/>
              <a:ext cx="2808312" cy="741539"/>
              <a:chOff x="3639109" y="4969950"/>
              <a:chExt cx="2069960" cy="741539"/>
            </a:xfrm>
          </p:grpSpPr>
          <p:sp>
            <p:nvSpPr>
              <p:cNvPr id="24" name="Rectangle 3"/>
              <p:cNvSpPr txBox="1">
                <a:spLocks noChangeArrowheads="1"/>
              </p:cNvSpPr>
              <p:nvPr/>
            </p:nvSpPr>
            <p:spPr bwMode="auto">
              <a:xfrm>
                <a:off x="3639109" y="4969950"/>
                <a:ext cx="2069960" cy="24622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a:solidFill>
                      <a:srgbClr val="91AC37"/>
                    </a:solidFill>
                    <a:latin typeface="Calibri" panose="020F0502020204030204" pitchFamily="34" charset="0"/>
                    <a:ea typeface="Tahoma" pitchFamily="34" charset="0"/>
                    <a:cs typeface="Tahoma" pitchFamily="34" charset="0"/>
                  </a:rPr>
                  <a:t>Eye-Catching Visual</a:t>
                </a:r>
                <a:endParaRPr lang="en-US" altLang="ko-KR" sz="1600" b="1" dirty="0">
                  <a:solidFill>
                    <a:srgbClr val="91AC37"/>
                  </a:solidFill>
                  <a:latin typeface="Calibri" panose="020F0502020204030204" pitchFamily="34" charset="0"/>
                  <a:ea typeface="Tahoma" pitchFamily="34" charset="0"/>
                  <a:cs typeface="Tahoma" pitchFamily="34" charset="0"/>
                </a:endParaRPr>
              </a:p>
            </p:txBody>
          </p:sp>
          <p:sp>
            <p:nvSpPr>
              <p:cNvPr id="25" name="Rectangle 3"/>
              <p:cNvSpPr txBox="1">
                <a:spLocks noChangeArrowheads="1"/>
              </p:cNvSpPr>
              <p:nvPr/>
            </p:nvSpPr>
            <p:spPr bwMode="auto">
              <a:xfrm>
                <a:off x="3639109" y="5226741"/>
                <a:ext cx="2069960" cy="48474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50" dirty="0">
                    <a:solidFill>
                      <a:srgbClr val="402D1F"/>
                    </a:solidFill>
                    <a:latin typeface="Calibri" panose="020F0502020204030204" pitchFamily="34" charset="0"/>
                    <a:ea typeface="Tahoma" pitchFamily="34" charset="0"/>
                    <a:cs typeface="Tahoma" pitchFamily="34" charset="0"/>
                  </a:rPr>
                  <a:t>We create </a:t>
                </a:r>
                <a:r>
                  <a:rPr lang="en-US" sz="1050" dirty="0" smtClean="0">
                    <a:solidFill>
                      <a:srgbClr val="402D1F"/>
                    </a:solidFill>
                    <a:latin typeface="Calibri" panose="020F0502020204030204" pitchFamily="34" charset="0"/>
                    <a:ea typeface="Tahoma" pitchFamily="34" charset="0"/>
                    <a:cs typeface="Tahoma" pitchFamily="34" charset="0"/>
                  </a:rPr>
                  <a:t>power point templates based </a:t>
                </a:r>
                <a:r>
                  <a:rPr lang="en-US" sz="1050" dirty="0">
                    <a:solidFill>
                      <a:srgbClr val="402D1F"/>
                    </a:solidFill>
                    <a:latin typeface="Calibri" panose="020F0502020204030204" pitchFamily="34" charset="0"/>
                    <a:ea typeface="Tahoma" pitchFamily="34" charset="0"/>
                    <a:cs typeface="Tahoma" pitchFamily="34" charset="0"/>
                  </a:rPr>
                  <a:t>on new visual </a:t>
                </a:r>
                <a:r>
                  <a:rPr lang="en-US" sz="1050" dirty="0" smtClean="0">
                    <a:solidFill>
                      <a:srgbClr val="402D1F"/>
                    </a:solidFill>
                    <a:latin typeface="Calibri" panose="020F0502020204030204" pitchFamily="34" charset="0"/>
                    <a:ea typeface="Tahoma" pitchFamily="34" charset="0"/>
                    <a:cs typeface="Tahoma" pitchFamily="34" charset="0"/>
                  </a:rPr>
                  <a:t>trends that’s </a:t>
                </a:r>
                <a:r>
                  <a:rPr lang="en-US" sz="1050" dirty="0">
                    <a:solidFill>
                      <a:srgbClr val="402D1F"/>
                    </a:solidFill>
                    <a:latin typeface="Calibri" panose="020F0502020204030204" pitchFamily="34" charset="0"/>
                    <a:ea typeface="Tahoma" pitchFamily="34" charset="0"/>
                    <a:cs typeface="Tahoma" pitchFamily="34" charset="0"/>
                  </a:rPr>
                  <a:t>fresh, relevant and </a:t>
                </a:r>
                <a:r>
                  <a:rPr lang="en-US" sz="1050" dirty="0" smtClean="0">
                    <a:solidFill>
                      <a:srgbClr val="402D1F"/>
                    </a:solidFill>
                    <a:latin typeface="Calibri" panose="020F0502020204030204" pitchFamily="34" charset="0"/>
                    <a:ea typeface="Tahoma" pitchFamily="34" charset="0"/>
                    <a:cs typeface="Tahoma" pitchFamily="34" charset="0"/>
                  </a:rPr>
                  <a:t>always </a:t>
                </a:r>
                <a:r>
                  <a:rPr lang="en-US" sz="1050" dirty="0">
                    <a:solidFill>
                      <a:srgbClr val="402D1F"/>
                    </a:solidFill>
                    <a:latin typeface="Calibri" panose="020F0502020204030204" pitchFamily="34" charset="0"/>
                    <a:ea typeface="Tahoma" pitchFamily="34" charset="0"/>
                    <a:cs typeface="Tahoma" pitchFamily="34" charset="0"/>
                  </a:rPr>
                  <a:t>on the cutting edge</a:t>
                </a:r>
                <a:r>
                  <a:rPr lang="en-US" sz="1050">
                    <a:solidFill>
                      <a:srgbClr val="402D1F"/>
                    </a:solidFill>
                    <a:latin typeface="Calibri" panose="020F0502020204030204" pitchFamily="34" charset="0"/>
                    <a:ea typeface="Tahoma" pitchFamily="34" charset="0"/>
                    <a:cs typeface="Tahoma" pitchFamily="34" charset="0"/>
                  </a:rPr>
                  <a:t>. </a:t>
                </a:r>
                <a:endParaRPr lang="en-US" sz="1050" smtClean="0">
                  <a:solidFill>
                    <a:srgbClr val="402D1F"/>
                  </a:solidFill>
                  <a:latin typeface="Calibri" panose="020F0502020204030204" pitchFamily="34" charset="0"/>
                  <a:ea typeface="Tahoma" pitchFamily="34" charset="0"/>
                  <a:cs typeface="Tahoma" pitchFamily="34" charset="0"/>
                </a:endParaRPr>
              </a:p>
            </p:txBody>
          </p:sp>
        </p:grpSp>
        <p:sp>
          <p:nvSpPr>
            <p:cNvPr id="23" name="Freeform 6"/>
            <p:cNvSpPr>
              <a:spLocks noEditPoints="1"/>
            </p:cNvSpPr>
            <p:nvPr/>
          </p:nvSpPr>
          <p:spPr bwMode="auto">
            <a:xfrm>
              <a:off x="4630530" y="3746241"/>
              <a:ext cx="643820" cy="623184"/>
            </a:xfrm>
            <a:custGeom>
              <a:avLst/>
              <a:gdLst>
                <a:gd name="T0" fmla="*/ 540 w 624"/>
                <a:gd name="T1" fmla="*/ 288 h 604"/>
                <a:gd name="T2" fmla="*/ 534 w 624"/>
                <a:gd name="T3" fmla="*/ 178 h 604"/>
                <a:gd name="T4" fmla="*/ 534 w 624"/>
                <a:gd name="T5" fmla="*/ 144 h 604"/>
                <a:gd name="T6" fmla="*/ 464 w 624"/>
                <a:gd name="T7" fmla="*/ 178 h 604"/>
                <a:gd name="T8" fmla="*/ 390 w 624"/>
                <a:gd name="T9" fmla="*/ 94 h 604"/>
                <a:gd name="T10" fmla="*/ 436 w 624"/>
                <a:gd name="T11" fmla="*/ 70 h 604"/>
                <a:gd name="T12" fmla="*/ 458 w 624"/>
                <a:gd name="T13" fmla="*/ 36 h 604"/>
                <a:gd name="T14" fmla="*/ 442 w 624"/>
                <a:gd name="T15" fmla="*/ 6 h 604"/>
                <a:gd name="T16" fmla="*/ 408 w 624"/>
                <a:gd name="T17" fmla="*/ 2 h 604"/>
                <a:gd name="T18" fmla="*/ 386 w 624"/>
                <a:gd name="T19" fmla="*/ 36 h 604"/>
                <a:gd name="T20" fmla="*/ 356 w 624"/>
                <a:gd name="T21" fmla="*/ 76 h 604"/>
                <a:gd name="T22" fmla="*/ 282 w 624"/>
                <a:gd name="T23" fmla="*/ 72 h 604"/>
                <a:gd name="T24" fmla="*/ 240 w 624"/>
                <a:gd name="T25" fmla="*/ 36 h 604"/>
                <a:gd name="T26" fmla="*/ 224 w 624"/>
                <a:gd name="T27" fmla="*/ 6 h 604"/>
                <a:gd name="T28" fmla="*/ 190 w 624"/>
                <a:gd name="T29" fmla="*/ 2 h 604"/>
                <a:gd name="T30" fmla="*/ 168 w 624"/>
                <a:gd name="T31" fmla="*/ 36 h 604"/>
                <a:gd name="T32" fmla="*/ 184 w 624"/>
                <a:gd name="T33" fmla="*/ 66 h 604"/>
                <a:gd name="T34" fmla="*/ 234 w 624"/>
                <a:gd name="T35" fmla="*/ 94 h 604"/>
                <a:gd name="T36" fmla="*/ 188 w 624"/>
                <a:gd name="T37" fmla="*/ 160 h 604"/>
                <a:gd name="T38" fmla="*/ 100 w 624"/>
                <a:gd name="T39" fmla="*/ 138 h 604"/>
                <a:gd name="T40" fmla="*/ 92 w 624"/>
                <a:gd name="T41" fmla="*/ 178 h 604"/>
                <a:gd name="T42" fmla="*/ 92 w 624"/>
                <a:gd name="T43" fmla="*/ 272 h 604"/>
                <a:gd name="T44" fmla="*/ 24 w 624"/>
                <a:gd name="T45" fmla="*/ 340 h 604"/>
                <a:gd name="T46" fmla="*/ 2 w 624"/>
                <a:gd name="T47" fmla="*/ 374 h 604"/>
                <a:gd name="T48" fmla="*/ 76 w 624"/>
                <a:gd name="T49" fmla="*/ 406 h 604"/>
                <a:gd name="T50" fmla="*/ 116 w 624"/>
                <a:gd name="T51" fmla="*/ 502 h 604"/>
                <a:gd name="T52" fmla="*/ 86 w 624"/>
                <a:gd name="T53" fmla="*/ 576 h 604"/>
                <a:gd name="T54" fmla="*/ 118 w 624"/>
                <a:gd name="T55" fmla="*/ 590 h 604"/>
                <a:gd name="T56" fmla="*/ 212 w 624"/>
                <a:gd name="T57" fmla="*/ 582 h 604"/>
                <a:gd name="T58" fmla="*/ 312 w 624"/>
                <a:gd name="T59" fmla="*/ 604 h 604"/>
                <a:gd name="T60" fmla="*/ 432 w 624"/>
                <a:gd name="T61" fmla="*/ 572 h 604"/>
                <a:gd name="T62" fmla="*/ 516 w 624"/>
                <a:gd name="T63" fmla="*/ 592 h 604"/>
                <a:gd name="T64" fmla="*/ 540 w 624"/>
                <a:gd name="T65" fmla="*/ 568 h 604"/>
                <a:gd name="T66" fmla="*/ 518 w 624"/>
                <a:gd name="T67" fmla="*/ 488 h 604"/>
                <a:gd name="T68" fmla="*/ 552 w 624"/>
                <a:gd name="T69" fmla="*/ 388 h 604"/>
                <a:gd name="T70" fmla="*/ 624 w 624"/>
                <a:gd name="T71" fmla="*/ 364 h 604"/>
                <a:gd name="T72" fmla="*/ 600 w 624"/>
                <a:gd name="T73" fmla="*/ 340 h 604"/>
                <a:gd name="T74" fmla="*/ 322 w 624"/>
                <a:gd name="T75" fmla="*/ 310 h 604"/>
                <a:gd name="T76" fmla="*/ 288 w 624"/>
                <a:gd name="T77" fmla="*/ 332 h 604"/>
                <a:gd name="T78" fmla="*/ 218 w 624"/>
                <a:gd name="T79" fmla="*/ 544 h 604"/>
                <a:gd name="T80" fmla="*/ 140 w 624"/>
                <a:gd name="T81" fmla="*/ 470 h 604"/>
                <a:gd name="T82" fmla="*/ 108 w 624"/>
                <a:gd name="T83" fmla="*/ 364 h 604"/>
                <a:gd name="T84" fmla="*/ 492 w 624"/>
                <a:gd name="T85" fmla="*/ 268 h 604"/>
                <a:gd name="T86" fmla="*/ 516 w 624"/>
                <a:gd name="T87" fmla="*/ 364 h 604"/>
                <a:gd name="T88" fmla="*/ 486 w 624"/>
                <a:gd name="T89" fmla="*/ 470 h 604"/>
                <a:gd name="T90" fmla="*/ 408 w 624"/>
                <a:gd name="T91" fmla="*/ 544 h 604"/>
                <a:gd name="T92" fmla="*/ 200 w 624"/>
                <a:gd name="T93" fmla="*/ 372 h 604"/>
                <a:gd name="T94" fmla="*/ 160 w 624"/>
                <a:gd name="T95" fmla="*/ 394 h 604"/>
                <a:gd name="T96" fmla="*/ 156 w 624"/>
                <a:gd name="T97" fmla="*/ 438 h 604"/>
                <a:gd name="T98" fmla="*/ 200 w 624"/>
                <a:gd name="T99" fmla="*/ 468 h 604"/>
                <a:gd name="T100" fmla="*/ 240 w 624"/>
                <a:gd name="T101" fmla="*/ 446 h 604"/>
                <a:gd name="T102" fmla="*/ 244 w 624"/>
                <a:gd name="T103" fmla="*/ 402 h 604"/>
                <a:gd name="T104" fmla="*/ 200 w 624"/>
                <a:gd name="T105" fmla="*/ 372 h 604"/>
                <a:gd name="T106" fmla="*/ 398 w 624"/>
                <a:gd name="T107" fmla="*/ 380 h 604"/>
                <a:gd name="T108" fmla="*/ 376 w 624"/>
                <a:gd name="T109" fmla="*/ 420 h 604"/>
                <a:gd name="T110" fmla="*/ 406 w 624"/>
                <a:gd name="T111" fmla="*/ 464 h 604"/>
                <a:gd name="T112" fmla="*/ 452 w 624"/>
                <a:gd name="T113" fmla="*/ 460 h 604"/>
                <a:gd name="T114" fmla="*/ 472 w 624"/>
                <a:gd name="T115" fmla="*/ 420 h 604"/>
                <a:gd name="T116" fmla="*/ 444 w 624"/>
                <a:gd name="T117" fmla="*/ 3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4" h="604">
                  <a:moveTo>
                    <a:pt x="600" y="340"/>
                  </a:moveTo>
                  <a:lnTo>
                    <a:pt x="552" y="340"/>
                  </a:lnTo>
                  <a:lnTo>
                    <a:pt x="552" y="340"/>
                  </a:lnTo>
                  <a:lnTo>
                    <a:pt x="550" y="322"/>
                  </a:lnTo>
                  <a:lnTo>
                    <a:pt x="546" y="304"/>
                  </a:lnTo>
                  <a:lnTo>
                    <a:pt x="540" y="288"/>
                  </a:lnTo>
                  <a:lnTo>
                    <a:pt x="534" y="272"/>
                  </a:lnTo>
                  <a:lnTo>
                    <a:pt x="526" y="256"/>
                  </a:lnTo>
                  <a:lnTo>
                    <a:pt x="518" y="240"/>
                  </a:lnTo>
                  <a:lnTo>
                    <a:pt x="508" y="226"/>
                  </a:lnTo>
                  <a:lnTo>
                    <a:pt x="498" y="212"/>
                  </a:lnTo>
                  <a:lnTo>
                    <a:pt x="534" y="178"/>
                  </a:lnTo>
                  <a:lnTo>
                    <a:pt x="534" y="178"/>
                  </a:lnTo>
                  <a:lnTo>
                    <a:pt x="538" y="170"/>
                  </a:lnTo>
                  <a:lnTo>
                    <a:pt x="540" y="160"/>
                  </a:lnTo>
                  <a:lnTo>
                    <a:pt x="538" y="152"/>
                  </a:lnTo>
                  <a:lnTo>
                    <a:pt x="534" y="144"/>
                  </a:lnTo>
                  <a:lnTo>
                    <a:pt x="534" y="144"/>
                  </a:lnTo>
                  <a:lnTo>
                    <a:pt x="526" y="138"/>
                  </a:lnTo>
                  <a:lnTo>
                    <a:pt x="516" y="136"/>
                  </a:lnTo>
                  <a:lnTo>
                    <a:pt x="508" y="138"/>
                  </a:lnTo>
                  <a:lnTo>
                    <a:pt x="500" y="144"/>
                  </a:lnTo>
                  <a:lnTo>
                    <a:pt x="464" y="178"/>
                  </a:lnTo>
                  <a:lnTo>
                    <a:pt x="464" y="178"/>
                  </a:lnTo>
                  <a:lnTo>
                    <a:pt x="438" y="160"/>
                  </a:lnTo>
                  <a:lnTo>
                    <a:pt x="438" y="160"/>
                  </a:lnTo>
                  <a:lnTo>
                    <a:pt x="430" y="140"/>
                  </a:lnTo>
                  <a:lnTo>
                    <a:pt x="420" y="122"/>
                  </a:lnTo>
                  <a:lnTo>
                    <a:pt x="406" y="108"/>
                  </a:lnTo>
                  <a:lnTo>
                    <a:pt x="390" y="94"/>
                  </a:lnTo>
                  <a:lnTo>
                    <a:pt x="410" y="70"/>
                  </a:lnTo>
                  <a:lnTo>
                    <a:pt x="410" y="70"/>
                  </a:lnTo>
                  <a:lnTo>
                    <a:pt x="422" y="72"/>
                  </a:lnTo>
                  <a:lnTo>
                    <a:pt x="422" y="72"/>
                  </a:lnTo>
                  <a:lnTo>
                    <a:pt x="430" y="72"/>
                  </a:lnTo>
                  <a:lnTo>
                    <a:pt x="436" y="70"/>
                  </a:lnTo>
                  <a:lnTo>
                    <a:pt x="442" y="66"/>
                  </a:lnTo>
                  <a:lnTo>
                    <a:pt x="448" y="62"/>
                  </a:lnTo>
                  <a:lnTo>
                    <a:pt x="452" y="56"/>
                  </a:lnTo>
                  <a:lnTo>
                    <a:pt x="456" y="50"/>
                  </a:lnTo>
                  <a:lnTo>
                    <a:pt x="458" y="44"/>
                  </a:lnTo>
                  <a:lnTo>
                    <a:pt x="458" y="36"/>
                  </a:lnTo>
                  <a:lnTo>
                    <a:pt x="458" y="36"/>
                  </a:lnTo>
                  <a:lnTo>
                    <a:pt x="458" y="28"/>
                  </a:lnTo>
                  <a:lnTo>
                    <a:pt x="456" y="22"/>
                  </a:lnTo>
                  <a:lnTo>
                    <a:pt x="452" y="16"/>
                  </a:lnTo>
                  <a:lnTo>
                    <a:pt x="448" y="10"/>
                  </a:lnTo>
                  <a:lnTo>
                    <a:pt x="442" y="6"/>
                  </a:lnTo>
                  <a:lnTo>
                    <a:pt x="436" y="2"/>
                  </a:lnTo>
                  <a:lnTo>
                    <a:pt x="430" y="0"/>
                  </a:lnTo>
                  <a:lnTo>
                    <a:pt x="422" y="0"/>
                  </a:lnTo>
                  <a:lnTo>
                    <a:pt x="422" y="0"/>
                  </a:lnTo>
                  <a:lnTo>
                    <a:pt x="414" y="0"/>
                  </a:lnTo>
                  <a:lnTo>
                    <a:pt x="408" y="2"/>
                  </a:lnTo>
                  <a:lnTo>
                    <a:pt x="402" y="6"/>
                  </a:lnTo>
                  <a:lnTo>
                    <a:pt x="396" y="10"/>
                  </a:lnTo>
                  <a:lnTo>
                    <a:pt x="392" y="16"/>
                  </a:lnTo>
                  <a:lnTo>
                    <a:pt x="388" y="22"/>
                  </a:lnTo>
                  <a:lnTo>
                    <a:pt x="386" y="28"/>
                  </a:lnTo>
                  <a:lnTo>
                    <a:pt x="386" y="36"/>
                  </a:lnTo>
                  <a:lnTo>
                    <a:pt x="386" y="36"/>
                  </a:lnTo>
                  <a:lnTo>
                    <a:pt x="388" y="46"/>
                  </a:lnTo>
                  <a:lnTo>
                    <a:pt x="392" y="54"/>
                  </a:lnTo>
                  <a:lnTo>
                    <a:pt x="370" y="82"/>
                  </a:lnTo>
                  <a:lnTo>
                    <a:pt x="370" y="82"/>
                  </a:lnTo>
                  <a:lnTo>
                    <a:pt x="356" y="76"/>
                  </a:lnTo>
                  <a:lnTo>
                    <a:pt x="342" y="72"/>
                  </a:lnTo>
                  <a:lnTo>
                    <a:pt x="328" y="68"/>
                  </a:lnTo>
                  <a:lnTo>
                    <a:pt x="312" y="68"/>
                  </a:lnTo>
                  <a:lnTo>
                    <a:pt x="312" y="68"/>
                  </a:lnTo>
                  <a:lnTo>
                    <a:pt x="298" y="68"/>
                  </a:lnTo>
                  <a:lnTo>
                    <a:pt x="282" y="72"/>
                  </a:lnTo>
                  <a:lnTo>
                    <a:pt x="268" y="76"/>
                  </a:lnTo>
                  <a:lnTo>
                    <a:pt x="256" y="82"/>
                  </a:lnTo>
                  <a:lnTo>
                    <a:pt x="234" y="54"/>
                  </a:lnTo>
                  <a:lnTo>
                    <a:pt x="234" y="54"/>
                  </a:lnTo>
                  <a:lnTo>
                    <a:pt x="238" y="46"/>
                  </a:lnTo>
                  <a:lnTo>
                    <a:pt x="240" y="36"/>
                  </a:lnTo>
                  <a:lnTo>
                    <a:pt x="240" y="36"/>
                  </a:lnTo>
                  <a:lnTo>
                    <a:pt x="238" y="28"/>
                  </a:lnTo>
                  <a:lnTo>
                    <a:pt x="236" y="22"/>
                  </a:lnTo>
                  <a:lnTo>
                    <a:pt x="234" y="16"/>
                  </a:lnTo>
                  <a:lnTo>
                    <a:pt x="228" y="10"/>
                  </a:lnTo>
                  <a:lnTo>
                    <a:pt x="224" y="6"/>
                  </a:lnTo>
                  <a:lnTo>
                    <a:pt x="218" y="2"/>
                  </a:lnTo>
                  <a:lnTo>
                    <a:pt x="210" y="0"/>
                  </a:lnTo>
                  <a:lnTo>
                    <a:pt x="204" y="0"/>
                  </a:lnTo>
                  <a:lnTo>
                    <a:pt x="204" y="0"/>
                  </a:lnTo>
                  <a:lnTo>
                    <a:pt x="196" y="0"/>
                  </a:lnTo>
                  <a:lnTo>
                    <a:pt x="190" y="2"/>
                  </a:lnTo>
                  <a:lnTo>
                    <a:pt x="184" y="6"/>
                  </a:lnTo>
                  <a:lnTo>
                    <a:pt x="178" y="10"/>
                  </a:lnTo>
                  <a:lnTo>
                    <a:pt x="174" y="16"/>
                  </a:lnTo>
                  <a:lnTo>
                    <a:pt x="170" y="22"/>
                  </a:lnTo>
                  <a:lnTo>
                    <a:pt x="168" y="28"/>
                  </a:lnTo>
                  <a:lnTo>
                    <a:pt x="168" y="36"/>
                  </a:lnTo>
                  <a:lnTo>
                    <a:pt x="168" y="36"/>
                  </a:lnTo>
                  <a:lnTo>
                    <a:pt x="168" y="44"/>
                  </a:lnTo>
                  <a:lnTo>
                    <a:pt x="170" y="50"/>
                  </a:lnTo>
                  <a:lnTo>
                    <a:pt x="174" y="56"/>
                  </a:lnTo>
                  <a:lnTo>
                    <a:pt x="178" y="62"/>
                  </a:lnTo>
                  <a:lnTo>
                    <a:pt x="184" y="66"/>
                  </a:lnTo>
                  <a:lnTo>
                    <a:pt x="190" y="70"/>
                  </a:lnTo>
                  <a:lnTo>
                    <a:pt x="196" y="72"/>
                  </a:lnTo>
                  <a:lnTo>
                    <a:pt x="204" y="72"/>
                  </a:lnTo>
                  <a:lnTo>
                    <a:pt x="204" y="72"/>
                  </a:lnTo>
                  <a:lnTo>
                    <a:pt x="216" y="70"/>
                  </a:lnTo>
                  <a:lnTo>
                    <a:pt x="234" y="94"/>
                  </a:lnTo>
                  <a:lnTo>
                    <a:pt x="234" y="94"/>
                  </a:lnTo>
                  <a:lnTo>
                    <a:pt x="220" y="108"/>
                  </a:lnTo>
                  <a:lnTo>
                    <a:pt x="206" y="122"/>
                  </a:lnTo>
                  <a:lnTo>
                    <a:pt x="196" y="140"/>
                  </a:lnTo>
                  <a:lnTo>
                    <a:pt x="188" y="160"/>
                  </a:lnTo>
                  <a:lnTo>
                    <a:pt x="188" y="160"/>
                  </a:lnTo>
                  <a:lnTo>
                    <a:pt x="160" y="178"/>
                  </a:lnTo>
                  <a:lnTo>
                    <a:pt x="126" y="144"/>
                  </a:lnTo>
                  <a:lnTo>
                    <a:pt x="126" y="144"/>
                  </a:lnTo>
                  <a:lnTo>
                    <a:pt x="118" y="138"/>
                  </a:lnTo>
                  <a:lnTo>
                    <a:pt x="110" y="136"/>
                  </a:lnTo>
                  <a:lnTo>
                    <a:pt x="100" y="138"/>
                  </a:lnTo>
                  <a:lnTo>
                    <a:pt x="92" y="144"/>
                  </a:lnTo>
                  <a:lnTo>
                    <a:pt x="92" y="144"/>
                  </a:lnTo>
                  <a:lnTo>
                    <a:pt x="86" y="152"/>
                  </a:lnTo>
                  <a:lnTo>
                    <a:pt x="86" y="160"/>
                  </a:lnTo>
                  <a:lnTo>
                    <a:pt x="86" y="170"/>
                  </a:lnTo>
                  <a:lnTo>
                    <a:pt x="92" y="178"/>
                  </a:lnTo>
                  <a:lnTo>
                    <a:pt x="126" y="212"/>
                  </a:lnTo>
                  <a:lnTo>
                    <a:pt x="126" y="212"/>
                  </a:lnTo>
                  <a:lnTo>
                    <a:pt x="116" y="226"/>
                  </a:lnTo>
                  <a:lnTo>
                    <a:pt x="108" y="240"/>
                  </a:lnTo>
                  <a:lnTo>
                    <a:pt x="98" y="256"/>
                  </a:lnTo>
                  <a:lnTo>
                    <a:pt x="92" y="272"/>
                  </a:lnTo>
                  <a:lnTo>
                    <a:pt x="86" y="288"/>
                  </a:lnTo>
                  <a:lnTo>
                    <a:pt x="80" y="304"/>
                  </a:lnTo>
                  <a:lnTo>
                    <a:pt x="76" y="322"/>
                  </a:lnTo>
                  <a:lnTo>
                    <a:pt x="74" y="340"/>
                  </a:lnTo>
                  <a:lnTo>
                    <a:pt x="24" y="340"/>
                  </a:lnTo>
                  <a:lnTo>
                    <a:pt x="24" y="340"/>
                  </a:lnTo>
                  <a:lnTo>
                    <a:pt x="16" y="342"/>
                  </a:lnTo>
                  <a:lnTo>
                    <a:pt x="8" y="348"/>
                  </a:lnTo>
                  <a:lnTo>
                    <a:pt x="2" y="354"/>
                  </a:lnTo>
                  <a:lnTo>
                    <a:pt x="0" y="364"/>
                  </a:lnTo>
                  <a:lnTo>
                    <a:pt x="0" y="364"/>
                  </a:lnTo>
                  <a:lnTo>
                    <a:pt x="2" y="374"/>
                  </a:lnTo>
                  <a:lnTo>
                    <a:pt x="8" y="380"/>
                  </a:lnTo>
                  <a:lnTo>
                    <a:pt x="16" y="386"/>
                  </a:lnTo>
                  <a:lnTo>
                    <a:pt x="24" y="388"/>
                  </a:lnTo>
                  <a:lnTo>
                    <a:pt x="74" y="388"/>
                  </a:lnTo>
                  <a:lnTo>
                    <a:pt x="74" y="388"/>
                  </a:lnTo>
                  <a:lnTo>
                    <a:pt x="76" y="406"/>
                  </a:lnTo>
                  <a:lnTo>
                    <a:pt x="80" y="424"/>
                  </a:lnTo>
                  <a:lnTo>
                    <a:pt x="86" y="440"/>
                  </a:lnTo>
                  <a:lnTo>
                    <a:pt x="92" y="456"/>
                  </a:lnTo>
                  <a:lnTo>
                    <a:pt x="98" y="472"/>
                  </a:lnTo>
                  <a:lnTo>
                    <a:pt x="108" y="488"/>
                  </a:lnTo>
                  <a:lnTo>
                    <a:pt x="116" y="502"/>
                  </a:lnTo>
                  <a:lnTo>
                    <a:pt x="126" y="516"/>
                  </a:lnTo>
                  <a:lnTo>
                    <a:pt x="92" y="550"/>
                  </a:lnTo>
                  <a:lnTo>
                    <a:pt x="92" y="550"/>
                  </a:lnTo>
                  <a:lnTo>
                    <a:pt x="86" y="558"/>
                  </a:lnTo>
                  <a:lnTo>
                    <a:pt x="86" y="568"/>
                  </a:lnTo>
                  <a:lnTo>
                    <a:pt x="86" y="576"/>
                  </a:lnTo>
                  <a:lnTo>
                    <a:pt x="92" y="584"/>
                  </a:lnTo>
                  <a:lnTo>
                    <a:pt x="92" y="584"/>
                  </a:lnTo>
                  <a:lnTo>
                    <a:pt x="100" y="590"/>
                  </a:lnTo>
                  <a:lnTo>
                    <a:pt x="110" y="592"/>
                  </a:lnTo>
                  <a:lnTo>
                    <a:pt x="110" y="592"/>
                  </a:lnTo>
                  <a:lnTo>
                    <a:pt x="118" y="590"/>
                  </a:lnTo>
                  <a:lnTo>
                    <a:pt x="126" y="584"/>
                  </a:lnTo>
                  <a:lnTo>
                    <a:pt x="160" y="550"/>
                  </a:lnTo>
                  <a:lnTo>
                    <a:pt x="160" y="550"/>
                  </a:lnTo>
                  <a:lnTo>
                    <a:pt x="176" y="562"/>
                  </a:lnTo>
                  <a:lnTo>
                    <a:pt x="194" y="572"/>
                  </a:lnTo>
                  <a:lnTo>
                    <a:pt x="212" y="582"/>
                  </a:lnTo>
                  <a:lnTo>
                    <a:pt x="230" y="590"/>
                  </a:lnTo>
                  <a:lnTo>
                    <a:pt x="250" y="596"/>
                  </a:lnTo>
                  <a:lnTo>
                    <a:pt x="270" y="600"/>
                  </a:lnTo>
                  <a:lnTo>
                    <a:pt x="292" y="604"/>
                  </a:lnTo>
                  <a:lnTo>
                    <a:pt x="312" y="604"/>
                  </a:lnTo>
                  <a:lnTo>
                    <a:pt x="312" y="604"/>
                  </a:lnTo>
                  <a:lnTo>
                    <a:pt x="334" y="604"/>
                  </a:lnTo>
                  <a:lnTo>
                    <a:pt x="354" y="600"/>
                  </a:lnTo>
                  <a:lnTo>
                    <a:pt x="376" y="596"/>
                  </a:lnTo>
                  <a:lnTo>
                    <a:pt x="394" y="590"/>
                  </a:lnTo>
                  <a:lnTo>
                    <a:pt x="414" y="582"/>
                  </a:lnTo>
                  <a:lnTo>
                    <a:pt x="432" y="572"/>
                  </a:lnTo>
                  <a:lnTo>
                    <a:pt x="448" y="562"/>
                  </a:lnTo>
                  <a:lnTo>
                    <a:pt x="464" y="550"/>
                  </a:lnTo>
                  <a:lnTo>
                    <a:pt x="500" y="584"/>
                  </a:lnTo>
                  <a:lnTo>
                    <a:pt x="500" y="584"/>
                  </a:lnTo>
                  <a:lnTo>
                    <a:pt x="508" y="590"/>
                  </a:lnTo>
                  <a:lnTo>
                    <a:pt x="516" y="592"/>
                  </a:lnTo>
                  <a:lnTo>
                    <a:pt x="516" y="592"/>
                  </a:lnTo>
                  <a:lnTo>
                    <a:pt x="526" y="590"/>
                  </a:lnTo>
                  <a:lnTo>
                    <a:pt x="534" y="584"/>
                  </a:lnTo>
                  <a:lnTo>
                    <a:pt x="534" y="584"/>
                  </a:lnTo>
                  <a:lnTo>
                    <a:pt x="538" y="576"/>
                  </a:lnTo>
                  <a:lnTo>
                    <a:pt x="540" y="568"/>
                  </a:lnTo>
                  <a:lnTo>
                    <a:pt x="538" y="558"/>
                  </a:lnTo>
                  <a:lnTo>
                    <a:pt x="534" y="550"/>
                  </a:lnTo>
                  <a:lnTo>
                    <a:pt x="498" y="516"/>
                  </a:lnTo>
                  <a:lnTo>
                    <a:pt x="498" y="516"/>
                  </a:lnTo>
                  <a:lnTo>
                    <a:pt x="508" y="502"/>
                  </a:lnTo>
                  <a:lnTo>
                    <a:pt x="518" y="488"/>
                  </a:lnTo>
                  <a:lnTo>
                    <a:pt x="526" y="472"/>
                  </a:lnTo>
                  <a:lnTo>
                    <a:pt x="534" y="456"/>
                  </a:lnTo>
                  <a:lnTo>
                    <a:pt x="540" y="440"/>
                  </a:lnTo>
                  <a:lnTo>
                    <a:pt x="546" y="424"/>
                  </a:lnTo>
                  <a:lnTo>
                    <a:pt x="550" y="406"/>
                  </a:lnTo>
                  <a:lnTo>
                    <a:pt x="552" y="388"/>
                  </a:lnTo>
                  <a:lnTo>
                    <a:pt x="600" y="388"/>
                  </a:lnTo>
                  <a:lnTo>
                    <a:pt x="600" y="388"/>
                  </a:lnTo>
                  <a:lnTo>
                    <a:pt x="610" y="386"/>
                  </a:lnTo>
                  <a:lnTo>
                    <a:pt x="618" y="380"/>
                  </a:lnTo>
                  <a:lnTo>
                    <a:pt x="622" y="374"/>
                  </a:lnTo>
                  <a:lnTo>
                    <a:pt x="624" y="364"/>
                  </a:lnTo>
                  <a:lnTo>
                    <a:pt x="624" y="364"/>
                  </a:lnTo>
                  <a:lnTo>
                    <a:pt x="622" y="354"/>
                  </a:lnTo>
                  <a:lnTo>
                    <a:pt x="618" y="348"/>
                  </a:lnTo>
                  <a:lnTo>
                    <a:pt x="610" y="342"/>
                  </a:lnTo>
                  <a:lnTo>
                    <a:pt x="600" y="340"/>
                  </a:lnTo>
                  <a:lnTo>
                    <a:pt x="600" y="340"/>
                  </a:lnTo>
                  <a:close/>
                  <a:moveTo>
                    <a:pt x="336" y="566"/>
                  </a:moveTo>
                  <a:lnTo>
                    <a:pt x="336" y="332"/>
                  </a:lnTo>
                  <a:lnTo>
                    <a:pt x="336" y="332"/>
                  </a:lnTo>
                  <a:lnTo>
                    <a:pt x="334" y="322"/>
                  </a:lnTo>
                  <a:lnTo>
                    <a:pt x="330" y="316"/>
                  </a:lnTo>
                  <a:lnTo>
                    <a:pt x="322" y="310"/>
                  </a:lnTo>
                  <a:lnTo>
                    <a:pt x="312" y="308"/>
                  </a:lnTo>
                  <a:lnTo>
                    <a:pt x="312" y="308"/>
                  </a:lnTo>
                  <a:lnTo>
                    <a:pt x="304" y="310"/>
                  </a:lnTo>
                  <a:lnTo>
                    <a:pt x="296" y="316"/>
                  </a:lnTo>
                  <a:lnTo>
                    <a:pt x="290" y="322"/>
                  </a:lnTo>
                  <a:lnTo>
                    <a:pt x="288" y="332"/>
                  </a:lnTo>
                  <a:lnTo>
                    <a:pt x="288" y="566"/>
                  </a:lnTo>
                  <a:lnTo>
                    <a:pt x="288" y="566"/>
                  </a:lnTo>
                  <a:lnTo>
                    <a:pt x="270" y="564"/>
                  </a:lnTo>
                  <a:lnTo>
                    <a:pt x="252" y="558"/>
                  </a:lnTo>
                  <a:lnTo>
                    <a:pt x="234" y="552"/>
                  </a:lnTo>
                  <a:lnTo>
                    <a:pt x="218" y="544"/>
                  </a:lnTo>
                  <a:lnTo>
                    <a:pt x="202" y="536"/>
                  </a:lnTo>
                  <a:lnTo>
                    <a:pt x="188" y="524"/>
                  </a:lnTo>
                  <a:lnTo>
                    <a:pt x="174" y="512"/>
                  </a:lnTo>
                  <a:lnTo>
                    <a:pt x="160" y="500"/>
                  </a:lnTo>
                  <a:lnTo>
                    <a:pt x="150" y="486"/>
                  </a:lnTo>
                  <a:lnTo>
                    <a:pt x="140" y="470"/>
                  </a:lnTo>
                  <a:lnTo>
                    <a:pt x="130" y="454"/>
                  </a:lnTo>
                  <a:lnTo>
                    <a:pt x="122" y="438"/>
                  </a:lnTo>
                  <a:lnTo>
                    <a:pt x="116" y="420"/>
                  </a:lnTo>
                  <a:lnTo>
                    <a:pt x="112" y="402"/>
                  </a:lnTo>
                  <a:lnTo>
                    <a:pt x="110" y="384"/>
                  </a:lnTo>
                  <a:lnTo>
                    <a:pt x="108" y="364"/>
                  </a:lnTo>
                  <a:lnTo>
                    <a:pt x="108" y="364"/>
                  </a:lnTo>
                  <a:lnTo>
                    <a:pt x="110" y="338"/>
                  </a:lnTo>
                  <a:lnTo>
                    <a:pt x="116" y="314"/>
                  </a:lnTo>
                  <a:lnTo>
                    <a:pt x="122" y="290"/>
                  </a:lnTo>
                  <a:lnTo>
                    <a:pt x="132" y="268"/>
                  </a:lnTo>
                  <a:lnTo>
                    <a:pt x="492" y="268"/>
                  </a:lnTo>
                  <a:lnTo>
                    <a:pt x="492" y="268"/>
                  </a:lnTo>
                  <a:lnTo>
                    <a:pt x="502" y="290"/>
                  </a:lnTo>
                  <a:lnTo>
                    <a:pt x="510" y="314"/>
                  </a:lnTo>
                  <a:lnTo>
                    <a:pt x="516" y="338"/>
                  </a:lnTo>
                  <a:lnTo>
                    <a:pt x="516" y="364"/>
                  </a:lnTo>
                  <a:lnTo>
                    <a:pt x="516" y="364"/>
                  </a:lnTo>
                  <a:lnTo>
                    <a:pt x="516" y="384"/>
                  </a:lnTo>
                  <a:lnTo>
                    <a:pt x="514" y="402"/>
                  </a:lnTo>
                  <a:lnTo>
                    <a:pt x="508" y="420"/>
                  </a:lnTo>
                  <a:lnTo>
                    <a:pt x="502" y="438"/>
                  </a:lnTo>
                  <a:lnTo>
                    <a:pt x="496" y="454"/>
                  </a:lnTo>
                  <a:lnTo>
                    <a:pt x="486" y="470"/>
                  </a:lnTo>
                  <a:lnTo>
                    <a:pt x="476" y="486"/>
                  </a:lnTo>
                  <a:lnTo>
                    <a:pt x="464" y="500"/>
                  </a:lnTo>
                  <a:lnTo>
                    <a:pt x="452" y="512"/>
                  </a:lnTo>
                  <a:lnTo>
                    <a:pt x="438" y="524"/>
                  </a:lnTo>
                  <a:lnTo>
                    <a:pt x="424" y="536"/>
                  </a:lnTo>
                  <a:lnTo>
                    <a:pt x="408" y="544"/>
                  </a:lnTo>
                  <a:lnTo>
                    <a:pt x="390" y="552"/>
                  </a:lnTo>
                  <a:lnTo>
                    <a:pt x="374" y="558"/>
                  </a:lnTo>
                  <a:lnTo>
                    <a:pt x="356" y="564"/>
                  </a:lnTo>
                  <a:lnTo>
                    <a:pt x="336" y="566"/>
                  </a:lnTo>
                  <a:lnTo>
                    <a:pt x="336" y="566"/>
                  </a:lnTo>
                  <a:close/>
                  <a:moveTo>
                    <a:pt x="200" y="372"/>
                  </a:moveTo>
                  <a:lnTo>
                    <a:pt x="200" y="372"/>
                  </a:lnTo>
                  <a:lnTo>
                    <a:pt x="192" y="372"/>
                  </a:lnTo>
                  <a:lnTo>
                    <a:pt x="182" y="376"/>
                  </a:lnTo>
                  <a:lnTo>
                    <a:pt x="174" y="380"/>
                  </a:lnTo>
                  <a:lnTo>
                    <a:pt x="166" y="386"/>
                  </a:lnTo>
                  <a:lnTo>
                    <a:pt x="160" y="394"/>
                  </a:lnTo>
                  <a:lnTo>
                    <a:pt x="156" y="402"/>
                  </a:lnTo>
                  <a:lnTo>
                    <a:pt x="154" y="410"/>
                  </a:lnTo>
                  <a:lnTo>
                    <a:pt x="152" y="420"/>
                  </a:lnTo>
                  <a:lnTo>
                    <a:pt x="152" y="420"/>
                  </a:lnTo>
                  <a:lnTo>
                    <a:pt x="154" y="430"/>
                  </a:lnTo>
                  <a:lnTo>
                    <a:pt x="156" y="438"/>
                  </a:lnTo>
                  <a:lnTo>
                    <a:pt x="160" y="446"/>
                  </a:lnTo>
                  <a:lnTo>
                    <a:pt x="166" y="454"/>
                  </a:lnTo>
                  <a:lnTo>
                    <a:pt x="174" y="460"/>
                  </a:lnTo>
                  <a:lnTo>
                    <a:pt x="182" y="464"/>
                  </a:lnTo>
                  <a:lnTo>
                    <a:pt x="192" y="468"/>
                  </a:lnTo>
                  <a:lnTo>
                    <a:pt x="200" y="468"/>
                  </a:lnTo>
                  <a:lnTo>
                    <a:pt x="200" y="468"/>
                  </a:lnTo>
                  <a:lnTo>
                    <a:pt x="210" y="468"/>
                  </a:lnTo>
                  <a:lnTo>
                    <a:pt x="220" y="464"/>
                  </a:lnTo>
                  <a:lnTo>
                    <a:pt x="228" y="460"/>
                  </a:lnTo>
                  <a:lnTo>
                    <a:pt x="234" y="454"/>
                  </a:lnTo>
                  <a:lnTo>
                    <a:pt x="240" y="446"/>
                  </a:lnTo>
                  <a:lnTo>
                    <a:pt x="244" y="438"/>
                  </a:lnTo>
                  <a:lnTo>
                    <a:pt x="248" y="430"/>
                  </a:lnTo>
                  <a:lnTo>
                    <a:pt x="248" y="420"/>
                  </a:lnTo>
                  <a:lnTo>
                    <a:pt x="248" y="420"/>
                  </a:lnTo>
                  <a:lnTo>
                    <a:pt x="248" y="410"/>
                  </a:lnTo>
                  <a:lnTo>
                    <a:pt x="244" y="402"/>
                  </a:lnTo>
                  <a:lnTo>
                    <a:pt x="240" y="394"/>
                  </a:lnTo>
                  <a:lnTo>
                    <a:pt x="234" y="386"/>
                  </a:lnTo>
                  <a:lnTo>
                    <a:pt x="228" y="380"/>
                  </a:lnTo>
                  <a:lnTo>
                    <a:pt x="220" y="376"/>
                  </a:lnTo>
                  <a:lnTo>
                    <a:pt x="210" y="372"/>
                  </a:lnTo>
                  <a:lnTo>
                    <a:pt x="200" y="372"/>
                  </a:lnTo>
                  <a:lnTo>
                    <a:pt x="200" y="372"/>
                  </a:lnTo>
                  <a:close/>
                  <a:moveTo>
                    <a:pt x="424" y="372"/>
                  </a:moveTo>
                  <a:lnTo>
                    <a:pt x="424" y="372"/>
                  </a:lnTo>
                  <a:lnTo>
                    <a:pt x="416" y="372"/>
                  </a:lnTo>
                  <a:lnTo>
                    <a:pt x="406" y="376"/>
                  </a:lnTo>
                  <a:lnTo>
                    <a:pt x="398" y="380"/>
                  </a:lnTo>
                  <a:lnTo>
                    <a:pt x="390" y="386"/>
                  </a:lnTo>
                  <a:lnTo>
                    <a:pt x="384" y="394"/>
                  </a:lnTo>
                  <a:lnTo>
                    <a:pt x="380" y="402"/>
                  </a:lnTo>
                  <a:lnTo>
                    <a:pt x="378" y="410"/>
                  </a:lnTo>
                  <a:lnTo>
                    <a:pt x="376" y="420"/>
                  </a:lnTo>
                  <a:lnTo>
                    <a:pt x="376" y="420"/>
                  </a:lnTo>
                  <a:lnTo>
                    <a:pt x="378" y="430"/>
                  </a:lnTo>
                  <a:lnTo>
                    <a:pt x="380" y="438"/>
                  </a:lnTo>
                  <a:lnTo>
                    <a:pt x="384" y="446"/>
                  </a:lnTo>
                  <a:lnTo>
                    <a:pt x="390" y="454"/>
                  </a:lnTo>
                  <a:lnTo>
                    <a:pt x="398" y="460"/>
                  </a:lnTo>
                  <a:lnTo>
                    <a:pt x="406" y="464"/>
                  </a:lnTo>
                  <a:lnTo>
                    <a:pt x="416" y="468"/>
                  </a:lnTo>
                  <a:lnTo>
                    <a:pt x="424" y="468"/>
                  </a:lnTo>
                  <a:lnTo>
                    <a:pt x="424" y="468"/>
                  </a:lnTo>
                  <a:lnTo>
                    <a:pt x="434" y="468"/>
                  </a:lnTo>
                  <a:lnTo>
                    <a:pt x="444" y="464"/>
                  </a:lnTo>
                  <a:lnTo>
                    <a:pt x="452" y="460"/>
                  </a:lnTo>
                  <a:lnTo>
                    <a:pt x="458" y="454"/>
                  </a:lnTo>
                  <a:lnTo>
                    <a:pt x="464" y="446"/>
                  </a:lnTo>
                  <a:lnTo>
                    <a:pt x="468" y="438"/>
                  </a:lnTo>
                  <a:lnTo>
                    <a:pt x="472" y="430"/>
                  </a:lnTo>
                  <a:lnTo>
                    <a:pt x="472" y="420"/>
                  </a:lnTo>
                  <a:lnTo>
                    <a:pt x="472" y="420"/>
                  </a:lnTo>
                  <a:lnTo>
                    <a:pt x="472" y="410"/>
                  </a:lnTo>
                  <a:lnTo>
                    <a:pt x="468" y="402"/>
                  </a:lnTo>
                  <a:lnTo>
                    <a:pt x="464" y="394"/>
                  </a:lnTo>
                  <a:lnTo>
                    <a:pt x="458" y="386"/>
                  </a:lnTo>
                  <a:lnTo>
                    <a:pt x="452" y="380"/>
                  </a:lnTo>
                  <a:lnTo>
                    <a:pt x="444" y="376"/>
                  </a:lnTo>
                  <a:lnTo>
                    <a:pt x="434" y="372"/>
                  </a:lnTo>
                  <a:lnTo>
                    <a:pt x="424" y="372"/>
                  </a:lnTo>
                  <a:lnTo>
                    <a:pt x="424" y="372"/>
                  </a:lnTo>
                  <a:close/>
                </a:path>
              </a:pathLst>
            </a:custGeom>
            <a:solidFill>
              <a:srgbClr val="91AC37"/>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6" name="그룹 25"/>
          <p:cNvGrpSpPr/>
          <p:nvPr/>
        </p:nvGrpSpPr>
        <p:grpSpPr>
          <a:xfrm>
            <a:off x="4760413" y="1832499"/>
            <a:ext cx="3161074" cy="648627"/>
            <a:chOff x="4630530" y="2565463"/>
            <a:chExt cx="3613878" cy="741539"/>
          </a:xfrm>
        </p:grpSpPr>
        <p:grpSp>
          <p:nvGrpSpPr>
            <p:cNvPr id="27" name="그룹 26"/>
            <p:cNvGrpSpPr/>
            <p:nvPr/>
          </p:nvGrpSpPr>
          <p:grpSpPr>
            <a:xfrm>
              <a:off x="5436096" y="2565463"/>
              <a:ext cx="2808312" cy="741539"/>
              <a:chOff x="3639109" y="4969950"/>
              <a:chExt cx="2069960" cy="741539"/>
            </a:xfrm>
          </p:grpSpPr>
          <p:sp>
            <p:nvSpPr>
              <p:cNvPr id="29" name="Rectangle 3"/>
              <p:cNvSpPr txBox="1">
                <a:spLocks noChangeArrowheads="1"/>
              </p:cNvSpPr>
              <p:nvPr/>
            </p:nvSpPr>
            <p:spPr bwMode="auto">
              <a:xfrm>
                <a:off x="3639109" y="4969950"/>
                <a:ext cx="2069960" cy="24622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Contemporary colors</a:t>
                </a:r>
              </a:p>
            </p:txBody>
          </p:sp>
          <p:sp>
            <p:nvSpPr>
              <p:cNvPr id="30" name="Rectangle 3"/>
              <p:cNvSpPr txBox="1">
                <a:spLocks noChangeArrowheads="1"/>
              </p:cNvSpPr>
              <p:nvPr/>
            </p:nvSpPr>
            <p:spPr bwMode="auto">
              <a:xfrm>
                <a:off x="3639109" y="5226741"/>
                <a:ext cx="2069960" cy="48474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50" dirty="0">
                    <a:solidFill>
                      <a:srgbClr val="402D1F"/>
                    </a:solidFill>
                    <a:latin typeface="Calibri" panose="020F0502020204030204" pitchFamily="34" charset="0"/>
                    <a:ea typeface="Tahoma" pitchFamily="34" charset="0"/>
                    <a:cs typeface="Tahoma" pitchFamily="34" charset="0"/>
                  </a:rPr>
                  <a:t>We create </a:t>
                </a:r>
                <a:r>
                  <a:rPr lang="en-US" sz="1050" dirty="0" smtClean="0">
                    <a:solidFill>
                      <a:srgbClr val="402D1F"/>
                    </a:solidFill>
                    <a:latin typeface="Calibri" panose="020F0502020204030204" pitchFamily="34" charset="0"/>
                    <a:ea typeface="Tahoma" pitchFamily="34" charset="0"/>
                    <a:cs typeface="Tahoma" pitchFamily="34" charset="0"/>
                  </a:rPr>
                  <a:t>power point templates based </a:t>
                </a:r>
                <a:r>
                  <a:rPr lang="en-US" sz="1050" dirty="0">
                    <a:solidFill>
                      <a:srgbClr val="402D1F"/>
                    </a:solidFill>
                    <a:latin typeface="Calibri" panose="020F0502020204030204" pitchFamily="34" charset="0"/>
                    <a:ea typeface="Tahoma" pitchFamily="34" charset="0"/>
                    <a:cs typeface="Tahoma" pitchFamily="34" charset="0"/>
                  </a:rPr>
                  <a:t>on new visual </a:t>
                </a:r>
                <a:r>
                  <a:rPr lang="en-US" sz="1050" dirty="0" smtClean="0">
                    <a:solidFill>
                      <a:srgbClr val="402D1F"/>
                    </a:solidFill>
                    <a:latin typeface="Calibri" panose="020F0502020204030204" pitchFamily="34" charset="0"/>
                    <a:ea typeface="Tahoma" pitchFamily="34" charset="0"/>
                    <a:cs typeface="Tahoma" pitchFamily="34" charset="0"/>
                  </a:rPr>
                  <a:t>trends that’s </a:t>
                </a:r>
                <a:r>
                  <a:rPr lang="en-US" sz="1050" dirty="0">
                    <a:solidFill>
                      <a:srgbClr val="402D1F"/>
                    </a:solidFill>
                    <a:latin typeface="Calibri" panose="020F0502020204030204" pitchFamily="34" charset="0"/>
                    <a:ea typeface="Tahoma" pitchFamily="34" charset="0"/>
                    <a:cs typeface="Tahoma" pitchFamily="34" charset="0"/>
                  </a:rPr>
                  <a:t>fresh, relevant and </a:t>
                </a:r>
                <a:r>
                  <a:rPr lang="en-US" sz="1050" dirty="0" smtClean="0">
                    <a:solidFill>
                      <a:srgbClr val="402D1F"/>
                    </a:solidFill>
                    <a:latin typeface="Calibri" panose="020F0502020204030204" pitchFamily="34" charset="0"/>
                    <a:ea typeface="Tahoma" pitchFamily="34" charset="0"/>
                    <a:cs typeface="Tahoma" pitchFamily="34" charset="0"/>
                  </a:rPr>
                  <a:t>always </a:t>
                </a:r>
                <a:r>
                  <a:rPr lang="en-US" sz="1050" dirty="0">
                    <a:solidFill>
                      <a:srgbClr val="402D1F"/>
                    </a:solidFill>
                    <a:latin typeface="Calibri" panose="020F0502020204030204" pitchFamily="34" charset="0"/>
                    <a:ea typeface="Tahoma" pitchFamily="34" charset="0"/>
                    <a:cs typeface="Tahoma" pitchFamily="34" charset="0"/>
                  </a:rPr>
                  <a:t>on the cutting edge</a:t>
                </a:r>
                <a:r>
                  <a:rPr lang="en-US" sz="1050">
                    <a:solidFill>
                      <a:srgbClr val="402D1F"/>
                    </a:solidFill>
                    <a:latin typeface="Calibri" panose="020F0502020204030204" pitchFamily="34" charset="0"/>
                    <a:ea typeface="Tahoma" pitchFamily="34" charset="0"/>
                    <a:cs typeface="Tahoma" pitchFamily="34" charset="0"/>
                  </a:rPr>
                  <a:t>. </a:t>
                </a:r>
                <a:endParaRPr lang="en-US" sz="1050" smtClean="0">
                  <a:solidFill>
                    <a:srgbClr val="402D1F"/>
                  </a:solidFill>
                  <a:latin typeface="Calibri" panose="020F0502020204030204" pitchFamily="34" charset="0"/>
                  <a:ea typeface="Tahoma" pitchFamily="34" charset="0"/>
                  <a:cs typeface="Tahoma" pitchFamily="34" charset="0"/>
                </a:endParaRPr>
              </a:p>
            </p:txBody>
          </p:sp>
        </p:grpSp>
        <p:sp>
          <p:nvSpPr>
            <p:cNvPr id="28" name="Freeform 7"/>
            <p:cNvSpPr>
              <a:spLocks noEditPoints="1"/>
            </p:cNvSpPr>
            <p:nvPr/>
          </p:nvSpPr>
          <p:spPr bwMode="auto">
            <a:xfrm>
              <a:off x="4630530" y="2650574"/>
              <a:ext cx="643820" cy="567470"/>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31" name="그룹 30"/>
          <p:cNvGrpSpPr/>
          <p:nvPr/>
        </p:nvGrpSpPr>
        <p:grpSpPr>
          <a:xfrm>
            <a:off x="4803733" y="3823156"/>
            <a:ext cx="3117754" cy="648627"/>
            <a:chOff x="4680055" y="4797202"/>
            <a:chExt cx="3564353" cy="741539"/>
          </a:xfrm>
        </p:grpSpPr>
        <p:grpSp>
          <p:nvGrpSpPr>
            <p:cNvPr id="32" name="그룹 31"/>
            <p:cNvGrpSpPr/>
            <p:nvPr/>
          </p:nvGrpSpPr>
          <p:grpSpPr>
            <a:xfrm>
              <a:off x="5436096" y="4797202"/>
              <a:ext cx="2808312" cy="741539"/>
              <a:chOff x="3639109" y="4969950"/>
              <a:chExt cx="2069960" cy="741539"/>
            </a:xfrm>
          </p:grpSpPr>
          <p:sp>
            <p:nvSpPr>
              <p:cNvPr id="34" name="Rectangle 3"/>
              <p:cNvSpPr txBox="1">
                <a:spLocks noChangeArrowheads="1"/>
              </p:cNvSpPr>
              <p:nvPr/>
            </p:nvSpPr>
            <p:spPr bwMode="auto">
              <a:xfrm>
                <a:off x="3639109" y="4969950"/>
                <a:ext cx="2069960" cy="24622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a:solidFill>
                      <a:srgbClr val="398153"/>
                    </a:solidFill>
                    <a:latin typeface="Calibri" panose="020F0502020204030204" pitchFamily="34" charset="0"/>
                    <a:ea typeface="Tahoma" pitchFamily="34" charset="0"/>
                    <a:cs typeface="Tahoma" pitchFamily="34" charset="0"/>
                  </a:rPr>
                  <a:t>Top quality design</a:t>
                </a:r>
              </a:p>
            </p:txBody>
          </p:sp>
          <p:sp>
            <p:nvSpPr>
              <p:cNvPr id="35" name="Rectangle 3"/>
              <p:cNvSpPr txBox="1">
                <a:spLocks noChangeArrowheads="1"/>
              </p:cNvSpPr>
              <p:nvPr/>
            </p:nvSpPr>
            <p:spPr bwMode="auto">
              <a:xfrm>
                <a:off x="3639109" y="5226741"/>
                <a:ext cx="2069960" cy="48474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50" dirty="0">
                    <a:solidFill>
                      <a:srgbClr val="402D1F"/>
                    </a:solidFill>
                    <a:latin typeface="Calibri" panose="020F0502020204030204" pitchFamily="34" charset="0"/>
                    <a:ea typeface="Tahoma" pitchFamily="34" charset="0"/>
                    <a:cs typeface="Tahoma" pitchFamily="34" charset="0"/>
                  </a:rPr>
                  <a:t>We create </a:t>
                </a:r>
                <a:r>
                  <a:rPr lang="en-US" sz="1050" dirty="0" smtClean="0">
                    <a:solidFill>
                      <a:srgbClr val="402D1F"/>
                    </a:solidFill>
                    <a:latin typeface="Calibri" panose="020F0502020204030204" pitchFamily="34" charset="0"/>
                    <a:ea typeface="Tahoma" pitchFamily="34" charset="0"/>
                    <a:cs typeface="Tahoma" pitchFamily="34" charset="0"/>
                  </a:rPr>
                  <a:t>power point templates based </a:t>
                </a:r>
                <a:r>
                  <a:rPr lang="en-US" sz="1050" dirty="0">
                    <a:solidFill>
                      <a:srgbClr val="402D1F"/>
                    </a:solidFill>
                    <a:latin typeface="Calibri" panose="020F0502020204030204" pitchFamily="34" charset="0"/>
                    <a:ea typeface="Tahoma" pitchFamily="34" charset="0"/>
                    <a:cs typeface="Tahoma" pitchFamily="34" charset="0"/>
                  </a:rPr>
                  <a:t>on new visual </a:t>
                </a:r>
                <a:r>
                  <a:rPr lang="en-US" sz="1050" dirty="0" smtClean="0">
                    <a:solidFill>
                      <a:srgbClr val="402D1F"/>
                    </a:solidFill>
                    <a:latin typeface="Calibri" panose="020F0502020204030204" pitchFamily="34" charset="0"/>
                    <a:ea typeface="Tahoma" pitchFamily="34" charset="0"/>
                    <a:cs typeface="Tahoma" pitchFamily="34" charset="0"/>
                  </a:rPr>
                  <a:t>trends that’s </a:t>
                </a:r>
                <a:r>
                  <a:rPr lang="en-US" sz="1050" dirty="0">
                    <a:solidFill>
                      <a:srgbClr val="402D1F"/>
                    </a:solidFill>
                    <a:latin typeface="Calibri" panose="020F0502020204030204" pitchFamily="34" charset="0"/>
                    <a:ea typeface="Tahoma" pitchFamily="34" charset="0"/>
                    <a:cs typeface="Tahoma" pitchFamily="34" charset="0"/>
                  </a:rPr>
                  <a:t>fresh, relevant and </a:t>
                </a:r>
                <a:r>
                  <a:rPr lang="en-US" sz="1050" dirty="0" smtClean="0">
                    <a:solidFill>
                      <a:srgbClr val="402D1F"/>
                    </a:solidFill>
                    <a:latin typeface="Calibri" panose="020F0502020204030204" pitchFamily="34" charset="0"/>
                    <a:ea typeface="Tahoma" pitchFamily="34" charset="0"/>
                    <a:cs typeface="Tahoma" pitchFamily="34" charset="0"/>
                  </a:rPr>
                  <a:t>always </a:t>
                </a:r>
                <a:r>
                  <a:rPr lang="en-US" sz="1050" dirty="0">
                    <a:solidFill>
                      <a:srgbClr val="402D1F"/>
                    </a:solidFill>
                    <a:latin typeface="Calibri" panose="020F0502020204030204" pitchFamily="34" charset="0"/>
                    <a:ea typeface="Tahoma" pitchFamily="34" charset="0"/>
                    <a:cs typeface="Tahoma" pitchFamily="34" charset="0"/>
                  </a:rPr>
                  <a:t>on the cutting edge</a:t>
                </a:r>
                <a:r>
                  <a:rPr lang="en-US" sz="1050">
                    <a:solidFill>
                      <a:srgbClr val="402D1F"/>
                    </a:solidFill>
                    <a:latin typeface="Calibri" panose="020F0502020204030204" pitchFamily="34" charset="0"/>
                    <a:ea typeface="Tahoma" pitchFamily="34" charset="0"/>
                    <a:cs typeface="Tahoma" pitchFamily="34" charset="0"/>
                  </a:rPr>
                  <a:t>. </a:t>
                </a:r>
                <a:endParaRPr lang="en-US" sz="1050" smtClean="0">
                  <a:solidFill>
                    <a:srgbClr val="402D1F"/>
                  </a:solidFill>
                  <a:latin typeface="Calibri" panose="020F0502020204030204" pitchFamily="34" charset="0"/>
                  <a:ea typeface="Tahoma" pitchFamily="34" charset="0"/>
                  <a:cs typeface="Tahoma" pitchFamily="34" charset="0"/>
                </a:endParaRPr>
              </a:p>
            </p:txBody>
          </p:sp>
        </p:grpSp>
        <p:sp>
          <p:nvSpPr>
            <p:cNvPr id="33" name="Freeform 23"/>
            <p:cNvSpPr>
              <a:spLocks noEditPoints="1"/>
            </p:cNvSpPr>
            <p:nvPr/>
          </p:nvSpPr>
          <p:spPr bwMode="auto">
            <a:xfrm>
              <a:off x="4680055" y="4843107"/>
              <a:ext cx="544770" cy="645882"/>
            </a:xfrm>
            <a:custGeom>
              <a:avLst/>
              <a:gdLst>
                <a:gd name="T0" fmla="*/ 450 w 528"/>
                <a:gd name="T1" fmla="*/ 110 h 626"/>
                <a:gd name="T2" fmla="*/ 346 w 528"/>
                <a:gd name="T3" fmla="*/ 16 h 626"/>
                <a:gd name="T4" fmla="*/ 222 w 528"/>
                <a:gd name="T5" fmla="*/ 4 h 626"/>
                <a:gd name="T6" fmla="*/ 102 w 528"/>
                <a:gd name="T7" fmla="*/ 76 h 626"/>
                <a:gd name="T8" fmla="*/ 54 w 528"/>
                <a:gd name="T9" fmla="*/ 210 h 626"/>
                <a:gd name="T10" fmla="*/ 90 w 528"/>
                <a:gd name="T11" fmla="*/ 328 h 626"/>
                <a:gd name="T12" fmla="*/ 202 w 528"/>
                <a:gd name="T13" fmla="*/ 410 h 626"/>
                <a:gd name="T14" fmla="*/ 326 w 528"/>
                <a:gd name="T15" fmla="*/ 410 h 626"/>
                <a:gd name="T16" fmla="*/ 438 w 528"/>
                <a:gd name="T17" fmla="*/ 328 h 626"/>
                <a:gd name="T18" fmla="*/ 474 w 528"/>
                <a:gd name="T19" fmla="*/ 210 h 626"/>
                <a:gd name="T20" fmla="*/ 438 w 528"/>
                <a:gd name="T21" fmla="*/ 210 h 626"/>
                <a:gd name="T22" fmla="*/ 376 w 528"/>
                <a:gd name="T23" fmla="*/ 258 h 626"/>
                <a:gd name="T24" fmla="*/ 376 w 528"/>
                <a:gd name="T25" fmla="*/ 162 h 626"/>
                <a:gd name="T26" fmla="*/ 368 w 528"/>
                <a:gd name="T27" fmla="*/ 128 h 626"/>
                <a:gd name="T28" fmla="*/ 354 w 528"/>
                <a:gd name="T29" fmla="*/ 60 h 626"/>
                <a:gd name="T30" fmla="*/ 342 w 528"/>
                <a:gd name="T31" fmla="*/ 230 h 626"/>
                <a:gd name="T32" fmla="*/ 188 w 528"/>
                <a:gd name="T33" fmla="*/ 248 h 626"/>
                <a:gd name="T34" fmla="*/ 226 w 528"/>
                <a:gd name="T35" fmla="*/ 176 h 626"/>
                <a:gd name="T36" fmla="*/ 342 w 528"/>
                <a:gd name="T37" fmla="*/ 210 h 626"/>
                <a:gd name="T38" fmla="*/ 304 w 528"/>
                <a:gd name="T39" fmla="*/ 72 h 626"/>
                <a:gd name="T40" fmla="*/ 264 w 528"/>
                <a:gd name="T41" fmla="*/ 142 h 626"/>
                <a:gd name="T42" fmla="*/ 226 w 528"/>
                <a:gd name="T43" fmla="*/ 72 h 626"/>
                <a:gd name="T44" fmla="*/ 198 w 528"/>
                <a:gd name="T45" fmla="*/ 50 h 626"/>
                <a:gd name="T46" fmla="*/ 120 w 528"/>
                <a:gd name="T47" fmla="*/ 112 h 626"/>
                <a:gd name="T48" fmla="*/ 104 w 528"/>
                <a:gd name="T49" fmla="*/ 276 h 626"/>
                <a:gd name="T50" fmla="*/ 92 w 528"/>
                <a:gd name="T51" fmla="*/ 192 h 626"/>
                <a:gd name="T52" fmla="*/ 154 w 528"/>
                <a:gd name="T53" fmla="*/ 162 h 626"/>
                <a:gd name="T54" fmla="*/ 128 w 528"/>
                <a:gd name="T55" fmla="*/ 266 h 626"/>
                <a:gd name="T56" fmla="*/ 160 w 528"/>
                <a:gd name="T57" fmla="*/ 292 h 626"/>
                <a:gd name="T58" fmla="*/ 154 w 528"/>
                <a:gd name="T59" fmla="*/ 344 h 626"/>
                <a:gd name="T60" fmla="*/ 244 w 528"/>
                <a:gd name="T61" fmla="*/ 364 h 626"/>
                <a:gd name="T62" fmla="*/ 196 w 528"/>
                <a:gd name="T63" fmla="*/ 284 h 626"/>
                <a:gd name="T64" fmla="*/ 320 w 528"/>
                <a:gd name="T65" fmla="*/ 320 h 626"/>
                <a:gd name="T66" fmla="*/ 264 w 528"/>
                <a:gd name="T67" fmla="*/ 370 h 626"/>
                <a:gd name="T68" fmla="*/ 368 w 528"/>
                <a:gd name="T69" fmla="*/ 292 h 626"/>
                <a:gd name="T70" fmla="*/ 330 w 528"/>
                <a:gd name="T71" fmla="*/ 370 h 626"/>
                <a:gd name="T72" fmla="*/ 206 w 528"/>
                <a:gd name="T73" fmla="*/ 494 h 626"/>
                <a:gd name="T74" fmla="*/ 116 w 528"/>
                <a:gd name="T75" fmla="*/ 428 h 626"/>
                <a:gd name="T76" fmla="*/ 110 w 528"/>
                <a:gd name="T77" fmla="*/ 460 h 626"/>
                <a:gd name="T78" fmla="*/ 38 w 528"/>
                <a:gd name="T79" fmla="*/ 366 h 626"/>
                <a:gd name="T80" fmla="*/ 12 w 528"/>
                <a:gd name="T81" fmla="*/ 356 h 626"/>
                <a:gd name="T82" fmla="*/ 2 w 528"/>
                <a:gd name="T83" fmla="*/ 380 h 626"/>
                <a:gd name="T84" fmla="*/ 42 w 528"/>
                <a:gd name="T85" fmla="*/ 508 h 626"/>
                <a:gd name="T86" fmla="*/ 184 w 528"/>
                <a:gd name="T87" fmla="*/ 624 h 626"/>
                <a:gd name="T88" fmla="*/ 226 w 528"/>
                <a:gd name="T89" fmla="*/ 608 h 626"/>
                <a:gd name="T90" fmla="*/ 218 w 528"/>
                <a:gd name="T91" fmla="*/ 516 h 626"/>
                <a:gd name="T92" fmla="*/ 510 w 528"/>
                <a:gd name="T93" fmla="*/ 356 h 626"/>
                <a:gd name="T94" fmla="*/ 492 w 528"/>
                <a:gd name="T95" fmla="*/ 366 h 626"/>
                <a:gd name="T96" fmla="*/ 420 w 528"/>
                <a:gd name="T97" fmla="*/ 460 h 626"/>
                <a:gd name="T98" fmla="*/ 406 w 528"/>
                <a:gd name="T99" fmla="*/ 426 h 626"/>
                <a:gd name="T100" fmla="*/ 322 w 528"/>
                <a:gd name="T101" fmla="*/ 494 h 626"/>
                <a:gd name="T102" fmla="*/ 296 w 528"/>
                <a:gd name="T103" fmla="*/ 588 h 626"/>
                <a:gd name="T104" fmla="*/ 320 w 528"/>
                <a:gd name="T105" fmla="*/ 622 h 626"/>
                <a:gd name="T106" fmla="*/ 370 w 528"/>
                <a:gd name="T107" fmla="*/ 606 h 626"/>
                <a:gd name="T108" fmla="*/ 494 w 528"/>
                <a:gd name="T109" fmla="*/ 500 h 626"/>
                <a:gd name="T110" fmla="*/ 528 w 528"/>
                <a:gd name="T111" fmla="*/ 37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8" h="626">
                  <a:moveTo>
                    <a:pt x="474" y="210"/>
                  </a:moveTo>
                  <a:lnTo>
                    <a:pt x="474" y="210"/>
                  </a:lnTo>
                  <a:lnTo>
                    <a:pt x="474" y="188"/>
                  </a:lnTo>
                  <a:lnTo>
                    <a:pt x="470" y="168"/>
                  </a:lnTo>
                  <a:lnTo>
                    <a:pt x="464" y="148"/>
                  </a:lnTo>
                  <a:lnTo>
                    <a:pt x="458" y="128"/>
                  </a:lnTo>
                  <a:lnTo>
                    <a:pt x="450" y="110"/>
                  </a:lnTo>
                  <a:lnTo>
                    <a:pt x="438" y="92"/>
                  </a:lnTo>
                  <a:lnTo>
                    <a:pt x="426" y="76"/>
                  </a:lnTo>
                  <a:lnTo>
                    <a:pt x="412" y="62"/>
                  </a:lnTo>
                  <a:lnTo>
                    <a:pt x="398" y="48"/>
                  </a:lnTo>
                  <a:lnTo>
                    <a:pt x="382" y="36"/>
                  </a:lnTo>
                  <a:lnTo>
                    <a:pt x="364" y="26"/>
                  </a:lnTo>
                  <a:lnTo>
                    <a:pt x="346" y="16"/>
                  </a:lnTo>
                  <a:lnTo>
                    <a:pt x="326" y="10"/>
                  </a:lnTo>
                  <a:lnTo>
                    <a:pt x="306" y="4"/>
                  </a:lnTo>
                  <a:lnTo>
                    <a:pt x="286" y="2"/>
                  </a:lnTo>
                  <a:lnTo>
                    <a:pt x="264" y="0"/>
                  </a:lnTo>
                  <a:lnTo>
                    <a:pt x="264" y="0"/>
                  </a:lnTo>
                  <a:lnTo>
                    <a:pt x="242" y="2"/>
                  </a:lnTo>
                  <a:lnTo>
                    <a:pt x="222" y="4"/>
                  </a:lnTo>
                  <a:lnTo>
                    <a:pt x="202" y="10"/>
                  </a:lnTo>
                  <a:lnTo>
                    <a:pt x="182" y="16"/>
                  </a:lnTo>
                  <a:lnTo>
                    <a:pt x="164" y="26"/>
                  </a:lnTo>
                  <a:lnTo>
                    <a:pt x="148" y="36"/>
                  </a:lnTo>
                  <a:lnTo>
                    <a:pt x="130" y="48"/>
                  </a:lnTo>
                  <a:lnTo>
                    <a:pt x="116" y="62"/>
                  </a:lnTo>
                  <a:lnTo>
                    <a:pt x="102" y="76"/>
                  </a:lnTo>
                  <a:lnTo>
                    <a:pt x="90" y="92"/>
                  </a:lnTo>
                  <a:lnTo>
                    <a:pt x="80" y="110"/>
                  </a:lnTo>
                  <a:lnTo>
                    <a:pt x="70" y="128"/>
                  </a:lnTo>
                  <a:lnTo>
                    <a:pt x="64" y="148"/>
                  </a:lnTo>
                  <a:lnTo>
                    <a:pt x="58" y="168"/>
                  </a:lnTo>
                  <a:lnTo>
                    <a:pt x="56" y="188"/>
                  </a:lnTo>
                  <a:lnTo>
                    <a:pt x="54" y="210"/>
                  </a:lnTo>
                  <a:lnTo>
                    <a:pt x="54" y="210"/>
                  </a:lnTo>
                  <a:lnTo>
                    <a:pt x="56" y="232"/>
                  </a:lnTo>
                  <a:lnTo>
                    <a:pt x="58" y="252"/>
                  </a:lnTo>
                  <a:lnTo>
                    <a:pt x="64" y="272"/>
                  </a:lnTo>
                  <a:lnTo>
                    <a:pt x="70" y="292"/>
                  </a:lnTo>
                  <a:lnTo>
                    <a:pt x="80" y="310"/>
                  </a:lnTo>
                  <a:lnTo>
                    <a:pt x="90" y="328"/>
                  </a:lnTo>
                  <a:lnTo>
                    <a:pt x="102" y="344"/>
                  </a:lnTo>
                  <a:lnTo>
                    <a:pt x="116" y="358"/>
                  </a:lnTo>
                  <a:lnTo>
                    <a:pt x="130" y="372"/>
                  </a:lnTo>
                  <a:lnTo>
                    <a:pt x="148" y="384"/>
                  </a:lnTo>
                  <a:lnTo>
                    <a:pt x="164" y="394"/>
                  </a:lnTo>
                  <a:lnTo>
                    <a:pt x="182" y="404"/>
                  </a:lnTo>
                  <a:lnTo>
                    <a:pt x="202" y="410"/>
                  </a:lnTo>
                  <a:lnTo>
                    <a:pt x="222" y="416"/>
                  </a:lnTo>
                  <a:lnTo>
                    <a:pt x="242" y="418"/>
                  </a:lnTo>
                  <a:lnTo>
                    <a:pt x="264" y="420"/>
                  </a:lnTo>
                  <a:lnTo>
                    <a:pt x="264" y="420"/>
                  </a:lnTo>
                  <a:lnTo>
                    <a:pt x="286" y="418"/>
                  </a:lnTo>
                  <a:lnTo>
                    <a:pt x="306" y="416"/>
                  </a:lnTo>
                  <a:lnTo>
                    <a:pt x="326" y="410"/>
                  </a:lnTo>
                  <a:lnTo>
                    <a:pt x="346" y="404"/>
                  </a:lnTo>
                  <a:lnTo>
                    <a:pt x="364" y="394"/>
                  </a:lnTo>
                  <a:lnTo>
                    <a:pt x="382" y="384"/>
                  </a:lnTo>
                  <a:lnTo>
                    <a:pt x="398" y="372"/>
                  </a:lnTo>
                  <a:lnTo>
                    <a:pt x="412" y="358"/>
                  </a:lnTo>
                  <a:lnTo>
                    <a:pt x="426" y="344"/>
                  </a:lnTo>
                  <a:lnTo>
                    <a:pt x="438" y="328"/>
                  </a:lnTo>
                  <a:lnTo>
                    <a:pt x="450" y="310"/>
                  </a:lnTo>
                  <a:lnTo>
                    <a:pt x="458" y="292"/>
                  </a:lnTo>
                  <a:lnTo>
                    <a:pt x="464" y="272"/>
                  </a:lnTo>
                  <a:lnTo>
                    <a:pt x="470" y="252"/>
                  </a:lnTo>
                  <a:lnTo>
                    <a:pt x="474" y="232"/>
                  </a:lnTo>
                  <a:lnTo>
                    <a:pt x="474" y="210"/>
                  </a:lnTo>
                  <a:lnTo>
                    <a:pt x="474" y="210"/>
                  </a:lnTo>
                  <a:close/>
                  <a:moveTo>
                    <a:pt x="426" y="144"/>
                  </a:moveTo>
                  <a:lnTo>
                    <a:pt x="426" y="144"/>
                  </a:lnTo>
                  <a:lnTo>
                    <a:pt x="432" y="160"/>
                  </a:lnTo>
                  <a:lnTo>
                    <a:pt x="436" y="176"/>
                  </a:lnTo>
                  <a:lnTo>
                    <a:pt x="438" y="192"/>
                  </a:lnTo>
                  <a:lnTo>
                    <a:pt x="438" y="210"/>
                  </a:lnTo>
                  <a:lnTo>
                    <a:pt x="438" y="210"/>
                  </a:lnTo>
                  <a:lnTo>
                    <a:pt x="438" y="228"/>
                  </a:lnTo>
                  <a:lnTo>
                    <a:pt x="436" y="244"/>
                  </a:lnTo>
                  <a:lnTo>
                    <a:pt x="432" y="260"/>
                  </a:lnTo>
                  <a:lnTo>
                    <a:pt x="426" y="276"/>
                  </a:lnTo>
                  <a:lnTo>
                    <a:pt x="426" y="276"/>
                  </a:lnTo>
                  <a:lnTo>
                    <a:pt x="400" y="266"/>
                  </a:lnTo>
                  <a:lnTo>
                    <a:pt x="376" y="258"/>
                  </a:lnTo>
                  <a:lnTo>
                    <a:pt x="376" y="258"/>
                  </a:lnTo>
                  <a:lnTo>
                    <a:pt x="378" y="234"/>
                  </a:lnTo>
                  <a:lnTo>
                    <a:pt x="378" y="210"/>
                  </a:lnTo>
                  <a:lnTo>
                    <a:pt x="378" y="210"/>
                  </a:lnTo>
                  <a:lnTo>
                    <a:pt x="378" y="186"/>
                  </a:lnTo>
                  <a:lnTo>
                    <a:pt x="376" y="162"/>
                  </a:lnTo>
                  <a:lnTo>
                    <a:pt x="376" y="162"/>
                  </a:lnTo>
                  <a:lnTo>
                    <a:pt x="400" y="154"/>
                  </a:lnTo>
                  <a:lnTo>
                    <a:pt x="426" y="144"/>
                  </a:lnTo>
                  <a:lnTo>
                    <a:pt x="426" y="144"/>
                  </a:lnTo>
                  <a:close/>
                  <a:moveTo>
                    <a:pt x="408" y="112"/>
                  </a:moveTo>
                  <a:lnTo>
                    <a:pt x="408" y="112"/>
                  </a:lnTo>
                  <a:lnTo>
                    <a:pt x="388" y="120"/>
                  </a:lnTo>
                  <a:lnTo>
                    <a:pt x="368" y="128"/>
                  </a:lnTo>
                  <a:lnTo>
                    <a:pt x="368" y="128"/>
                  </a:lnTo>
                  <a:lnTo>
                    <a:pt x="362" y="104"/>
                  </a:lnTo>
                  <a:lnTo>
                    <a:pt x="352" y="84"/>
                  </a:lnTo>
                  <a:lnTo>
                    <a:pt x="342" y="66"/>
                  </a:lnTo>
                  <a:lnTo>
                    <a:pt x="330" y="50"/>
                  </a:lnTo>
                  <a:lnTo>
                    <a:pt x="330" y="50"/>
                  </a:lnTo>
                  <a:lnTo>
                    <a:pt x="354" y="60"/>
                  </a:lnTo>
                  <a:lnTo>
                    <a:pt x="374" y="76"/>
                  </a:lnTo>
                  <a:lnTo>
                    <a:pt x="392" y="92"/>
                  </a:lnTo>
                  <a:lnTo>
                    <a:pt x="408" y="112"/>
                  </a:lnTo>
                  <a:lnTo>
                    <a:pt x="408" y="112"/>
                  </a:lnTo>
                  <a:close/>
                  <a:moveTo>
                    <a:pt x="342" y="210"/>
                  </a:moveTo>
                  <a:lnTo>
                    <a:pt x="342" y="210"/>
                  </a:lnTo>
                  <a:lnTo>
                    <a:pt x="342" y="230"/>
                  </a:lnTo>
                  <a:lnTo>
                    <a:pt x="340" y="248"/>
                  </a:lnTo>
                  <a:lnTo>
                    <a:pt x="340" y="248"/>
                  </a:lnTo>
                  <a:lnTo>
                    <a:pt x="302" y="244"/>
                  </a:lnTo>
                  <a:lnTo>
                    <a:pt x="264" y="242"/>
                  </a:lnTo>
                  <a:lnTo>
                    <a:pt x="226" y="244"/>
                  </a:lnTo>
                  <a:lnTo>
                    <a:pt x="188" y="248"/>
                  </a:lnTo>
                  <a:lnTo>
                    <a:pt x="188" y="248"/>
                  </a:lnTo>
                  <a:lnTo>
                    <a:pt x="188" y="230"/>
                  </a:lnTo>
                  <a:lnTo>
                    <a:pt x="186" y="210"/>
                  </a:lnTo>
                  <a:lnTo>
                    <a:pt x="186" y="210"/>
                  </a:lnTo>
                  <a:lnTo>
                    <a:pt x="188" y="190"/>
                  </a:lnTo>
                  <a:lnTo>
                    <a:pt x="188" y="172"/>
                  </a:lnTo>
                  <a:lnTo>
                    <a:pt x="188" y="172"/>
                  </a:lnTo>
                  <a:lnTo>
                    <a:pt x="226" y="176"/>
                  </a:lnTo>
                  <a:lnTo>
                    <a:pt x="264" y="178"/>
                  </a:lnTo>
                  <a:lnTo>
                    <a:pt x="264" y="178"/>
                  </a:lnTo>
                  <a:lnTo>
                    <a:pt x="302" y="176"/>
                  </a:lnTo>
                  <a:lnTo>
                    <a:pt x="340" y="172"/>
                  </a:lnTo>
                  <a:lnTo>
                    <a:pt x="340" y="172"/>
                  </a:lnTo>
                  <a:lnTo>
                    <a:pt x="342" y="190"/>
                  </a:lnTo>
                  <a:lnTo>
                    <a:pt x="342" y="210"/>
                  </a:lnTo>
                  <a:lnTo>
                    <a:pt x="342" y="210"/>
                  </a:lnTo>
                  <a:close/>
                  <a:moveTo>
                    <a:pt x="264" y="50"/>
                  </a:moveTo>
                  <a:lnTo>
                    <a:pt x="264" y="50"/>
                  </a:lnTo>
                  <a:lnTo>
                    <a:pt x="274" y="52"/>
                  </a:lnTo>
                  <a:lnTo>
                    <a:pt x="284" y="56"/>
                  </a:lnTo>
                  <a:lnTo>
                    <a:pt x="294" y="64"/>
                  </a:lnTo>
                  <a:lnTo>
                    <a:pt x="304" y="72"/>
                  </a:lnTo>
                  <a:lnTo>
                    <a:pt x="312" y="86"/>
                  </a:lnTo>
                  <a:lnTo>
                    <a:pt x="320" y="100"/>
                  </a:lnTo>
                  <a:lnTo>
                    <a:pt x="328" y="118"/>
                  </a:lnTo>
                  <a:lnTo>
                    <a:pt x="334" y="136"/>
                  </a:lnTo>
                  <a:lnTo>
                    <a:pt x="334" y="136"/>
                  </a:lnTo>
                  <a:lnTo>
                    <a:pt x="298" y="142"/>
                  </a:lnTo>
                  <a:lnTo>
                    <a:pt x="264" y="142"/>
                  </a:lnTo>
                  <a:lnTo>
                    <a:pt x="230" y="142"/>
                  </a:lnTo>
                  <a:lnTo>
                    <a:pt x="196" y="136"/>
                  </a:lnTo>
                  <a:lnTo>
                    <a:pt x="196" y="136"/>
                  </a:lnTo>
                  <a:lnTo>
                    <a:pt x="202" y="118"/>
                  </a:lnTo>
                  <a:lnTo>
                    <a:pt x="208" y="100"/>
                  </a:lnTo>
                  <a:lnTo>
                    <a:pt x="216" y="86"/>
                  </a:lnTo>
                  <a:lnTo>
                    <a:pt x="226" y="72"/>
                  </a:lnTo>
                  <a:lnTo>
                    <a:pt x="234" y="64"/>
                  </a:lnTo>
                  <a:lnTo>
                    <a:pt x="244" y="56"/>
                  </a:lnTo>
                  <a:lnTo>
                    <a:pt x="254" y="52"/>
                  </a:lnTo>
                  <a:lnTo>
                    <a:pt x="264" y="50"/>
                  </a:lnTo>
                  <a:lnTo>
                    <a:pt x="264" y="50"/>
                  </a:lnTo>
                  <a:close/>
                  <a:moveTo>
                    <a:pt x="198" y="50"/>
                  </a:moveTo>
                  <a:lnTo>
                    <a:pt x="198" y="50"/>
                  </a:lnTo>
                  <a:lnTo>
                    <a:pt x="186" y="66"/>
                  </a:lnTo>
                  <a:lnTo>
                    <a:pt x="176" y="84"/>
                  </a:lnTo>
                  <a:lnTo>
                    <a:pt x="168" y="104"/>
                  </a:lnTo>
                  <a:lnTo>
                    <a:pt x="160" y="128"/>
                  </a:lnTo>
                  <a:lnTo>
                    <a:pt x="160" y="128"/>
                  </a:lnTo>
                  <a:lnTo>
                    <a:pt x="140" y="120"/>
                  </a:lnTo>
                  <a:lnTo>
                    <a:pt x="120" y="112"/>
                  </a:lnTo>
                  <a:lnTo>
                    <a:pt x="120" y="112"/>
                  </a:lnTo>
                  <a:lnTo>
                    <a:pt x="136" y="92"/>
                  </a:lnTo>
                  <a:lnTo>
                    <a:pt x="154" y="76"/>
                  </a:lnTo>
                  <a:lnTo>
                    <a:pt x="176" y="60"/>
                  </a:lnTo>
                  <a:lnTo>
                    <a:pt x="198" y="50"/>
                  </a:lnTo>
                  <a:lnTo>
                    <a:pt x="198" y="50"/>
                  </a:lnTo>
                  <a:close/>
                  <a:moveTo>
                    <a:pt x="104" y="276"/>
                  </a:moveTo>
                  <a:lnTo>
                    <a:pt x="104" y="276"/>
                  </a:lnTo>
                  <a:lnTo>
                    <a:pt x="98" y="260"/>
                  </a:lnTo>
                  <a:lnTo>
                    <a:pt x="94" y="244"/>
                  </a:lnTo>
                  <a:lnTo>
                    <a:pt x="92" y="228"/>
                  </a:lnTo>
                  <a:lnTo>
                    <a:pt x="90" y="210"/>
                  </a:lnTo>
                  <a:lnTo>
                    <a:pt x="90" y="210"/>
                  </a:lnTo>
                  <a:lnTo>
                    <a:pt x="92" y="192"/>
                  </a:lnTo>
                  <a:lnTo>
                    <a:pt x="94" y="176"/>
                  </a:lnTo>
                  <a:lnTo>
                    <a:pt x="98" y="160"/>
                  </a:lnTo>
                  <a:lnTo>
                    <a:pt x="104" y="144"/>
                  </a:lnTo>
                  <a:lnTo>
                    <a:pt x="104" y="144"/>
                  </a:lnTo>
                  <a:lnTo>
                    <a:pt x="128" y="154"/>
                  </a:lnTo>
                  <a:lnTo>
                    <a:pt x="154" y="162"/>
                  </a:lnTo>
                  <a:lnTo>
                    <a:pt x="154" y="162"/>
                  </a:lnTo>
                  <a:lnTo>
                    <a:pt x="152" y="186"/>
                  </a:lnTo>
                  <a:lnTo>
                    <a:pt x="150" y="210"/>
                  </a:lnTo>
                  <a:lnTo>
                    <a:pt x="150" y="210"/>
                  </a:lnTo>
                  <a:lnTo>
                    <a:pt x="152" y="234"/>
                  </a:lnTo>
                  <a:lnTo>
                    <a:pt x="154" y="258"/>
                  </a:lnTo>
                  <a:lnTo>
                    <a:pt x="154" y="258"/>
                  </a:lnTo>
                  <a:lnTo>
                    <a:pt x="128" y="266"/>
                  </a:lnTo>
                  <a:lnTo>
                    <a:pt x="104" y="276"/>
                  </a:lnTo>
                  <a:lnTo>
                    <a:pt x="104" y="276"/>
                  </a:lnTo>
                  <a:close/>
                  <a:moveTo>
                    <a:pt x="120" y="308"/>
                  </a:moveTo>
                  <a:lnTo>
                    <a:pt x="120" y="308"/>
                  </a:lnTo>
                  <a:lnTo>
                    <a:pt x="140" y="300"/>
                  </a:lnTo>
                  <a:lnTo>
                    <a:pt x="160" y="292"/>
                  </a:lnTo>
                  <a:lnTo>
                    <a:pt x="160" y="292"/>
                  </a:lnTo>
                  <a:lnTo>
                    <a:pt x="168" y="316"/>
                  </a:lnTo>
                  <a:lnTo>
                    <a:pt x="176" y="336"/>
                  </a:lnTo>
                  <a:lnTo>
                    <a:pt x="186" y="354"/>
                  </a:lnTo>
                  <a:lnTo>
                    <a:pt x="198" y="370"/>
                  </a:lnTo>
                  <a:lnTo>
                    <a:pt x="198" y="370"/>
                  </a:lnTo>
                  <a:lnTo>
                    <a:pt x="176" y="360"/>
                  </a:lnTo>
                  <a:lnTo>
                    <a:pt x="154" y="344"/>
                  </a:lnTo>
                  <a:lnTo>
                    <a:pt x="136" y="328"/>
                  </a:lnTo>
                  <a:lnTo>
                    <a:pt x="120" y="308"/>
                  </a:lnTo>
                  <a:lnTo>
                    <a:pt x="120" y="308"/>
                  </a:lnTo>
                  <a:close/>
                  <a:moveTo>
                    <a:pt x="264" y="370"/>
                  </a:moveTo>
                  <a:lnTo>
                    <a:pt x="264" y="370"/>
                  </a:lnTo>
                  <a:lnTo>
                    <a:pt x="254" y="368"/>
                  </a:lnTo>
                  <a:lnTo>
                    <a:pt x="244" y="364"/>
                  </a:lnTo>
                  <a:lnTo>
                    <a:pt x="234" y="356"/>
                  </a:lnTo>
                  <a:lnTo>
                    <a:pt x="226" y="348"/>
                  </a:lnTo>
                  <a:lnTo>
                    <a:pt x="216" y="334"/>
                  </a:lnTo>
                  <a:lnTo>
                    <a:pt x="208" y="320"/>
                  </a:lnTo>
                  <a:lnTo>
                    <a:pt x="202" y="302"/>
                  </a:lnTo>
                  <a:lnTo>
                    <a:pt x="196" y="284"/>
                  </a:lnTo>
                  <a:lnTo>
                    <a:pt x="196" y="284"/>
                  </a:lnTo>
                  <a:lnTo>
                    <a:pt x="230" y="278"/>
                  </a:lnTo>
                  <a:lnTo>
                    <a:pt x="264" y="278"/>
                  </a:lnTo>
                  <a:lnTo>
                    <a:pt x="298" y="278"/>
                  </a:lnTo>
                  <a:lnTo>
                    <a:pt x="334" y="284"/>
                  </a:lnTo>
                  <a:lnTo>
                    <a:pt x="334" y="284"/>
                  </a:lnTo>
                  <a:lnTo>
                    <a:pt x="328" y="302"/>
                  </a:lnTo>
                  <a:lnTo>
                    <a:pt x="320" y="320"/>
                  </a:lnTo>
                  <a:lnTo>
                    <a:pt x="312" y="334"/>
                  </a:lnTo>
                  <a:lnTo>
                    <a:pt x="304" y="348"/>
                  </a:lnTo>
                  <a:lnTo>
                    <a:pt x="294" y="356"/>
                  </a:lnTo>
                  <a:lnTo>
                    <a:pt x="284" y="364"/>
                  </a:lnTo>
                  <a:lnTo>
                    <a:pt x="274" y="368"/>
                  </a:lnTo>
                  <a:lnTo>
                    <a:pt x="264" y="370"/>
                  </a:lnTo>
                  <a:lnTo>
                    <a:pt x="264" y="370"/>
                  </a:lnTo>
                  <a:close/>
                  <a:moveTo>
                    <a:pt x="330" y="370"/>
                  </a:moveTo>
                  <a:lnTo>
                    <a:pt x="330" y="370"/>
                  </a:lnTo>
                  <a:lnTo>
                    <a:pt x="342" y="354"/>
                  </a:lnTo>
                  <a:lnTo>
                    <a:pt x="352" y="336"/>
                  </a:lnTo>
                  <a:lnTo>
                    <a:pt x="362" y="316"/>
                  </a:lnTo>
                  <a:lnTo>
                    <a:pt x="368" y="292"/>
                  </a:lnTo>
                  <a:lnTo>
                    <a:pt x="368" y="292"/>
                  </a:lnTo>
                  <a:lnTo>
                    <a:pt x="388" y="300"/>
                  </a:lnTo>
                  <a:lnTo>
                    <a:pt x="408" y="308"/>
                  </a:lnTo>
                  <a:lnTo>
                    <a:pt x="408" y="308"/>
                  </a:lnTo>
                  <a:lnTo>
                    <a:pt x="392" y="328"/>
                  </a:lnTo>
                  <a:lnTo>
                    <a:pt x="374" y="344"/>
                  </a:lnTo>
                  <a:lnTo>
                    <a:pt x="354" y="360"/>
                  </a:lnTo>
                  <a:lnTo>
                    <a:pt x="330" y="370"/>
                  </a:lnTo>
                  <a:lnTo>
                    <a:pt x="330" y="370"/>
                  </a:lnTo>
                  <a:close/>
                  <a:moveTo>
                    <a:pt x="218" y="516"/>
                  </a:moveTo>
                  <a:lnTo>
                    <a:pt x="218" y="516"/>
                  </a:lnTo>
                  <a:lnTo>
                    <a:pt x="214" y="504"/>
                  </a:lnTo>
                  <a:lnTo>
                    <a:pt x="206" y="494"/>
                  </a:lnTo>
                  <a:lnTo>
                    <a:pt x="206" y="494"/>
                  </a:lnTo>
                  <a:lnTo>
                    <a:pt x="206" y="494"/>
                  </a:lnTo>
                  <a:lnTo>
                    <a:pt x="136" y="432"/>
                  </a:lnTo>
                  <a:lnTo>
                    <a:pt x="136" y="432"/>
                  </a:lnTo>
                  <a:lnTo>
                    <a:pt x="136" y="432"/>
                  </a:lnTo>
                  <a:lnTo>
                    <a:pt x="130" y="428"/>
                  </a:lnTo>
                  <a:lnTo>
                    <a:pt x="122" y="426"/>
                  </a:lnTo>
                  <a:lnTo>
                    <a:pt x="122" y="426"/>
                  </a:lnTo>
                  <a:lnTo>
                    <a:pt x="116" y="428"/>
                  </a:lnTo>
                  <a:lnTo>
                    <a:pt x="110" y="432"/>
                  </a:lnTo>
                  <a:lnTo>
                    <a:pt x="106" y="438"/>
                  </a:lnTo>
                  <a:lnTo>
                    <a:pt x="104" y="446"/>
                  </a:lnTo>
                  <a:lnTo>
                    <a:pt x="104" y="446"/>
                  </a:lnTo>
                  <a:lnTo>
                    <a:pt x="106" y="454"/>
                  </a:lnTo>
                  <a:lnTo>
                    <a:pt x="110" y="460"/>
                  </a:lnTo>
                  <a:lnTo>
                    <a:pt x="110" y="460"/>
                  </a:lnTo>
                  <a:lnTo>
                    <a:pt x="110" y="460"/>
                  </a:lnTo>
                  <a:lnTo>
                    <a:pt x="148" y="500"/>
                  </a:lnTo>
                  <a:lnTo>
                    <a:pt x="148" y="500"/>
                  </a:lnTo>
                  <a:lnTo>
                    <a:pt x="80" y="464"/>
                  </a:lnTo>
                  <a:lnTo>
                    <a:pt x="80" y="464"/>
                  </a:lnTo>
                  <a:lnTo>
                    <a:pt x="38" y="366"/>
                  </a:lnTo>
                  <a:lnTo>
                    <a:pt x="38" y="366"/>
                  </a:lnTo>
                  <a:lnTo>
                    <a:pt x="38" y="366"/>
                  </a:lnTo>
                  <a:lnTo>
                    <a:pt x="34" y="362"/>
                  </a:lnTo>
                  <a:lnTo>
                    <a:pt x="30" y="358"/>
                  </a:lnTo>
                  <a:lnTo>
                    <a:pt x="26" y="356"/>
                  </a:lnTo>
                  <a:lnTo>
                    <a:pt x="20" y="356"/>
                  </a:lnTo>
                  <a:lnTo>
                    <a:pt x="20" y="356"/>
                  </a:lnTo>
                  <a:lnTo>
                    <a:pt x="12" y="356"/>
                  </a:lnTo>
                  <a:lnTo>
                    <a:pt x="6" y="360"/>
                  </a:lnTo>
                  <a:lnTo>
                    <a:pt x="2" y="368"/>
                  </a:lnTo>
                  <a:lnTo>
                    <a:pt x="0" y="374"/>
                  </a:lnTo>
                  <a:lnTo>
                    <a:pt x="0" y="374"/>
                  </a:lnTo>
                  <a:lnTo>
                    <a:pt x="2" y="380"/>
                  </a:lnTo>
                  <a:lnTo>
                    <a:pt x="2" y="380"/>
                  </a:lnTo>
                  <a:lnTo>
                    <a:pt x="2" y="380"/>
                  </a:lnTo>
                  <a:lnTo>
                    <a:pt x="30" y="492"/>
                  </a:lnTo>
                  <a:lnTo>
                    <a:pt x="30" y="492"/>
                  </a:lnTo>
                  <a:lnTo>
                    <a:pt x="30" y="492"/>
                  </a:lnTo>
                  <a:lnTo>
                    <a:pt x="34" y="500"/>
                  </a:lnTo>
                  <a:lnTo>
                    <a:pt x="42" y="508"/>
                  </a:lnTo>
                  <a:lnTo>
                    <a:pt x="42" y="508"/>
                  </a:lnTo>
                  <a:lnTo>
                    <a:pt x="42" y="508"/>
                  </a:lnTo>
                  <a:lnTo>
                    <a:pt x="148" y="584"/>
                  </a:lnTo>
                  <a:lnTo>
                    <a:pt x="160" y="606"/>
                  </a:lnTo>
                  <a:lnTo>
                    <a:pt x="160" y="606"/>
                  </a:lnTo>
                  <a:lnTo>
                    <a:pt x="160" y="606"/>
                  </a:lnTo>
                  <a:lnTo>
                    <a:pt x="166" y="614"/>
                  </a:lnTo>
                  <a:lnTo>
                    <a:pt x="174" y="620"/>
                  </a:lnTo>
                  <a:lnTo>
                    <a:pt x="184" y="624"/>
                  </a:lnTo>
                  <a:lnTo>
                    <a:pt x="194" y="626"/>
                  </a:lnTo>
                  <a:lnTo>
                    <a:pt x="194" y="626"/>
                  </a:lnTo>
                  <a:lnTo>
                    <a:pt x="202" y="626"/>
                  </a:lnTo>
                  <a:lnTo>
                    <a:pt x="208" y="622"/>
                  </a:lnTo>
                  <a:lnTo>
                    <a:pt x="216" y="620"/>
                  </a:lnTo>
                  <a:lnTo>
                    <a:pt x="222" y="614"/>
                  </a:lnTo>
                  <a:lnTo>
                    <a:pt x="226" y="608"/>
                  </a:lnTo>
                  <a:lnTo>
                    <a:pt x="230" y="602"/>
                  </a:lnTo>
                  <a:lnTo>
                    <a:pt x="232" y="596"/>
                  </a:lnTo>
                  <a:lnTo>
                    <a:pt x="232" y="588"/>
                  </a:lnTo>
                  <a:lnTo>
                    <a:pt x="232" y="588"/>
                  </a:lnTo>
                  <a:lnTo>
                    <a:pt x="232" y="580"/>
                  </a:lnTo>
                  <a:lnTo>
                    <a:pt x="232" y="580"/>
                  </a:lnTo>
                  <a:lnTo>
                    <a:pt x="218" y="516"/>
                  </a:lnTo>
                  <a:lnTo>
                    <a:pt x="218" y="516"/>
                  </a:lnTo>
                  <a:close/>
                  <a:moveTo>
                    <a:pt x="528" y="374"/>
                  </a:moveTo>
                  <a:lnTo>
                    <a:pt x="528" y="374"/>
                  </a:lnTo>
                  <a:lnTo>
                    <a:pt x="526" y="368"/>
                  </a:lnTo>
                  <a:lnTo>
                    <a:pt x="522" y="360"/>
                  </a:lnTo>
                  <a:lnTo>
                    <a:pt x="516" y="356"/>
                  </a:lnTo>
                  <a:lnTo>
                    <a:pt x="510" y="356"/>
                  </a:lnTo>
                  <a:lnTo>
                    <a:pt x="510" y="356"/>
                  </a:lnTo>
                  <a:lnTo>
                    <a:pt x="504" y="356"/>
                  </a:lnTo>
                  <a:lnTo>
                    <a:pt x="498" y="358"/>
                  </a:lnTo>
                  <a:lnTo>
                    <a:pt x="494" y="362"/>
                  </a:lnTo>
                  <a:lnTo>
                    <a:pt x="492" y="366"/>
                  </a:lnTo>
                  <a:lnTo>
                    <a:pt x="492" y="366"/>
                  </a:lnTo>
                  <a:lnTo>
                    <a:pt x="492" y="366"/>
                  </a:lnTo>
                  <a:lnTo>
                    <a:pt x="448" y="464"/>
                  </a:lnTo>
                  <a:lnTo>
                    <a:pt x="448" y="464"/>
                  </a:lnTo>
                  <a:lnTo>
                    <a:pt x="380" y="500"/>
                  </a:lnTo>
                  <a:lnTo>
                    <a:pt x="380" y="500"/>
                  </a:lnTo>
                  <a:lnTo>
                    <a:pt x="420" y="460"/>
                  </a:lnTo>
                  <a:lnTo>
                    <a:pt x="420" y="460"/>
                  </a:lnTo>
                  <a:lnTo>
                    <a:pt x="420" y="460"/>
                  </a:lnTo>
                  <a:lnTo>
                    <a:pt x="424" y="454"/>
                  </a:lnTo>
                  <a:lnTo>
                    <a:pt x="426" y="446"/>
                  </a:lnTo>
                  <a:lnTo>
                    <a:pt x="426" y="446"/>
                  </a:lnTo>
                  <a:lnTo>
                    <a:pt x="424" y="438"/>
                  </a:lnTo>
                  <a:lnTo>
                    <a:pt x="420" y="432"/>
                  </a:lnTo>
                  <a:lnTo>
                    <a:pt x="414" y="428"/>
                  </a:lnTo>
                  <a:lnTo>
                    <a:pt x="406" y="426"/>
                  </a:lnTo>
                  <a:lnTo>
                    <a:pt x="406" y="426"/>
                  </a:lnTo>
                  <a:lnTo>
                    <a:pt x="398" y="428"/>
                  </a:lnTo>
                  <a:lnTo>
                    <a:pt x="394" y="432"/>
                  </a:lnTo>
                  <a:lnTo>
                    <a:pt x="394" y="432"/>
                  </a:lnTo>
                  <a:lnTo>
                    <a:pt x="394" y="432"/>
                  </a:lnTo>
                  <a:lnTo>
                    <a:pt x="322" y="494"/>
                  </a:lnTo>
                  <a:lnTo>
                    <a:pt x="322" y="494"/>
                  </a:lnTo>
                  <a:lnTo>
                    <a:pt x="322" y="494"/>
                  </a:lnTo>
                  <a:lnTo>
                    <a:pt x="314" y="504"/>
                  </a:lnTo>
                  <a:lnTo>
                    <a:pt x="310" y="516"/>
                  </a:lnTo>
                  <a:lnTo>
                    <a:pt x="310" y="516"/>
                  </a:lnTo>
                  <a:lnTo>
                    <a:pt x="298" y="580"/>
                  </a:lnTo>
                  <a:lnTo>
                    <a:pt x="298" y="580"/>
                  </a:lnTo>
                  <a:lnTo>
                    <a:pt x="296" y="588"/>
                  </a:lnTo>
                  <a:lnTo>
                    <a:pt x="296" y="588"/>
                  </a:lnTo>
                  <a:lnTo>
                    <a:pt x="298" y="596"/>
                  </a:lnTo>
                  <a:lnTo>
                    <a:pt x="300" y="602"/>
                  </a:lnTo>
                  <a:lnTo>
                    <a:pt x="302" y="608"/>
                  </a:lnTo>
                  <a:lnTo>
                    <a:pt x="308" y="614"/>
                  </a:lnTo>
                  <a:lnTo>
                    <a:pt x="314" y="620"/>
                  </a:lnTo>
                  <a:lnTo>
                    <a:pt x="320" y="622"/>
                  </a:lnTo>
                  <a:lnTo>
                    <a:pt x="328" y="626"/>
                  </a:lnTo>
                  <a:lnTo>
                    <a:pt x="336" y="626"/>
                  </a:lnTo>
                  <a:lnTo>
                    <a:pt x="336" y="626"/>
                  </a:lnTo>
                  <a:lnTo>
                    <a:pt x="346" y="624"/>
                  </a:lnTo>
                  <a:lnTo>
                    <a:pt x="356" y="620"/>
                  </a:lnTo>
                  <a:lnTo>
                    <a:pt x="364" y="614"/>
                  </a:lnTo>
                  <a:lnTo>
                    <a:pt x="370" y="606"/>
                  </a:lnTo>
                  <a:lnTo>
                    <a:pt x="370" y="606"/>
                  </a:lnTo>
                  <a:lnTo>
                    <a:pt x="380" y="584"/>
                  </a:lnTo>
                  <a:lnTo>
                    <a:pt x="380" y="584"/>
                  </a:lnTo>
                  <a:lnTo>
                    <a:pt x="488" y="508"/>
                  </a:lnTo>
                  <a:lnTo>
                    <a:pt x="488" y="508"/>
                  </a:lnTo>
                  <a:lnTo>
                    <a:pt x="488" y="508"/>
                  </a:lnTo>
                  <a:lnTo>
                    <a:pt x="494" y="500"/>
                  </a:lnTo>
                  <a:lnTo>
                    <a:pt x="498" y="492"/>
                  </a:lnTo>
                  <a:lnTo>
                    <a:pt x="498" y="492"/>
                  </a:lnTo>
                  <a:lnTo>
                    <a:pt x="498" y="492"/>
                  </a:lnTo>
                  <a:lnTo>
                    <a:pt x="528" y="380"/>
                  </a:lnTo>
                  <a:lnTo>
                    <a:pt x="528" y="380"/>
                  </a:lnTo>
                  <a:lnTo>
                    <a:pt x="528" y="380"/>
                  </a:lnTo>
                  <a:lnTo>
                    <a:pt x="528" y="374"/>
                  </a:lnTo>
                  <a:lnTo>
                    <a:pt x="528" y="374"/>
                  </a:lnTo>
                  <a:close/>
                </a:path>
              </a:pathLst>
            </a:custGeom>
            <a:solidFill>
              <a:srgbClr val="398153"/>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6" name="Rectangle 3"/>
          <p:cNvSpPr txBox="1">
            <a:spLocks noChangeArrowheads="1"/>
          </p:cNvSpPr>
          <p:nvPr/>
        </p:nvSpPr>
        <p:spPr bwMode="auto">
          <a:xfrm>
            <a:off x="3259535" y="3533073"/>
            <a:ext cx="759855" cy="32305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2400" b="1" smtClean="0">
                <a:solidFill>
                  <a:schemeClr val="bg1"/>
                </a:solidFill>
                <a:latin typeface="Calibri" panose="020F0502020204030204" pitchFamily="34" charset="0"/>
                <a:ea typeface="Tahoma" pitchFamily="34" charset="0"/>
                <a:cs typeface="Tahoma" pitchFamily="34" charset="0"/>
              </a:rPr>
              <a:t>75</a:t>
            </a:r>
            <a:r>
              <a:rPr lang="en-US" altLang="ko-KR" sz="1600" b="1" smtClean="0">
                <a:solidFill>
                  <a:schemeClr val="bg1"/>
                </a:solidFill>
                <a:latin typeface="Calibri" panose="020F0502020204030204" pitchFamily="34" charset="0"/>
                <a:ea typeface="Tahoma" pitchFamily="34" charset="0"/>
                <a:cs typeface="Tahoma" pitchFamily="34" charset="0"/>
              </a:rPr>
              <a:t>%</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37" name="Rectangle 3"/>
          <p:cNvSpPr txBox="1">
            <a:spLocks noChangeArrowheads="1"/>
          </p:cNvSpPr>
          <p:nvPr/>
        </p:nvSpPr>
        <p:spPr bwMode="auto">
          <a:xfrm>
            <a:off x="1341871" y="2181976"/>
            <a:ext cx="759855" cy="26921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b="1" smtClean="0">
                <a:solidFill>
                  <a:schemeClr val="bg1"/>
                </a:solidFill>
                <a:latin typeface="Calibri" panose="020F0502020204030204" pitchFamily="34" charset="0"/>
                <a:ea typeface="Tahoma" pitchFamily="34" charset="0"/>
                <a:cs typeface="Tahoma" pitchFamily="34" charset="0"/>
              </a:rPr>
              <a:t>20</a:t>
            </a:r>
            <a:r>
              <a:rPr lang="en-US" altLang="ko-KR" sz="1400" b="1" smtClean="0">
                <a:solidFill>
                  <a:schemeClr val="bg1"/>
                </a:solidFill>
                <a:latin typeface="Calibri" panose="020F0502020204030204" pitchFamily="34" charset="0"/>
                <a:ea typeface="Tahoma" pitchFamily="34" charset="0"/>
                <a:cs typeface="Tahoma" pitchFamily="34" charset="0"/>
              </a:rPr>
              <a:t>%</a:t>
            </a:r>
            <a:endParaRPr lang="en-US" altLang="ko-KR" sz="1400" b="1">
              <a:solidFill>
                <a:schemeClr val="bg1"/>
              </a:solidFill>
              <a:latin typeface="Calibri" panose="020F0502020204030204" pitchFamily="34" charset="0"/>
              <a:ea typeface="Tahoma" pitchFamily="34" charset="0"/>
              <a:cs typeface="Tahoma" pitchFamily="34" charset="0"/>
            </a:endParaRPr>
          </a:p>
        </p:txBody>
      </p:sp>
      <p:sp>
        <p:nvSpPr>
          <p:cNvPr id="38" name="Rectangle 3"/>
          <p:cNvSpPr txBox="1">
            <a:spLocks noChangeArrowheads="1"/>
          </p:cNvSpPr>
          <p:nvPr/>
        </p:nvSpPr>
        <p:spPr bwMode="auto">
          <a:xfrm>
            <a:off x="2103154" y="1675064"/>
            <a:ext cx="759855" cy="24229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800" b="1" smtClean="0">
                <a:solidFill>
                  <a:schemeClr val="bg1"/>
                </a:solidFill>
                <a:latin typeface="Calibri" panose="020F0502020204030204" pitchFamily="34" charset="0"/>
                <a:ea typeface="Tahoma" pitchFamily="34" charset="0"/>
                <a:cs typeface="Tahoma" pitchFamily="34" charset="0"/>
              </a:rPr>
              <a:t>5</a:t>
            </a:r>
            <a:r>
              <a:rPr lang="en-US" altLang="ko-KR" sz="1200" b="1" smtClean="0">
                <a:solidFill>
                  <a:schemeClr val="bg1"/>
                </a:solidFill>
                <a:latin typeface="Calibri" panose="020F0502020204030204" pitchFamily="34" charset="0"/>
                <a:ea typeface="Tahoma" pitchFamily="34" charset="0"/>
                <a:cs typeface="Tahoma" pitchFamily="34" charset="0"/>
              </a:rPr>
              <a:t>%</a:t>
            </a:r>
            <a:endParaRPr lang="en-US" altLang="ko-KR" sz="1200" b="1">
              <a:solidFill>
                <a:schemeClr val="bg1"/>
              </a:solidFill>
              <a:latin typeface="Calibri" panose="020F0502020204030204" pitchFamily="34" charset="0"/>
              <a:ea typeface="Tahoma" pitchFamily="34" charset="0"/>
              <a:cs typeface="Tahoma" pitchFamily="34" charset="0"/>
            </a:endParaRPr>
          </a:p>
        </p:txBody>
      </p:sp>
    </p:spTree>
    <p:extLst>
      <p:ext uri="{BB962C8B-B14F-4D97-AF65-F5344CB8AC3E}">
        <p14:creationId xmlns:p14="http://schemas.microsoft.com/office/powerpoint/2010/main" val="3003114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Column chart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7"/>
          <p:cNvGrpSpPr/>
          <p:nvPr/>
        </p:nvGrpSpPr>
        <p:grpSpPr>
          <a:xfrm>
            <a:off x="1232014" y="3769634"/>
            <a:ext cx="6818011" cy="1004177"/>
            <a:chOff x="840850" y="5176299"/>
            <a:chExt cx="7571630" cy="1115172"/>
          </a:xfrm>
        </p:grpSpPr>
        <p:sp>
          <p:nvSpPr>
            <p:cNvPr id="9" name="모서리가 둥근 직사각형 8"/>
            <p:cNvSpPr/>
            <p:nvPr/>
          </p:nvSpPr>
          <p:spPr>
            <a:xfrm>
              <a:off x="840850" y="5176299"/>
              <a:ext cx="7571630" cy="1115172"/>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그룹 9"/>
            <p:cNvGrpSpPr/>
            <p:nvPr/>
          </p:nvGrpSpPr>
          <p:grpSpPr>
            <a:xfrm>
              <a:off x="897156" y="5236294"/>
              <a:ext cx="7459016" cy="995182"/>
              <a:chOff x="755576" y="5227987"/>
              <a:chExt cx="7747451" cy="1033667"/>
            </a:xfrm>
          </p:grpSpPr>
          <p:sp>
            <p:nvSpPr>
              <p:cNvPr id="13" name="모서리가 둥근 직사각형 12"/>
              <p:cNvSpPr/>
              <p:nvPr/>
            </p:nvSpPr>
            <p:spPr>
              <a:xfrm>
                <a:off x="755576" y="5227987"/>
                <a:ext cx="7747451" cy="1033666"/>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l="-13514" t="-283858" r="-4512" b="-279604"/>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4" name="모서리가 둥근 직사각형 13"/>
              <p:cNvSpPr/>
              <p:nvPr/>
            </p:nvSpPr>
            <p:spPr>
              <a:xfrm>
                <a:off x="755576" y="5227988"/>
                <a:ext cx="7747451" cy="1033666"/>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11" name="타원 10"/>
            <p:cNvSpPr/>
            <p:nvPr/>
          </p:nvSpPr>
          <p:spPr>
            <a:xfrm>
              <a:off x="971600" y="5687443"/>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2" name="타원 11"/>
            <p:cNvSpPr/>
            <p:nvPr/>
          </p:nvSpPr>
          <p:spPr>
            <a:xfrm>
              <a:off x="8171540" y="5687443"/>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aphicFrame>
        <p:nvGraphicFramePr>
          <p:cNvPr id="15" name="차트 14"/>
          <p:cNvGraphicFramePr/>
          <p:nvPr>
            <p:extLst>
              <p:ext uri="{D42A27DB-BD31-4B8C-83A1-F6EECF244321}">
                <p14:modId xmlns:p14="http://schemas.microsoft.com/office/powerpoint/2010/main" val="852023548"/>
              </p:ext>
            </p:extLst>
          </p:nvPr>
        </p:nvGraphicFramePr>
        <p:xfrm>
          <a:off x="1065547" y="1321905"/>
          <a:ext cx="7052496" cy="2290209"/>
        </p:xfrm>
        <a:graphic>
          <a:graphicData uri="http://schemas.openxmlformats.org/drawingml/2006/chart">
            <c:chart xmlns:c="http://schemas.openxmlformats.org/drawingml/2006/chart" xmlns:r="http://schemas.openxmlformats.org/officeDocument/2006/relationships" r:id="rId6"/>
          </a:graphicData>
        </a:graphic>
      </p:graphicFrame>
      <p:sp>
        <p:nvSpPr>
          <p:cNvPr id="16" name="Freeform 10"/>
          <p:cNvSpPr>
            <a:spLocks noEditPoints="1"/>
          </p:cNvSpPr>
          <p:nvPr/>
        </p:nvSpPr>
        <p:spPr bwMode="auto">
          <a:xfrm>
            <a:off x="1865815" y="4035543"/>
            <a:ext cx="492052" cy="492052"/>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17" name="Rectangle 3"/>
          <p:cNvSpPr txBox="1">
            <a:spLocks noChangeArrowheads="1"/>
          </p:cNvSpPr>
          <p:nvPr/>
        </p:nvSpPr>
        <p:spPr bwMode="auto">
          <a:xfrm>
            <a:off x="2505946" y="3999498"/>
            <a:ext cx="4726138" cy="22171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smtClean="0">
                <a:solidFill>
                  <a:srgbClr val="402D1F"/>
                </a:solidFill>
                <a:latin typeface="Calibri" panose="020F0502020204030204" pitchFamily="34" charset="0"/>
                <a:ea typeface="Tahoma" pitchFamily="34" charset="0"/>
                <a:cs typeface="Tahoma" pitchFamily="34" charset="0"/>
              </a:rPr>
              <a:t>Presentation title</a:t>
            </a:r>
            <a:endParaRPr lang="en-US" altLang="ko-KR" sz="1600" b="1" dirty="0">
              <a:solidFill>
                <a:srgbClr val="402D1F"/>
              </a:solidFill>
              <a:latin typeface="Calibri" panose="020F0502020204030204" pitchFamily="34" charset="0"/>
              <a:ea typeface="Tahoma" pitchFamily="34" charset="0"/>
              <a:cs typeface="Tahoma" pitchFamily="34" charset="0"/>
            </a:endParaRPr>
          </a:p>
        </p:txBody>
      </p:sp>
      <p:sp>
        <p:nvSpPr>
          <p:cNvPr id="18" name="Rectangle 3"/>
          <p:cNvSpPr txBox="1">
            <a:spLocks noChangeArrowheads="1"/>
          </p:cNvSpPr>
          <p:nvPr/>
        </p:nvSpPr>
        <p:spPr bwMode="auto">
          <a:xfrm>
            <a:off x="2505946" y="4269229"/>
            <a:ext cx="4742276" cy="277143"/>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nvGrpSpPr>
          <p:cNvPr id="19" name="그룹 18"/>
          <p:cNvGrpSpPr/>
          <p:nvPr/>
        </p:nvGrpSpPr>
        <p:grpSpPr>
          <a:xfrm rot="20489486" flipH="1">
            <a:off x="7070958" y="3508145"/>
            <a:ext cx="1405257" cy="644622"/>
            <a:chOff x="1221200" y="5283927"/>
            <a:chExt cx="1720031" cy="789015"/>
          </a:xfrm>
        </p:grpSpPr>
        <p:pic>
          <p:nvPicPr>
            <p:cNvPr id="20" name="그림 19"/>
            <p:cNvPicPr>
              <a:picLocks noChangeAspect="1"/>
            </p:cNvPicPr>
            <p:nvPr/>
          </p:nvPicPr>
          <p:blipFill>
            <a:blip r:embed="rId7"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21" name="그림 20"/>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22" name="그림 21"/>
            <p:cNvPicPr>
              <a:picLocks noChangeAspect="1"/>
            </p:cNvPicPr>
            <p:nvPr/>
          </p:nvPicPr>
          <p:blipFill>
            <a:blip r:embed="rId9"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1211294" y="5293833"/>
              <a:ext cx="169431" cy="149620"/>
            </a:xfrm>
            <a:prstGeom prst="rect">
              <a:avLst/>
            </a:prstGeom>
          </p:spPr>
        </p:pic>
        <p:pic>
          <p:nvPicPr>
            <p:cNvPr id="23" name="그림 22"/>
            <p:cNvPicPr>
              <a:picLocks noChangeAspect="1"/>
            </p:cNvPicPr>
            <p:nvPr/>
          </p:nvPicPr>
          <p:blipFill>
            <a:blip r:embed="rId10"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24" name="그림 23"/>
            <p:cNvPicPr>
              <a:picLocks noChangeAspect="1"/>
            </p:cNvPicPr>
            <p:nvPr/>
          </p:nvPicPr>
          <p:blipFill>
            <a:blip r:embed="rId11"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그룹 41"/>
          <p:cNvGrpSpPr/>
          <p:nvPr/>
        </p:nvGrpSpPr>
        <p:grpSpPr>
          <a:xfrm>
            <a:off x="359" y="1699592"/>
            <a:ext cx="9143641" cy="2914250"/>
            <a:chOff x="359" y="1659836"/>
            <a:chExt cx="9143641" cy="2914250"/>
          </a:xfrm>
        </p:grpSpPr>
        <p:sp>
          <p:nvSpPr>
            <p:cNvPr id="12" name="Freeform 9"/>
            <p:cNvSpPr>
              <a:spLocks/>
            </p:cNvSpPr>
            <p:nvPr/>
          </p:nvSpPr>
          <p:spPr bwMode="auto">
            <a:xfrm flipH="1" flipV="1">
              <a:off x="5649774" y="3497190"/>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3" name="Line 12"/>
            <p:cNvSpPr>
              <a:spLocks noChangeShapeType="1"/>
            </p:cNvSpPr>
            <p:nvPr/>
          </p:nvSpPr>
          <p:spPr bwMode="auto">
            <a:xfrm flipH="1" flipV="1">
              <a:off x="5649774" y="2736730"/>
              <a:ext cx="0" cy="784815"/>
            </a:xfrm>
            <a:prstGeom prst="line">
              <a:avLst/>
            </a:pr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4" name="Line 12"/>
            <p:cNvSpPr>
              <a:spLocks noChangeShapeType="1"/>
            </p:cNvSpPr>
            <p:nvPr/>
          </p:nvSpPr>
          <p:spPr bwMode="auto">
            <a:xfrm>
              <a:off x="7805138" y="2716769"/>
              <a:ext cx="0" cy="791062"/>
            </a:xfrm>
            <a:prstGeom prst="line">
              <a:avLst/>
            </a:pr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5" name="Freeform 9"/>
            <p:cNvSpPr>
              <a:spLocks/>
            </p:cNvSpPr>
            <p:nvPr/>
          </p:nvSpPr>
          <p:spPr bwMode="auto">
            <a:xfrm>
              <a:off x="3494410" y="1659836"/>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6" name="Freeform 9"/>
            <p:cNvSpPr>
              <a:spLocks/>
            </p:cNvSpPr>
            <p:nvPr/>
          </p:nvSpPr>
          <p:spPr bwMode="auto">
            <a:xfrm flipH="1" flipV="1">
              <a:off x="1339046" y="3497191"/>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18" name="Line 12"/>
            <p:cNvSpPr>
              <a:spLocks noChangeShapeType="1"/>
            </p:cNvSpPr>
            <p:nvPr/>
          </p:nvSpPr>
          <p:spPr bwMode="auto">
            <a:xfrm>
              <a:off x="3494410" y="2716772"/>
              <a:ext cx="0" cy="791062"/>
            </a:xfrm>
            <a:prstGeom prst="line">
              <a:avLst/>
            </a:pr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sp>
          <p:nvSpPr>
            <p:cNvPr id="38" name="타원 37"/>
            <p:cNvSpPr/>
            <p:nvPr/>
          </p:nvSpPr>
          <p:spPr>
            <a:xfrm>
              <a:off x="7805313" y="1661133"/>
              <a:ext cx="1338687" cy="1074214"/>
            </a:xfrm>
            <a:custGeom>
              <a:avLst/>
              <a:gdLst>
                <a:gd name="connsiteX0" fmla="*/ 0 w 1338687"/>
                <a:gd name="connsiteY0" fmla="*/ 1074214 h 1165654"/>
                <a:gd name="connsiteX1" fmla="*/ 1077507 w 1338687"/>
                <a:gd name="connsiteY1" fmla="*/ 0 h 1165654"/>
                <a:gd name="connsiteX2" fmla="*/ 1338687 w 1338687"/>
                <a:gd name="connsiteY2" fmla="*/ 33206 h 1165654"/>
                <a:gd name="connsiteX3" fmla="*/ 1338687 w 1338687"/>
                <a:gd name="connsiteY3" fmla="*/ 1074214 h 1165654"/>
                <a:gd name="connsiteX4" fmla="*/ 91440 w 1338687"/>
                <a:gd name="connsiteY4" fmla="*/ 1165654 h 1165654"/>
                <a:gd name="connsiteX0" fmla="*/ 0 w 1338687"/>
                <a:gd name="connsiteY0" fmla="*/ 1074214 h 1074214"/>
                <a:gd name="connsiteX1" fmla="*/ 1077507 w 1338687"/>
                <a:gd name="connsiteY1" fmla="*/ 0 h 1074214"/>
                <a:gd name="connsiteX2" fmla="*/ 1338687 w 1338687"/>
                <a:gd name="connsiteY2" fmla="*/ 33206 h 1074214"/>
                <a:gd name="connsiteX3" fmla="*/ 1338687 w 1338687"/>
                <a:gd name="connsiteY3" fmla="*/ 1074214 h 1074214"/>
                <a:gd name="connsiteX0" fmla="*/ 0 w 1338687"/>
                <a:gd name="connsiteY0" fmla="*/ 1074214 h 1074214"/>
                <a:gd name="connsiteX1" fmla="*/ 1077507 w 1338687"/>
                <a:gd name="connsiteY1" fmla="*/ 0 h 1074214"/>
                <a:gd name="connsiteX2" fmla="*/ 1338687 w 1338687"/>
                <a:gd name="connsiteY2" fmla="*/ 33206 h 1074214"/>
              </a:gdLst>
              <a:ahLst/>
              <a:cxnLst>
                <a:cxn ang="0">
                  <a:pos x="connsiteX0" y="connsiteY0"/>
                </a:cxn>
                <a:cxn ang="0">
                  <a:pos x="connsiteX1" y="connsiteY1"/>
                </a:cxn>
                <a:cxn ang="0">
                  <a:pos x="connsiteX2" y="connsiteY2"/>
                </a:cxn>
              </a:cxnLst>
              <a:rect l="l" t="t" r="r" b="b"/>
              <a:pathLst>
                <a:path w="1338687" h="1074214">
                  <a:moveTo>
                    <a:pt x="0" y="1074214"/>
                  </a:moveTo>
                  <a:cubicBezTo>
                    <a:pt x="1701" y="480622"/>
                    <a:pt x="483477" y="0"/>
                    <a:pt x="1077507" y="0"/>
                  </a:cubicBezTo>
                  <a:cubicBezTo>
                    <a:pt x="1167688" y="0"/>
                    <a:pt x="1255281" y="11077"/>
                    <a:pt x="1338687" y="33206"/>
                  </a:cubicBezTo>
                </a:path>
              </a:pathLst>
            </a:custGeom>
            <a:noFill/>
            <a:ln w="19050" cap="rnd">
              <a:solidFill>
                <a:srgbClr val="402D1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41" name="타원 37"/>
            <p:cNvSpPr/>
            <p:nvPr/>
          </p:nvSpPr>
          <p:spPr>
            <a:xfrm flipH="1">
              <a:off x="359" y="1661133"/>
              <a:ext cx="1338687" cy="1074214"/>
            </a:xfrm>
            <a:custGeom>
              <a:avLst/>
              <a:gdLst>
                <a:gd name="connsiteX0" fmla="*/ 0 w 1338687"/>
                <a:gd name="connsiteY0" fmla="*/ 1074214 h 1165654"/>
                <a:gd name="connsiteX1" fmla="*/ 1077507 w 1338687"/>
                <a:gd name="connsiteY1" fmla="*/ 0 h 1165654"/>
                <a:gd name="connsiteX2" fmla="*/ 1338687 w 1338687"/>
                <a:gd name="connsiteY2" fmla="*/ 33206 h 1165654"/>
                <a:gd name="connsiteX3" fmla="*/ 1338687 w 1338687"/>
                <a:gd name="connsiteY3" fmla="*/ 1074214 h 1165654"/>
                <a:gd name="connsiteX4" fmla="*/ 91440 w 1338687"/>
                <a:gd name="connsiteY4" fmla="*/ 1165654 h 1165654"/>
                <a:gd name="connsiteX0" fmla="*/ 0 w 1338687"/>
                <a:gd name="connsiteY0" fmla="*/ 1074214 h 1074214"/>
                <a:gd name="connsiteX1" fmla="*/ 1077507 w 1338687"/>
                <a:gd name="connsiteY1" fmla="*/ 0 h 1074214"/>
                <a:gd name="connsiteX2" fmla="*/ 1338687 w 1338687"/>
                <a:gd name="connsiteY2" fmla="*/ 33206 h 1074214"/>
                <a:gd name="connsiteX3" fmla="*/ 1338687 w 1338687"/>
                <a:gd name="connsiteY3" fmla="*/ 1074214 h 1074214"/>
                <a:gd name="connsiteX0" fmla="*/ 0 w 1338687"/>
                <a:gd name="connsiteY0" fmla="*/ 1074214 h 1074214"/>
                <a:gd name="connsiteX1" fmla="*/ 1077507 w 1338687"/>
                <a:gd name="connsiteY1" fmla="*/ 0 h 1074214"/>
                <a:gd name="connsiteX2" fmla="*/ 1338687 w 1338687"/>
                <a:gd name="connsiteY2" fmla="*/ 33206 h 1074214"/>
              </a:gdLst>
              <a:ahLst/>
              <a:cxnLst>
                <a:cxn ang="0">
                  <a:pos x="connsiteX0" y="connsiteY0"/>
                </a:cxn>
                <a:cxn ang="0">
                  <a:pos x="connsiteX1" y="connsiteY1"/>
                </a:cxn>
                <a:cxn ang="0">
                  <a:pos x="connsiteX2" y="connsiteY2"/>
                </a:cxn>
              </a:cxnLst>
              <a:rect l="l" t="t" r="r" b="b"/>
              <a:pathLst>
                <a:path w="1338687" h="1074214">
                  <a:moveTo>
                    <a:pt x="0" y="1074214"/>
                  </a:moveTo>
                  <a:cubicBezTo>
                    <a:pt x="1701" y="480622"/>
                    <a:pt x="483477" y="0"/>
                    <a:pt x="1077507" y="0"/>
                  </a:cubicBezTo>
                  <a:cubicBezTo>
                    <a:pt x="1167688" y="0"/>
                    <a:pt x="1255281" y="11077"/>
                    <a:pt x="1338687" y="33206"/>
                  </a:cubicBezTo>
                </a:path>
              </a:pathLst>
            </a:custGeom>
            <a:noFill/>
            <a:ln w="19050" cap="rnd">
              <a:solidFill>
                <a:srgbClr val="402D1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2" name="텍스트 개체 틀 1"/>
          <p:cNvSpPr>
            <a:spLocks noGrp="1"/>
          </p:cNvSpPr>
          <p:nvPr>
            <p:ph type="body" sz="quarter" idx="14"/>
          </p:nvPr>
        </p:nvSpPr>
        <p:spPr/>
        <p:txBody>
          <a:bodyPr/>
          <a:lstStyle/>
          <a:p>
            <a:r>
              <a:rPr lang="en-US" altLang="ko-KR"/>
              <a:t>Infographic elements</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sp>
        <p:nvSpPr>
          <p:cNvPr id="17" name="Line 12"/>
          <p:cNvSpPr>
            <a:spLocks noChangeShapeType="1"/>
          </p:cNvSpPr>
          <p:nvPr/>
        </p:nvSpPr>
        <p:spPr bwMode="auto">
          <a:xfrm flipH="1" flipV="1">
            <a:off x="1339046" y="2776488"/>
            <a:ext cx="0" cy="784815"/>
          </a:xfrm>
          <a:prstGeom prst="line">
            <a:avLst/>
          </a:prstGeom>
          <a:noFill/>
          <a:ln w="19050" cap="rnd">
            <a:solidFill>
              <a:srgbClr val="402D1F"/>
            </a:solidFill>
            <a:prstDash val="sysDash"/>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lt1"/>
              </a:solidFill>
            </a:endParaRPr>
          </a:p>
        </p:txBody>
      </p:sp>
      <p:pic>
        <p:nvPicPr>
          <p:cNvPr id="19" name="그림 1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319391" y="2694964"/>
            <a:ext cx="2014034" cy="1776730"/>
          </a:xfrm>
          <a:prstGeom prst="rect">
            <a:avLst/>
          </a:prstGeom>
        </p:spPr>
      </p:pic>
      <p:pic>
        <p:nvPicPr>
          <p:cNvPr id="20" name="그림 19"/>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426027" y="1853955"/>
            <a:ext cx="1994589" cy="1781101"/>
          </a:xfrm>
          <a:prstGeom prst="rect">
            <a:avLst/>
          </a:prstGeom>
        </p:spPr>
      </p:pic>
      <p:pic>
        <p:nvPicPr>
          <p:cNvPr id="21" name="그림 20"/>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636845" y="2692272"/>
            <a:ext cx="2014034" cy="1782114"/>
          </a:xfrm>
          <a:prstGeom prst="rect">
            <a:avLst/>
          </a:prstGeom>
        </p:spPr>
      </p:pic>
      <p:grpSp>
        <p:nvGrpSpPr>
          <p:cNvPr id="22" name="그룹 21"/>
          <p:cNvGrpSpPr/>
          <p:nvPr/>
        </p:nvGrpSpPr>
        <p:grpSpPr>
          <a:xfrm>
            <a:off x="3725049" y="3728483"/>
            <a:ext cx="1694087" cy="747051"/>
            <a:chOff x="3639109" y="4985338"/>
            <a:chExt cx="2069960" cy="912801"/>
          </a:xfrm>
        </p:grpSpPr>
        <p:sp>
          <p:nvSpPr>
            <p:cNvPr id="23" name="Rectangle 3"/>
            <p:cNvSpPr txBox="1">
              <a:spLocks noChangeArrowheads="1"/>
            </p:cNvSpPr>
            <p:nvPr/>
          </p:nvSpPr>
          <p:spPr bwMode="auto">
            <a:xfrm>
              <a:off x="3657030" y="4985338"/>
              <a:ext cx="2034120"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400" b="1">
                  <a:solidFill>
                    <a:srgbClr val="402D1F"/>
                  </a:solidFill>
                  <a:latin typeface="Calibri" panose="020F0502020204030204" pitchFamily="34" charset="0"/>
                  <a:ea typeface="Tahoma" pitchFamily="34" charset="0"/>
                  <a:cs typeface="Tahoma" pitchFamily="34" charset="0"/>
                </a:rPr>
                <a:t>Eye-Catching Visual</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24" name="Rectangle 3"/>
            <p:cNvSpPr txBox="1">
              <a:spLocks noChangeArrowheads="1"/>
            </p:cNvSpPr>
            <p:nvPr/>
          </p:nvSpPr>
          <p:spPr bwMode="auto">
            <a:xfrm>
              <a:off x="3639109" y="5282586"/>
              <a:ext cx="2069960" cy="615553"/>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25" name="그룹 24"/>
          <p:cNvGrpSpPr/>
          <p:nvPr/>
        </p:nvGrpSpPr>
        <p:grpSpPr>
          <a:xfrm>
            <a:off x="5913307" y="1762640"/>
            <a:ext cx="1694087" cy="762855"/>
            <a:chOff x="3639109" y="5293603"/>
            <a:chExt cx="2069960" cy="932112"/>
          </a:xfrm>
        </p:grpSpPr>
        <p:sp>
          <p:nvSpPr>
            <p:cNvPr id="26" name="Rectangle 3"/>
            <p:cNvSpPr txBox="1">
              <a:spLocks noChangeArrowheads="1"/>
            </p:cNvSpPr>
            <p:nvPr/>
          </p:nvSpPr>
          <p:spPr bwMode="auto">
            <a:xfrm>
              <a:off x="3657030" y="6010271"/>
              <a:ext cx="2034120"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400" b="1" smtClean="0">
                  <a:solidFill>
                    <a:srgbClr val="402D1F"/>
                  </a:solidFill>
                  <a:latin typeface="Calibri" panose="020F0502020204030204" pitchFamily="34" charset="0"/>
                  <a:ea typeface="Tahoma" pitchFamily="34" charset="0"/>
                  <a:cs typeface="Tahoma" pitchFamily="34" charset="0"/>
                </a:rPr>
                <a:t>Eye-Catching Visual</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27" name="Rectangle 3"/>
            <p:cNvSpPr txBox="1">
              <a:spLocks noChangeArrowheads="1"/>
            </p:cNvSpPr>
            <p:nvPr/>
          </p:nvSpPr>
          <p:spPr bwMode="auto">
            <a:xfrm>
              <a:off x="3639109" y="5293603"/>
              <a:ext cx="2069960" cy="615553"/>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28" name="그룹 27"/>
          <p:cNvGrpSpPr/>
          <p:nvPr/>
        </p:nvGrpSpPr>
        <p:grpSpPr>
          <a:xfrm>
            <a:off x="1631115" y="1762640"/>
            <a:ext cx="1694087" cy="762855"/>
            <a:chOff x="3639109" y="5293603"/>
            <a:chExt cx="2069960" cy="932112"/>
          </a:xfrm>
        </p:grpSpPr>
        <p:sp>
          <p:nvSpPr>
            <p:cNvPr id="29" name="Rectangle 3"/>
            <p:cNvSpPr txBox="1">
              <a:spLocks noChangeArrowheads="1"/>
            </p:cNvSpPr>
            <p:nvPr/>
          </p:nvSpPr>
          <p:spPr bwMode="auto">
            <a:xfrm>
              <a:off x="3657030" y="6010271"/>
              <a:ext cx="2034120"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400" b="1" smtClean="0">
                  <a:solidFill>
                    <a:srgbClr val="402D1F"/>
                  </a:solidFill>
                  <a:latin typeface="Calibri" panose="020F0502020204030204" pitchFamily="34" charset="0"/>
                  <a:ea typeface="Tahoma" pitchFamily="34" charset="0"/>
                  <a:cs typeface="Tahoma" pitchFamily="34" charset="0"/>
                </a:rPr>
                <a:t>Stylish design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30" name="Rectangle 3"/>
            <p:cNvSpPr txBox="1">
              <a:spLocks noChangeArrowheads="1"/>
            </p:cNvSpPr>
            <p:nvPr/>
          </p:nvSpPr>
          <p:spPr bwMode="auto">
            <a:xfrm>
              <a:off x="3639109" y="5293603"/>
              <a:ext cx="2069960" cy="615553"/>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sp>
        <p:nvSpPr>
          <p:cNvPr id="31" name="Freeform 7"/>
          <p:cNvSpPr>
            <a:spLocks noEditPoints="1"/>
          </p:cNvSpPr>
          <p:nvPr/>
        </p:nvSpPr>
        <p:spPr bwMode="auto">
          <a:xfrm>
            <a:off x="2137122" y="3281343"/>
            <a:ext cx="641451" cy="565381"/>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32" name="Freeform 21"/>
          <p:cNvSpPr>
            <a:spLocks noEditPoints="1"/>
          </p:cNvSpPr>
          <p:nvPr/>
        </p:nvSpPr>
        <p:spPr bwMode="auto">
          <a:xfrm>
            <a:off x="4251367" y="2425246"/>
            <a:ext cx="641451" cy="511927"/>
          </a:xfrm>
          <a:custGeom>
            <a:avLst/>
            <a:gdLst>
              <a:gd name="T0" fmla="*/ 620 w 624"/>
              <a:gd name="T1" fmla="*/ 266 h 498"/>
              <a:gd name="T2" fmla="*/ 596 w 624"/>
              <a:gd name="T3" fmla="*/ 218 h 498"/>
              <a:gd name="T4" fmla="*/ 604 w 624"/>
              <a:gd name="T5" fmla="*/ 186 h 498"/>
              <a:gd name="T6" fmla="*/ 582 w 624"/>
              <a:gd name="T7" fmla="*/ 160 h 498"/>
              <a:gd name="T8" fmla="*/ 548 w 624"/>
              <a:gd name="T9" fmla="*/ 164 h 498"/>
              <a:gd name="T10" fmla="*/ 524 w 624"/>
              <a:gd name="T11" fmla="*/ 142 h 498"/>
              <a:gd name="T12" fmla="*/ 472 w 624"/>
              <a:gd name="T13" fmla="*/ 64 h 498"/>
              <a:gd name="T14" fmla="*/ 390 w 624"/>
              <a:gd name="T15" fmla="*/ 14 h 498"/>
              <a:gd name="T16" fmla="*/ 312 w 624"/>
              <a:gd name="T17" fmla="*/ 0 h 498"/>
              <a:gd name="T18" fmla="*/ 216 w 624"/>
              <a:gd name="T19" fmla="*/ 20 h 498"/>
              <a:gd name="T20" fmla="*/ 140 w 624"/>
              <a:gd name="T21" fmla="*/ 78 h 498"/>
              <a:gd name="T22" fmla="*/ 94 w 624"/>
              <a:gd name="T23" fmla="*/ 162 h 498"/>
              <a:gd name="T24" fmla="*/ 68 w 624"/>
              <a:gd name="T25" fmla="*/ 160 h 498"/>
              <a:gd name="T26" fmla="*/ 36 w 624"/>
              <a:gd name="T27" fmla="*/ 164 h 498"/>
              <a:gd name="T28" fmla="*/ 20 w 624"/>
              <a:gd name="T29" fmla="*/ 194 h 498"/>
              <a:gd name="T30" fmla="*/ 36 w 624"/>
              <a:gd name="T31" fmla="*/ 224 h 498"/>
              <a:gd name="T32" fmla="*/ 8 w 624"/>
              <a:gd name="T33" fmla="*/ 260 h 498"/>
              <a:gd name="T34" fmla="*/ 0 w 624"/>
              <a:gd name="T35" fmla="*/ 298 h 498"/>
              <a:gd name="T36" fmla="*/ 14 w 624"/>
              <a:gd name="T37" fmla="*/ 348 h 498"/>
              <a:gd name="T38" fmla="*/ 32 w 624"/>
              <a:gd name="T39" fmla="*/ 490 h 498"/>
              <a:gd name="T40" fmla="*/ 154 w 624"/>
              <a:gd name="T41" fmla="*/ 496 h 498"/>
              <a:gd name="T42" fmla="*/ 168 w 624"/>
              <a:gd name="T43" fmla="*/ 444 h 498"/>
              <a:gd name="T44" fmla="*/ 124 w 624"/>
              <a:gd name="T45" fmla="*/ 428 h 498"/>
              <a:gd name="T46" fmla="*/ 134 w 624"/>
              <a:gd name="T47" fmla="*/ 414 h 498"/>
              <a:gd name="T48" fmla="*/ 170 w 624"/>
              <a:gd name="T49" fmla="*/ 420 h 498"/>
              <a:gd name="T50" fmla="*/ 312 w 624"/>
              <a:gd name="T51" fmla="*/ 434 h 498"/>
              <a:gd name="T52" fmla="*/ 456 w 624"/>
              <a:gd name="T53" fmla="*/ 420 h 498"/>
              <a:gd name="T54" fmla="*/ 496 w 624"/>
              <a:gd name="T55" fmla="*/ 414 h 498"/>
              <a:gd name="T56" fmla="*/ 502 w 624"/>
              <a:gd name="T57" fmla="*/ 432 h 498"/>
              <a:gd name="T58" fmla="*/ 456 w 624"/>
              <a:gd name="T59" fmla="*/ 474 h 498"/>
              <a:gd name="T60" fmla="*/ 480 w 624"/>
              <a:gd name="T61" fmla="*/ 498 h 498"/>
              <a:gd name="T62" fmla="*/ 598 w 624"/>
              <a:gd name="T63" fmla="*/ 484 h 498"/>
              <a:gd name="T64" fmla="*/ 618 w 624"/>
              <a:gd name="T65" fmla="*/ 334 h 498"/>
              <a:gd name="T66" fmla="*/ 624 w 624"/>
              <a:gd name="T67" fmla="*/ 298 h 498"/>
              <a:gd name="T68" fmla="*/ 86 w 624"/>
              <a:gd name="T69" fmla="*/ 350 h 498"/>
              <a:gd name="T70" fmla="*/ 48 w 624"/>
              <a:gd name="T71" fmla="*/ 320 h 498"/>
              <a:gd name="T72" fmla="*/ 48 w 624"/>
              <a:gd name="T73" fmla="*/ 276 h 498"/>
              <a:gd name="T74" fmla="*/ 86 w 624"/>
              <a:gd name="T75" fmla="*/ 246 h 498"/>
              <a:gd name="T76" fmla="*/ 128 w 624"/>
              <a:gd name="T77" fmla="*/ 254 h 498"/>
              <a:gd name="T78" fmla="*/ 150 w 624"/>
              <a:gd name="T79" fmla="*/ 298 h 498"/>
              <a:gd name="T80" fmla="*/ 136 w 624"/>
              <a:gd name="T81" fmla="*/ 336 h 498"/>
              <a:gd name="T82" fmla="*/ 96 w 624"/>
              <a:gd name="T83" fmla="*/ 352 h 498"/>
              <a:gd name="T84" fmla="*/ 332 w 624"/>
              <a:gd name="T85" fmla="*/ 298 h 498"/>
              <a:gd name="T86" fmla="*/ 270 w 624"/>
              <a:gd name="T87" fmla="*/ 164 h 498"/>
              <a:gd name="T88" fmla="*/ 162 w 624"/>
              <a:gd name="T89" fmla="*/ 156 h 498"/>
              <a:gd name="T90" fmla="*/ 258 w 624"/>
              <a:gd name="T91" fmla="*/ 68 h 498"/>
              <a:gd name="T92" fmla="*/ 368 w 624"/>
              <a:gd name="T93" fmla="*/ 68 h 498"/>
              <a:gd name="T94" fmla="*/ 464 w 624"/>
              <a:gd name="T95" fmla="*/ 156 h 498"/>
              <a:gd name="T96" fmla="*/ 356 w 624"/>
              <a:gd name="T97" fmla="*/ 164 h 498"/>
              <a:gd name="T98" fmla="*/ 518 w 624"/>
              <a:gd name="T99" fmla="*/ 350 h 498"/>
              <a:gd name="T100" fmla="*/ 478 w 624"/>
              <a:gd name="T101" fmla="*/ 320 h 498"/>
              <a:gd name="T102" fmla="*/ 478 w 624"/>
              <a:gd name="T103" fmla="*/ 276 h 498"/>
              <a:gd name="T104" fmla="*/ 518 w 624"/>
              <a:gd name="T105" fmla="*/ 246 h 498"/>
              <a:gd name="T106" fmla="*/ 558 w 624"/>
              <a:gd name="T107" fmla="*/ 254 h 498"/>
              <a:gd name="T108" fmla="*/ 582 w 624"/>
              <a:gd name="T109" fmla="*/ 298 h 498"/>
              <a:gd name="T110" fmla="*/ 566 w 624"/>
              <a:gd name="T111" fmla="*/ 336 h 498"/>
              <a:gd name="T112" fmla="*/ 528 w 624"/>
              <a:gd name="T113" fmla="*/ 35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4" h="498">
                <a:moveTo>
                  <a:pt x="624" y="298"/>
                </a:moveTo>
                <a:lnTo>
                  <a:pt x="624" y="298"/>
                </a:lnTo>
                <a:lnTo>
                  <a:pt x="624" y="286"/>
                </a:lnTo>
                <a:lnTo>
                  <a:pt x="622" y="276"/>
                </a:lnTo>
                <a:lnTo>
                  <a:pt x="620" y="266"/>
                </a:lnTo>
                <a:lnTo>
                  <a:pt x="614" y="256"/>
                </a:lnTo>
                <a:lnTo>
                  <a:pt x="604" y="238"/>
                </a:lnTo>
                <a:lnTo>
                  <a:pt x="588" y="224"/>
                </a:lnTo>
                <a:lnTo>
                  <a:pt x="588" y="224"/>
                </a:lnTo>
                <a:lnTo>
                  <a:pt x="596" y="218"/>
                </a:lnTo>
                <a:lnTo>
                  <a:pt x="600" y="210"/>
                </a:lnTo>
                <a:lnTo>
                  <a:pt x="604" y="202"/>
                </a:lnTo>
                <a:lnTo>
                  <a:pt x="604" y="194"/>
                </a:lnTo>
                <a:lnTo>
                  <a:pt x="604" y="194"/>
                </a:lnTo>
                <a:lnTo>
                  <a:pt x="604" y="186"/>
                </a:lnTo>
                <a:lnTo>
                  <a:pt x="602" y="180"/>
                </a:lnTo>
                <a:lnTo>
                  <a:pt x="598" y="174"/>
                </a:lnTo>
                <a:lnTo>
                  <a:pt x="594" y="168"/>
                </a:lnTo>
                <a:lnTo>
                  <a:pt x="588" y="164"/>
                </a:lnTo>
                <a:lnTo>
                  <a:pt x="582" y="160"/>
                </a:lnTo>
                <a:lnTo>
                  <a:pt x="576" y="158"/>
                </a:lnTo>
                <a:lnTo>
                  <a:pt x="568" y="158"/>
                </a:lnTo>
                <a:lnTo>
                  <a:pt x="568" y="158"/>
                </a:lnTo>
                <a:lnTo>
                  <a:pt x="558" y="160"/>
                </a:lnTo>
                <a:lnTo>
                  <a:pt x="548" y="164"/>
                </a:lnTo>
                <a:lnTo>
                  <a:pt x="540" y="170"/>
                </a:lnTo>
                <a:lnTo>
                  <a:pt x="536" y="180"/>
                </a:lnTo>
                <a:lnTo>
                  <a:pt x="536" y="180"/>
                </a:lnTo>
                <a:lnTo>
                  <a:pt x="530" y="160"/>
                </a:lnTo>
                <a:lnTo>
                  <a:pt x="524" y="142"/>
                </a:lnTo>
                <a:lnTo>
                  <a:pt x="516" y="124"/>
                </a:lnTo>
                <a:lnTo>
                  <a:pt x="506" y="108"/>
                </a:lnTo>
                <a:lnTo>
                  <a:pt x="496" y="92"/>
                </a:lnTo>
                <a:lnTo>
                  <a:pt x="484" y="78"/>
                </a:lnTo>
                <a:lnTo>
                  <a:pt x="472" y="64"/>
                </a:lnTo>
                <a:lnTo>
                  <a:pt x="456" y="50"/>
                </a:lnTo>
                <a:lnTo>
                  <a:pt x="442" y="40"/>
                </a:lnTo>
                <a:lnTo>
                  <a:pt x="426" y="30"/>
                </a:lnTo>
                <a:lnTo>
                  <a:pt x="408" y="20"/>
                </a:lnTo>
                <a:lnTo>
                  <a:pt x="390" y="14"/>
                </a:lnTo>
                <a:lnTo>
                  <a:pt x="372" y="8"/>
                </a:lnTo>
                <a:lnTo>
                  <a:pt x="352" y="4"/>
                </a:lnTo>
                <a:lnTo>
                  <a:pt x="334" y="0"/>
                </a:lnTo>
                <a:lnTo>
                  <a:pt x="312" y="0"/>
                </a:lnTo>
                <a:lnTo>
                  <a:pt x="312" y="0"/>
                </a:lnTo>
                <a:lnTo>
                  <a:pt x="292" y="0"/>
                </a:lnTo>
                <a:lnTo>
                  <a:pt x="272" y="4"/>
                </a:lnTo>
                <a:lnTo>
                  <a:pt x="254" y="8"/>
                </a:lnTo>
                <a:lnTo>
                  <a:pt x="234" y="14"/>
                </a:lnTo>
                <a:lnTo>
                  <a:pt x="216" y="20"/>
                </a:lnTo>
                <a:lnTo>
                  <a:pt x="200" y="30"/>
                </a:lnTo>
                <a:lnTo>
                  <a:pt x="184" y="40"/>
                </a:lnTo>
                <a:lnTo>
                  <a:pt x="168" y="52"/>
                </a:lnTo>
                <a:lnTo>
                  <a:pt x="154" y="64"/>
                </a:lnTo>
                <a:lnTo>
                  <a:pt x="140" y="78"/>
                </a:lnTo>
                <a:lnTo>
                  <a:pt x="130" y="92"/>
                </a:lnTo>
                <a:lnTo>
                  <a:pt x="118" y="108"/>
                </a:lnTo>
                <a:lnTo>
                  <a:pt x="108" y="126"/>
                </a:lnTo>
                <a:lnTo>
                  <a:pt x="102" y="142"/>
                </a:lnTo>
                <a:lnTo>
                  <a:pt x="94" y="162"/>
                </a:lnTo>
                <a:lnTo>
                  <a:pt x="90" y="180"/>
                </a:lnTo>
                <a:lnTo>
                  <a:pt x="90" y="180"/>
                </a:lnTo>
                <a:lnTo>
                  <a:pt x="84" y="172"/>
                </a:lnTo>
                <a:lnTo>
                  <a:pt x="76" y="164"/>
                </a:lnTo>
                <a:lnTo>
                  <a:pt x="68" y="160"/>
                </a:lnTo>
                <a:lnTo>
                  <a:pt x="56" y="158"/>
                </a:lnTo>
                <a:lnTo>
                  <a:pt x="56" y="158"/>
                </a:lnTo>
                <a:lnTo>
                  <a:pt x="50" y="160"/>
                </a:lnTo>
                <a:lnTo>
                  <a:pt x="42" y="162"/>
                </a:lnTo>
                <a:lnTo>
                  <a:pt x="36" y="164"/>
                </a:lnTo>
                <a:lnTo>
                  <a:pt x="32" y="170"/>
                </a:lnTo>
                <a:lnTo>
                  <a:pt x="26" y="174"/>
                </a:lnTo>
                <a:lnTo>
                  <a:pt x="24" y="180"/>
                </a:lnTo>
                <a:lnTo>
                  <a:pt x="22" y="188"/>
                </a:lnTo>
                <a:lnTo>
                  <a:pt x="20" y="194"/>
                </a:lnTo>
                <a:lnTo>
                  <a:pt x="20" y="194"/>
                </a:lnTo>
                <a:lnTo>
                  <a:pt x="22" y="204"/>
                </a:lnTo>
                <a:lnTo>
                  <a:pt x="24" y="212"/>
                </a:lnTo>
                <a:lnTo>
                  <a:pt x="30" y="218"/>
                </a:lnTo>
                <a:lnTo>
                  <a:pt x="36" y="224"/>
                </a:lnTo>
                <a:lnTo>
                  <a:pt x="36" y="224"/>
                </a:lnTo>
                <a:lnTo>
                  <a:pt x="28" y="230"/>
                </a:lnTo>
                <a:lnTo>
                  <a:pt x="28" y="230"/>
                </a:lnTo>
                <a:lnTo>
                  <a:pt x="18" y="244"/>
                </a:lnTo>
                <a:lnTo>
                  <a:pt x="8" y="260"/>
                </a:lnTo>
                <a:lnTo>
                  <a:pt x="2" y="278"/>
                </a:lnTo>
                <a:lnTo>
                  <a:pt x="0" y="298"/>
                </a:lnTo>
                <a:lnTo>
                  <a:pt x="0" y="298"/>
                </a:lnTo>
                <a:lnTo>
                  <a:pt x="0" y="298"/>
                </a:lnTo>
                <a:lnTo>
                  <a:pt x="0" y="298"/>
                </a:lnTo>
                <a:lnTo>
                  <a:pt x="0" y="298"/>
                </a:lnTo>
                <a:lnTo>
                  <a:pt x="0" y="298"/>
                </a:lnTo>
                <a:lnTo>
                  <a:pt x="2" y="316"/>
                </a:lnTo>
                <a:lnTo>
                  <a:pt x="8" y="334"/>
                </a:lnTo>
                <a:lnTo>
                  <a:pt x="14" y="348"/>
                </a:lnTo>
                <a:lnTo>
                  <a:pt x="24" y="362"/>
                </a:lnTo>
                <a:lnTo>
                  <a:pt x="24" y="474"/>
                </a:lnTo>
                <a:lnTo>
                  <a:pt x="24" y="474"/>
                </a:lnTo>
                <a:lnTo>
                  <a:pt x="26" y="484"/>
                </a:lnTo>
                <a:lnTo>
                  <a:pt x="32" y="490"/>
                </a:lnTo>
                <a:lnTo>
                  <a:pt x="40" y="496"/>
                </a:lnTo>
                <a:lnTo>
                  <a:pt x="48" y="498"/>
                </a:lnTo>
                <a:lnTo>
                  <a:pt x="144" y="498"/>
                </a:lnTo>
                <a:lnTo>
                  <a:pt x="144" y="498"/>
                </a:lnTo>
                <a:lnTo>
                  <a:pt x="154" y="496"/>
                </a:lnTo>
                <a:lnTo>
                  <a:pt x="162" y="490"/>
                </a:lnTo>
                <a:lnTo>
                  <a:pt x="166" y="484"/>
                </a:lnTo>
                <a:lnTo>
                  <a:pt x="168" y="474"/>
                </a:lnTo>
                <a:lnTo>
                  <a:pt x="168" y="444"/>
                </a:lnTo>
                <a:lnTo>
                  <a:pt x="168" y="444"/>
                </a:lnTo>
                <a:lnTo>
                  <a:pt x="134" y="438"/>
                </a:lnTo>
                <a:lnTo>
                  <a:pt x="134" y="438"/>
                </a:lnTo>
                <a:lnTo>
                  <a:pt x="128" y="436"/>
                </a:lnTo>
                <a:lnTo>
                  <a:pt x="126" y="432"/>
                </a:lnTo>
                <a:lnTo>
                  <a:pt x="124" y="428"/>
                </a:lnTo>
                <a:lnTo>
                  <a:pt x="124" y="422"/>
                </a:lnTo>
                <a:lnTo>
                  <a:pt x="124" y="422"/>
                </a:lnTo>
                <a:lnTo>
                  <a:pt x="126" y="418"/>
                </a:lnTo>
                <a:lnTo>
                  <a:pt x="130" y="416"/>
                </a:lnTo>
                <a:lnTo>
                  <a:pt x="134" y="414"/>
                </a:lnTo>
                <a:lnTo>
                  <a:pt x="138" y="414"/>
                </a:lnTo>
                <a:lnTo>
                  <a:pt x="138" y="414"/>
                </a:lnTo>
                <a:lnTo>
                  <a:pt x="170" y="420"/>
                </a:lnTo>
                <a:lnTo>
                  <a:pt x="170" y="420"/>
                </a:lnTo>
                <a:lnTo>
                  <a:pt x="170" y="420"/>
                </a:lnTo>
                <a:lnTo>
                  <a:pt x="204" y="426"/>
                </a:lnTo>
                <a:lnTo>
                  <a:pt x="238" y="430"/>
                </a:lnTo>
                <a:lnTo>
                  <a:pt x="276" y="434"/>
                </a:lnTo>
                <a:lnTo>
                  <a:pt x="312" y="434"/>
                </a:lnTo>
                <a:lnTo>
                  <a:pt x="312" y="434"/>
                </a:lnTo>
                <a:lnTo>
                  <a:pt x="350" y="434"/>
                </a:lnTo>
                <a:lnTo>
                  <a:pt x="386" y="430"/>
                </a:lnTo>
                <a:lnTo>
                  <a:pt x="422" y="426"/>
                </a:lnTo>
                <a:lnTo>
                  <a:pt x="456" y="420"/>
                </a:lnTo>
                <a:lnTo>
                  <a:pt x="456" y="420"/>
                </a:lnTo>
                <a:lnTo>
                  <a:pt x="456" y="420"/>
                </a:lnTo>
                <a:lnTo>
                  <a:pt x="488" y="414"/>
                </a:lnTo>
                <a:lnTo>
                  <a:pt x="488" y="414"/>
                </a:lnTo>
                <a:lnTo>
                  <a:pt x="492" y="414"/>
                </a:lnTo>
                <a:lnTo>
                  <a:pt x="496" y="414"/>
                </a:lnTo>
                <a:lnTo>
                  <a:pt x="500" y="418"/>
                </a:lnTo>
                <a:lnTo>
                  <a:pt x="502" y="422"/>
                </a:lnTo>
                <a:lnTo>
                  <a:pt x="502" y="422"/>
                </a:lnTo>
                <a:lnTo>
                  <a:pt x="502" y="428"/>
                </a:lnTo>
                <a:lnTo>
                  <a:pt x="502" y="432"/>
                </a:lnTo>
                <a:lnTo>
                  <a:pt x="498" y="434"/>
                </a:lnTo>
                <a:lnTo>
                  <a:pt x="494" y="436"/>
                </a:lnTo>
                <a:lnTo>
                  <a:pt x="494" y="436"/>
                </a:lnTo>
                <a:lnTo>
                  <a:pt x="456" y="444"/>
                </a:lnTo>
                <a:lnTo>
                  <a:pt x="456" y="474"/>
                </a:lnTo>
                <a:lnTo>
                  <a:pt x="456" y="474"/>
                </a:lnTo>
                <a:lnTo>
                  <a:pt x="458" y="484"/>
                </a:lnTo>
                <a:lnTo>
                  <a:pt x="464" y="490"/>
                </a:lnTo>
                <a:lnTo>
                  <a:pt x="472" y="496"/>
                </a:lnTo>
                <a:lnTo>
                  <a:pt x="480" y="498"/>
                </a:lnTo>
                <a:lnTo>
                  <a:pt x="576" y="498"/>
                </a:lnTo>
                <a:lnTo>
                  <a:pt x="576" y="498"/>
                </a:lnTo>
                <a:lnTo>
                  <a:pt x="586" y="496"/>
                </a:lnTo>
                <a:lnTo>
                  <a:pt x="594" y="490"/>
                </a:lnTo>
                <a:lnTo>
                  <a:pt x="598" y="484"/>
                </a:lnTo>
                <a:lnTo>
                  <a:pt x="600" y="474"/>
                </a:lnTo>
                <a:lnTo>
                  <a:pt x="600" y="362"/>
                </a:lnTo>
                <a:lnTo>
                  <a:pt x="600" y="362"/>
                </a:lnTo>
                <a:lnTo>
                  <a:pt x="610" y="348"/>
                </a:lnTo>
                <a:lnTo>
                  <a:pt x="618" y="334"/>
                </a:lnTo>
                <a:lnTo>
                  <a:pt x="624" y="316"/>
                </a:lnTo>
                <a:lnTo>
                  <a:pt x="624" y="298"/>
                </a:lnTo>
                <a:lnTo>
                  <a:pt x="624" y="298"/>
                </a:lnTo>
                <a:lnTo>
                  <a:pt x="624" y="298"/>
                </a:lnTo>
                <a:lnTo>
                  <a:pt x="624" y="298"/>
                </a:lnTo>
                <a:lnTo>
                  <a:pt x="624" y="298"/>
                </a:lnTo>
                <a:lnTo>
                  <a:pt x="624" y="298"/>
                </a:lnTo>
                <a:close/>
                <a:moveTo>
                  <a:pt x="96" y="352"/>
                </a:moveTo>
                <a:lnTo>
                  <a:pt x="96" y="352"/>
                </a:lnTo>
                <a:lnTo>
                  <a:pt x="86" y="350"/>
                </a:lnTo>
                <a:lnTo>
                  <a:pt x="76" y="348"/>
                </a:lnTo>
                <a:lnTo>
                  <a:pt x="66" y="342"/>
                </a:lnTo>
                <a:lnTo>
                  <a:pt x="58" y="336"/>
                </a:lnTo>
                <a:lnTo>
                  <a:pt x="52" y="328"/>
                </a:lnTo>
                <a:lnTo>
                  <a:pt x="48" y="320"/>
                </a:lnTo>
                <a:lnTo>
                  <a:pt x="44" y="308"/>
                </a:lnTo>
                <a:lnTo>
                  <a:pt x="42" y="298"/>
                </a:lnTo>
                <a:lnTo>
                  <a:pt x="42" y="298"/>
                </a:lnTo>
                <a:lnTo>
                  <a:pt x="44" y="288"/>
                </a:lnTo>
                <a:lnTo>
                  <a:pt x="48" y="276"/>
                </a:lnTo>
                <a:lnTo>
                  <a:pt x="52" y="268"/>
                </a:lnTo>
                <a:lnTo>
                  <a:pt x="58" y="260"/>
                </a:lnTo>
                <a:lnTo>
                  <a:pt x="66" y="254"/>
                </a:lnTo>
                <a:lnTo>
                  <a:pt x="76" y="248"/>
                </a:lnTo>
                <a:lnTo>
                  <a:pt x="86" y="246"/>
                </a:lnTo>
                <a:lnTo>
                  <a:pt x="96" y="244"/>
                </a:lnTo>
                <a:lnTo>
                  <a:pt x="96" y="244"/>
                </a:lnTo>
                <a:lnTo>
                  <a:pt x="108" y="246"/>
                </a:lnTo>
                <a:lnTo>
                  <a:pt x="118" y="248"/>
                </a:lnTo>
                <a:lnTo>
                  <a:pt x="128" y="254"/>
                </a:lnTo>
                <a:lnTo>
                  <a:pt x="136" y="260"/>
                </a:lnTo>
                <a:lnTo>
                  <a:pt x="142" y="268"/>
                </a:lnTo>
                <a:lnTo>
                  <a:pt x="146" y="276"/>
                </a:lnTo>
                <a:lnTo>
                  <a:pt x="150" y="288"/>
                </a:lnTo>
                <a:lnTo>
                  <a:pt x="150" y="298"/>
                </a:lnTo>
                <a:lnTo>
                  <a:pt x="150" y="298"/>
                </a:lnTo>
                <a:lnTo>
                  <a:pt x="150" y="308"/>
                </a:lnTo>
                <a:lnTo>
                  <a:pt x="146" y="320"/>
                </a:lnTo>
                <a:lnTo>
                  <a:pt x="142" y="328"/>
                </a:lnTo>
                <a:lnTo>
                  <a:pt x="136" y="336"/>
                </a:lnTo>
                <a:lnTo>
                  <a:pt x="128" y="342"/>
                </a:lnTo>
                <a:lnTo>
                  <a:pt x="118" y="348"/>
                </a:lnTo>
                <a:lnTo>
                  <a:pt x="108" y="350"/>
                </a:lnTo>
                <a:lnTo>
                  <a:pt x="96" y="352"/>
                </a:lnTo>
                <a:lnTo>
                  <a:pt x="96" y="352"/>
                </a:lnTo>
                <a:close/>
                <a:moveTo>
                  <a:pt x="292" y="392"/>
                </a:moveTo>
                <a:lnTo>
                  <a:pt x="292" y="298"/>
                </a:lnTo>
                <a:lnTo>
                  <a:pt x="252" y="298"/>
                </a:lnTo>
                <a:lnTo>
                  <a:pt x="332" y="206"/>
                </a:lnTo>
                <a:lnTo>
                  <a:pt x="332" y="298"/>
                </a:lnTo>
                <a:lnTo>
                  <a:pt x="372" y="298"/>
                </a:lnTo>
                <a:lnTo>
                  <a:pt x="292" y="392"/>
                </a:lnTo>
                <a:close/>
                <a:moveTo>
                  <a:pt x="312" y="164"/>
                </a:moveTo>
                <a:lnTo>
                  <a:pt x="312" y="164"/>
                </a:lnTo>
                <a:lnTo>
                  <a:pt x="270" y="164"/>
                </a:lnTo>
                <a:lnTo>
                  <a:pt x="228" y="168"/>
                </a:lnTo>
                <a:lnTo>
                  <a:pt x="190" y="174"/>
                </a:lnTo>
                <a:lnTo>
                  <a:pt x="152" y="180"/>
                </a:lnTo>
                <a:lnTo>
                  <a:pt x="152" y="180"/>
                </a:lnTo>
                <a:lnTo>
                  <a:pt x="162" y="156"/>
                </a:lnTo>
                <a:lnTo>
                  <a:pt x="174" y="132"/>
                </a:lnTo>
                <a:lnTo>
                  <a:pt x="192" y="112"/>
                </a:lnTo>
                <a:lnTo>
                  <a:pt x="212" y="94"/>
                </a:lnTo>
                <a:lnTo>
                  <a:pt x="234" y="80"/>
                </a:lnTo>
                <a:lnTo>
                  <a:pt x="258" y="68"/>
                </a:lnTo>
                <a:lnTo>
                  <a:pt x="284" y="62"/>
                </a:lnTo>
                <a:lnTo>
                  <a:pt x="312" y="60"/>
                </a:lnTo>
                <a:lnTo>
                  <a:pt x="312" y="60"/>
                </a:lnTo>
                <a:lnTo>
                  <a:pt x="340" y="62"/>
                </a:lnTo>
                <a:lnTo>
                  <a:pt x="368" y="68"/>
                </a:lnTo>
                <a:lnTo>
                  <a:pt x="392" y="80"/>
                </a:lnTo>
                <a:lnTo>
                  <a:pt x="414" y="94"/>
                </a:lnTo>
                <a:lnTo>
                  <a:pt x="434" y="112"/>
                </a:lnTo>
                <a:lnTo>
                  <a:pt x="450" y="132"/>
                </a:lnTo>
                <a:lnTo>
                  <a:pt x="464" y="156"/>
                </a:lnTo>
                <a:lnTo>
                  <a:pt x="474" y="180"/>
                </a:lnTo>
                <a:lnTo>
                  <a:pt x="474" y="180"/>
                </a:lnTo>
                <a:lnTo>
                  <a:pt x="436" y="174"/>
                </a:lnTo>
                <a:lnTo>
                  <a:pt x="396" y="168"/>
                </a:lnTo>
                <a:lnTo>
                  <a:pt x="356" y="164"/>
                </a:lnTo>
                <a:lnTo>
                  <a:pt x="312" y="164"/>
                </a:lnTo>
                <a:lnTo>
                  <a:pt x="312" y="164"/>
                </a:lnTo>
                <a:close/>
                <a:moveTo>
                  <a:pt x="528" y="352"/>
                </a:moveTo>
                <a:lnTo>
                  <a:pt x="528" y="352"/>
                </a:lnTo>
                <a:lnTo>
                  <a:pt x="518" y="350"/>
                </a:lnTo>
                <a:lnTo>
                  <a:pt x="508" y="348"/>
                </a:lnTo>
                <a:lnTo>
                  <a:pt x="498" y="342"/>
                </a:lnTo>
                <a:lnTo>
                  <a:pt x="490" y="336"/>
                </a:lnTo>
                <a:lnTo>
                  <a:pt x="484" y="328"/>
                </a:lnTo>
                <a:lnTo>
                  <a:pt x="478" y="320"/>
                </a:lnTo>
                <a:lnTo>
                  <a:pt x="476" y="308"/>
                </a:lnTo>
                <a:lnTo>
                  <a:pt x="474" y="298"/>
                </a:lnTo>
                <a:lnTo>
                  <a:pt x="474" y="298"/>
                </a:lnTo>
                <a:lnTo>
                  <a:pt x="476" y="288"/>
                </a:lnTo>
                <a:lnTo>
                  <a:pt x="478" y="276"/>
                </a:lnTo>
                <a:lnTo>
                  <a:pt x="484" y="268"/>
                </a:lnTo>
                <a:lnTo>
                  <a:pt x="490" y="260"/>
                </a:lnTo>
                <a:lnTo>
                  <a:pt x="498" y="254"/>
                </a:lnTo>
                <a:lnTo>
                  <a:pt x="508" y="248"/>
                </a:lnTo>
                <a:lnTo>
                  <a:pt x="518" y="246"/>
                </a:lnTo>
                <a:lnTo>
                  <a:pt x="528" y="244"/>
                </a:lnTo>
                <a:lnTo>
                  <a:pt x="528" y="244"/>
                </a:lnTo>
                <a:lnTo>
                  <a:pt x="540" y="246"/>
                </a:lnTo>
                <a:lnTo>
                  <a:pt x="550" y="248"/>
                </a:lnTo>
                <a:lnTo>
                  <a:pt x="558" y="254"/>
                </a:lnTo>
                <a:lnTo>
                  <a:pt x="566" y="260"/>
                </a:lnTo>
                <a:lnTo>
                  <a:pt x="574" y="268"/>
                </a:lnTo>
                <a:lnTo>
                  <a:pt x="578" y="276"/>
                </a:lnTo>
                <a:lnTo>
                  <a:pt x="582" y="288"/>
                </a:lnTo>
                <a:lnTo>
                  <a:pt x="582" y="298"/>
                </a:lnTo>
                <a:lnTo>
                  <a:pt x="582" y="298"/>
                </a:lnTo>
                <a:lnTo>
                  <a:pt x="582" y="308"/>
                </a:lnTo>
                <a:lnTo>
                  <a:pt x="578" y="320"/>
                </a:lnTo>
                <a:lnTo>
                  <a:pt x="574" y="328"/>
                </a:lnTo>
                <a:lnTo>
                  <a:pt x="566" y="336"/>
                </a:lnTo>
                <a:lnTo>
                  <a:pt x="558" y="342"/>
                </a:lnTo>
                <a:lnTo>
                  <a:pt x="550" y="348"/>
                </a:lnTo>
                <a:lnTo>
                  <a:pt x="540" y="350"/>
                </a:lnTo>
                <a:lnTo>
                  <a:pt x="528" y="352"/>
                </a:lnTo>
                <a:lnTo>
                  <a:pt x="528" y="35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33" name="Freeform 23"/>
          <p:cNvSpPr>
            <a:spLocks noEditPoints="1"/>
          </p:cNvSpPr>
          <p:nvPr/>
        </p:nvSpPr>
        <p:spPr bwMode="auto">
          <a:xfrm>
            <a:off x="6488968" y="3242281"/>
            <a:ext cx="542766" cy="643507"/>
          </a:xfrm>
          <a:custGeom>
            <a:avLst/>
            <a:gdLst>
              <a:gd name="T0" fmla="*/ 450 w 528"/>
              <a:gd name="T1" fmla="*/ 110 h 626"/>
              <a:gd name="T2" fmla="*/ 346 w 528"/>
              <a:gd name="T3" fmla="*/ 16 h 626"/>
              <a:gd name="T4" fmla="*/ 222 w 528"/>
              <a:gd name="T5" fmla="*/ 4 h 626"/>
              <a:gd name="T6" fmla="*/ 102 w 528"/>
              <a:gd name="T7" fmla="*/ 76 h 626"/>
              <a:gd name="T8" fmla="*/ 54 w 528"/>
              <a:gd name="T9" fmla="*/ 210 h 626"/>
              <a:gd name="T10" fmla="*/ 90 w 528"/>
              <a:gd name="T11" fmla="*/ 328 h 626"/>
              <a:gd name="T12" fmla="*/ 202 w 528"/>
              <a:gd name="T13" fmla="*/ 410 h 626"/>
              <a:gd name="T14" fmla="*/ 326 w 528"/>
              <a:gd name="T15" fmla="*/ 410 h 626"/>
              <a:gd name="T16" fmla="*/ 438 w 528"/>
              <a:gd name="T17" fmla="*/ 328 h 626"/>
              <a:gd name="T18" fmla="*/ 474 w 528"/>
              <a:gd name="T19" fmla="*/ 210 h 626"/>
              <a:gd name="T20" fmla="*/ 438 w 528"/>
              <a:gd name="T21" fmla="*/ 210 h 626"/>
              <a:gd name="T22" fmla="*/ 376 w 528"/>
              <a:gd name="T23" fmla="*/ 258 h 626"/>
              <a:gd name="T24" fmla="*/ 376 w 528"/>
              <a:gd name="T25" fmla="*/ 162 h 626"/>
              <a:gd name="T26" fmla="*/ 368 w 528"/>
              <a:gd name="T27" fmla="*/ 128 h 626"/>
              <a:gd name="T28" fmla="*/ 354 w 528"/>
              <a:gd name="T29" fmla="*/ 60 h 626"/>
              <a:gd name="T30" fmla="*/ 342 w 528"/>
              <a:gd name="T31" fmla="*/ 230 h 626"/>
              <a:gd name="T32" fmla="*/ 188 w 528"/>
              <a:gd name="T33" fmla="*/ 248 h 626"/>
              <a:gd name="T34" fmla="*/ 226 w 528"/>
              <a:gd name="T35" fmla="*/ 176 h 626"/>
              <a:gd name="T36" fmla="*/ 342 w 528"/>
              <a:gd name="T37" fmla="*/ 210 h 626"/>
              <a:gd name="T38" fmla="*/ 304 w 528"/>
              <a:gd name="T39" fmla="*/ 72 h 626"/>
              <a:gd name="T40" fmla="*/ 264 w 528"/>
              <a:gd name="T41" fmla="*/ 142 h 626"/>
              <a:gd name="T42" fmla="*/ 226 w 528"/>
              <a:gd name="T43" fmla="*/ 72 h 626"/>
              <a:gd name="T44" fmla="*/ 198 w 528"/>
              <a:gd name="T45" fmla="*/ 50 h 626"/>
              <a:gd name="T46" fmla="*/ 120 w 528"/>
              <a:gd name="T47" fmla="*/ 112 h 626"/>
              <a:gd name="T48" fmla="*/ 104 w 528"/>
              <a:gd name="T49" fmla="*/ 276 h 626"/>
              <a:gd name="T50" fmla="*/ 92 w 528"/>
              <a:gd name="T51" fmla="*/ 192 h 626"/>
              <a:gd name="T52" fmla="*/ 154 w 528"/>
              <a:gd name="T53" fmla="*/ 162 h 626"/>
              <a:gd name="T54" fmla="*/ 128 w 528"/>
              <a:gd name="T55" fmla="*/ 266 h 626"/>
              <a:gd name="T56" fmla="*/ 160 w 528"/>
              <a:gd name="T57" fmla="*/ 292 h 626"/>
              <a:gd name="T58" fmla="*/ 154 w 528"/>
              <a:gd name="T59" fmla="*/ 344 h 626"/>
              <a:gd name="T60" fmla="*/ 244 w 528"/>
              <a:gd name="T61" fmla="*/ 364 h 626"/>
              <a:gd name="T62" fmla="*/ 196 w 528"/>
              <a:gd name="T63" fmla="*/ 284 h 626"/>
              <a:gd name="T64" fmla="*/ 320 w 528"/>
              <a:gd name="T65" fmla="*/ 320 h 626"/>
              <a:gd name="T66" fmla="*/ 264 w 528"/>
              <a:gd name="T67" fmla="*/ 370 h 626"/>
              <a:gd name="T68" fmla="*/ 368 w 528"/>
              <a:gd name="T69" fmla="*/ 292 h 626"/>
              <a:gd name="T70" fmla="*/ 330 w 528"/>
              <a:gd name="T71" fmla="*/ 370 h 626"/>
              <a:gd name="T72" fmla="*/ 206 w 528"/>
              <a:gd name="T73" fmla="*/ 494 h 626"/>
              <a:gd name="T74" fmla="*/ 116 w 528"/>
              <a:gd name="T75" fmla="*/ 428 h 626"/>
              <a:gd name="T76" fmla="*/ 110 w 528"/>
              <a:gd name="T77" fmla="*/ 460 h 626"/>
              <a:gd name="T78" fmla="*/ 38 w 528"/>
              <a:gd name="T79" fmla="*/ 366 h 626"/>
              <a:gd name="T80" fmla="*/ 12 w 528"/>
              <a:gd name="T81" fmla="*/ 356 h 626"/>
              <a:gd name="T82" fmla="*/ 2 w 528"/>
              <a:gd name="T83" fmla="*/ 380 h 626"/>
              <a:gd name="T84" fmla="*/ 42 w 528"/>
              <a:gd name="T85" fmla="*/ 508 h 626"/>
              <a:gd name="T86" fmla="*/ 184 w 528"/>
              <a:gd name="T87" fmla="*/ 624 h 626"/>
              <a:gd name="T88" fmla="*/ 226 w 528"/>
              <a:gd name="T89" fmla="*/ 608 h 626"/>
              <a:gd name="T90" fmla="*/ 218 w 528"/>
              <a:gd name="T91" fmla="*/ 516 h 626"/>
              <a:gd name="T92" fmla="*/ 510 w 528"/>
              <a:gd name="T93" fmla="*/ 356 h 626"/>
              <a:gd name="T94" fmla="*/ 492 w 528"/>
              <a:gd name="T95" fmla="*/ 366 h 626"/>
              <a:gd name="T96" fmla="*/ 420 w 528"/>
              <a:gd name="T97" fmla="*/ 460 h 626"/>
              <a:gd name="T98" fmla="*/ 406 w 528"/>
              <a:gd name="T99" fmla="*/ 426 h 626"/>
              <a:gd name="T100" fmla="*/ 322 w 528"/>
              <a:gd name="T101" fmla="*/ 494 h 626"/>
              <a:gd name="T102" fmla="*/ 296 w 528"/>
              <a:gd name="T103" fmla="*/ 588 h 626"/>
              <a:gd name="T104" fmla="*/ 320 w 528"/>
              <a:gd name="T105" fmla="*/ 622 h 626"/>
              <a:gd name="T106" fmla="*/ 370 w 528"/>
              <a:gd name="T107" fmla="*/ 606 h 626"/>
              <a:gd name="T108" fmla="*/ 494 w 528"/>
              <a:gd name="T109" fmla="*/ 500 h 626"/>
              <a:gd name="T110" fmla="*/ 528 w 528"/>
              <a:gd name="T111" fmla="*/ 37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8" h="626">
                <a:moveTo>
                  <a:pt x="474" y="210"/>
                </a:moveTo>
                <a:lnTo>
                  <a:pt x="474" y="210"/>
                </a:lnTo>
                <a:lnTo>
                  <a:pt x="474" y="188"/>
                </a:lnTo>
                <a:lnTo>
                  <a:pt x="470" y="168"/>
                </a:lnTo>
                <a:lnTo>
                  <a:pt x="464" y="148"/>
                </a:lnTo>
                <a:lnTo>
                  <a:pt x="458" y="128"/>
                </a:lnTo>
                <a:lnTo>
                  <a:pt x="450" y="110"/>
                </a:lnTo>
                <a:lnTo>
                  <a:pt x="438" y="92"/>
                </a:lnTo>
                <a:lnTo>
                  <a:pt x="426" y="76"/>
                </a:lnTo>
                <a:lnTo>
                  <a:pt x="412" y="62"/>
                </a:lnTo>
                <a:lnTo>
                  <a:pt x="398" y="48"/>
                </a:lnTo>
                <a:lnTo>
                  <a:pt x="382" y="36"/>
                </a:lnTo>
                <a:lnTo>
                  <a:pt x="364" y="26"/>
                </a:lnTo>
                <a:lnTo>
                  <a:pt x="346" y="16"/>
                </a:lnTo>
                <a:lnTo>
                  <a:pt x="326" y="10"/>
                </a:lnTo>
                <a:lnTo>
                  <a:pt x="306" y="4"/>
                </a:lnTo>
                <a:lnTo>
                  <a:pt x="286" y="2"/>
                </a:lnTo>
                <a:lnTo>
                  <a:pt x="264" y="0"/>
                </a:lnTo>
                <a:lnTo>
                  <a:pt x="264" y="0"/>
                </a:lnTo>
                <a:lnTo>
                  <a:pt x="242" y="2"/>
                </a:lnTo>
                <a:lnTo>
                  <a:pt x="222" y="4"/>
                </a:lnTo>
                <a:lnTo>
                  <a:pt x="202" y="10"/>
                </a:lnTo>
                <a:lnTo>
                  <a:pt x="182" y="16"/>
                </a:lnTo>
                <a:lnTo>
                  <a:pt x="164" y="26"/>
                </a:lnTo>
                <a:lnTo>
                  <a:pt x="148" y="36"/>
                </a:lnTo>
                <a:lnTo>
                  <a:pt x="130" y="48"/>
                </a:lnTo>
                <a:lnTo>
                  <a:pt x="116" y="62"/>
                </a:lnTo>
                <a:lnTo>
                  <a:pt x="102" y="76"/>
                </a:lnTo>
                <a:lnTo>
                  <a:pt x="90" y="92"/>
                </a:lnTo>
                <a:lnTo>
                  <a:pt x="80" y="110"/>
                </a:lnTo>
                <a:lnTo>
                  <a:pt x="70" y="128"/>
                </a:lnTo>
                <a:lnTo>
                  <a:pt x="64" y="148"/>
                </a:lnTo>
                <a:lnTo>
                  <a:pt x="58" y="168"/>
                </a:lnTo>
                <a:lnTo>
                  <a:pt x="56" y="188"/>
                </a:lnTo>
                <a:lnTo>
                  <a:pt x="54" y="210"/>
                </a:lnTo>
                <a:lnTo>
                  <a:pt x="54" y="210"/>
                </a:lnTo>
                <a:lnTo>
                  <a:pt x="56" y="232"/>
                </a:lnTo>
                <a:lnTo>
                  <a:pt x="58" y="252"/>
                </a:lnTo>
                <a:lnTo>
                  <a:pt x="64" y="272"/>
                </a:lnTo>
                <a:lnTo>
                  <a:pt x="70" y="292"/>
                </a:lnTo>
                <a:lnTo>
                  <a:pt x="80" y="310"/>
                </a:lnTo>
                <a:lnTo>
                  <a:pt x="90" y="328"/>
                </a:lnTo>
                <a:lnTo>
                  <a:pt x="102" y="344"/>
                </a:lnTo>
                <a:lnTo>
                  <a:pt x="116" y="358"/>
                </a:lnTo>
                <a:lnTo>
                  <a:pt x="130" y="372"/>
                </a:lnTo>
                <a:lnTo>
                  <a:pt x="148" y="384"/>
                </a:lnTo>
                <a:lnTo>
                  <a:pt x="164" y="394"/>
                </a:lnTo>
                <a:lnTo>
                  <a:pt x="182" y="404"/>
                </a:lnTo>
                <a:lnTo>
                  <a:pt x="202" y="410"/>
                </a:lnTo>
                <a:lnTo>
                  <a:pt x="222" y="416"/>
                </a:lnTo>
                <a:lnTo>
                  <a:pt x="242" y="418"/>
                </a:lnTo>
                <a:lnTo>
                  <a:pt x="264" y="420"/>
                </a:lnTo>
                <a:lnTo>
                  <a:pt x="264" y="420"/>
                </a:lnTo>
                <a:lnTo>
                  <a:pt x="286" y="418"/>
                </a:lnTo>
                <a:lnTo>
                  <a:pt x="306" y="416"/>
                </a:lnTo>
                <a:lnTo>
                  <a:pt x="326" y="410"/>
                </a:lnTo>
                <a:lnTo>
                  <a:pt x="346" y="404"/>
                </a:lnTo>
                <a:lnTo>
                  <a:pt x="364" y="394"/>
                </a:lnTo>
                <a:lnTo>
                  <a:pt x="382" y="384"/>
                </a:lnTo>
                <a:lnTo>
                  <a:pt x="398" y="372"/>
                </a:lnTo>
                <a:lnTo>
                  <a:pt x="412" y="358"/>
                </a:lnTo>
                <a:lnTo>
                  <a:pt x="426" y="344"/>
                </a:lnTo>
                <a:lnTo>
                  <a:pt x="438" y="328"/>
                </a:lnTo>
                <a:lnTo>
                  <a:pt x="450" y="310"/>
                </a:lnTo>
                <a:lnTo>
                  <a:pt x="458" y="292"/>
                </a:lnTo>
                <a:lnTo>
                  <a:pt x="464" y="272"/>
                </a:lnTo>
                <a:lnTo>
                  <a:pt x="470" y="252"/>
                </a:lnTo>
                <a:lnTo>
                  <a:pt x="474" y="232"/>
                </a:lnTo>
                <a:lnTo>
                  <a:pt x="474" y="210"/>
                </a:lnTo>
                <a:lnTo>
                  <a:pt x="474" y="210"/>
                </a:lnTo>
                <a:close/>
                <a:moveTo>
                  <a:pt x="426" y="144"/>
                </a:moveTo>
                <a:lnTo>
                  <a:pt x="426" y="144"/>
                </a:lnTo>
                <a:lnTo>
                  <a:pt x="432" y="160"/>
                </a:lnTo>
                <a:lnTo>
                  <a:pt x="436" y="176"/>
                </a:lnTo>
                <a:lnTo>
                  <a:pt x="438" y="192"/>
                </a:lnTo>
                <a:lnTo>
                  <a:pt x="438" y="210"/>
                </a:lnTo>
                <a:lnTo>
                  <a:pt x="438" y="210"/>
                </a:lnTo>
                <a:lnTo>
                  <a:pt x="438" y="228"/>
                </a:lnTo>
                <a:lnTo>
                  <a:pt x="436" y="244"/>
                </a:lnTo>
                <a:lnTo>
                  <a:pt x="432" y="260"/>
                </a:lnTo>
                <a:lnTo>
                  <a:pt x="426" y="276"/>
                </a:lnTo>
                <a:lnTo>
                  <a:pt x="426" y="276"/>
                </a:lnTo>
                <a:lnTo>
                  <a:pt x="400" y="266"/>
                </a:lnTo>
                <a:lnTo>
                  <a:pt x="376" y="258"/>
                </a:lnTo>
                <a:lnTo>
                  <a:pt x="376" y="258"/>
                </a:lnTo>
                <a:lnTo>
                  <a:pt x="378" y="234"/>
                </a:lnTo>
                <a:lnTo>
                  <a:pt x="378" y="210"/>
                </a:lnTo>
                <a:lnTo>
                  <a:pt x="378" y="210"/>
                </a:lnTo>
                <a:lnTo>
                  <a:pt x="378" y="186"/>
                </a:lnTo>
                <a:lnTo>
                  <a:pt x="376" y="162"/>
                </a:lnTo>
                <a:lnTo>
                  <a:pt x="376" y="162"/>
                </a:lnTo>
                <a:lnTo>
                  <a:pt x="400" y="154"/>
                </a:lnTo>
                <a:lnTo>
                  <a:pt x="426" y="144"/>
                </a:lnTo>
                <a:lnTo>
                  <a:pt x="426" y="144"/>
                </a:lnTo>
                <a:close/>
                <a:moveTo>
                  <a:pt x="408" y="112"/>
                </a:moveTo>
                <a:lnTo>
                  <a:pt x="408" y="112"/>
                </a:lnTo>
                <a:lnTo>
                  <a:pt x="388" y="120"/>
                </a:lnTo>
                <a:lnTo>
                  <a:pt x="368" y="128"/>
                </a:lnTo>
                <a:lnTo>
                  <a:pt x="368" y="128"/>
                </a:lnTo>
                <a:lnTo>
                  <a:pt x="362" y="104"/>
                </a:lnTo>
                <a:lnTo>
                  <a:pt x="352" y="84"/>
                </a:lnTo>
                <a:lnTo>
                  <a:pt x="342" y="66"/>
                </a:lnTo>
                <a:lnTo>
                  <a:pt x="330" y="50"/>
                </a:lnTo>
                <a:lnTo>
                  <a:pt x="330" y="50"/>
                </a:lnTo>
                <a:lnTo>
                  <a:pt x="354" y="60"/>
                </a:lnTo>
                <a:lnTo>
                  <a:pt x="374" y="76"/>
                </a:lnTo>
                <a:lnTo>
                  <a:pt x="392" y="92"/>
                </a:lnTo>
                <a:lnTo>
                  <a:pt x="408" y="112"/>
                </a:lnTo>
                <a:lnTo>
                  <a:pt x="408" y="112"/>
                </a:lnTo>
                <a:close/>
                <a:moveTo>
                  <a:pt x="342" y="210"/>
                </a:moveTo>
                <a:lnTo>
                  <a:pt x="342" y="210"/>
                </a:lnTo>
                <a:lnTo>
                  <a:pt x="342" y="230"/>
                </a:lnTo>
                <a:lnTo>
                  <a:pt x="340" y="248"/>
                </a:lnTo>
                <a:lnTo>
                  <a:pt x="340" y="248"/>
                </a:lnTo>
                <a:lnTo>
                  <a:pt x="302" y="244"/>
                </a:lnTo>
                <a:lnTo>
                  <a:pt x="264" y="242"/>
                </a:lnTo>
                <a:lnTo>
                  <a:pt x="226" y="244"/>
                </a:lnTo>
                <a:lnTo>
                  <a:pt x="188" y="248"/>
                </a:lnTo>
                <a:lnTo>
                  <a:pt x="188" y="248"/>
                </a:lnTo>
                <a:lnTo>
                  <a:pt x="188" y="230"/>
                </a:lnTo>
                <a:lnTo>
                  <a:pt x="186" y="210"/>
                </a:lnTo>
                <a:lnTo>
                  <a:pt x="186" y="210"/>
                </a:lnTo>
                <a:lnTo>
                  <a:pt x="188" y="190"/>
                </a:lnTo>
                <a:lnTo>
                  <a:pt x="188" y="172"/>
                </a:lnTo>
                <a:lnTo>
                  <a:pt x="188" y="172"/>
                </a:lnTo>
                <a:lnTo>
                  <a:pt x="226" y="176"/>
                </a:lnTo>
                <a:lnTo>
                  <a:pt x="264" y="178"/>
                </a:lnTo>
                <a:lnTo>
                  <a:pt x="264" y="178"/>
                </a:lnTo>
                <a:lnTo>
                  <a:pt x="302" y="176"/>
                </a:lnTo>
                <a:lnTo>
                  <a:pt x="340" y="172"/>
                </a:lnTo>
                <a:lnTo>
                  <a:pt x="340" y="172"/>
                </a:lnTo>
                <a:lnTo>
                  <a:pt x="342" y="190"/>
                </a:lnTo>
                <a:lnTo>
                  <a:pt x="342" y="210"/>
                </a:lnTo>
                <a:lnTo>
                  <a:pt x="342" y="210"/>
                </a:lnTo>
                <a:close/>
                <a:moveTo>
                  <a:pt x="264" y="50"/>
                </a:moveTo>
                <a:lnTo>
                  <a:pt x="264" y="50"/>
                </a:lnTo>
                <a:lnTo>
                  <a:pt x="274" y="52"/>
                </a:lnTo>
                <a:lnTo>
                  <a:pt x="284" y="56"/>
                </a:lnTo>
                <a:lnTo>
                  <a:pt x="294" y="64"/>
                </a:lnTo>
                <a:lnTo>
                  <a:pt x="304" y="72"/>
                </a:lnTo>
                <a:lnTo>
                  <a:pt x="312" y="86"/>
                </a:lnTo>
                <a:lnTo>
                  <a:pt x="320" y="100"/>
                </a:lnTo>
                <a:lnTo>
                  <a:pt x="328" y="118"/>
                </a:lnTo>
                <a:lnTo>
                  <a:pt x="334" y="136"/>
                </a:lnTo>
                <a:lnTo>
                  <a:pt x="334" y="136"/>
                </a:lnTo>
                <a:lnTo>
                  <a:pt x="298" y="142"/>
                </a:lnTo>
                <a:lnTo>
                  <a:pt x="264" y="142"/>
                </a:lnTo>
                <a:lnTo>
                  <a:pt x="230" y="142"/>
                </a:lnTo>
                <a:lnTo>
                  <a:pt x="196" y="136"/>
                </a:lnTo>
                <a:lnTo>
                  <a:pt x="196" y="136"/>
                </a:lnTo>
                <a:lnTo>
                  <a:pt x="202" y="118"/>
                </a:lnTo>
                <a:lnTo>
                  <a:pt x="208" y="100"/>
                </a:lnTo>
                <a:lnTo>
                  <a:pt x="216" y="86"/>
                </a:lnTo>
                <a:lnTo>
                  <a:pt x="226" y="72"/>
                </a:lnTo>
                <a:lnTo>
                  <a:pt x="234" y="64"/>
                </a:lnTo>
                <a:lnTo>
                  <a:pt x="244" y="56"/>
                </a:lnTo>
                <a:lnTo>
                  <a:pt x="254" y="52"/>
                </a:lnTo>
                <a:lnTo>
                  <a:pt x="264" y="50"/>
                </a:lnTo>
                <a:lnTo>
                  <a:pt x="264" y="50"/>
                </a:lnTo>
                <a:close/>
                <a:moveTo>
                  <a:pt x="198" y="50"/>
                </a:moveTo>
                <a:lnTo>
                  <a:pt x="198" y="50"/>
                </a:lnTo>
                <a:lnTo>
                  <a:pt x="186" y="66"/>
                </a:lnTo>
                <a:lnTo>
                  <a:pt x="176" y="84"/>
                </a:lnTo>
                <a:lnTo>
                  <a:pt x="168" y="104"/>
                </a:lnTo>
                <a:lnTo>
                  <a:pt x="160" y="128"/>
                </a:lnTo>
                <a:lnTo>
                  <a:pt x="160" y="128"/>
                </a:lnTo>
                <a:lnTo>
                  <a:pt x="140" y="120"/>
                </a:lnTo>
                <a:lnTo>
                  <a:pt x="120" y="112"/>
                </a:lnTo>
                <a:lnTo>
                  <a:pt x="120" y="112"/>
                </a:lnTo>
                <a:lnTo>
                  <a:pt x="136" y="92"/>
                </a:lnTo>
                <a:lnTo>
                  <a:pt x="154" y="76"/>
                </a:lnTo>
                <a:lnTo>
                  <a:pt x="176" y="60"/>
                </a:lnTo>
                <a:lnTo>
                  <a:pt x="198" y="50"/>
                </a:lnTo>
                <a:lnTo>
                  <a:pt x="198" y="50"/>
                </a:lnTo>
                <a:close/>
                <a:moveTo>
                  <a:pt x="104" y="276"/>
                </a:moveTo>
                <a:lnTo>
                  <a:pt x="104" y="276"/>
                </a:lnTo>
                <a:lnTo>
                  <a:pt x="98" y="260"/>
                </a:lnTo>
                <a:lnTo>
                  <a:pt x="94" y="244"/>
                </a:lnTo>
                <a:lnTo>
                  <a:pt x="92" y="228"/>
                </a:lnTo>
                <a:lnTo>
                  <a:pt x="90" y="210"/>
                </a:lnTo>
                <a:lnTo>
                  <a:pt x="90" y="210"/>
                </a:lnTo>
                <a:lnTo>
                  <a:pt x="92" y="192"/>
                </a:lnTo>
                <a:lnTo>
                  <a:pt x="94" y="176"/>
                </a:lnTo>
                <a:lnTo>
                  <a:pt x="98" y="160"/>
                </a:lnTo>
                <a:lnTo>
                  <a:pt x="104" y="144"/>
                </a:lnTo>
                <a:lnTo>
                  <a:pt x="104" y="144"/>
                </a:lnTo>
                <a:lnTo>
                  <a:pt x="128" y="154"/>
                </a:lnTo>
                <a:lnTo>
                  <a:pt x="154" y="162"/>
                </a:lnTo>
                <a:lnTo>
                  <a:pt x="154" y="162"/>
                </a:lnTo>
                <a:lnTo>
                  <a:pt x="152" y="186"/>
                </a:lnTo>
                <a:lnTo>
                  <a:pt x="150" y="210"/>
                </a:lnTo>
                <a:lnTo>
                  <a:pt x="150" y="210"/>
                </a:lnTo>
                <a:lnTo>
                  <a:pt x="152" y="234"/>
                </a:lnTo>
                <a:lnTo>
                  <a:pt x="154" y="258"/>
                </a:lnTo>
                <a:lnTo>
                  <a:pt x="154" y="258"/>
                </a:lnTo>
                <a:lnTo>
                  <a:pt x="128" y="266"/>
                </a:lnTo>
                <a:lnTo>
                  <a:pt x="104" y="276"/>
                </a:lnTo>
                <a:lnTo>
                  <a:pt x="104" y="276"/>
                </a:lnTo>
                <a:close/>
                <a:moveTo>
                  <a:pt x="120" y="308"/>
                </a:moveTo>
                <a:lnTo>
                  <a:pt x="120" y="308"/>
                </a:lnTo>
                <a:lnTo>
                  <a:pt x="140" y="300"/>
                </a:lnTo>
                <a:lnTo>
                  <a:pt x="160" y="292"/>
                </a:lnTo>
                <a:lnTo>
                  <a:pt x="160" y="292"/>
                </a:lnTo>
                <a:lnTo>
                  <a:pt x="168" y="316"/>
                </a:lnTo>
                <a:lnTo>
                  <a:pt x="176" y="336"/>
                </a:lnTo>
                <a:lnTo>
                  <a:pt x="186" y="354"/>
                </a:lnTo>
                <a:lnTo>
                  <a:pt x="198" y="370"/>
                </a:lnTo>
                <a:lnTo>
                  <a:pt x="198" y="370"/>
                </a:lnTo>
                <a:lnTo>
                  <a:pt x="176" y="360"/>
                </a:lnTo>
                <a:lnTo>
                  <a:pt x="154" y="344"/>
                </a:lnTo>
                <a:lnTo>
                  <a:pt x="136" y="328"/>
                </a:lnTo>
                <a:lnTo>
                  <a:pt x="120" y="308"/>
                </a:lnTo>
                <a:lnTo>
                  <a:pt x="120" y="308"/>
                </a:lnTo>
                <a:close/>
                <a:moveTo>
                  <a:pt x="264" y="370"/>
                </a:moveTo>
                <a:lnTo>
                  <a:pt x="264" y="370"/>
                </a:lnTo>
                <a:lnTo>
                  <a:pt x="254" y="368"/>
                </a:lnTo>
                <a:lnTo>
                  <a:pt x="244" y="364"/>
                </a:lnTo>
                <a:lnTo>
                  <a:pt x="234" y="356"/>
                </a:lnTo>
                <a:lnTo>
                  <a:pt x="226" y="348"/>
                </a:lnTo>
                <a:lnTo>
                  <a:pt x="216" y="334"/>
                </a:lnTo>
                <a:lnTo>
                  <a:pt x="208" y="320"/>
                </a:lnTo>
                <a:lnTo>
                  <a:pt x="202" y="302"/>
                </a:lnTo>
                <a:lnTo>
                  <a:pt x="196" y="284"/>
                </a:lnTo>
                <a:lnTo>
                  <a:pt x="196" y="284"/>
                </a:lnTo>
                <a:lnTo>
                  <a:pt x="230" y="278"/>
                </a:lnTo>
                <a:lnTo>
                  <a:pt x="264" y="278"/>
                </a:lnTo>
                <a:lnTo>
                  <a:pt x="298" y="278"/>
                </a:lnTo>
                <a:lnTo>
                  <a:pt x="334" y="284"/>
                </a:lnTo>
                <a:lnTo>
                  <a:pt x="334" y="284"/>
                </a:lnTo>
                <a:lnTo>
                  <a:pt x="328" y="302"/>
                </a:lnTo>
                <a:lnTo>
                  <a:pt x="320" y="320"/>
                </a:lnTo>
                <a:lnTo>
                  <a:pt x="312" y="334"/>
                </a:lnTo>
                <a:lnTo>
                  <a:pt x="304" y="348"/>
                </a:lnTo>
                <a:lnTo>
                  <a:pt x="294" y="356"/>
                </a:lnTo>
                <a:lnTo>
                  <a:pt x="284" y="364"/>
                </a:lnTo>
                <a:lnTo>
                  <a:pt x="274" y="368"/>
                </a:lnTo>
                <a:lnTo>
                  <a:pt x="264" y="370"/>
                </a:lnTo>
                <a:lnTo>
                  <a:pt x="264" y="370"/>
                </a:lnTo>
                <a:close/>
                <a:moveTo>
                  <a:pt x="330" y="370"/>
                </a:moveTo>
                <a:lnTo>
                  <a:pt x="330" y="370"/>
                </a:lnTo>
                <a:lnTo>
                  <a:pt x="342" y="354"/>
                </a:lnTo>
                <a:lnTo>
                  <a:pt x="352" y="336"/>
                </a:lnTo>
                <a:lnTo>
                  <a:pt x="362" y="316"/>
                </a:lnTo>
                <a:lnTo>
                  <a:pt x="368" y="292"/>
                </a:lnTo>
                <a:lnTo>
                  <a:pt x="368" y="292"/>
                </a:lnTo>
                <a:lnTo>
                  <a:pt x="388" y="300"/>
                </a:lnTo>
                <a:lnTo>
                  <a:pt x="408" y="308"/>
                </a:lnTo>
                <a:lnTo>
                  <a:pt x="408" y="308"/>
                </a:lnTo>
                <a:lnTo>
                  <a:pt x="392" y="328"/>
                </a:lnTo>
                <a:lnTo>
                  <a:pt x="374" y="344"/>
                </a:lnTo>
                <a:lnTo>
                  <a:pt x="354" y="360"/>
                </a:lnTo>
                <a:lnTo>
                  <a:pt x="330" y="370"/>
                </a:lnTo>
                <a:lnTo>
                  <a:pt x="330" y="370"/>
                </a:lnTo>
                <a:close/>
                <a:moveTo>
                  <a:pt x="218" y="516"/>
                </a:moveTo>
                <a:lnTo>
                  <a:pt x="218" y="516"/>
                </a:lnTo>
                <a:lnTo>
                  <a:pt x="214" y="504"/>
                </a:lnTo>
                <a:lnTo>
                  <a:pt x="206" y="494"/>
                </a:lnTo>
                <a:lnTo>
                  <a:pt x="206" y="494"/>
                </a:lnTo>
                <a:lnTo>
                  <a:pt x="206" y="494"/>
                </a:lnTo>
                <a:lnTo>
                  <a:pt x="136" y="432"/>
                </a:lnTo>
                <a:lnTo>
                  <a:pt x="136" y="432"/>
                </a:lnTo>
                <a:lnTo>
                  <a:pt x="136" y="432"/>
                </a:lnTo>
                <a:lnTo>
                  <a:pt x="130" y="428"/>
                </a:lnTo>
                <a:lnTo>
                  <a:pt x="122" y="426"/>
                </a:lnTo>
                <a:lnTo>
                  <a:pt x="122" y="426"/>
                </a:lnTo>
                <a:lnTo>
                  <a:pt x="116" y="428"/>
                </a:lnTo>
                <a:lnTo>
                  <a:pt x="110" y="432"/>
                </a:lnTo>
                <a:lnTo>
                  <a:pt x="106" y="438"/>
                </a:lnTo>
                <a:lnTo>
                  <a:pt x="104" y="446"/>
                </a:lnTo>
                <a:lnTo>
                  <a:pt x="104" y="446"/>
                </a:lnTo>
                <a:lnTo>
                  <a:pt x="106" y="454"/>
                </a:lnTo>
                <a:lnTo>
                  <a:pt x="110" y="460"/>
                </a:lnTo>
                <a:lnTo>
                  <a:pt x="110" y="460"/>
                </a:lnTo>
                <a:lnTo>
                  <a:pt x="110" y="460"/>
                </a:lnTo>
                <a:lnTo>
                  <a:pt x="148" y="500"/>
                </a:lnTo>
                <a:lnTo>
                  <a:pt x="148" y="500"/>
                </a:lnTo>
                <a:lnTo>
                  <a:pt x="80" y="464"/>
                </a:lnTo>
                <a:lnTo>
                  <a:pt x="80" y="464"/>
                </a:lnTo>
                <a:lnTo>
                  <a:pt x="38" y="366"/>
                </a:lnTo>
                <a:lnTo>
                  <a:pt x="38" y="366"/>
                </a:lnTo>
                <a:lnTo>
                  <a:pt x="38" y="366"/>
                </a:lnTo>
                <a:lnTo>
                  <a:pt x="34" y="362"/>
                </a:lnTo>
                <a:lnTo>
                  <a:pt x="30" y="358"/>
                </a:lnTo>
                <a:lnTo>
                  <a:pt x="26" y="356"/>
                </a:lnTo>
                <a:lnTo>
                  <a:pt x="20" y="356"/>
                </a:lnTo>
                <a:lnTo>
                  <a:pt x="20" y="356"/>
                </a:lnTo>
                <a:lnTo>
                  <a:pt x="12" y="356"/>
                </a:lnTo>
                <a:lnTo>
                  <a:pt x="6" y="360"/>
                </a:lnTo>
                <a:lnTo>
                  <a:pt x="2" y="368"/>
                </a:lnTo>
                <a:lnTo>
                  <a:pt x="0" y="374"/>
                </a:lnTo>
                <a:lnTo>
                  <a:pt x="0" y="374"/>
                </a:lnTo>
                <a:lnTo>
                  <a:pt x="2" y="380"/>
                </a:lnTo>
                <a:lnTo>
                  <a:pt x="2" y="380"/>
                </a:lnTo>
                <a:lnTo>
                  <a:pt x="2" y="380"/>
                </a:lnTo>
                <a:lnTo>
                  <a:pt x="30" y="492"/>
                </a:lnTo>
                <a:lnTo>
                  <a:pt x="30" y="492"/>
                </a:lnTo>
                <a:lnTo>
                  <a:pt x="30" y="492"/>
                </a:lnTo>
                <a:lnTo>
                  <a:pt x="34" y="500"/>
                </a:lnTo>
                <a:lnTo>
                  <a:pt x="42" y="508"/>
                </a:lnTo>
                <a:lnTo>
                  <a:pt x="42" y="508"/>
                </a:lnTo>
                <a:lnTo>
                  <a:pt x="42" y="508"/>
                </a:lnTo>
                <a:lnTo>
                  <a:pt x="148" y="584"/>
                </a:lnTo>
                <a:lnTo>
                  <a:pt x="160" y="606"/>
                </a:lnTo>
                <a:lnTo>
                  <a:pt x="160" y="606"/>
                </a:lnTo>
                <a:lnTo>
                  <a:pt x="160" y="606"/>
                </a:lnTo>
                <a:lnTo>
                  <a:pt x="166" y="614"/>
                </a:lnTo>
                <a:lnTo>
                  <a:pt x="174" y="620"/>
                </a:lnTo>
                <a:lnTo>
                  <a:pt x="184" y="624"/>
                </a:lnTo>
                <a:lnTo>
                  <a:pt x="194" y="626"/>
                </a:lnTo>
                <a:lnTo>
                  <a:pt x="194" y="626"/>
                </a:lnTo>
                <a:lnTo>
                  <a:pt x="202" y="626"/>
                </a:lnTo>
                <a:lnTo>
                  <a:pt x="208" y="622"/>
                </a:lnTo>
                <a:lnTo>
                  <a:pt x="216" y="620"/>
                </a:lnTo>
                <a:lnTo>
                  <a:pt x="222" y="614"/>
                </a:lnTo>
                <a:lnTo>
                  <a:pt x="226" y="608"/>
                </a:lnTo>
                <a:lnTo>
                  <a:pt x="230" y="602"/>
                </a:lnTo>
                <a:lnTo>
                  <a:pt x="232" y="596"/>
                </a:lnTo>
                <a:lnTo>
                  <a:pt x="232" y="588"/>
                </a:lnTo>
                <a:lnTo>
                  <a:pt x="232" y="588"/>
                </a:lnTo>
                <a:lnTo>
                  <a:pt x="232" y="580"/>
                </a:lnTo>
                <a:lnTo>
                  <a:pt x="232" y="580"/>
                </a:lnTo>
                <a:lnTo>
                  <a:pt x="218" y="516"/>
                </a:lnTo>
                <a:lnTo>
                  <a:pt x="218" y="516"/>
                </a:lnTo>
                <a:close/>
                <a:moveTo>
                  <a:pt x="528" y="374"/>
                </a:moveTo>
                <a:lnTo>
                  <a:pt x="528" y="374"/>
                </a:lnTo>
                <a:lnTo>
                  <a:pt x="526" y="368"/>
                </a:lnTo>
                <a:lnTo>
                  <a:pt x="522" y="360"/>
                </a:lnTo>
                <a:lnTo>
                  <a:pt x="516" y="356"/>
                </a:lnTo>
                <a:lnTo>
                  <a:pt x="510" y="356"/>
                </a:lnTo>
                <a:lnTo>
                  <a:pt x="510" y="356"/>
                </a:lnTo>
                <a:lnTo>
                  <a:pt x="504" y="356"/>
                </a:lnTo>
                <a:lnTo>
                  <a:pt x="498" y="358"/>
                </a:lnTo>
                <a:lnTo>
                  <a:pt x="494" y="362"/>
                </a:lnTo>
                <a:lnTo>
                  <a:pt x="492" y="366"/>
                </a:lnTo>
                <a:lnTo>
                  <a:pt x="492" y="366"/>
                </a:lnTo>
                <a:lnTo>
                  <a:pt x="492" y="366"/>
                </a:lnTo>
                <a:lnTo>
                  <a:pt x="448" y="464"/>
                </a:lnTo>
                <a:lnTo>
                  <a:pt x="448" y="464"/>
                </a:lnTo>
                <a:lnTo>
                  <a:pt x="380" y="500"/>
                </a:lnTo>
                <a:lnTo>
                  <a:pt x="380" y="500"/>
                </a:lnTo>
                <a:lnTo>
                  <a:pt x="420" y="460"/>
                </a:lnTo>
                <a:lnTo>
                  <a:pt x="420" y="460"/>
                </a:lnTo>
                <a:lnTo>
                  <a:pt x="420" y="460"/>
                </a:lnTo>
                <a:lnTo>
                  <a:pt x="424" y="454"/>
                </a:lnTo>
                <a:lnTo>
                  <a:pt x="426" y="446"/>
                </a:lnTo>
                <a:lnTo>
                  <a:pt x="426" y="446"/>
                </a:lnTo>
                <a:lnTo>
                  <a:pt x="424" y="438"/>
                </a:lnTo>
                <a:lnTo>
                  <a:pt x="420" y="432"/>
                </a:lnTo>
                <a:lnTo>
                  <a:pt x="414" y="428"/>
                </a:lnTo>
                <a:lnTo>
                  <a:pt x="406" y="426"/>
                </a:lnTo>
                <a:lnTo>
                  <a:pt x="406" y="426"/>
                </a:lnTo>
                <a:lnTo>
                  <a:pt x="398" y="428"/>
                </a:lnTo>
                <a:lnTo>
                  <a:pt x="394" y="432"/>
                </a:lnTo>
                <a:lnTo>
                  <a:pt x="394" y="432"/>
                </a:lnTo>
                <a:lnTo>
                  <a:pt x="394" y="432"/>
                </a:lnTo>
                <a:lnTo>
                  <a:pt x="322" y="494"/>
                </a:lnTo>
                <a:lnTo>
                  <a:pt x="322" y="494"/>
                </a:lnTo>
                <a:lnTo>
                  <a:pt x="322" y="494"/>
                </a:lnTo>
                <a:lnTo>
                  <a:pt x="314" y="504"/>
                </a:lnTo>
                <a:lnTo>
                  <a:pt x="310" y="516"/>
                </a:lnTo>
                <a:lnTo>
                  <a:pt x="310" y="516"/>
                </a:lnTo>
                <a:lnTo>
                  <a:pt x="298" y="580"/>
                </a:lnTo>
                <a:lnTo>
                  <a:pt x="298" y="580"/>
                </a:lnTo>
                <a:lnTo>
                  <a:pt x="296" y="588"/>
                </a:lnTo>
                <a:lnTo>
                  <a:pt x="296" y="588"/>
                </a:lnTo>
                <a:lnTo>
                  <a:pt x="298" y="596"/>
                </a:lnTo>
                <a:lnTo>
                  <a:pt x="300" y="602"/>
                </a:lnTo>
                <a:lnTo>
                  <a:pt x="302" y="608"/>
                </a:lnTo>
                <a:lnTo>
                  <a:pt x="308" y="614"/>
                </a:lnTo>
                <a:lnTo>
                  <a:pt x="314" y="620"/>
                </a:lnTo>
                <a:lnTo>
                  <a:pt x="320" y="622"/>
                </a:lnTo>
                <a:lnTo>
                  <a:pt x="328" y="626"/>
                </a:lnTo>
                <a:lnTo>
                  <a:pt x="336" y="626"/>
                </a:lnTo>
                <a:lnTo>
                  <a:pt x="336" y="626"/>
                </a:lnTo>
                <a:lnTo>
                  <a:pt x="346" y="624"/>
                </a:lnTo>
                <a:lnTo>
                  <a:pt x="356" y="620"/>
                </a:lnTo>
                <a:lnTo>
                  <a:pt x="364" y="614"/>
                </a:lnTo>
                <a:lnTo>
                  <a:pt x="370" y="606"/>
                </a:lnTo>
                <a:lnTo>
                  <a:pt x="370" y="606"/>
                </a:lnTo>
                <a:lnTo>
                  <a:pt x="380" y="584"/>
                </a:lnTo>
                <a:lnTo>
                  <a:pt x="380" y="584"/>
                </a:lnTo>
                <a:lnTo>
                  <a:pt x="488" y="508"/>
                </a:lnTo>
                <a:lnTo>
                  <a:pt x="488" y="508"/>
                </a:lnTo>
                <a:lnTo>
                  <a:pt x="488" y="508"/>
                </a:lnTo>
                <a:lnTo>
                  <a:pt x="494" y="500"/>
                </a:lnTo>
                <a:lnTo>
                  <a:pt x="498" y="492"/>
                </a:lnTo>
                <a:lnTo>
                  <a:pt x="498" y="492"/>
                </a:lnTo>
                <a:lnTo>
                  <a:pt x="498" y="492"/>
                </a:lnTo>
                <a:lnTo>
                  <a:pt x="528" y="380"/>
                </a:lnTo>
                <a:lnTo>
                  <a:pt x="528" y="380"/>
                </a:lnTo>
                <a:lnTo>
                  <a:pt x="528" y="380"/>
                </a:lnTo>
                <a:lnTo>
                  <a:pt x="528" y="374"/>
                </a:lnTo>
                <a:lnTo>
                  <a:pt x="528" y="374"/>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pic>
        <p:nvPicPr>
          <p:cNvPr id="34" name="그림 33"/>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011557" y="4023356"/>
            <a:ext cx="891638" cy="405844"/>
          </a:xfrm>
          <a:prstGeom prst="rect">
            <a:avLst/>
          </a:prstGeom>
        </p:spPr>
      </p:pic>
      <p:pic>
        <p:nvPicPr>
          <p:cNvPr id="35" name="그림 34"/>
          <p:cNvPicPr>
            <a:picLocks noChangeAspect="1"/>
          </p:cNvPicPr>
          <p:nvPr/>
        </p:nvPicPr>
        <p:blipFill rotWithShape="1">
          <a:blip r:embed="rId9" cstate="print">
            <a:extLst>
              <a:ext uri="{BEBA8EAE-BF5A-486C-A8C5-ECC9F3942E4B}">
                <a14:imgProps xmlns:a14="http://schemas.microsoft.com/office/drawing/2010/main">
                  <a14:imgLayer>
                    <a14:imgEffect>
                      <a14:colorTemperature colorTemp="8800"/>
                    </a14:imgEffect>
                    <a14:imgEffect>
                      <a14:brightnessContrast bright="-20000"/>
                    </a14:imgEffect>
                  </a14:imgLayer>
                </a14:imgProps>
              </a:ext>
              <a:ext uri="{28A0092B-C50C-407E-A947-70E740481C1C}">
                <a14:useLocalDpi xmlns:a14="http://schemas.microsoft.com/office/drawing/2010/main"/>
              </a:ext>
            </a:extLst>
          </a:blip>
          <a:srcRect/>
          <a:stretch/>
        </p:blipFill>
        <p:spPr>
          <a:xfrm rot="13237866">
            <a:off x="1549725" y="2967655"/>
            <a:ext cx="601070" cy="333843"/>
          </a:xfrm>
          <a:prstGeom prst="rect">
            <a:avLst/>
          </a:prstGeom>
        </p:spPr>
      </p:pic>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Infographic elements</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sp>
        <p:nvSpPr>
          <p:cNvPr id="8" name="모서리가 둥근 직사각형 7"/>
          <p:cNvSpPr/>
          <p:nvPr/>
        </p:nvSpPr>
        <p:spPr>
          <a:xfrm>
            <a:off x="1307139" y="1431353"/>
            <a:ext cx="3204706" cy="3339429"/>
          </a:xfrm>
          <a:prstGeom prst="roundRect">
            <a:avLst>
              <a:gd name="adj" fmla="val 4869"/>
            </a:avLst>
          </a:prstGeom>
          <a:gradFill>
            <a:gsLst>
              <a:gs pos="19000">
                <a:srgbClr val="4A3424">
                  <a:lumMod val="95000"/>
                  <a:lumOff val="5000"/>
                </a:srgbClr>
              </a:gs>
              <a:gs pos="0">
                <a:srgbClr val="79563B"/>
              </a:gs>
              <a:gs pos="100000">
                <a:srgbClr val="402D1F"/>
              </a:gs>
            </a:gsLst>
            <a:lin ang="5400000" scaled="1"/>
          </a:gradFill>
          <a:ln w="6350">
            <a:gradFill>
              <a:gsLst>
                <a:gs pos="0">
                  <a:schemeClr val="bg1"/>
                </a:gs>
                <a:gs pos="100000">
                  <a:srgbClr val="001A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9" name="모서리가 둥근 직사각형 8"/>
          <p:cNvSpPr/>
          <p:nvPr/>
        </p:nvSpPr>
        <p:spPr>
          <a:xfrm>
            <a:off x="4586409" y="1431353"/>
            <a:ext cx="3204706" cy="3339429"/>
          </a:xfrm>
          <a:prstGeom prst="roundRect">
            <a:avLst>
              <a:gd name="adj" fmla="val 4869"/>
            </a:avLst>
          </a:prstGeom>
          <a:gradFill>
            <a:gsLst>
              <a:gs pos="19000">
                <a:srgbClr val="4A3424">
                  <a:lumMod val="95000"/>
                  <a:lumOff val="5000"/>
                </a:srgbClr>
              </a:gs>
              <a:gs pos="0">
                <a:srgbClr val="79563B"/>
              </a:gs>
              <a:gs pos="100000">
                <a:srgbClr val="402D1F"/>
              </a:gs>
            </a:gsLst>
            <a:lin ang="5400000" scaled="1"/>
          </a:gradFill>
          <a:ln w="6350">
            <a:gradFill>
              <a:gsLst>
                <a:gs pos="0">
                  <a:schemeClr val="bg1"/>
                </a:gs>
                <a:gs pos="100000">
                  <a:srgbClr val="001A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10" name="그룹 9"/>
          <p:cNvGrpSpPr/>
          <p:nvPr/>
        </p:nvGrpSpPr>
        <p:grpSpPr>
          <a:xfrm>
            <a:off x="1386911" y="1516509"/>
            <a:ext cx="3045161" cy="398045"/>
            <a:chOff x="1105472" y="2226207"/>
            <a:chExt cx="3338209" cy="436351"/>
          </a:xfrm>
        </p:grpSpPr>
        <p:grpSp>
          <p:nvGrpSpPr>
            <p:cNvPr id="11" name="그룹 10"/>
            <p:cNvGrpSpPr/>
            <p:nvPr/>
          </p:nvGrpSpPr>
          <p:grpSpPr>
            <a:xfrm>
              <a:off x="1105472" y="2226207"/>
              <a:ext cx="3338209" cy="436351"/>
              <a:chOff x="4631415" y="2226207"/>
              <a:chExt cx="3453045" cy="436351"/>
            </a:xfrm>
          </p:grpSpPr>
          <p:sp>
            <p:nvSpPr>
              <p:cNvPr id="15" name="모서리가 둥근 직사각형 14"/>
              <p:cNvSpPr/>
              <p:nvPr/>
            </p:nvSpPr>
            <p:spPr>
              <a:xfrm>
                <a:off x="4631415" y="2226207"/>
                <a:ext cx="3453045" cy="436351"/>
              </a:xfrm>
              <a:prstGeom prst="roundRect">
                <a:avLst>
                  <a:gd name="adj" fmla="val 23752"/>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6" name="모서리가 둥근 직사각형 15"/>
              <p:cNvSpPr/>
              <p:nvPr/>
            </p:nvSpPr>
            <p:spPr>
              <a:xfrm>
                <a:off x="4631415" y="2226207"/>
                <a:ext cx="3453045"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2" name="그룹 11"/>
            <p:cNvGrpSpPr/>
            <p:nvPr/>
          </p:nvGrpSpPr>
          <p:grpSpPr>
            <a:xfrm>
              <a:off x="1168127" y="2397940"/>
              <a:ext cx="3212899" cy="92884"/>
              <a:chOff x="1145990" y="2397940"/>
              <a:chExt cx="3212899" cy="92884"/>
            </a:xfrm>
          </p:grpSpPr>
          <p:sp>
            <p:nvSpPr>
              <p:cNvPr id="13" name="타원 12"/>
              <p:cNvSpPr/>
              <p:nvPr/>
            </p:nvSpPr>
            <p:spPr>
              <a:xfrm>
                <a:off x="1145990"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4" name="타원 13"/>
              <p:cNvSpPr/>
              <p:nvPr/>
            </p:nvSpPr>
            <p:spPr>
              <a:xfrm>
                <a:off x="4266003"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grpSp>
        <p:nvGrpSpPr>
          <p:cNvPr id="17" name="그룹 16"/>
          <p:cNvGrpSpPr/>
          <p:nvPr/>
        </p:nvGrpSpPr>
        <p:grpSpPr>
          <a:xfrm>
            <a:off x="4666181" y="1516509"/>
            <a:ext cx="3045161" cy="398045"/>
            <a:chOff x="4700319" y="2226207"/>
            <a:chExt cx="3338209" cy="436351"/>
          </a:xfrm>
        </p:grpSpPr>
        <p:grpSp>
          <p:nvGrpSpPr>
            <p:cNvPr id="18" name="그룹 17"/>
            <p:cNvGrpSpPr/>
            <p:nvPr/>
          </p:nvGrpSpPr>
          <p:grpSpPr>
            <a:xfrm>
              <a:off x="4700319" y="2226207"/>
              <a:ext cx="3338209" cy="436351"/>
              <a:chOff x="4631415" y="2226207"/>
              <a:chExt cx="3453045" cy="436351"/>
            </a:xfrm>
          </p:grpSpPr>
          <p:sp>
            <p:nvSpPr>
              <p:cNvPr id="22" name="모서리가 둥근 직사각형 21"/>
              <p:cNvSpPr/>
              <p:nvPr/>
            </p:nvSpPr>
            <p:spPr>
              <a:xfrm>
                <a:off x="4631415" y="2226207"/>
                <a:ext cx="3453045" cy="436351"/>
              </a:xfrm>
              <a:prstGeom prst="roundRect">
                <a:avLst>
                  <a:gd name="adj" fmla="val 23752"/>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3" name="모서리가 둥근 직사각형 22"/>
              <p:cNvSpPr/>
              <p:nvPr/>
            </p:nvSpPr>
            <p:spPr>
              <a:xfrm>
                <a:off x="4631415" y="2226207"/>
                <a:ext cx="3453045"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9" name="그룹 18"/>
            <p:cNvGrpSpPr/>
            <p:nvPr/>
          </p:nvGrpSpPr>
          <p:grpSpPr>
            <a:xfrm>
              <a:off x="4762974" y="2397940"/>
              <a:ext cx="3212899" cy="92884"/>
              <a:chOff x="1145990" y="2397940"/>
              <a:chExt cx="3212899" cy="92884"/>
            </a:xfrm>
          </p:grpSpPr>
          <p:sp>
            <p:nvSpPr>
              <p:cNvPr id="20" name="타원 19"/>
              <p:cNvSpPr/>
              <p:nvPr/>
            </p:nvSpPr>
            <p:spPr>
              <a:xfrm>
                <a:off x="1145990"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1" name="타원 20"/>
              <p:cNvSpPr/>
              <p:nvPr/>
            </p:nvSpPr>
            <p:spPr>
              <a:xfrm>
                <a:off x="4266003"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grpSp>
        <p:nvGrpSpPr>
          <p:cNvPr id="24" name="그룹 23"/>
          <p:cNvGrpSpPr/>
          <p:nvPr/>
        </p:nvGrpSpPr>
        <p:grpSpPr>
          <a:xfrm>
            <a:off x="1386911" y="4304525"/>
            <a:ext cx="3045161" cy="398045"/>
            <a:chOff x="1105472" y="5607612"/>
            <a:chExt cx="3338209" cy="436351"/>
          </a:xfrm>
        </p:grpSpPr>
        <p:grpSp>
          <p:nvGrpSpPr>
            <p:cNvPr id="25" name="그룹 24"/>
            <p:cNvGrpSpPr/>
            <p:nvPr/>
          </p:nvGrpSpPr>
          <p:grpSpPr>
            <a:xfrm>
              <a:off x="1105472" y="5607612"/>
              <a:ext cx="3338209" cy="436351"/>
              <a:chOff x="4631415" y="2226207"/>
              <a:chExt cx="3453045" cy="436351"/>
            </a:xfrm>
          </p:grpSpPr>
          <p:sp>
            <p:nvSpPr>
              <p:cNvPr id="29" name="모서리가 둥근 직사각형 28"/>
              <p:cNvSpPr/>
              <p:nvPr/>
            </p:nvSpPr>
            <p:spPr>
              <a:xfrm>
                <a:off x="4631415" y="2226207"/>
                <a:ext cx="3453045" cy="436351"/>
              </a:xfrm>
              <a:prstGeom prst="roundRect">
                <a:avLst>
                  <a:gd name="adj" fmla="val 23752"/>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0" name="모서리가 둥근 직사각형 29"/>
              <p:cNvSpPr/>
              <p:nvPr/>
            </p:nvSpPr>
            <p:spPr>
              <a:xfrm>
                <a:off x="4631415" y="2226207"/>
                <a:ext cx="3453045"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26" name="그룹 25"/>
            <p:cNvGrpSpPr/>
            <p:nvPr/>
          </p:nvGrpSpPr>
          <p:grpSpPr>
            <a:xfrm>
              <a:off x="1168127" y="5779345"/>
              <a:ext cx="3212899" cy="92884"/>
              <a:chOff x="1145990" y="2397940"/>
              <a:chExt cx="3212899" cy="92884"/>
            </a:xfrm>
          </p:grpSpPr>
          <p:sp>
            <p:nvSpPr>
              <p:cNvPr id="27" name="타원 26"/>
              <p:cNvSpPr/>
              <p:nvPr/>
            </p:nvSpPr>
            <p:spPr>
              <a:xfrm>
                <a:off x="1145990"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8" name="타원 27"/>
              <p:cNvSpPr/>
              <p:nvPr/>
            </p:nvSpPr>
            <p:spPr>
              <a:xfrm>
                <a:off x="4266003"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grpSp>
        <p:nvGrpSpPr>
          <p:cNvPr id="31" name="그룹 30"/>
          <p:cNvGrpSpPr/>
          <p:nvPr/>
        </p:nvGrpSpPr>
        <p:grpSpPr>
          <a:xfrm>
            <a:off x="4666181" y="4304525"/>
            <a:ext cx="3045161" cy="398045"/>
            <a:chOff x="4700319" y="5607612"/>
            <a:chExt cx="3338209" cy="436351"/>
          </a:xfrm>
        </p:grpSpPr>
        <p:grpSp>
          <p:nvGrpSpPr>
            <p:cNvPr id="32" name="그룹 31"/>
            <p:cNvGrpSpPr/>
            <p:nvPr/>
          </p:nvGrpSpPr>
          <p:grpSpPr>
            <a:xfrm>
              <a:off x="4700319" y="5607612"/>
              <a:ext cx="3338209" cy="436351"/>
              <a:chOff x="4631415" y="2226207"/>
              <a:chExt cx="3453045" cy="436351"/>
            </a:xfrm>
          </p:grpSpPr>
          <p:sp>
            <p:nvSpPr>
              <p:cNvPr id="36" name="모서리가 둥근 직사각형 35"/>
              <p:cNvSpPr/>
              <p:nvPr/>
            </p:nvSpPr>
            <p:spPr>
              <a:xfrm>
                <a:off x="4631415" y="2226207"/>
                <a:ext cx="3453045" cy="436351"/>
              </a:xfrm>
              <a:prstGeom prst="roundRect">
                <a:avLst>
                  <a:gd name="adj" fmla="val 23752"/>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7" name="모서리가 둥근 직사각형 36"/>
              <p:cNvSpPr/>
              <p:nvPr/>
            </p:nvSpPr>
            <p:spPr>
              <a:xfrm>
                <a:off x="4631415" y="2226207"/>
                <a:ext cx="3453045"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33" name="그룹 32"/>
            <p:cNvGrpSpPr/>
            <p:nvPr/>
          </p:nvGrpSpPr>
          <p:grpSpPr>
            <a:xfrm>
              <a:off x="4762974" y="5779345"/>
              <a:ext cx="3212899" cy="92884"/>
              <a:chOff x="1145990" y="2397940"/>
              <a:chExt cx="3212899" cy="92884"/>
            </a:xfrm>
          </p:grpSpPr>
          <p:sp>
            <p:nvSpPr>
              <p:cNvPr id="34" name="타원 33"/>
              <p:cNvSpPr/>
              <p:nvPr/>
            </p:nvSpPr>
            <p:spPr>
              <a:xfrm>
                <a:off x="1145990"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5" name="타원 34"/>
              <p:cNvSpPr/>
              <p:nvPr/>
            </p:nvSpPr>
            <p:spPr>
              <a:xfrm>
                <a:off x="4266003" y="239794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cxnSp>
        <p:nvCxnSpPr>
          <p:cNvPr id="38" name="직선 연결선 37"/>
          <p:cNvCxnSpPr/>
          <p:nvPr/>
        </p:nvCxnSpPr>
        <p:spPr>
          <a:xfrm>
            <a:off x="1423872" y="3260903"/>
            <a:ext cx="625051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9" name="Rectangle 3"/>
          <p:cNvSpPr txBox="1">
            <a:spLocks noChangeArrowheads="1"/>
          </p:cNvSpPr>
          <p:nvPr/>
        </p:nvSpPr>
        <p:spPr bwMode="auto">
          <a:xfrm>
            <a:off x="5260985" y="1603228"/>
            <a:ext cx="1855553" cy="22460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Eye-Catching Visual</a:t>
            </a:r>
            <a:endParaRPr lang="en-US" altLang="ko-KR" sz="1600" b="1" dirty="0">
              <a:solidFill>
                <a:srgbClr val="402D1F"/>
              </a:solidFill>
              <a:latin typeface="Calibri" panose="020F0502020204030204" pitchFamily="34" charset="0"/>
              <a:ea typeface="Tahoma" pitchFamily="34" charset="0"/>
              <a:cs typeface="Tahoma" pitchFamily="34" charset="0"/>
            </a:endParaRPr>
          </a:p>
        </p:txBody>
      </p:sp>
      <p:sp>
        <p:nvSpPr>
          <p:cNvPr id="40" name="Rectangle 3"/>
          <p:cNvSpPr txBox="1">
            <a:spLocks noChangeArrowheads="1"/>
          </p:cNvSpPr>
          <p:nvPr/>
        </p:nvSpPr>
        <p:spPr bwMode="auto">
          <a:xfrm>
            <a:off x="5260985" y="4399146"/>
            <a:ext cx="1855553" cy="22460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Contemporary colors</a:t>
            </a:r>
          </a:p>
        </p:txBody>
      </p:sp>
      <p:pic>
        <p:nvPicPr>
          <p:cNvPr id="41" name="그림 40"/>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1398953">
            <a:off x="7352833" y="2917735"/>
            <a:ext cx="1140053" cy="602141"/>
          </a:xfrm>
          <a:prstGeom prst="rect">
            <a:avLst/>
          </a:prstGeom>
        </p:spPr>
      </p:pic>
      <p:grpSp>
        <p:nvGrpSpPr>
          <p:cNvPr id="42" name="그룹 41"/>
          <p:cNvGrpSpPr/>
          <p:nvPr/>
        </p:nvGrpSpPr>
        <p:grpSpPr>
          <a:xfrm>
            <a:off x="3801818" y="2353758"/>
            <a:ext cx="1494619" cy="1494619"/>
            <a:chOff x="3752774" y="3302060"/>
            <a:chExt cx="1638452" cy="1638452"/>
          </a:xfrm>
        </p:grpSpPr>
        <p:grpSp>
          <p:nvGrpSpPr>
            <p:cNvPr id="43" name="그룹 42"/>
            <p:cNvGrpSpPr/>
            <p:nvPr/>
          </p:nvGrpSpPr>
          <p:grpSpPr>
            <a:xfrm>
              <a:off x="3752774" y="3302060"/>
              <a:ext cx="1638452" cy="1638452"/>
              <a:chOff x="3752774" y="3390900"/>
              <a:chExt cx="1638452" cy="1638452"/>
            </a:xfrm>
          </p:grpSpPr>
          <p:sp>
            <p:nvSpPr>
              <p:cNvPr id="45" name="타원 44"/>
              <p:cNvSpPr/>
              <p:nvPr/>
            </p:nvSpPr>
            <p:spPr>
              <a:xfrm>
                <a:off x="3752774" y="3390900"/>
                <a:ext cx="1638452" cy="1638452"/>
              </a:xfrm>
              <a:prstGeom prst="ellipse">
                <a:avLst/>
              </a:prstGeom>
              <a:solidFill>
                <a:schemeClr val="bg1">
                  <a:lumMod val="9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46" name="도넛 45"/>
              <p:cNvSpPr/>
              <p:nvPr/>
            </p:nvSpPr>
            <p:spPr>
              <a:xfrm>
                <a:off x="3800399" y="3438525"/>
                <a:ext cx="1543202" cy="1543202"/>
              </a:xfrm>
              <a:prstGeom prst="donut">
                <a:avLst>
                  <a:gd name="adj" fmla="val 6798"/>
                </a:avLst>
              </a:prstGeom>
              <a:blipFill>
                <a:blip r:embed="rId7" cstate="print">
                  <a:extLst>
                    <a:ext uri="{BEBA8EAE-BF5A-486C-A8C5-ECC9F3942E4B}">
                      <a14:imgProps xmlns:a14="http://schemas.microsoft.com/office/drawing/2010/main">
                        <a14:imgLayer>
                          <a14:imgEffect>
                            <a14:brightnessContrast bright="-40000"/>
                          </a14:imgEffect>
                        </a14:imgLayer>
                      </a14:imgProps>
                    </a:ext>
                    <a:ext uri="{28A0092B-C50C-407E-A947-70E740481C1C}">
                      <a14:useLocalDpi xmlns:a14="http://schemas.microsoft.com/office/drawing/2010/main"/>
                    </a:ext>
                  </a:extLst>
                </a:blip>
                <a:srcRect/>
                <a:stretch>
                  <a:fillRect/>
                </a:stretch>
              </a:blipFill>
              <a:ln w="1270">
                <a:solidFill>
                  <a:srgbClr val="402D1F">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sp>
          <p:nvSpPr>
            <p:cNvPr id="44" name="speed"/>
            <p:cNvSpPr txBox="1">
              <a:spLocks noChangeArrowheads="1"/>
            </p:cNvSpPr>
            <p:nvPr/>
          </p:nvSpPr>
          <p:spPr bwMode="auto">
            <a:xfrm>
              <a:off x="4023937" y="3876323"/>
              <a:ext cx="1096126" cy="489926"/>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0" lvl="1" algn="ctr">
                <a:lnSpc>
                  <a:spcPct val="80000"/>
                </a:lnSpc>
                <a:spcBef>
                  <a:spcPct val="20000"/>
                </a:spcBef>
                <a:buClr>
                  <a:prstClr val="white"/>
                </a:buClr>
                <a:defRPr/>
              </a:pPr>
              <a:r>
                <a:rPr lang="en-US" altLang="ko-KR" sz="1200" b="1" dirty="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rPr>
                <a:t>Design inspiration for presentation</a:t>
              </a:r>
            </a:p>
          </p:txBody>
        </p:sp>
      </p:grpSp>
      <p:pic>
        <p:nvPicPr>
          <p:cNvPr id="47" name="그림 46"/>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0" y="2055298"/>
            <a:ext cx="1424969" cy="1686822"/>
          </a:xfrm>
          <a:prstGeom prst="rect">
            <a:avLst/>
          </a:prstGeom>
        </p:spPr>
      </p:pic>
      <p:grpSp>
        <p:nvGrpSpPr>
          <p:cNvPr id="48" name="그룹 47"/>
          <p:cNvGrpSpPr/>
          <p:nvPr/>
        </p:nvGrpSpPr>
        <p:grpSpPr>
          <a:xfrm>
            <a:off x="6939941" y="2073320"/>
            <a:ext cx="403804" cy="524946"/>
            <a:chOff x="5158087" y="2803023"/>
            <a:chExt cx="533402" cy="693424"/>
          </a:xfrm>
          <a:solidFill>
            <a:schemeClr val="bg1"/>
          </a:solidFill>
        </p:grpSpPr>
        <p:sp>
          <p:nvSpPr>
            <p:cNvPr id="49" name="Freeform 11"/>
            <p:cNvSpPr>
              <a:spLocks/>
            </p:cNvSpPr>
            <p:nvPr/>
          </p:nvSpPr>
          <p:spPr bwMode="auto">
            <a:xfrm>
              <a:off x="5238097" y="3309756"/>
              <a:ext cx="186691" cy="186691"/>
            </a:xfrm>
            <a:custGeom>
              <a:avLst/>
              <a:gdLst>
                <a:gd name="T0" fmla="*/ 168 w 168"/>
                <a:gd name="T1" fmla="*/ 168 h 168"/>
                <a:gd name="T2" fmla="*/ 168 w 168"/>
                <a:gd name="T3" fmla="*/ 168 h 168"/>
                <a:gd name="T4" fmla="*/ 152 w 168"/>
                <a:gd name="T5" fmla="*/ 168 h 168"/>
                <a:gd name="T6" fmla="*/ 134 w 168"/>
                <a:gd name="T7" fmla="*/ 164 h 168"/>
                <a:gd name="T8" fmla="*/ 118 w 168"/>
                <a:gd name="T9" fmla="*/ 160 h 168"/>
                <a:gd name="T10" fmla="*/ 104 w 168"/>
                <a:gd name="T11" fmla="*/ 154 h 168"/>
                <a:gd name="T12" fmla="*/ 88 w 168"/>
                <a:gd name="T13" fmla="*/ 148 h 168"/>
                <a:gd name="T14" fmla="*/ 74 w 168"/>
                <a:gd name="T15" fmla="*/ 140 h 168"/>
                <a:gd name="T16" fmla="*/ 62 w 168"/>
                <a:gd name="T17" fmla="*/ 130 h 168"/>
                <a:gd name="T18" fmla="*/ 50 w 168"/>
                <a:gd name="T19" fmla="*/ 118 h 168"/>
                <a:gd name="T20" fmla="*/ 38 w 168"/>
                <a:gd name="T21" fmla="*/ 106 h 168"/>
                <a:gd name="T22" fmla="*/ 30 w 168"/>
                <a:gd name="T23" fmla="*/ 94 h 168"/>
                <a:gd name="T24" fmla="*/ 20 w 168"/>
                <a:gd name="T25" fmla="*/ 80 h 168"/>
                <a:gd name="T26" fmla="*/ 14 w 168"/>
                <a:gd name="T27" fmla="*/ 66 h 168"/>
                <a:gd name="T28" fmla="*/ 8 w 168"/>
                <a:gd name="T29" fmla="*/ 50 h 168"/>
                <a:gd name="T30" fmla="*/ 4 w 168"/>
                <a:gd name="T31" fmla="*/ 34 h 168"/>
                <a:gd name="T32" fmla="*/ 2 w 168"/>
                <a:gd name="T33" fmla="*/ 18 h 168"/>
                <a:gd name="T34" fmla="*/ 0 w 168"/>
                <a:gd name="T35" fmla="*/ 0 h 168"/>
                <a:gd name="T36" fmla="*/ 0 w 168"/>
                <a:gd name="T37" fmla="*/ 0 h 168"/>
                <a:gd name="T38" fmla="*/ 18 w 168"/>
                <a:gd name="T39" fmla="*/ 0 h 168"/>
                <a:gd name="T40" fmla="*/ 34 w 168"/>
                <a:gd name="T41" fmla="*/ 4 h 168"/>
                <a:gd name="T42" fmla="*/ 50 w 168"/>
                <a:gd name="T43" fmla="*/ 8 h 168"/>
                <a:gd name="T44" fmla="*/ 66 w 168"/>
                <a:gd name="T45" fmla="*/ 14 h 168"/>
                <a:gd name="T46" fmla="*/ 80 w 168"/>
                <a:gd name="T47" fmla="*/ 20 h 168"/>
                <a:gd name="T48" fmla="*/ 94 w 168"/>
                <a:gd name="T49" fmla="*/ 28 h 168"/>
                <a:gd name="T50" fmla="*/ 108 w 168"/>
                <a:gd name="T51" fmla="*/ 38 h 168"/>
                <a:gd name="T52" fmla="*/ 120 w 168"/>
                <a:gd name="T53" fmla="*/ 50 h 168"/>
                <a:gd name="T54" fmla="*/ 130 w 168"/>
                <a:gd name="T55" fmla="*/ 62 h 168"/>
                <a:gd name="T56" fmla="*/ 140 w 168"/>
                <a:gd name="T57" fmla="*/ 74 h 168"/>
                <a:gd name="T58" fmla="*/ 148 w 168"/>
                <a:gd name="T59" fmla="*/ 88 h 168"/>
                <a:gd name="T60" fmla="*/ 156 w 168"/>
                <a:gd name="T61" fmla="*/ 102 h 168"/>
                <a:gd name="T62" fmla="*/ 160 w 168"/>
                <a:gd name="T63" fmla="*/ 118 h 168"/>
                <a:gd name="T64" fmla="*/ 166 w 168"/>
                <a:gd name="T65" fmla="*/ 134 h 168"/>
                <a:gd name="T66" fmla="*/ 168 w 168"/>
                <a:gd name="T67" fmla="*/ 150 h 168"/>
                <a:gd name="T68" fmla="*/ 168 w 168"/>
                <a:gd name="T69" fmla="*/ 168 h 168"/>
                <a:gd name="T70" fmla="*/ 168 w 168"/>
                <a:gd name="T71"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168"/>
                  </a:moveTo>
                  <a:lnTo>
                    <a:pt x="168" y="168"/>
                  </a:lnTo>
                  <a:lnTo>
                    <a:pt x="152" y="168"/>
                  </a:lnTo>
                  <a:lnTo>
                    <a:pt x="134" y="164"/>
                  </a:lnTo>
                  <a:lnTo>
                    <a:pt x="118" y="160"/>
                  </a:lnTo>
                  <a:lnTo>
                    <a:pt x="104" y="154"/>
                  </a:lnTo>
                  <a:lnTo>
                    <a:pt x="88" y="148"/>
                  </a:lnTo>
                  <a:lnTo>
                    <a:pt x="74" y="140"/>
                  </a:lnTo>
                  <a:lnTo>
                    <a:pt x="62" y="130"/>
                  </a:lnTo>
                  <a:lnTo>
                    <a:pt x="50" y="118"/>
                  </a:lnTo>
                  <a:lnTo>
                    <a:pt x="38" y="106"/>
                  </a:lnTo>
                  <a:lnTo>
                    <a:pt x="30" y="94"/>
                  </a:lnTo>
                  <a:lnTo>
                    <a:pt x="20" y="80"/>
                  </a:lnTo>
                  <a:lnTo>
                    <a:pt x="14" y="66"/>
                  </a:lnTo>
                  <a:lnTo>
                    <a:pt x="8" y="50"/>
                  </a:lnTo>
                  <a:lnTo>
                    <a:pt x="4" y="34"/>
                  </a:lnTo>
                  <a:lnTo>
                    <a:pt x="2" y="18"/>
                  </a:lnTo>
                  <a:lnTo>
                    <a:pt x="0" y="0"/>
                  </a:lnTo>
                  <a:lnTo>
                    <a:pt x="0" y="0"/>
                  </a:lnTo>
                  <a:lnTo>
                    <a:pt x="18" y="0"/>
                  </a:lnTo>
                  <a:lnTo>
                    <a:pt x="34" y="4"/>
                  </a:lnTo>
                  <a:lnTo>
                    <a:pt x="50" y="8"/>
                  </a:lnTo>
                  <a:lnTo>
                    <a:pt x="66" y="14"/>
                  </a:lnTo>
                  <a:lnTo>
                    <a:pt x="80" y="20"/>
                  </a:lnTo>
                  <a:lnTo>
                    <a:pt x="94" y="28"/>
                  </a:lnTo>
                  <a:lnTo>
                    <a:pt x="108" y="38"/>
                  </a:lnTo>
                  <a:lnTo>
                    <a:pt x="120" y="50"/>
                  </a:lnTo>
                  <a:lnTo>
                    <a:pt x="130" y="62"/>
                  </a:lnTo>
                  <a:lnTo>
                    <a:pt x="140" y="74"/>
                  </a:lnTo>
                  <a:lnTo>
                    <a:pt x="148" y="88"/>
                  </a:lnTo>
                  <a:lnTo>
                    <a:pt x="156" y="102"/>
                  </a:lnTo>
                  <a:lnTo>
                    <a:pt x="160" y="118"/>
                  </a:lnTo>
                  <a:lnTo>
                    <a:pt x="166" y="134"/>
                  </a:lnTo>
                  <a:lnTo>
                    <a:pt x="168" y="150"/>
                  </a:lnTo>
                  <a:lnTo>
                    <a:pt x="168" y="168"/>
                  </a:lnTo>
                  <a:lnTo>
                    <a:pt x="168" y="16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12"/>
            <p:cNvSpPr>
              <a:spLocks/>
            </p:cNvSpPr>
            <p:nvPr/>
          </p:nvSpPr>
          <p:spPr bwMode="auto">
            <a:xfrm>
              <a:off x="5424788" y="3309756"/>
              <a:ext cx="186691" cy="186691"/>
            </a:xfrm>
            <a:custGeom>
              <a:avLst/>
              <a:gdLst>
                <a:gd name="T0" fmla="*/ 168 w 168"/>
                <a:gd name="T1" fmla="*/ 0 h 168"/>
                <a:gd name="T2" fmla="*/ 168 w 168"/>
                <a:gd name="T3" fmla="*/ 0 h 168"/>
                <a:gd name="T4" fmla="*/ 168 w 168"/>
                <a:gd name="T5" fmla="*/ 18 h 168"/>
                <a:gd name="T6" fmla="*/ 166 w 168"/>
                <a:gd name="T7" fmla="*/ 34 h 168"/>
                <a:gd name="T8" fmla="*/ 160 w 168"/>
                <a:gd name="T9" fmla="*/ 50 h 168"/>
                <a:gd name="T10" fmla="*/ 156 w 168"/>
                <a:gd name="T11" fmla="*/ 66 h 168"/>
                <a:gd name="T12" fmla="*/ 148 w 168"/>
                <a:gd name="T13" fmla="*/ 80 h 168"/>
                <a:gd name="T14" fmla="*/ 140 w 168"/>
                <a:gd name="T15" fmla="*/ 94 h 168"/>
                <a:gd name="T16" fmla="*/ 130 w 168"/>
                <a:gd name="T17" fmla="*/ 106 h 168"/>
                <a:gd name="T18" fmla="*/ 120 w 168"/>
                <a:gd name="T19" fmla="*/ 118 h 168"/>
                <a:gd name="T20" fmla="*/ 108 w 168"/>
                <a:gd name="T21" fmla="*/ 130 h 168"/>
                <a:gd name="T22" fmla="*/ 94 w 168"/>
                <a:gd name="T23" fmla="*/ 140 h 168"/>
                <a:gd name="T24" fmla="*/ 80 w 168"/>
                <a:gd name="T25" fmla="*/ 148 h 168"/>
                <a:gd name="T26" fmla="*/ 66 w 168"/>
                <a:gd name="T27" fmla="*/ 154 h 168"/>
                <a:gd name="T28" fmla="*/ 50 w 168"/>
                <a:gd name="T29" fmla="*/ 160 h 168"/>
                <a:gd name="T30" fmla="*/ 34 w 168"/>
                <a:gd name="T31" fmla="*/ 164 h 168"/>
                <a:gd name="T32" fmla="*/ 18 w 168"/>
                <a:gd name="T33" fmla="*/ 168 h 168"/>
                <a:gd name="T34" fmla="*/ 0 w 168"/>
                <a:gd name="T35" fmla="*/ 168 h 168"/>
                <a:gd name="T36" fmla="*/ 0 w 168"/>
                <a:gd name="T37" fmla="*/ 168 h 168"/>
                <a:gd name="T38" fmla="*/ 2 w 168"/>
                <a:gd name="T39" fmla="*/ 150 h 168"/>
                <a:gd name="T40" fmla="*/ 4 w 168"/>
                <a:gd name="T41" fmla="*/ 134 h 168"/>
                <a:gd name="T42" fmla="*/ 8 w 168"/>
                <a:gd name="T43" fmla="*/ 118 h 168"/>
                <a:gd name="T44" fmla="*/ 14 w 168"/>
                <a:gd name="T45" fmla="*/ 102 h 168"/>
                <a:gd name="T46" fmla="*/ 20 w 168"/>
                <a:gd name="T47" fmla="*/ 88 h 168"/>
                <a:gd name="T48" fmla="*/ 30 w 168"/>
                <a:gd name="T49" fmla="*/ 74 h 168"/>
                <a:gd name="T50" fmla="*/ 38 w 168"/>
                <a:gd name="T51" fmla="*/ 62 h 168"/>
                <a:gd name="T52" fmla="*/ 50 w 168"/>
                <a:gd name="T53" fmla="*/ 50 h 168"/>
                <a:gd name="T54" fmla="*/ 62 w 168"/>
                <a:gd name="T55" fmla="*/ 38 h 168"/>
                <a:gd name="T56" fmla="*/ 74 w 168"/>
                <a:gd name="T57" fmla="*/ 28 h 168"/>
                <a:gd name="T58" fmla="*/ 88 w 168"/>
                <a:gd name="T59" fmla="*/ 20 h 168"/>
                <a:gd name="T60" fmla="*/ 104 w 168"/>
                <a:gd name="T61" fmla="*/ 14 h 168"/>
                <a:gd name="T62" fmla="*/ 118 w 168"/>
                <a:gd name="T63" fmla="*/ 8 h 168"/>
                <a:gd name="T64" fmla="*/ 134 w 168"/>
                <a:gd name="T65" fmla="*/ 4 h 168"/>
                <a:gd name="T66" fmla="*/ 152 w 168"/>
                <a:gd name="T67" fmla="*/ 0 h 168"/>
                <a:gd name="T68" fmla="*/ 168 w 168"/>
                <a:gd name="T69" fmla="*/ 0 h 168"/>
                <a:gd name="T70" fmla="*/ 168 w 168"/>
                <a:gd name="T71"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0"/>
                  </a:moveTo>
                  <a:lnTo>
                    <a:pt x="168" y="0"/>
                  </a:lnTo>
                  <a:lnTo>
                    <a:pt x="168" y="18"/>
                  </a:lnTo>
                  <a:lnTo>
                    <a:pt x="166" y="34"/>
                  </a:lnTo>
                  <a:lnTo>
                    <a:pt x="160" y="50"/>
                  </a:lnTo>
                  <a:lnTo>
                    <a:pt x="156" y="66"/>
                  </a:lnTo>
                  <a:lnTo>
                    <a:pt x="148" y="80"/>
                  </a:lnTo>
                  <a:lnTo>
                    <a:pt x="140" y="94"/>
                  </a:lnTo>
                  <a:lnTo>
                    <a:pt x="130" y="106"/>
                  </a:lnTo>
                  <a:lnTo>
                    <a:pt x="120" y="118"/>
                  </a:lnTo>
                  <a:lnTo>
                    <a:pt x="108" y="130"/>
                  </a:lnTo>
                  <a:lnTo>
                    <a:pt x="94" y="140"/>
                  </a:lnTo>
                  <a:lnTo>
                    <a:pt x="80" y="148"/>
                  </a:lnTo>
                  <a:lnTo>
                    <a:pt x="66" y="154"/>
                  </a:lnTo>
                  <a:lnTo>
                    <a:pt x="50" y="160"/>
                  </a:lnTo>
                  <a:lnTo>
                    <a:pt x="34" y="164"/>
                  </a:lnTo>
                  <a:lnTo>
                    <a:pt x="18" y="168"/>
                  </a:lnTo>
                  <a:lnTo>
                    <a:pt x="0" y="168"/>
                  </a:lnTo>
                  <a:lnTo>
                    <a:pt x="0" y="168"/>
                  </a:lnTo>
                  <a:lnTo>
                    <a:pt x="2" y="150"/>
                  </a:lnTo>
                  <a:lnTo>
                    <a:pt x="4" y="134"/>
                  </a:lnTo>
                  <a:lnTo>
                    <a:pt x="8" y="118"/>
                  </a:lnTo>
                  <a:lnTo>
                    <a:pt x="14" y="102"/>
                  </a:lnTo>
                  <a:lnTo>
                    <a:pt x="20" y="88"/>
                  </a:lnTo>
                  <a:lnTo>
                    <a:pt x="30" y="74"/>
                  </a:lnTo>
                  <a:lnTo>
                    <a:pt x="38" y="62"/>
                  </a:lnTo>
                  <a:lnTo>
                    <a:pt x="50" y="50"/>
                  </a:lnTo>
                  <a:lnTo>
                    <a:pt x="62" y="38"/>
                  </a:lnTo>
                  <a:lnTo>
                    <a:pt x="74" y="28"/>
                  </a:lnTo>
                  <a:lnTo>
                    <a:pt x="88" y="20"/>
                  </a:lnTo>
                  <a:lnTo>
                    <a:pt x="104" y="14"/>
                  </a:lnTo>
                  <a:lnTo>
                    <a:pt x="118" y="8"/>
                  </a:lnTo>
                  <a:lnTo>
                    <a:pt x="134" y="4"/>
                  </a:lnTo>
                  <a:lnTo>
                    <a:pt x="152" y="0"/>
                  </a:lnTo>
                  <a:lnTo>
                    <a:pt x="168" y="0"/>
                  </a:lnTo>
                  <a:lnTo>
                    <a:pt x="168" y="0"/>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13"/>
            <p:cNvSpPr>
              <a:spLocks noEditPoints="1"/>
            </p:cNvSpPr>
            <p:nvPr/>
          </p:nvSpPr>
          <p:spPr bwMode="auto">
            <a:xfrm>
              <a:off x="5158087" y="2803023"/>
              <a:ext cx="533402" cy="533402"/>
            </a:xfrm>
            <a:custGeom>
              <a:avLst/>
              <a:gdLst>
                <a:gd name="T0" fmla="*/ 474 w 480"/>
                <a:gd name="T1" fmla="*/ 204 h 480"/>
                <a:gd name="T2" fmla="*/ 438 w 480"/>
                <a:gd name="T3" fmla="*/ 158 h 480"/>
                <a:gd name="T4" fmla="*/ 434 w 480"/>
                <a:gd name="T5" fmla="*/ 112 h 480"/>
                <a:gd name="T6" fmla="*/ 410 w 480"/>
                <a:gd name="T7" fmla="*/ 70 h 480"/>
                <a:gd name="T8" fmla="*/ 340 w 480"/>
                <a:gd name="T9" fmla="*/ 42 h 480"/>
                <a:gd name="T10" fmla="*/ 298 w 480"/>
                <a:gd name="T11" fmla="*/ 18 h 480"/>
                <a:gd name="T12" fmla="*/ 240 w 480"/>
                <a:gd name="T13" fmla="*/ 0 h 480"/>
                <a:gd name="T14" fmla="*/ 194 w 480"/>
                <a:gd name="T15" fmla="*/ 12 h 480"/>
                <a:gd name="T16" fmla="*/ 158 w 480"/>
                <a:gd name="T17" fmla="*/ 44 h 480"/>
                <a:gd name="T18" fmla="*/ 86 w 480"/>
                <a:gd name="T19" fmla="*/ 58 h 480"/>
                <a:gd name="T20" fmla="*/ 50 w 480"/>
                <a:gd name="T21" fmla="*/ 100 h 480"/>
                <a:gd name="T22" fmla="*/ 44 w 480"/>
                <a:gd name="T23" fmla="*/ 158 h 480"/>
                <a:gd name="T24" fmla="*/ 12 w 480"/>
                <a:gd name="T25" fmla="*/ 194 h 480"/>
                <a:gd name="T26" fmla="*/ 0 w 480"/>
                <a:gd name="T27" fmla="*/ 240 h 480"/>
                <a:gd name="T28" fmla="*/ 18 w 480"/>
                <a:gd name="T29" fmla="*/ 296 h 480"/>
                <a:gd name="T30" fmla="*/ 42 w 480"/>
                <a:gd name="T31" fmla="*/ 334 h 480"/>
                <a:gd name="T32" fmla="*/ 56 w 480"/>
                <a:gd name="T33" fmla="*/ 390 h 480"/>
                <a:gd name="T34" fmla="*/ 70 w 480"/>
                <a:gd name="T35" fmla="*/ 410 h 480"/>
                <a:gd name="T36" fmla="*/ 140 w 480"/>
                <a:gd name="T37" fmla="*/ 438 h 480"/>
                <a:gd name="T38" fmla="*/ 184 w 480"/>
                <a:gd name="T39" fmla="*/ 462 h 480"/>
                <a:gd name="T40" fmla="*/ 240 w 480"/>
                <a:gd name="T41" fmla="*/ 480 h 480"/>
                <a:gd name="T42" fmla="*/ 288 w 480"/>
                <a:gd name="T43" fmla="*/ 468 h 480"/>
                <a:gd name="T44" fmla="*/ 322 w 480"/>
                <a:gd name="T45" fmla="*/ 438 h 480"/>
                <a:gd name="T46" fmla="*/ 396 w 480"/>
                <a:gd name="T47" fmla="*/ 422 h 480"/>
                <a:gd name="T48" fmla="*/ 424 w 480"/>
                <a:gd name="T49" fmla="*/ 394 h 480"/>
                <a:gd name="T50" fmla="*/ 438 w 480"/>
                <a:gd name="T51" fmla="*/ 322 h 480"/>
                <a:gd name="T52" fmla="*/ 468 w 480"/>
                <a:gd name="T53" fmla="*/ 286 h 480"/>
                <a:gd name="T54" fmla="*/ 480 w 480"/>
                <a:gd name="T55" fmla="*/ 240 h 480"/>
                <a:gd name="T56" fmla="*/ 382 w 480"/>
                <a:gd name="T57" fmla="*/ 310 h 480"/>
                <a:gd name="T58" fmla="*/ 388 w 480"/>
                <a:gd name="T59" fmla="*/ 358 h 480"/>
                <a:gd name="T60" fmla="*/ 368 w 480"/>
                <a:gd name="T61" fmla="*/ 382 h 480"/>
                <a:gd name="T62" fmla="*/ 330 w 480"/>
                <a:gd name="T63" fmla="*/ 390 h 480"/>
                <a:gd name="T64" fmla="*/ 288 w 480"/>
                <a:gd name="T65" fmla="*/ 380 h 480"/>
                <a:gd name="T66" fmla="*/ 274 w 480"/>
                <a:gd name="T67" fmla="*/ 418 h 480"/>
                <a:gd name="T68" fmla="*/ 240 w 480"/>
                <a:gd name="T69" fmla="*/ 432 h 480"/>
                <a:gd name="T70" fmla="*/ 200 w 480"/>
                <a:gd name="T71" fmla="*/ 410 h 480"/>
                <a:gd name="T72" fmla="*/ 178 w 480"/>
                <a:gd name="T73" fmla="*/ 376 h 480"/>
                <a:gd name="T74" fmla="*/ 142 w 480"/>
                <a:gd name="T75" fmla="*/ 390 h 480"/>
                <a:gd name="T76" fmla="*/ 104 w 480"/>
                <a:gd name="T77" fmla="*/ 376 h 480"/>
                <a:gd name="T78" fmla="*/ 92 w 480"/>
                <a:gd name="T79" fmla="*/ 348 h 480"/>
                <a:gd name="T80" fmla="*/ 104 w 480"/>
                <a:gd name="T81" fmla="*/ 302 h 480"/>
                <a:gd name="T82" fmla="*/ 80 w 480"/>
                <a:gd name="T83" fmla="*/ 284 h 480"/>
                <a:gd name="T84" fmla="*/ 50 w 480"/>
                <a:gd name="T85" fmla="*/ 250 h 480"/>
                <a:gd name="T86" fmla="*/ 52 w 480"/>
                <a:gd name="T87" fmla="*/ 220 h 480"/>
                <a:gd name="T88" fmla="*/ 90 w 480"/>
                <a:gd name="T89" fmla="*/ 192 h 480"/>
                <a:gd name="T90" fmla="*/ 98 w 480"/>
                <a:gd name="T91" fmla="*/ 170 h 480"/>
                <a:gd name="T92" fmla="*/ 94 w 480"/>
                <a:gd name="T93" fmla="*/ 122 h 480"/>
                <a:gd name="T94" fmla="*/ 122 w 480"/>
                <a:gd name="T95" fmla="*/ 94 h 480"/>
                <a:gd name="T96" fmla="*/ 160 w 480"/>
                <a:gd name="T97" fmla="*/ 94 h 480"/>
                <a:gd name="T98" fmla="*/ 192 w 480"/>
                <a:gd name="T99" fmla="*/ 100 h 480"/>
                <a:gd name="T100" fmla="*/ 212 w 480"/>
                <a:gd name="T101" fmla="*/ 56 h 480"/>
                <a:gd name="T102" fmla="*/ 250 w 480"/>
                <a:gd name="T103" fmla="*/ 50 h 480"/>
                <a:gd name="T104" fmla="*/ 284 w 480"/>
                <a:gd name="T105" fmla="*/ 80 h 480"/>
                <a:gd name="T106" fmla="*/ 302 w 480"/>
                <a:gd name="T107" fmla="*/ 104 h 480"/>
                <a:gd name="T108" fmla="*/ 340 w 480"/>
                <a:gd name="T109" fmla="*/ 90 h 480"/>
                <a:gd name="T110" fmla="*/ 376 w 480"/>
                <a:gd name="T111" fmla="*/ 104 h 480"/>
                <a:gd name="T112" fmla="*/ 390 w 480"/>
                <a:gd name="T113" fmla="*/ 142 h 480"/>
                <a:gd name="T114" fmla="*/ 364 w 480"/>
                <a:gd name="T115" fmla="*/ 192 h 480"/>
                <a:gd name="T116" fmla="*/ 410 w 480"/>
                <a:gd name="T117" fmla="*/ 200 h 480"/>
                <a:gd name="T118" fmla="*/ 432 w 480"/>
                <a:gd name="T119" fmla="*/ 240 h 480"/>
                <a:gd name="T120" fmla="*/ 418 w 480"/>
                <a:gd name="T121" fmla="*/ 274 h 480"/>
                <a:gd name="T122" fmla="*/ 382 w 480"/>
                <a:gd name="T123" fmla="*/ 28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0" h="480">
                  <a:moveTo>
                    <a:pt x="480" y="240"/>
                  </a:moveTo>
                  <a:lnTo>
                    <a:pt x="480" y="240"/>
                  </a:lnTo>
                  <a:lnTo>
                    <a:pt x="480" y="228"/>
                  </a:lnTo>
                  <a:lnTo>
                    <a:pt x="478" y="216"/>
                  </a:lnTo>
                  <a:lnTo>
                    <a:pt x="474" y="204"/>
                  </a:lnTo>
                  <a:lnTo>
                    <a:pt x="468" y="194"/>
                  </a:lnTo>
                  <a:lnTo>
                    <a:pt x="462" y="184"/>
                  </a:lnTo>
                  <a:lnTo>
                    <a:pt x="456" y="174"/>
                  </a:lnTo>
                  <a:lnTo>
                    <a:pt x="446" y="166"/>
                  </a:lnTo>
                  <a:lnTo>
                    <a:pt x="438" y="158"/>
                  </a:lnTo>
                  <a:lnTo>
                    <a:pt x="438" y="158"/>
                  </a:lnTo>
                  <a:lnTo>
                    <a:pt x="438" y="146"/>
                  </a:lnTo>
                  <a:lnTo>
                    <a:pt x="438" y="136"/>
                  </a:lnTo>
                  <a:lnTo>
                    <a:pt x="438" y="124"/>
                  </a:lnTo>
                  <a:lnTo>
                    <a:pt x="434" y="112"/>
                  </a:lnTo>
                  <a:lnTo>
                    <a:pt x="430" y="100"/>
                  </a:lnTo>
                  <a:lnTo>
                    <a:pt x="426" y="90"/>
                  </a:lnTo>
                  <a:lnTo>
                    <a:pt x="418" y="80"/>
                  </a:lnTo>
                  <a:lnTo>
                    <a:pt x="410" y="70"/>
                  </a:lnTo>
                  <a:lnTo>
                    <a:pt x="410" y="70"/>
                  </a:lnTo>
                  <a:lnTo>
                    <a:pt x="396" y="58"/>
                  </a:lnTo>
                  <a:lnTo>
                    <a:pt x="378" y="48"/>
                  </a:lnTo>
                  <a:lnTo>
                    <a:pt x="360" y="44"/>
                  </a:lnTo>
                  <a:lnTo>
                    <a:pt x="340" y="42"/>
                  </a:lnTo>
                  <a:lnTo>
                    <a:pt x="340" y="42"/>
                  </a:lnTo>
                  <a:lnTo>
                    <a:pt x="322" y="44"/>
                  </a:lnTo>
                  <a:lnTo>
                    <a:pt x="322" y="44"/>
                  </a:lnTo>
                  <a:lnTo>
                    <a:pt x="314" y="34"/>
                  </a:lnTo>
                  <a:lnTo>
                    <a:pt x="306" y="26"/>
                  </a:lnTo>
                  <a:lnTo>
                    <a:pt x="298" y="18"/>
                  </a:lnTo>
                  <a:lnTo>
                    <a:pt x="288" y="12"/>
                  </a:lnTo>
                  <a:lnTo>
                    <a:pt x="276" y="6"/>
                  </a:lnTo>
                  <a:lnTo>
                    <a:pt x="264" y="4"/>
                  </a:lnTo>
                  <a:lnTo>
                    <a:pt x="252" y="0"/>
                  </a:lnTo>
                  <a:lnTo>
                    <a:pt x="240" y="0"/>
                  </a:lnTo>
                  <a:lnTo>
                    <a:pt x="240" y="0"/>
                  </a:lnTo>
                  <a:lnTo>
                    <a:pt x="228" y="0"/>
                  </a:lnTo>
                  <a:lnTo>
                    <a:pt x="216" y="4"/>
                  </a:lnTo>
                  <a:lnTo>
                    <a:pt x="204" y="6"/>
                  </a:lnTo>
                  <a:lnTo>
                    <a:pt x="194" y="12"/>
                  </a:lnTo>
                  <a:lnTo>
                    <a:pt x="184" y="18"/>
                  </a:lnTo>
                  <a:lnTo>
                    <a:pt x="174" y="26"/>
                  </a:lnTo>
                  <a:lnTo>
                    <a:pt x="166" y="34"/>
                  </a:lnTo>
                  <a:lnTo>
                    <a:pt x="158" y="44"/>
                  </a:lnTo>
                  <a:lnTo>
                    <a:pt x="158" y="44"/>
                  </a:lnTo>
                  <a:lnTo>
                    <a:pt x="140" y="42"/>
                  </a:lnTo>
                  <a:lnTo>
                    <a:pt x="140" y="42"/>
                  </a:lnTo>
                  <a:lnTo>
                    <a:pt x="122" y="44"/>
                  </a:lnTo>
                  <a:lnTo>
                    <a:pt x="102" y="48"/>
                  </a:lnTo>
                  <a:lnTo>
                    <a:pt x="86" y="58"/>
                  </a:lnTo>
                  <a:lnTo>
                    <a:pt x="70" y="70"/>
                  </a:lnTo>
                  <a:lnTo>
                    <a:pt x="70" y="70"/>
                  </a:lnTo>
                  <a:lnTo>
                    <a:pt x="62" y="80"/>
                  </a:lnTo>
                  <a:lnTo>
                    <a:pt x="56" y="90"/>
                  </a:lnTo>
                  <a:lnTo>
                    <a:pt x="50" y="100"/>
                  </a:lnTo>
                  <a:lnTo>
                    <a:pt x="46" y="112"/>
                  </a:lnTo>
                  <a:lnTo>
                    <a:pt x="44" y="124"/>
                  </a:lnTo>
                  <a:lnTo>
                    <a:pt x="42" y="136"/>
                  </a:lnTo>
                  <a:lnTo>
                    <a:pt x="42" y="146"/>
                  </a:lnTo>
                  <a:lnTo>
                    <a:pt x="44" y="158"/>
                  </a:lnTo>
                  <a:lnTo>
                    <a:pt x="44" y="158"/>
                  </a:lnTo>
                  <a:lnTo>
                    <a:pt x="34" y="166"/>
                  </a:lnTo>
                  <a:lnTo>
                    <a:pt x="26" y="174"/>
                  </a:lnTo>
                  <a:lnTo>
                    <a:pt x="18" y="184"/>
                  </a:lnTo>
                  <a:lnTo>
                    <a:pt x="12" y="194"/>
                  </a:lnTo>
                  <a:lnTo>
                    <a:pt x="8" y="204"/>
                  </a:lnTo>
                  <a:lnTo>
                    <a:pt x="4" y="216"/>
                  </a:lnTo>
                  <a:lnTo>
                    <a:pt x="2" y="228"/>
                  </a:lnTo>
                  <a:lnTo>
                    <a:pt x="0" y="240"/>
                  </a:lnTo>
                  <a:lnTo>
                    <a:pt x="0" y="240"/>
                  </a:lnTo>
                  <a:lnTo>
                    <a:pt x="2" y="252"/>
                  </a:lnTo>
                  <a:lnTo>
                    <a:pt x="4" y="264"/>
                  </a:lnTo>
                  <a:lnTo>
                    <a:pt x="8" y="276"/>
                  </a:lnTo>
                  <a:lnTo>
                    <a:pt x="12" y="286"/>
                  </a:lnTo>
                  <a:lnTo>
                    <a:pt x="18" y="296"/>
                  </a:lnTo>
                  <a:lnTo>
                    <a:pt x="26" y="306"/>
                  </a:lnTo>
                  <a:lnTo>
                    <a:pt x="34" y="314"/>
                  </a:lnTo>
                  <a:lnTo>
                    <a:pt x="44" y="322"/>
                  </a:lnTo>
                  <a:lnTo>
                    <a:pt x="44" y="322"/>
                  </a:lnTo>
                  <a:lnTo>
                    <a:pt x="42" y="334"/>
                  </a:lnTo>
                  <a:lnTo>
                    <a:pt x="42" y="344"/>
                  </a:lnTo>
                  <a:lnTo>
                    <a:pt x="44" y="356"/>
                  </a:lnTo>
                  <a:lnTo>
                    <a:pt x="46" y="368"/>
                  </a:lnTo>
                  <a:lnTo>
                    <a:pt x="50" y="378"/>
                  </a:lnTo>
                  <a:lnTo>
                    <a:pt x="56" y="390"/>
                  </a:lnTo>
                  <a:lnTo>
                    <a:pt x="62" y="400"/>
                  </a:lnTo>
                  <a:lnTo>
                    <a:pt x="70" y="408"/>
                  </a:lnTo>
                  <a:lnTo>
                    <a:pt x="70" y="408"/>
                  </a:lnTo>
                  <a:lnTo>
                    <a:pt x="70" y="410"/>
                  </a:lnTo>
                  <a:lnTo>
                    <a:pt x="70" y="410"/>
                  </a:lnTo>
                  <a:lnTo>
                    <a:pt x="86" y="422"/>
                  </a:lnTo>
                  <a:lnTo>
                    <a:pt x="102" y="432"/>
                  </a:lnTo>
                  <a:lnTo>
                    <a:pt x="122" y="436"/>
                  </a:lnTo>
                  <a:lnTo>
                    <a:pt x="140" y="438"/>
                  </a:lnTo>
                  <a:lnTo>
                    <a:pt x="140" y="438"/>
                  </a:lnTo>
                  <a:lnTo>
                    <a:pt x="158" y="438"/>
                  </a:lnTo>
                  <a:lnTo>
                    <a:pt x="158" y="438"/>
                  </a:lnTo>
                  <a:lnTo>
                    <a:pt x="166" y="446"/>
                  </a:lnTo>
                  <a:lnTo>
                    <a:pt x="174" y="454"/>
                  </a:lnTo>
                  <a:lnTo>
                    <a:pt x="184" y="462"/>
                  </a:lnTo>
                  <a:lnTo>
                    <a:pt x="194" y="468"/>
                  </a:lnTo>
                  <a:lnTo>
                    <a:pt x="204" y="474"/>
                  </a:lnTo>
                  <a:lnTo>
                    <a:pt x="216" y="478"/>
                  </a:lnTo>
                  <a:lnTo>
                    <a:pt x="228" y="480"/>
                  </a:lnTo>
                  <a:lnTo>
                    <a:pt x="240" y="480"/>
                  </a:lnTo>
                  <a:lnTo>
                    <a:pt x="240" y="480"/>
                  </a:lnTo>
                  <a:lnTo>
                    <a:pt x="252" y="480"/>
                  </a:lnTo>
                  <a:lnTo>
                    <a:pt x="264" y="478"/>
                  </a:lnTo>
                  <a:lnTo>
                    <a:pt x="276" y="474"/>
                  </a:lnTo>
                  <a:lnTo>
                    <a:pt x="288" y="468"/>
                  </a:lnTo>
                  <a:lnTo>
                    <a:pt x="298" y="462"/>
                  </a:lnTo>
                  <a:lnTo>
                    <a:pt x="306" y="454"/>
                  </a:lnTo>
                  <a:lnTo>
                    <a:pt x="314" y="446"/>
                  </a:lnTo>
                  <a:lnTo>
                    <a:pt x="322" y="438"/>
                  </a:lnTo>
                  <a:lnTo>
                    <a:pt x="322" y="438"/>
                  </a:lnTo>
                  <a:lnTo>
                    <a:pt x="340" y="438"/>
                  </a:lnTo>
                  <a:lnTo>
                    <a:pt x="340" y="438"/>
                  </a:lnTo>
                  <a:lnTo>
                    <a:pt x="360" y="436"/>
                  </a:lnTo>
                  <a:lnTo>
                    <a:pt x="378" y="432"/>
                  </a:lnTo>
                  <a:lnTo>
                    <a:pt x="396" y="422"/>
                  </a:lnTo>
                  <a:lnTo>
                    <a:pt x="410" y="410"/>
                  </a:lnTo>
                  <a:lnTo>
                    <a:pt x="410" y="410"/>
                  </a:lnTo>
                  <a:lnTo>
                    <a:pt x="412" y="408"/>
                  </a:lnTo>
                  <a:lnTo>
                    <a:pt x="412" y="408"/>
                  </a:lnTo>
                  <a:lnTo>
                    <a:pt x="424" y="394"/>
                  </a:lnTo>
                  <a:lnTo>
                    <a:pt x="432" y="378"/>
                  </a:lnTo>
                  <a:lnTo>
                    <a:pt x="438" y="358"/>
                  </a:lnTo>
                  <a:lnTo>
                    <a:pt x="440" y="340"/>
                  </a:lnTo>
                  <a:lnTo>
                    <a:pt x="440" y="340"/>
                  </a:lnTo>
                  <a:lnTo>
                    <a:pt x="438" y="322"/>
                  </a:lnTo>
                  <a:lnTo>
                    <a:pt x="438" y="322"/>
                  </a:lnTo>
                  <a:lnTo>
                    <a:pt x="446" y="314"/>
                  </a:lnTo>
                  <a:lnTo>
                    <a:pt x="456" y="306"/>
                  </a:lnTo>
                  <a:lnTo>
                    <a:pt x="462" y="296"/>
                  </a:lnTo>
                  <a:lnTo>
                    <a:pt x="468" y="286"/>
                  </a:lnTo>
                  <a:lnTo>
                    <a:pt x="474" y="276"/>
                  </a:lnTo>
                  <a:lnTo>
                    <a:pt x="478" y="264"/>
                  </a:lnTo>
                  <a:lnTo>
                    <a:pt x="480" y="252"/>
                  </a:lnTo>
                  <a:lnTo>
                    <a:pt x="480" y="240"/>
                  </a:lnTo>
                  <a:lnTo>
                    <a:pt x="480" y="240"/>
                  </a:lnTo>
                  <a:close/>
                  <a:moveTo>
                    <a:pt x="382" y="288"/>
                  </a:moveTo>
                  <a:lnTo>
                    <a:pt x="364" y="288"/>
                  </a:lnTo>
                  <a:lnTo>
                    <a:pt x="376" y="302"/>
                  </a:lnTo>
                  <a:lnTo>
                    <a:pt x="376" y="302"/>
                  </a:lnTo>
                  <a:lnTo>
                    <a:pt x="382" y="310"/>
                  </a:lnTo>
                  <a:lnTo>
                    <a:pt x="388" y="320"/>
                  </a:lnTo>
                  <a:lnTo>
                    <a:pt x="392" y="328"/>
                  </a:lnTo>
                  <a:lnTo>
                    <a:pt x="392" y="338"/>
                  </a:lnTo>
                  <a:lnTo>
                    <a:pt x="392" y="348"/>
                  </a:lnTo>
                  <a:lnTo>
                    <a:pt x="388" y="358"/>
                  </a:lnTo>
                  <a:lnTo>
                    <a:pt x="384" y="368"/>
                  </a:lnTo>
                  <a:lnTo>
                    <a:pt x="376" y="376"/>
                  </a:lnTo>
                  <a:lnTo>
                    <a:pt x="376" y="376"/>
                  </a:lnTo>
                  <a:lnTo>
                    <a:pt x="376" y="376"/>
                  </a:lnTo>
                  <a:lnTo>
                    <a:pt x="368" y="382"/>
                  </a:lnTo>
                  <a:lnTo>
                    <a:pt x="360" y="388"/>
                  </a:lnTo>
                  <a:lnTo>
                    <a:pt x="350" y="390"/>
                  </a:lnTo>
                  <a:lnTo>
                    <a:pt x="340" y="390"/>
                  </a:lnTo>
                  <a:lnTo>
                    <a:pt x="340" y="390"/>
                  </a:lnTo>
                  <a:lnTo>
                    <a:pt x="330" y="390"/>
                  </a:lnTo>
                  <a:lnTo>
                    <a:pt x="320" y="388"/>
                  </a:lnTo>
                  <a:lnTo>
                    <a:pt x="310" y="382"/>
                  </a:lnTo>
                  <a:lnTo>
                    <a:pt x="302" y="376"/>
                  </a:lnTo>
                  <a:lnTo>
                    <a:pt x="288" y="364"/>
                  </a:lnTo>
                  <a:lnTo>
                    <a:pt x="288" y="380"/>
                  </a:lnTo>
                  <a:lnTo>
                    <a:pt x="288" y="380"/>
                  </a:lnTo>
                  <a:lnTo>
                    <a:pt x="288" y="392"/>
                  </a:lnTo>
                  <a:lnTo>
                    <a:pt x="284" y="400"/>
                  </a:lnTo>
                  <a:lnTo>
                    <a:pt x="280" y="410"/>
                  </a:lnTo>
                  <a:lnTo>
                    <a:pt x="274" y="418"/>
                  </a:lnTo>
                  <a:lnTo>
                    <a:pt x="268" y="424"/>
                  </a:lnTo>
                  <a:lnTo>
                    <a:pt x="260" y="428"/>
                  </a:lnTo>
                  <a:lnTo>
                    <a:pt x="250" y="432"/>
                  </a:lnTo>
                  <a:lnTo>
                    <a:pt x="240" y="432"/>
                  </a:lnTo>
                  <a:lnTo>
                    <a:pt x="240" y="432"/>
                  </a:lnTo>
                  <a:lnTo>
                    <a:pt x="230" y="432"/>
                  </a:lnTo>
                  <a:lnTo>
                    <a:pt x="220" y="428"/>
                  </a:lnTo>
                  <a:lnTo>
                    <a:pt x="212" y="424"/>
                  </a:lnTo>
                  <a:lnTo>
                    <a:pt x="206" y="418"/>
                  </a:lnTo>
                  <a:lnTo>
                    <a:pt x="200" y="410"/>
                  </a:lnTo>
                  <a:lnTo>
                    <a:pt x="196" y="400"/>
                  </a:lnTo>
                  <a:lnTo>
                    <a:pt x="192" y="392"/>
                  </a:lnTo>
                  <a:lnTo>
                    <a:pt x="192" y="380"/>
                  </a:lnTo>
                  <a:lnTo>
                    <a:pt x="192" y="364"/>
                  </a:lnTo>
                  <a:lnTo>
                    <a:pt x="178" y="376"/>
                  </a:lnTo>
                  <a:lnTo>
                    <a:pt x="178" y="376"/>
                  </a:lnTo>
                  <a:lnTo>
                    <a:pt x="170" y="382"/>
                  </a:lnTo>
                  <a:lnTo>
                    <a:pt x="162" y="388"/>
                  </a:lnTo>
                  <a:lnTo>
                    <a:pt x="152" y="390"/>
                  </a:lnTo>
                  <a:lnTo>
                    <a:pt x="142" y="390"/>
                  </a:lnTo>
                  <a:lnTo>
                    <a:pt x="142" y="390"/>
                  </a:lnTo>
                  <a:lnTo>
                    <a:pt x="130" y="390"/>
                  </a:lnTo>
                  <a:lnTo>
                    <a:pt x="120" y="388"/>
                  </a:lnTo>
                  <a:lnTo>
                    <a:pt x="112" y="382"/>
                  </a:lnTo>
                  <a:lnTo>
                    <a:pt x="104" y="376"/>
                  </a:lnTo>
                  <a:lnTo>
                    <a:pt x="104" y="376"/>
                  </a:lnTo>
                  <a:lnTo>
                    <a:pt x="104" y="376"/>
                  </a:lnTo>
                  <a:lnTo>
                    <a:pt x="98" y="368"/>
                  </a:lnTo>
                  <a:lnTo>
                    <a:pt x="94" y="358"/>
                  </a:lnTo>
                  <a:lnTo>
                    <a:pt x="92" y="348"/>
                  </a:lnTo>
                  <a:lnTo>
                    <a:pt x="90" y="338"/>
                  </a:lnTo>
                  <a:lnTo>
                    <a:pt x="92" y="328"/>
                  </a:lnTo>
                  <a:lnTo>
                    <a:pt x="94" y="320"/>
                  </a:lnTo>
                  <a:lnTo>
                    <a:pt x="98" y="310"/>
                  </a:lnTo>
                  <a:lnTo>
                    <a:pt x="104" y="302"/>
                  </a:lnTo>
                  <a:lnTo>
                    <a:pt x="116" y="288"/>
                  </a:lnTo>
                  <a:lnTo>
                    <a:pt x="100" y="288"/>
                  </a:lnTo>
                  <a:lnTo>
                    <a:pt x="100" y="288"/>
                  </a:lnTo>
                  <a:lnTo>
                    <a:pt x="90" y="288"/>
                  </a:lnTo>
                  <a:lnTo>
                    <a:pt x="80" y="284"/>
                  </a:lnTo>
                  <a:lnTo>
                    <a:pt x="70" y="280"/>
                  </a:lnTo>
                  <a:lnTo>
                    <a:pt x="64" y="274"/>
                  </a:lnTo>
                  <a:lnTo>
                    <a:pt x="56" y="268"/>
                  </a:lnTo>
                  <a:lnTo>
                    <a:pt x="52" y="260"/>
                  </a:lnTo>
                  <a:lnTo>
                    <a:pt x="50" y="250"/>
                  </a:lnTo>
                  <a:lnTo>
                    <a:pt x="48" y="240"/>
                  </a:lnTo>
                  <a:lnTo>
                    <a:pt x="48" y="240"/>
                  </a:lnTo>
                  <a:lnTo>
                    <a:pt x="48" y="240"/>
                  </a:lnTo>
                  <a:lnTo>
                    <a:pt x="50" y="230"/>
                  </a:lnTo>
                  <a:lnTo>
                    <a:pt x="52" y="220"/>
                  </a:lnTo>
                  <a:lnTo>
                    <a:pt x="56" y="212"/>
                  </a:lnTo>
                  <a:lnTo>
                    <a:pt x="64" y="206"/>
                  </a:lnTo>
                  <a:lnTo>
                    <a:pt x="70" y="200"/>
                  </a:lnTo>
                  <a:lnTo>
                    <a:pt x="80" y="196"/>
                  </a:lnTo>
                  <a:lnTo>
                    <a:pt x="90" y="192"/>
                  </a:lnTo>
                  <a:lnTo>
                    <a:pt x="100" y="192"/>
                  </a:lnTo>
                  <a:lnTo>
                    <a:pt x="116" y="192"/>
                  </a:lnTo>
                  <a:lnTo>
                    <a:pt x="104" y="178"/>
                  </a:lnTo>
                  <a:lnTo>
                    <a:pt x="104" y="178"/>
                  </a:lnTo>
                  <a:lnTo>
                    <a:pt x="98" y="170"/>
                  </a:lnTo>
                  <a:lnTo>
                    <a:pt x="94" y="162"/>
                  </a:lnTo>
                  <a:lnTo>
                    <a:pt x="90" y="152"/>
                  </a:lnTo>
                  <a:lnTo>
                    <a:pt x="90" y="142"/>
                  </a:lnTo>
                  <a:lnTo>
                    <a:pt x="90" y="132"/>
                  </a:lnTo>
                  <a:lnTo>
                    <a:pt x="94" y="122"/>
                  </a:lnTo>
                  <a:lnTo>
                    <a:pt x="98" y="114"/>
                  </a:lnTo>
                  <a:lnTo>
                    <a:pt x="104" y="106"/>
                  </a:lnTo>
                  <a:lnTo>
                    <a:pt x="104" y="106"/>
                  </a:lnTo>
                  <a:lnTo>
                    <a:pt x="112" y="98"/>
                  </a:lnTo>
                  <a:lnTo>
                    <a:pt x="122" y="94"/>
                  </a:lnTo>
                  <a:lnTo>
                    <a:pt x="132" y="90"/>
                  </a:lnTo>
                  <a:lnTo>
                    <a:pt x="140" y="90"/>
                  </a:lnTo>
                  <a:lnTo>
                    <a:pt x="140" y="90"/>
                  </a:lnTo>
                  <a:lnTo>
                    <a:pt x="150" y="90"/>
                  </a:lnTo>
                  <a:lnTo>
                    <a:pt x="160" y="94"/>
                  </a:lnTo>
                  <a:lnTo>
                    <a:pt x="170" y="98"/>
                  </a:lnTo>
                  <a:lnTo>
                    <a:pt x="178" y="104"/>
                  </a:lnTo>
                  <a:lnTo>
                    <a:pt x="192" y="116"/>
                  </a:lnTo>
                  <a:lnTo>
                    <a:pt x="192" y="100"/>
                  </a:lnTo>
                  <a:lnTo>
                    <a:pt x="192" y="100"/>
                  </a:lnTo>
                  <a:lnTo>
                    <a:pt x="192" y="90"/>
                  </a:lnTo>
                  <a:lnTo>
                    <a:pt x="196" y="80"/>
                  </a:lnTo>
                  <a:lnTo>
                    <a:pt x="200" y="70"/>
                  </a:lnTo>
                  <a:lnTo>
                    <a:pt x="206" y="64"/>
                  </a:lnTo>
                  <a:lnTo>
                    <a:pt x="212" y="56"/>
                  </a:lnTo>
                  <a:lnTo>
                    <a:pt x="220" y="52"/>
                  </a:lnTo>
                  <a:lnTo>
                    <a:pt x="230" y="50"/>
                  </a:lnTo>
                  <a:lnTo>
                    <a:pt x="240" y="48"/>
                  </a:lnTo>
                  <a:lnTo>
                    <a:pt x="240" y="48"/>
                  </a:lnTo>
                  <a:lnTo>
                    <a:pt x="250" y="50"/>
                  </a:lnTo>
                  <a:lnTo>
                    <a:pt x="260" y="52"/>
                  </a:lnTo>
                  <a:lnTo>
                    <a:pt x="268" y="56"/>
                  </a:lnTo>
                  <a:lnTo>
                    <a:pt x="274" y="64"/>
                  </a:lnTo>
                  <a:lnTo>
                    <a:pt x="280" y="70"/>
                  </a:lnTo>
                  <a:lnTo>
                    <a:pt x="284" y="80"/>
                  </a:lnTo>
                  <a:lnTo>
                    <a:pt x="288" y="90"/>
                  </a:lnTo>
                  <a:lnTo>
                    <a:pt x="288" y="100"/>
                  </a:lnTo>
                  <a:lnTo>
                    <a:pt x="288" y="116"/>
                  </a:lnTo>
                  <a:lnTo>
                    <a:pt x="302" y="104"/>
                  </a:lnTo>
                  <a:lnTo>
                    <a:pt x="302" y="104"/>
                  </a:lnTo>
                  <a:lnTo>
                    <a:pt x="310" y="98"/>
                  </a:lnTo>
                  <a:lnTo>
                    <a:pt x="320" y="94"/>
                  </a:lnTo>
                  <a:lnTo>
                    <a:pt x="330" y="90"/>
                  </a:lnTo>
                  <a:lnTo>
                    <a:pt x="340" y="90"/>
                  </a:lnTo>
                  <a:lnTo>
                    <a:pt x="340" y="90"/>
                  </a:lnTo>
                  <a:lnTo>
                    <a:pt x="348" y="90"/>
                  </a:lnTo>
                  <a:lnTo>
                    <a:pt x="358" y="94"/>
                  </a:lnTo>
                  <a:lnTo>
                    <a:pt x="368" y="98"/>
                  </a:lnTo>
                  <a:lnTo>
                    <a:pt x="376" y="104"/>
                  </a:lnTo>
                  <a:lnTo>
                    <a:pt x="376" y="104"/>
                  </a:lnTo>
                  <a:lnTo>
                    <a:pt x="376" y="104"/>
                  </a:lnTo>
                  <a:lnTo>
                    <a:pt x="382" y="112"/>
                  </a:lnTo>
                  <a:lnTo>
                    <a:pt x="388" y="122"/>
                  </a:lnTo>
                  <a:lnTo>
                    <a:pt x="390" y="132"/>
                  </a:lnTo>
                  <a:lnTo>
                    <a:pt x="390" y="142"/>
                  </a:lnTo>
                  <a:lnTo>
                    <a:pt x="390" y="152"/>
                  </a:lnTo>
                  <a:lnTo>
                    <a:pt x="388" y="162"/>
                  </a:lnTo>
                  <a:lnTo>
                    <a:pt x="382" y="170"/>
                  </a:lnTo>
                  <a:lnTo>
                    <a:pt x="376" y="178"/>
                  </a:lnTo>
                  <a:lnTo>
                    <a:pt x="364" y="192"/>
                  </a:lnTo>
                  <a:lnTo>
                    <a:pt x="382" y="192"/>
                  </a:lnTo>
                  <a:lnTo>
                    <a:pt x="382" y="192"/>
                  </a:lnTo>
                  <a:lnTo>
                    <a:pt x="392" y="192"/>
                  </a:lnTo>
                  <a:lnTo>
                    <a:pt x="402" y="196"/>
                  </a:lnTo>
                  <a:lnTo>
                    <a:pt x="410" y="200"/>
                  </a:lnTo>
                  <a:lnTo>
                    <a:pt x="418" y="206"/>
                  </a:lnTo>
                  <a:lnTo>
                    <a:pt x="424" y="212"/>
                  </a:lnTo>
                  <a:lnTo>
                    <a:pt x="428" y="220"/>
                  </a:lnTo>
                  <a:lnTo>
                    <a:pt x="432" y="230"/>
                  </a:lnTo>
                  <a:lnTo>
                    <a:pt x="432" y="240"/>
                  </a:lnTo>
                  <a:lnTo>
                    <a:pt x="432" y="240"/>
                  </a:lnTo>
                  <a:lnTo>
                    <a:pt x="432" y="250"/>
                  </a:lnTo>
                  <a:lnTo>
                    <a:pt x="428" y="260"/>
                  </a:lnTo>
                  <a:lnTo>
                    <a:pt x="424" y="268"/>
                  </a:lnTo>
                  <a:lnTo>
                    <a:pt x="418" y="274"/>
                  </a:lnTo>
                  <a:lnTo>
                    <a:pt x="410" y="280"/>
                  </a:lnTo>
                  <a:lnTo>
                    <a:pt x="402" y="284"/>
                  </a:lnTo>
                  <a:lnTo>
                    <a:pt x="392" y="288"/>
                  </a:lnTo>
                  <a:lnTo>
                    <a:pt x="382" y="288"/>
                  </a:lnTo>
                  <a:lnTo>
                    <a:pt x="382"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14"/>
            <p:cNvSpPr>
              <a:spLocks/>
            </p:cNvSpPr>
            <p:nvPr/>
          </p:nvSpPr>
          <p:spPr bwMode="auto">
            <a:xfrm>
              <a:off x="5344776" y="2989718"/>
              <a:ext cx="160021" cy="160020"/>
            </a:xfrm>
            <a:custGeom>
              <a:avLst/>
              <a:gdLst>
                <a:gd name="T0" fmla="*/ 144 w 144"/>
                <a:gd name="T1" fmla="*/ 72 h 144"/>
                <a:gd name="T2" fmla="*/ 144 w 144"/>
                <a:gd name="T3" fmla="*/ 72 h 144"/>
                <a:gd name="T4" fmla="*/ 142 w 144"/>
                <a:gd name="T5" fmla="*/ 58 h 144"/>
                <a:gd name="T6" fmla="*/ 138 w 144"/>
                <a:gd name="T7" fmla="*/ 44 h 144"/>
                <a:gd name="T8" fmla="*/ 132 w 144"/>
                <a:gd name="T9" fmla="*/ 32 h 144"/>
                <a:gd name="T10" fmla="*/ 124 w 144"/>
                <a:gd name="T11" fmla="*/ 22 h 144"/>
                <a:gd name="T12" fmla="*/ 112 w 144"/>
                <a:gd name="T13" fmla="*/ 12 h 144"/>
                <a:gd name="T14" fmla="*/ 100 w 144"/>
                <a:gd name="T15" fmla="*/ 6 h 144"/>
                <a:gd name="T16" fmla="*/ 86 w 144"/>
                <a:gd name="T17" fmla="*/ 2 h 144"/>
                <a:gd name="T18" fmla="*/ 72 w 144"/>
                <a:gd name="T19" fmla="*/ 0 h 144"/>
                <a:gd name="T20" fmla="*/ 72 w 144"/>
                <a:gd name="T21" fmla="*/ 0 h 144"/>
                <a:gd name="T22" fmla="*/ 58 w 144"/>
                <a:gd name="T23" fmla="*/ 2 h 144"/>
                <a:gd name="T24" fmla="*/ 44 w 144"/>
                <a:gd name="T25" fmla="*/ 6 h 144"/>
                <a:gd name="T26" fmla="*/ 32 w 144"/>
                <a:gd name="T27" fmla="*/ 12 h 144"/>
                <a:gd name="T28" fmla="*/ 22 w 144"/>
                <a:gd name="T29" fmla="*/ 22 h 144"/>
                <a:gd name="T30" fmla="*/ 12 w 144"/>
                <a:gd name="T31" fmla="*/ 32 h 144"/>
                <a:gd name="T32" fmla="*/ 6 w 144"/>
                <a:gd name="T33" fmla="*/ 44 h 144"/>
                <a:gd name="T34" fmla="*/ 2 w 144"/>
                <a:gd name="T35" fmla="*/ 58 h 144"/>
                <a:gd name="T36" fmla="*/ 0 w 144"/>
                <a:gd name="T37" fmla="*/ 72 h 144"/>
                <a:gd name="T38" fmla="*/ 0 w 144"/>
                <a:gd name="T39" fmla="*/ 72 h 144"/>
                <a:gd name="T40" fmla="*/ 2 w 144"/>
                <a:gd name="T41" fmla="*/ 86 h 144"/>
                <a:gd name="T42" fmla="*/ 6 w 144"/>
                <a:gd name="T43" fmla="*/ 100 h 144"/>
                <a:gd name="T44" fmla="*/ 12 w 144"/>
                <a:gd name="T45" fmla="*/ 112 h 144"/>
                <a:gd name="T46" fmla="*/ 22 w 144"/>
                <a:gd name="T47" fmla="*/ 124 h 144"/>
                <a:gd name="T48" fmla="*/ 32 w 144"/>
                <a:gd name="T49" fmla="*/ 132 h 144"/>
                <a:gd name="T50" fmla="*/ 44 w 144"/>
                <a:gd name="T51" fmla="*/ 138 h 144"/>
                <a:gd name="T52" fmla="*/ 58 w 144"/>
                <a:gd name="T53" fmla="*/ 142 h 144"/>
                <a:gd name="T54" fmla="*/ 72 w 144"/>
                <a:gd name="T55" fmla="*/ 144 h 144"/>
                <a:gd name="T56" fmla="*/ 72 w 144"/>
                <a:gd name="T57" fmla="*/ 144 h 144"/>
                <a:gd name="T58" fmla="*/ 86 w 144"/>
                <a:gd name="T59" fmla="*/ 142 h 144"/>
                <a:gd name="T60" fmla="*/ 100 w 144"/>
                <a:gd name="T61" fmla="*/ 138 h 144"/>
                <a:gd name="T62" fmla="*/ 112 w 144"/>
                <a:gd name="T63" fmla="*/ 132 h 144"/>
                <a:gd name="T64" fmla="*/ 124 w 144"/>
                <a:gd name="T65" fmla="*/ 124 h 144"/>
                <a:gd name="T66" fmla="*/ 132 w 144"/>
                <a:gd name="T67" fmla="*/ 112 h 144"/>
                <a:gd name="T68" fmla="*/ 138 w 144"/>
                <a:gd name="T69" fmla="*/ 100 h 144"/>
                <a:gd name="T70" fmla="*/ 142 w 144"/>
                <a:gd name="T71" fmla="*/ 86 h 144"/>
                <a:gd name="T72" fmla="*/ 144 w 144"/>
                <a:gd name="T73" fmla="*/ 72 h 144"/>
                <a:gd name="T74" fmla="*/ 144 w 144"/>
                <a:gd name="T7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44">
                  <a:moveTo>
                    <a:pt x="144" y="72"/>
                  </a:moveTo>
                  <a:lnTo>
                    <a:pt x="144" y="72"/>
                  </a:lnTo>
                  <a:lnTo>
                    <a:pt x="142" y="58"/>
                  </a:lnTo>
                  <a:lnTo>
                    <a:pt x="138" y="44"/>
                  </a:lnTo>
                  <a:lnTo>
                    <a:pt x="132" y="32"/>
                  </a:lnTo>
                  <a:lnTo>
                    <a:pt x="124" y="22"/>
                  </a:lnTo>
                  <a:lnTo>
                    <a:pt x="112" y="12"/>
                  </a:lnTo>
                  <a:lnTo>
                    <a:pt x="100" y="6"/>
                  </a:lnTo>
                  <a:lnTo>
                    <a:pt x="86" y="2"/>
                  </a:lnTo>
                  <a:lnTo>
                    <a:pt x="72" y="0"/>
                  </a:lnTo>
                  <a:lnTo>
                    <a:pt x="72" y="0"/>
                  </a:lnTo>
                  <a:lnTo>
                    <a:pt x="58" y="2"/>
                  </a:lnTo>
                  <a:lnTo>
                    <a:pt x="44" y="6"/>
                  </a:lnTo>
                  <a:lnTo>
                    <a:pt x="32" y="12"/>
                  </a:lnTo>
                  <a:lnTo>
                    <a:pt x="22" y="22"/>
                  </a:lnTo>
                  <a:lnTo>
                    <a:pt x="12" y="32"/>
                  </a:lnTo>
                  <a:lnTo>
                    <a:pt x="6" y="44"/>
                  </a:lnTo>
                  <a:lnTo>
                    <a:pt x="2" y="58"/>
                  </a:lnTo>
                  <a:lnTo>
                    <a:pt x="0" y="72"/>
                  </a:lnTo>
                  <a:lnTo>
                    <a:pt x="0" y="72"/>
                  </a:lnTo>
                  <a:lnTo>
                    <a:pt x="2" y="86"/>
                  </a:lnTo>
                  <a:lnTo>
                    <a:pt x="6" y="100"/>
                  </a:lnTo>
                  <a:lnTo>
                    <a:pt x="12" y="112"/>
                  </a:lnTo>
                  <a:lnTo>
                    <a:pt x="22" y="124"/>
                  </a:lnTo>
                  <a:lnTo>
                    <a:pt x="32" y="132"/>
                  </a:lnTo>
                  <a:lnTo>
                    <a:pt x="44" y="138"/>
                  </a:lnTo>
                  <a:lnTo>
                    <a:pt x="58" y="142"/>
                  </a:lnTo>
                  <a:lnTo>
                    <a:pt x="72" y="144"/>
                  </a:lnTo>
                  <a:lnTo>
                    <a:pt x="72" y="144"/>
                  </a:lnTo>
                  <a:lnTo>
                    <a:pt x="86" y="142"/>
                  </a:lnTo>
                  <a:lnTo>
                    <a:pt x="100" y="138"/>
                  </a:lnTo>
                  <a:lnTo>
                    <a:pt x="112" y="132"/>
                  </a:lnTo>
                  <a:lnTo>
                    <a:pt x="124" y="124"/>
                  </a:lnTo>
                  <a:lnTo>
                    <a:pt x="132" y="112"/>
                  </a:lnTo>
                  <a:lnTo>
                    <a:pt x="138" y="100"/>
                  </a:lnTo>
                  <a:lnTo>
                    <a:pt x="142" y="86"/>
                  </a:lnTo>
                  <a:lnTo>
                    <a:pt x="144" y="72"/>
                  </a:lnTo>
                  <a:lnTo>
                    <a:pt x="144" y="72"/>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53" name="Rectangle 3"/>
          <p:cNvSpPr txBox="1">
            <a:spLocks noChangeArrowheads="1"/>
          </p:cNvSpPr>
          <p:nvPr/>
        </p:nvSpPr>
        <p:spPr bwMode="auto">
          <a:xfrm>
            <a:off x="5247629" y="2071492"/>
            <a:ext cx="1570613" cy="55399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a:solidFill>
                  <a:schemeClr val="bg1"/>
                </a:solidFill>
                <a:latin typeface="Calibri" panose="020F0502020204030204" pitchFamily="34" charset="0"/>
                <a:ea typeface="Tahoma" pitchFamily="34" charset="0"/>
                <a:cs typeface="Tahoma" pitchFamily="34" charset="0"/>
              </a:rPr>
              <a:t>We create </a:t>
            </a:r>
            <a:r>
              <a:rPr lang="en-US" sz="900" dirty="0" smtClean="0">
                <a:solidFill>
                  <a:schemeClr val="bg1"/>
                </a:solidFill>
                <a:latin typeface="Calibri" panose="020F0502020204030204" pitchFamily="34" charset="0"/>
                <a:ea typeface="Tahoma" pitchFamily="34" charset="0"/>
                <a:cs typeface="Tahoma" pitchFamily="34" charset="0"/>
              </a:rPr>
              <a:t>power point templates based </a:t>
            </a:r>
            <a:r>
              <a:rPr lang="en-US" sz="900" dirty="0">
                <a:solidFill>
                  <a:schemeClr val="bg1"/>
                </a:solidFill>
                <a:latin typeface="Calibri" panose="020F0502020204030204" pitchFamily="34" charset="0"/>
                <a:ea typeface="Tahoma" pitchFamily="34" charset="0"/>
                <a:cs typeface="Tahoma" pitchFamily="34" charset="0"/>
              </a:rPr>
              <a:t>on new visual </a:t>
            </a:r>
            <a:r>
              <a:rPr lang="en-US" sz="900" dirty="0" smtClean="0">
                <a:solidFill>
                  <a:schemeClr val="bg1"/>
                </a:solidFill>
                <a:latin typeface="Calibri" panose="020F0502020204030204" pitchFamily="34" charset="0"/>
                <a:ea typeface="Tahoma" pitchFamily="34" charset="0"/>
                <a:cs typeface="Tahoma" pitchFamily="34" charset="0"/>
              </a:rPr>
              <a:t>trends that’s </a:t>
            </a:r>
            <a:r>
              <a:rPr lang="en-US" sz="900" dirty="0">
                <a:solidFill>
                  <a:schemeClr val="bg1"/>
                </a:solidFill>
                <a:latin typeface="Calibri" panose="020F0502020204030204" pitchFamily="34" charset="0"/>
                <a:ea typeface="Tahoma" pitchFamily="34" charset="0"/>
                <a:cs typeface="Tahoma" pitchFamily="34" charset="0"/>
              </a:rPr>
              <a:t>fresh, relevant and </a:t>
            </a:r>
            <a:r>
              <a:rPr lang="en-US" sz="900" dirty="0" smtClean="0">
                <a:solidFill>
                  <a:schemeClr val="bg1"/>
                </a:solidFill>
                <a:latin typeface="Calibri" panose="020F0502020204030204" pitchFamily="34" charset="0"/>
                <a:ea typeface="Tahoma" pitchFamily="34" charset="0"/>
                <a:cs typeface="Tahoma" pitchFamily="34" charset="0"/>
              </a:rPr>
              <a:t>always </a:t>
            </a:r>
            <a:r>
              <a:rPr lang="en-US" sz="900" dirty="0">
                <a:solidFill>
                  <a:schemeClr val="bg1"/>
                </a:solidFill>
                <a:latin typeface="Calibri" panose="020F0502020204030204" pitchFamily="34" charset="0"/>
                <a:ea typeface="Tahoma" pitchFamily="34" charset="0"/>
                <a:cs typeface="Tahoma" pitchFamily="34" charset="0"/>
              </a:rPr>
              <a:t>on the cutting edge. </a:t>
            </a:r>
          </a:p>
        </p:txBody>
      </p:sp>
      <p:sp>
        <p:nvSpPr>
          <p:cNvPr id="54" name="Freeform 22"/>
          <p:cNvSpPr>
            <a:spLocks noEditPoints="1"/>
          </p:cNvSpPr>
          <p:nvPr/>
        </p:nvSpPr>
        <p:spPr bwMode="auto">
          <a:xfrm>
            <a:off x="6930263" y="3595695"/>
            <a:ext cx="423160" cy="428918"/>
          </a:xfrm>
          <a:custGeom>
            <a:avLst/>
            <a:gdLst>
              <a:gd name="T0" fmla="*/ 288 w 588"/>
              <a:gd name="T1" fmla="*/ 206 h 596"/>
              <a:gd name="T2" fmla="*/ 288 w 588"/>
              <a:gd name="T3" fmla="*/ 214 h 596"/>
              <a:gd name="T4" fmla="*/ 292 w 588"/>
              <a:gd name="T5" fmla="*/ 218 h 596"/>
              <a:gd name="T6" fmla="*/ 294 w 588"/>
              <a:gd name="T7" fmla="*/ 218 h 596"/>
              <a:gd name="T8" fmla="*/ 446 w 588"/>
              <a:gd name="T9" fmla="*/ 248 h 596"/>
              <a:gd name="T10" fmla="*/ 504 w 588"/>
              <a:gd name="T11" fmla="*/ 98 h 596"/>
              <a:gd name="T12" fmla="*/ 504 w 588"/>
              <a:gd name="T13" fmla="*/ 96 h 596"/>
              <a:gd name="T14" fmla="*/ 500 w 588"/>
              <a:gd name="T15" fmla="*/ 88 h 596"/>
              <a:gd name="T16" fmla="*/ 492 w 588"/>
              <a:gd name="T17" fmla="*/ 88 h 596"/>
              <a:gd name="T18" fmla="*/ 404 w 588"/>
              <a:gd name="T19" fmla="*/ 48 h 596"/>
              <a:gd name="T20" fmla="*/ 396 w 588"/>
              <a:gd name="T21" fmla="*/ 36 h 596"/>
              <a:gd name="T22" fmla="*/ 368 w 588"/>
              <a:gd name="T23" fmla="*/ 12 h 596"/>
              <a:gd name="T24" fmla="*/ 334 w 588"/>
              <a:gd name="T25" fmla="*/ 0 h 596"/>
              <a:gd name="T26" fmla="*/ 252 w 588"/>
              <a:gd name="T27" fmla="*/ 0 h 596"/>
              <a:gd name="T28" fmla="*/ 290 w 588"/>
              <a:gd name="T29" fmla="*/ 204 h 596"/>
              <a:gd name="T30" fmla="*/ 208 w 588"/>
              <a:gd name="T31" fmla="*/ 14 h 596"/>
              <a:gd name="T32" fmla="*/ 190 w 588"/>
              <a:gd name="T33" fmla="*/ 36 h 596"/>
              <a:gd name="T34" fmla="*/ 280 w 588"/>
              <a:gd name="T35" fmla="*/ 120 h 596"/>
              <a:gd name="T36" fmla="*/ 588 w 588"/>
              <a:gd name="T37" fmla="*/ 388 h 596"/>
              <a:gd name="T38" fmla="*/ 586 w 588"/>
              <a:gd name="T39" fmla="*/ 370 h 596"/>
              <a:gd name="T40" fmla="*/ 520 w 588"/>
              <a:gd name="T41" fmla="*/ 248 h 596"/>
              <a:gd name="T42" fmla="*/ 384 w 588"/>
              <a:gd name="T43" fmla="*/ 356 h 596"/>
              <a:gd name="T44" fmla="*/ 382 w 588"/>
              <a:gd name="T45" fmla="*/ 350 h 596"/>
              <a:gd name="T46" fmla="*/ 376 w 588"/>
              <a:gd name="T47" fmla="*/ 348 h 596"/>
              <a:gd name="T48" fmla="*/ 370 w 588"/>
              <a:gd name="T49" fmla="*/ 350 h 596"/>
              <a:gd name="T50" fmla="*/ 268 w 588"/>
              <a:gd name="T51" fmla="*/ 466 h 596"/>
              <a:gd name="T52" fmla="*/ 266 w 588"/>
              <a:gd name="T53" fmla="*/ 472 h 596"/>
              <a:gd name="T54" fmla="*/ 370 w 588"/>
              <a:gd name="T55" fmla="*/ 594 h 596"/>
              <a:gd name="T56" fmla="*/ 374 w 588"/>
              <a:gd name="T57" fmla="*/ 596 h 596"/>
              <a:gd name="T58" fmla="*/ 382 w 588"/>
              <a:gd name="T59" fmla="*/ 594 h 596"/>
              <a:gd name="T60" fmla="*/ 384 w 588"/>
              <a:gd name="T61" fmla="*/ 532 h 596"/>
              <a:gd name="T62" fmla="*/ 462 w 588"/>
              <a:gd name="T63" fmla="*/ 532 h 596"/>
              <a:gd name="T64" fmla="*/ 488 w 588"/>
              <a:gd name="T65" fmla="*/ 528 h 596"/>
              <a:gd name="T66" fmla="*/ 520 w 588"/>
              <a:gd name="T67" fmla="*/ 512 h 596"/>
              <a:gd name="T68" fmla="*/ 544 w 588"/>
              <a:gd name="T69" fmla="*/ 484 h 596"/>
              <a:gd name="T70" fmla="*/ 584 w 588"/>
              <a:gd name="T71" fmla="*/ 412 h 596"/>
              <a:gd name="T72" fmla="*/ 76 w 588"/>
              <a:gd name="T73" fmla="*/ 522 h 596"/>
              <a:gd name="T74" fmla="*/ 92 w 588"/>
              <a:gd name="T75" fmla="*/ 530 h 596"/>
              <a:gd name="T76" fmla="*/ 232 w 588"/>
              <a:gd name="T77" fmla="*/ 532 h 596"/>
              <a:gd name="T78" fmla="*/ 76 w 588"/>
              <a:gd name="T79" fmla="*/ 522 h 596"/>
              <a:gd name="T80" fmla="*/ 208 w 588"/>
              <a:gd name="T81" fmla="*/ 360 h 596"/>
              <a:gd name="T82" fmla="*/ 216 w 588"/>
              <a:gd name="T83" fmla="*/ 358 h 596"/>
              <a:gd name="T84" fmla="*/ 218 w 588"/>
              <a:gd name="T85" fmla="*/ 350 h 596"/>
              <a:gd name="T86" fmla="*/ 218 w 588"/>
              <a:gd name="T87" fmla="*/ 350 h 596"/>
              <a:gd name="T88" fmla="*/ 168 w 588"/>
              <a:gd name="T89" fmla="*/ 204 h 596"/>
              <a:gd name="T90" fmla="*/ 8 w 588"/>
              <a:gd name="T91" fmla="*/ 230 h 596"/>
              <a:gd name="T92" fmla="*/ 6 w 588"/>
              <a:gd name="T93" fmla="*/ 230 h 596"/>
              <a:gd name="T94" fmla="*/ 0 w 588"/>
              <a:gd name="T95" fmla="*/ 236 h 596"/>
              <a:gd name="T96" fmla="*/ 4 w 588"/>
              <a:gd name="T97" fmla="*/ 244 h 596"/>
              <a:gd name="T98" fmla="*/ 16 w 588"/>
              <a:gd name="T99" fmla="*/ 338 h 596"/>
              <a:gd name="T100" fmla="*/ 8 w 588"/>
              <a:gd name="T101" fmla="*/ 352 h 596"/>
              <a:gd name="T102" fmla="*/ 2 w 588"/>
              <a:gd name="T103" fmla="*/ 388 h 596"/>
              <a:gd name="T104" fmla="*/ 10 w 588"/>
              <a:gd name="T105" fmla="*/ 424 h 596"/>
              <a:gd name="T106" fmla="*/ 50 w 588"/>
              <a:gd name="T107" fmla="*/ 496 h 596"/>
              <a:gd name="T108" fmla="*/ 206 w 588"/>
              <a:gd name="T109" fmla="*/ 36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8" h="596">
                <a:moveTo>
                  <a:pt x="290" y="204"/>
                </a:moveTo>
                <a:lnTo>
                  <a:pt x="290" y="204"/>
                </a:lnTo>
                <a:lnTo>
                  <a:pt x="288" y="206"/>
                </a:lnTo>
                <a:lnTo>
                  <a:pt x="286" y="208"/>
                </a:lnTo>
                <a:lnTo>
                  <a:pt x="286" y="212"/>
                </a:lnTo>
                <a:lnTo>
                  <a:pt x="288" y="214"/>
                </a:lnTo>
                <a:lnTo>
                  <a:pt x="288" y="214"/>
                </a:lnTo>
                <a:lnTo>
                  <a:pt x="290" y="216"/>
                </a:lnTo>
                <a:lnTo>
                  <a:pt x="292" y="218"/>
                </a:lnTo>
                <a:lnTo>
                  <a:pt x="292" y="218"/>
                </a:lnTo>
                <a:lnTo>
                  <a:pt x="294" y="218"/>
                </a:lnTo>
                <a:lnTo>
                  <a:pt x="294" y="218"/>
                </a:lnTo>
                <a:lnTo>
                  <a:pt x="444" y="248"/>
                </a:lnTo>
                <a:lnTo>
                  <a:pt x="446" y="248"/>
                </a:lnTo>
                <a:lnTo>
                  <a:pt x="446" y="248"/>
                </a:lnTo>
                <a:lnTo>
                  <a:pt x="450" y="246"/>
                </a:lnTo>
                <a:lnTo>
                  <a:pt x="454" y="242"/>
                </a:lnTo>
                <a:lnTo>
                  <a:pt x="504" y="98"/>
                </a:lnTo>
                <a:lnTo>
                  <a:pt x="504" y="98"/>
                </a:lnTo>
                <a:lnTo>
                  <a:pt x="504" y="96"/>
                </a:lnTo>
                <a:lnTo>
                  <a:pt x="504" y="96"/>
                </a:lnTo>
                <a:lnTo>
                  <a:pt x="504" y="92"/>
                </a:lnTo>
                <a:lnTo>
                  <a:pt x="502" y="90"/>
                </a:lnTo>
                <a:lnTo>
                  <a:pt x="500" y="88"/>
                </a:lnTo>
                <a:lnTo>
                  <a:pt x="498" y="86"/>
                </a:lnTo>
                <a:lnTo>
                  <a:pt x="498" y="86"/>
                </a:lnTo>
                <a:lnTo>
                  <a:pt x="492" y="88"/>
                </a:lnTo>
                <a:lnTo>
                  <a:pt x="442" y="116"/>
                </a:lnTo>
                <a:lnTo>
                  <a:pt x="404" y="48"/>
                </a:lnTo>
                <a:lnTo>
                  <a:pt x="404" y="48"/>
                </a:lnTo>
                <a:lnTo>
                  <a:pt x="404" y="46"/>
                </a:lnTo>
                <a:lnTo>
                  <a:pt x="404" y="46"/>
                </a:lnTo>
                <a:lnTo>
                  <a:pt x="396" y="36"/>
                </a:lnTo>
                <a:lnTo>
                  <a:pt x="388" y="28"/>
                </a:lnTo>
                <a:lnTo>
                  <a:pt x="378" y="20"/>
                </a:lnTo>
                <a:lnTo>
                  <a:pt x="368" y="12"/>
                </a:lnTo>
                <a:lnTo>
                  <a:pt x="358" y="6"/>
                </a:lnTo>
                <a:lnTo>
                  <a:pt x="346" y="4"/>
                </a:lnTo>
                <a:lnTo>
                  <a:pt x="334" y="0"/>
                </a:lnTo>
                <a:lnTo>
                  <a:pt x="320" y="0"/>
                </a:lnTo>
                <a:lnTo>
                  <a:pt x="252" y="0"/>
                </a:lnTo>
                <a:lnTo>
                  <a:pt x="252" y="0"/>
                </a:lnTo>
                <a:lnTo>
                  <a:pt x="238" y="2"/>
                </a:lnTo>
                <a:lnTo>
                  <a:pt x="338" y="176"/>
                </a:lnTo>
                <a:lnTo>
                  <a:pt x="290" y="204"/>
                </a:lnTo>
                <a:close/>
                <a:moveTo>
                  <a:pt x="216" y="10"/>
                </a:moveTo>
                <a:lnTo>
                  <a:pt x="216" y="10"/>
                </a:lnTo>
                <a:lnTo>
                  <a:pt x="208" y="14"/>
                </a:lnTo>
                <a:lnTo>
                  <a:pt x="200" y="20"/>
                </a:lnTo>
                <a:lnTo>
                  <a:pt x="194" y="28"/>
                </a:lnTo>
                <a:lnTo>
                  <a:pt x="190" y="36"/>
                </a:lnTo>
                <a:lnTo>
                  <a:pt x="130" y="140"/>
                </a:lnTo>
                <a:lnTo>
                  <a:pt x="234" y="200"/>
                </a:lnTo>
                <a:lnTo>
                  <a:pt x="280" y="120"/>
                </a:lnTo>
                <a:lnTo>
                  <a:pt x="216" y="10"/>
                </a:lnTo>
                <a:close/>
                <a:moveTo>
                  <a:pt x="462" y="388"/>
                </a:moveTo>
                <a:lnTo>
                  <a:pt x="588" y="388"/>
                </a:lnTo>
                <a:lnTo>
                  <a:pt x="588" y="388"/>
                </a:lnTo>
                <a:lnTo>
                  <a:pt x="588" y="378"/>
                </a:lnTo>
                <a:lnTo>
                  <a:pt x="586" y="370"/>
                </a:lnTo>
                <a:lnTo>
                  <a:pt x="584" y="360"/>
                </a:lnTo>
                <a:lnTo>
                  <a:pt x="580" y="352"/>
                </a:lnTo>
                <a:lnTo>
                  <a:pt x="520" y="248"/>
                </a:lnTo>
                <a:lnTo>
                  <a:pt x="416" y="308"/>
                </a:lnTo>
                <a:lnTo>
                  <a:pt x="462" y="388"/>
                </a:lnTo>
                <a:close/>
                <a:moveTo>
                  <a:pt x="384" y="356"/>
                </a:moveTo>
                <a:lnTo>
                  <a:pt x="384" y="356"/>
                </a:lnTo>
                <a:lnTo>
                  <a:pt x="384" y="354"/>
                </a:lnTo>
                <a:lnTo>
                  <a:pt x="382" y="350"/>
                </a:lnTo>
                <a:lnTo>
                  <a:pt x="378" y="348"/>
                </a:lnTo>
                <a:lnTo>
                  <a:pt x="376" y="348"/>
                </a:lnTo>
                <a:lnTo>
                  <a:pt x="376" y="348"/>
                </a:lnTo>
                <a:lnTo>
                  <a:pt x="372" y="348"/>
                </a:lnTo>
                <a:lnTo>
                  <a:pt x="370" y="350"/>
                </a:lnTo>
                <a:lnTo>
                  <a:pt x="370" y="350"/>
                </a:lnTo>
                <a:lnTo>
                  <a:pt x="370" y="350"/>
                </a:lnTo>
                <a:lnTo>
                  <a:pt x="370" y="352"/>
                </a:lnTo>
                <a:lnTo>
                  <a:pt x="268" y="466"/>
                </a:lnTo>
                <a:lnTo>
                  <a:pt x="268" y="468"/>
                </a:lnTo>
                <a:lnTo>
                  <a:pt x="268" y="468"/>
                </a:lnTo>
                <a:lnTo>
                  <a:pt x="266" y="472"/>
                </a:lnTo>
                <a:lnTo>
                  <a:pt x="268" y="478"/>
                </a:lnTo>
                <a:lnTo>
                  <a:pt x="370" y="594"/>
                </a:lnTo>
                <a:lnTo>
                  <a:pt x="370" y="594"/>
                </a:lnTo>
                <a:lnTo>
                  <a:pt x="370" y="594"/>
                </a:lnTo>
                <a:lnTo>
                  <a:pt x="370" y="594"/>
                </a:lnTo>
                <a:lnTo>
                  <a:pt x="374" y="596"/>
                </a:lnTo>
                <a:lnTo>
                  <a:pt x="376" y="596"/>
                </a:lnTo>
                <a:lnTo>
                  <a:pt x="380" y="596"/>
                </a:lnTo>
                <a:lnTo>
                  <a:pt x="382" y="594"/>
                </a:lnTo>
                <a:lnTo>
                  <a:pt x="382" y="594"/>
                </a:lnTo>
                <a:lnTo>
                  <a:pt x="384" y="588"/>
                </a:lnTo>
                <a:lnTo>
                  <a:pt x="384" y="532"/>
                </a:lnTo>
                <a:lnTo>
                  <a:pt x="460" y="532"/>
                </a:lnTo>
                <a:lnTo>
                  <a:pt x="460" y="532"/>
                </a:lnTo>
                <a:lnTo>
                  <a:pt x="462" y="532"/>
                </a:lnTo>
                <a:lnTo>
                  <a:pt x="462" y="532"/>
                </a:lnTo>
                <a:lnTo>
                  <a:pt x="476" y="530"/>
                </a:lnTo>
                <a:lnTo>
                  <a:pt x="488" y="528"/>
                </a:lnTo>
                <a:lnTo>
                  <a:pt x="500" y="524"/>
                </a:lnTo>
                <a:lnTo>
                  <a:pt x="510" y="518"/>
                </a:lnTo>
                <a:lnTo>
                  <a:pt x="520" y="512"/>
                </a:lnTo>
                <a:lnTo>
                  <a:pt x="530" y="504"/>
                </a:lnTo>
                <a:lnTo>
                  <a:pt x="538" y="494"/>
                </a:lnTo>
                <a:lnTo>
                  <a:pt x="544" y="484"/>
                </a:lnTo>
                <a:lnTo>
                  <a:pt x="580" y="424"/>
                </a:lnTo>
                <a:lnTo>
                  <a:pt x="580" y="424"/>
                </a:lnTo>
                <a:lnTo>
                  <a:pt x="584" y="412"/>
                </a:lnTo>
                <a:lnTo>
                  <a:pt x="384" y="412"/>
                </a:lnTo>
                <a:lnTo>
                  <a:pt x="384" y="356"/>
                </a:lnTo>
                <a:close/>
                <a:moveTo>
                  <a:pt x="76" y="522"/>
                </a:moveTo>
                <a:lnTo>
                  <a:pt x="76" y="522"/>
                </a:lnTo>
                <a:lnTo>
                  <a:pt x="84" y="526"/>
                </a:lnTo>
                <a:lnTo>
                  <a:pt x="92" y="530"/>
                </a:lnTo>
                <a:lnTo>
                  <a:pt x="102" y="530"/>
                </a:lnTo>
                <a:lnTo>
                  <a:pt x="112" y="532"/>
                </a:lnTo>
                <a:lnTo>
                  <a:pt x="232" y="532"/>
                </a:lnTo>
                <a:lnTo>
                  <a:pt x="232" y="412"/>
                </a:lnTo>
                <a:lnTo>
                  <a:pt x="140" y="412"/>
                </a:lnTo>
                <a:lnTo>
                  <a:pt x="76" y="522"/>
                </a:lnTo>
                <a:close/>
                <a:moveTo>
                  <a:pt x="206" y="360"/>
                </a:moveTo>
                <a:lnTo>
                  <a:pt x="206" y="360"/>
                </a:lnTo>
                <a:lnTo>
                  <a:pt x="208" y="360"/>
                </a:lnTo>
                <a:lnTo>
                  <a:pt x="212" y="360"/>
                </a:lnTo>
                <a:lnTo>
                  <a:pt x="214" y="360"/>
                </a:lnTo>
                <a:lnTo>
                  <a:pt x="216" y="358"/>
                </a:lnTo>
                <a:lnTo>
                  <a:pt x="216" y="358"/>
                </a:lnTo>
                <a:lnTo>
                  <a:pt x="218" y="354"/>
                </a:lnTo>
                <a:lnTo>
                  <a:pt x="218" y="350"/>
                </a:lnTo>
                <a:lnTo>
                  <a:pt x="218" y="350"/>
                </a:lnTo>
                <a:lnTo>
                  <a:pt x="218" y="350"/>
                </a:lnTo>
                <a:lnTo>
                  <a:pt x="218" y="350"/>
                </a:lnTo>
                <a:lnTo>
                  <a:pt x="168" y="206"/>
                </a:lnTo>
                <a:lnTo>
                  <a:pt x="168" y="204"/>
                </a:lnTo>
                <a:lnTo>
                  <a:pt x="168" y="204"/>
                </a:lnTo>
                <a:lnTo>
                  <a:pt x="164" y="200"/>
                </a:lnTo>
                <a:lnTo>
                  <a:pt x="158" y="200"/>
                </a:lnTo>
                <a:lnTo>
                  <a:pt x="8" y="230"/>
                </a:lnTo>
                <a:lnTo>
                  <a:pt x="8" y="230"/>
                </a:lnTo>
                <a:lnTo>
                  <a:pt x="6" y="230"/>
                </a:lnTo>
                <a:lnTo>
                  <a:pt x="6" y="230"/>
                </a:lnTo>
                <a:lnTo>
                  <a:pt x="4" y="232"/>
                </a:lnTo>
                <a:lnTo>
                  <a:pt x="2" y="234"/>
                </a:lnTo>
                <a:lnTo>
                  <a:pt x="0" y="236"/>
                </a:lnTo>
                <a:lnTo>
                  <a:pt x="2" y="240"/>
                </a:lnTo>
                <a:lnTo>
                  <a:pt x="2" y="240"/>
                </a:lnTo>
                <a:lnTo>
                  <a:pt x="4" y="244"/>
                </a:lnTo>
                <a:lnTo>
                  <a:pt x="54" y="272"/>
                </a:lnTo>
                <a:lnTo>
                  <a:pt x="16" y="338"/>
                </a:lnTo>
                <a:lnTo>
                  <a:pt x="16" y="338"/>
                </a:lnTo>
                <a:lnTo>
                  <a:pt x="14" y="340"/>
                </a:lnTo>
                <a:lnTo>
                  <a:pt x="14" y="340"/>
                </a:lnTo>
                <a:lnTo>
                  <a:pt x="8" y="352"/>
                </a:lnTo>
                <a:lnTo>
                  <a:pt x="4" y="364"/>
                </a:lnTo>
                <a:lnTo>
                  <a:pt x="2" y="376"/>
                </a:lnTo>
                <a:lnTo>
                  <a:pt x="2" y="388"/>
                </a:lnTo>
                <a:lnTo>
                  <a:pt x="2" y="400"/>
                </a:lnTo>
                <a:lnTo>
                  <a:pt x="6" y="412"/>
                </a:lnTo>
                <a:lnTo>
                  <a:pt x="10" y="424"/>
                </a:lnTo>
                <a:lnTo>
                  <a:pt x="14" y="436"/>
                </a:lnTo>
                <a:lnTo>
                  <a:pt x="50" y="496"/>
                </a:lnTo>
                <a:lnTo>
                  <a:pt x="50" y="496"/>
                </a:lnTo>
                <a:lnTo>
                  <a:pt x="56" y="506"/>
                </a:lnTo>
                <a:lnTo>
                  <a:pt x="158" y="332"/>
                </a:lnTo>
                <a:lnTo>
                  <a:pt x="206" y="360"/>
                </a:ln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5" name="Rectangle 3"/>
          <p:cNvSpPr txBox="1">
            <a:spLocks noChangeArrowheads="1"/>
          </p:cNvSpPr>
          <p:nvPr/>
        </p:nvSpPr>
        <p:spPr bwMode="auto">
          <a:xfrm>
            <a:off x="5247629" y="3533155"/>
            <a:ext cx="1570613" cy="55399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a:solidFill>
                  <a:schemeClr val="bg1"/>
                </a:solidFill>
                <a:latin typeface="Calibri" panose="020F0502020204030204" pitchFamily="34" charset="0"/>
                <a:ea typeface="Tahoma" pitchFamily="34" charset="0"/>
                <a:cs typeface="Tahoma" pitchFamily="34" charset="0"/>
              </a:rPr>
              <a:t>We create </a:t>
            </a:r>
            <a:r>
              <a:rPr lang="en-US" sz="900" dirty="0" smtClean="0">
                <a:solidFill>
                  <a:schemeClr val="bg1"/>
                </a:solidFill>
                <a:latin typeface="Calibri" panose="020F0502020204030204" pitchFamily="34" charset="0"/>
                <a:ea typeface="Tahoma" pitchFamily="34" charset="0"/>
                <a:cs typeface="Tahoma" pitchFamily="34" charset="0"/>
              </a:rPr>
              <a:t>power point templates based </a:t>
            </a:r>
            <a:r>
              <a:rPr lang="en-US" sz="900" dirty="0">
                <a:solidFill>
                  <a:schemeClr val="bg1"/>
                </a:solidFill>
                <a:latin typeface="Calibri" panose="020F0502020204030204" pitchFamily="34" charset="0"/>
                <a:ea typeface="Tahoma" pitchFamily="34" charset="0"/>
                <a:cs typeface="Tahoma" pitchFamily="34" charset="0"/>
              </a:rPr>
              <a:t>on new visual </a:t>
            </a:r>
            <a:r>
              <a:rPr lang="en-US" sz="900" dirty="0" smtClean="0">
                <a:solidFill>
                  <a:schemeClr val="bg1"/>
                </a:solidFill>
                <a:latin typeface="Calibri" panose="020F0502020204030204" pitchFamily="34" charset="0"/>
                <a:ea typeface="Tahoma" pitchFamily="34" charset="0"/>
                <a:cs typeface="Tahoma" pitchFamily="34" charset="0"/>
              </a:rPr>
              <a:t>trends that’s </a:t>
            </a:r>
            <a:r>
              <a:rPr lang="en-US" sz="900" dirty="0">
                <a:solidFill>
                  <a:schemeClr val="bg1"/>
                </a:solidFill>
                <a:latin typeface="Calibri" panose="020F0502020204030204" pitchFamily="34" charset="0"/>
                <a:ea typeface="Tahoma" pitchFamily="34" charset="0"/>
                <a:cs typeface="Tahoma" pitchFamily="34" charset="0"/>
              </a:rPr>
              <a:t>fresh, relevant and </a:t>
            </a:r>
            <a:r>
              <a:rPr lang="en-US" sz="900" dirty="0" smtClean="0">
                <a:solidFill>
                  <a:schemeClr val="bg1"/>
                </a:solidFill>
                <a:latin typeface="Calibri" panose="020F0502020204030204" pitchFamily="34" charset="0"/>
                <a:ea typeface="Tahoma" pitchFamily="34" charset="0"/>
                <a:cs typeface="Tahoma" pitchFamily="34" charset="0"/>
              </a:rPr>
              <a:t>always </a:t>
            </a:r>
            <a:r>
              <a:rPr lang="en-US" sz="900" dirty="0">
                <a:solidFill>
                  <a:schemeClr val="bg1"/>
                </a:solidFill>
                <a:latin typeface="Calibri" panose="020F0502020204030204" pitchFamily="34" charset="0"/>
                <a:ea typeface="Tahoma" pitchFamily="34" charset="0"/>
                <a:cs typeface="Tahoma" pitchFamily="34" charset="0"/>
              </a:rPr>
              <a:t>on the cutting edge. </a:t>
            </a:r>
          </a:p>
        </p:txBody>
      </p:sp>
      <p:sp>
        <p:nvSpPr>
          <p:cNvPr id="56" name="Rectangle 3"/>
          <p:cNvSpPr txBox="1">
            <a:spLocks noChangeArrowheads="1"/>
          </p:cNvSpPr>
          <p:nvPr/>
        </p:nvSpPr>
        <p:spPr bwMode="auto">
          <a:xfrm>
            <a:off x="1981715" y="4399146"/>
            <a:ext cx="1855553" cy="22460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Top quality design</a:t>
            </a:r>
          </a:p>
        </p:txBody>
      </p:sp>
      <p:sp>
        <p:nvSpPr>
          <p:cNvPr id="58" name="Freeform 10"/>
          <p:cNvSpPr>
            <a:spLocks noEditPoints="1"/>
          </p:cNvSpPr>
          <p:nvPr/>
        </p:nvSpPr>
        <p:spPr bwMode="auto">
          <a:xfrm>
            <a:off x="1674933" y="2132254"/>
            <a:ext cx="453421" cy="453421"/>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59" name="Freeform 6"/>
          <p:cNvSpPr>
            <a:spLocks noEditPoints="1"/>
          </p:cNvSpPr>
          <p:nvPr/>
        </p:nvSpPr>
        <p:spPr bwMode="auto">
          <a:xfrm>
            <a:off x="1658280" y="3602583"/>
            <a:ext cx="453421" cy="438888"/>
          </a:xfrm>
          <a:custGeom>
            <a:avLst/>
            <a:gdLst>
              <a:gd name="T0" fmla="*/ 540 w 624"/>
              <a:gd name="T1" fmla="*/ 288 h 604"/>
              <a:gd name="T2" fmla="*/ 534 w 624"/>
              <a:gd name="T3" fmla="*/ 178 h 604"/>
              <a:gd name="T4" fmla="*/ 534 w 624"/>
              <a:gd name="T5" fmla="*/ 144 h 604"/>
              <a:gd name="T6" fmla="*/ 464 w 624"/>
              <a:gd name="T7" fmla="*/ 178 h 604"/>
              <a:gd name="T8" fmla="*/ 390 w 624"/>
              <a:gd name="T9" fmla="*/ 94 h 604"/>
              <a:gd name="T10" fmla="*/ 436 w 624"/>
              <a:gd name="T11" fmla="*/ 70 h 604"/>
              <a:gd name="T12" fmla="*/ 458 w 624"/>
              <a:gd name="T13" fmla="*/ 36 h 604"/>
              <a:gd name="T14" fmla="*/ 442 w 624"/>
              <a:gd name="T15" fmla="*/ 6 h 604"/>
              <a:gd name="T16" fmla="*/ 408 w 624"/>
              <a:gd name="T17" fmla="*/ 2 h 604"/>
              <a:gd name="T18" fmla="*/ 386 w 624"/>
              <a:gd name="T19" fmla="*/ 36 h 604"/>
              <a:gd name="T20" fmla="*/ 356 w 624"/>
              <a:gd name="T21" fmla="*/ 76 h 604"/>
              <a:gd name="T22" fmla="*/ 282 w 624"/>
              <a:gd name="T23" fmla="*/ 72 h 604"/>
              <a:gd name="T24" fmla="*/ 240 w 624"/>
              <a:gd name="T25" fmla="*/ 36 h 604"/>
              <a:gd name="T26" fmla="*/ 224 w 624"/>
              <a:gd name="T27" fmla="*/ 6 h 604"/>
              <a:gd name="T28" fmla="*/ 190 w 624"/>
              <a:gd name="T29" fmla="*/ 2 h 604"/>
              <a:gd name="T30" fmla="*/ 168 w 624"/>
              <a:gd name="T31" fmla="*/ 36 h 604"/>
              <a:gd name="T32" fmla="*/ 184 w 624"/>
              <a:gd name="T33" fmla="*/ 66 h 604"/>
              <a:gd name="T34" fmla="*/ 234 w 624"/>
              <a:gd name="T35" fmla="*/ 94 h 604"/>
              <a:gd name="T36" fmla="*/ 188 w 624"/>
              <a:gd name="T37" fmla="*/ 160 h 604"/>
              <a:gd name="T38" fmla="*/ 100 w 624"/>
              <a:gd name="T39" fmla="*/ 138 h 604"/>
              <a:gd name="T40" fmla="*/ 92 w 624"/>
              <a:gd name="T41" fmla="*/ 178 h 604"/>
              <a:gd name="T42" fmla="*/ 92 w 624"/>
              <a:gd name="T43" fmla="*/ 272 h 604"/>
              <a:gd name="T44" fmla="*/ 24 w 624"/>
              <a:gd name="T45" fmla="*/ 340 h 604"/>
              <a:gd name="T46" fmla="*/ 2 w 624"/>
              <a:gd name="T47" fmla="*/ 374 h 604"/>
              <a:gd name="T48" fmla="*/ 76 w 624"/>
              <a:gd name="T49" fmla="*/ 406 h 604"/>
              <a:gd name="T50" fmla="*/ 116 w 624"/>
              <a:gd name="T51" fmla="*/ 502 h 604"/>
              <a:gd name="T52" fmla="*/ 86 w 624"/>
              <a:gd name="T53" fmla="*/ 576 h 604"/>
              <a:gd name="T54" fmla="*/ 118 w 624"/>
              <a:gd name="T55" fmla="*/ 590 h 604"/>
              <a:gd name="T56" fmla="*/ 212 w 624"/>
              <a:gd name="T57" fmla="*/ 582 h 604"/>
              <a:gd name="T58" fmla="*/ 312 w 624"/>
              <a:gd name="T59" fmla="*/ 604 h 604"/>
              <a:gd name="T60" fmla="*/ 432 w 624"/>
              <a:gd name="T61" fmla="*/ 572 h 604"/>
              <a:gd name="T62" fmla="*/ 516 w 624"/>
              <a:gd name="T63" fmla="*/ 592 h 604"/>
              <a:gd name="T64" fmla="*/ 540 w 624"/>
              <a:gd name="T65" fmla="*/ 568 h 604"/>
              <a:gd name="T66" fmla="*/ 518 w 624"/>
              <a:gd name="T67" fmla="*/ 488 h 604"/>
              <a:gd name="T68" fmla="*/ 552 w 624"/>
              <a:gd name="T69" fmla="*/ 388 h 604"/>
              <a:gd name="T70" fmla="*/ 624 w 624"/>
              <a:gd name="T71" fmla="*/ 364 h 604"/>
              <a:gd name="T72" fmla="*/ 600 w 624"/>
              <a:gd name="T73" fmla="*/ 340 h 604"/>
              <a:gd name="T74" fmla="*/ 322 w 624"/>
              <a:gd name="T75" fmla="*/ 310 h 604"/>
              <a:gd name="T76" fmla="*/ 288 w 624"/>
              <a:gd name="T77" fmla="*/ 332 h 604"/>
              <a:gd name="T78" fmla="*/ 218 w 624"/>
              <a:gd name="T79" fmla="*/ 544 h 604"/>
              <a:gd name="T80" fmla="*/ 140 w 624"/>
              <a:gd name="T81" fmla="*/ 470 h 604"/>
              <a:gd name="T82" fmla="*/ 108 w 624"/>
              <a:gd name="T83" fmla="*/ 364 h 604"/>
              <a:gd name="T84" fmla="*/ 492 w 624"/>
              <a:gd name="T85" fmla="*/ 268 h 604"/>
              <a:gd name="T86" fmla="*/ 516 w 624"/>
              <a:gd name="T87" fmla="*/ 364 h 604"/>
              <a:gd name="T88" fmla="*/ 486 w 624"/>
              <a:gd name="T89" fmla="*/ 470 h 604"/>
              <a:gd name="T90" fmla="*/ 408 w 624"/>
              <a:gd name="T91" fmla="*/ 544 h 604"/>
              <a:gd name="T92" fmla="*/ 200 w 624"/>
              <a:gd name="T93" fmla="*/ 372 h 604"/>
              <a:gd name="T94" fmla="*/ 160 w 624"/>
              <a:gd name="T95" fmla="*/ 394 h 604"/>
              <a:gd name="T96" fmla="*/ 156 w 624"/>
              <a:gd name="T97" fmla="*/ 438 h 604"/>
              <a:gd name="T98" fmla="*/ 200 w 624"/>
              <a:gd name="T99" fmla="*/ 468 h 604"/>
              <a:gd name="T100" fmla="*/ 240 w 624"/>
              <a:gd name="T101" fmla="*/ 446 h 604"/>
              <a:gd name="T102" fmla="*/ 244 w 624"/>
              <a:gd name="T103" fmla="*/ 402 h 604"/>
              <a:gd name="T104" fmla="*/ 200 w 624"/>
              <a:gd name="T105" fmla="*/ 372 h 604"/>
              <a:gd name="T106" fmla="*/ 398 w 624"/>
              <a:gd name="T107" fmla="*/ 380 h 604"/>
              <a:gd name="T108" fmla="*/ 376 w 624"/>
              <a:gd name="T109" fmla="*/ 420 h 604"/>
              <a:gd name="T110" fmla="*/ 406 w 624"/>
              <a:gd name="T111" fmla="*/ 464 h 604"/>
              <a:gd name="T112" fmla="*/ 452 w 624"/>
              <a:gd name="T113" fmla="*/ 460 h 604"/>
              <a:gd name="T114" fmla="*/ 472 w 624"/>
              <a:gd name="T115" fmla="*/ 420 h 604"/>
              <a:gd name="T116" fmla="*/ 444 w 624"/>
              <a:gd name="T117" fmla="*/ 3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4" h="604">
                <a:moveTo>
                  <a:pt x="600" y="340"/>
                </a:moveTo>
                <a:lnTo>
                  <a:pt x="552" y="340"/>
                </a:lnTo>
                <a:lnTo>
                  <a:pt x="552" y="340"/>
                </a:lnTo>
                <a:lnTo>
                  <a:pt x="550" y="322"/>
                </a:lnTo>
                <a:lnTo>
                  <a:pt x="546" y="304"/>
                </a:lnTo>
                <a:lnTo>
                  <a:pt x="540" y="288"/>
                </a:lnTo>
                <a:lnTo>
                  <a:pt x="534" y="272"/>
                </a:lnTo>
                <a:lnTo>
                  <a:pt x="526" y="256"/>
                </a:lnTo>
                <a:lnTo>
                  <a:pt x="518" y="240"/>
                </a:lnTo>
                <a:lnTo>
                  <a:pt x="508" y="226"/>
                </a:lnTo>
                <a:lnTo>
                  <a:pt x="498" y="212"/>
                </a:lnTo>
                <a:lnTo>
                  <a:pt x="534" y="178"/>
                </a:lnTo>
                <a:lnTo>
                  <a:pt x="534" y="178"/>
                </a:lnTo>
                <a:lnTo>
                  <a:pt x="538" y="170"/>
                </a:lnTo>
                <a:lnTo>
                  <a:pt x="540" y="160"/>
                </a:lnTo>
                <a:lnTo>
                  <a:pt x="538" y="152"/>
                </a:lnTo>
                <a:lnTo>
                  <a:pt x="534" y="144"/>
                </a:lnTo>
                <a:lnTo>
                  <a:pt x="534" y="144"/>
                </a:lnTo>
                <a:lnTo>
                  <a:pt x="526" y="138"/>
                </a:lnTo>
                <a:lnTo>
                  <a:pt x="516" y="136"/>
                </a:lnTo>
                <a:lnTo>
                  <a:pt x="508" y="138"/>
                </a:lnTo>
                <a:lnTo>
                  <a:pt x="500" y="144"/>
                </a:lnTo>
                <a:lnTo>
                  <a:pt x="464" y="178"/>
                </a:lnTo>
                <a:lnTo>
                  <a:pt x="464" y="178"/>
                </a:lnTo>
                <a:lnTo>
                  <a:pt x="438" y="160"/>
                </a:lnTo>
                <a:lnTo>
                  <a:pt x="438" y="160"/>
                </a:lnTo>
                <a:lnTo>
                  <a:pt x="430" y="140"/>
                </a:lnTo>
                <a:lnTo>
                  <a:pt x="420" y="122"/>
                </a:lnTo>
                <a:lnTo>
                  <a:pt x="406" y="108"/>
                </a:lnTo>
                <a:lnTo>
                  <a:pt x="390" y="94"/>
                </a:lnTo>
                <a:lnTo>
                  <a:pt x="410" y="70"/>
                </a:lnTo>
                <a:lnTo>
                  <a:pt x="410" y="70"/>
                </a:lnTo>
                <a:lnTo>
                  <a:pt x="422" y="72"/>
                </a:lnTo>
                <a:lnTo>
                  <a:pt x="422" y="72"/>
                </a:lnTo>
                <a:lnTo>
                  <a:pt x="430" y="72"/>
                </a:lnTo>
                <a:lnTo>
                  <a:pt x="436" y="70"/>
                </a:lnTo>
                <a:lnTo>
                  <a:pt x="442" y="66"/>
                </a:lnTo>
                <a:lnTo>
                  <a:pt x="448" y="62"/>
                </a:lnTo>
                <a:lnTo>
                  <a:pt x="452" y="56"/>
                </a:lnTo>
                <a:lnTo>
                  <a:pt x="456" y="50"/>
                </a:lnTo>
                <a:lnTo>
                  <a:pt x="458" y="44"/>
                </a:lnTo>
                <a:lnTo>
                  <a:pt x="458" y="36"/>
                </a:lnTo>
                <a:lnTo>
                  <a:pt x="458" y="36"/>
                </a:lnTo>
                <a:lnTo>
                  <a:pt x="458" y="28"/>
                </a:lnTo>
                <a:lnTo>
                  <a:pt x="456" y="22"/>
                </a:lnTo>
                <a:lnTo>
                  <a:pt x="452" y="16"/>
                </a:lnTo>
                <a:lnTo>
                  <a:pt x="448" y="10"/>
                </a:lnTo>
                <a:lnTo>
                  <a:pt x="442" y="6"/>
                </a:lnTo>
                <a:lnTo>
                  <a:pt x="436" y="2"/>
                </a:lnTo>
                <a:lnTo>
                  <a:pt x="430" y="0"/>
                </a:lnTo>
                <a:lnTo>
                  <a:pt x="422" y="0"/>
                </a:lnTo>
                <a:lnTo>
                  <a:pt x="422" y="0"/>
                </a:lnTo>
                <a:lnTo>
                  <a:pt x="414" y="0"/>
                </a:lnTo>
                <a:lnTo>
                  <a:pt x="408" y="2"/>
                </a:lnTo>
                <a:lnTo>
                  <a:pt x="402" y="6"/>
                </a:lnTo>
                <a:lnTo>
                  <a:pt x="396" y="10"/>
                </a:lnTo>
                <a:lnTo>
                  <a:pt x="392" y="16"/>
                </a:lnTo>
                <a:lnTo>
                  <a:pt x="388" y="22"/>
                </a:lnTo>
                <a:lnTo>
                  <a:pt x="386" y="28"/>
                </a:lnTo>
                <a:lnTo>
                  <a:pt x="386" y="36"/>
                </a:lnTo>
                <a:lnTo>
                  <a:pt x="386" y="36"/>
                </a:lnTo>
                <a:lnTo>
                  <a:pt x="388" y="46"/>
                </a:lnTo>
                <a:lnTo>
                  <a:pt x="392" y="54"/>
                </a:lnTo>
                <a:lnTo>
                  <a:pt x="370" y="82"/>
                </a:lnTo>
                <a:lnTo>
                  <a:pt x="370" y="82"/>
                </a:lnTo>
                <a:lnTo>
                  <a:pt x="356" y="76"/>
                </a:lnTo>
                <a:lnTo>
                  <a:pt x="342" y="72"/>
                </a:lnTo>
                <a:lnTo>
                  <a:pt x="328" y="68"/>
                </a:lnTo>
                <a:lnTo>
                  <a:pt x="312" y="68"/>
                </a:lnTo>
                <a:lnTo>
                  <a:pt x="312" y="68"/>
                </a:lnTo>
                <a:lnTo>
                  <a:pt x="298" y="68"/>
                </a:lnTo>
                <a:lnTo>
                  <a:pt x="282" y="72"/>
                </a:lnTo>
                <a:lnTo>
                  <a:pt x="268" y="76"/>
                </a:lnTo>
                <a:lnTo>
                  <a:pt x="256" y="82"/>
                </a:lnTo>
                <a:lnTo>
                  <a:pt x="234" y="54"/>
                </a:lnTo>
                <a:lnTo>
                  <a:pt x="234" y="54"/>
                </a:lnTo>
                <a:lnTo>
                  <a:pt x="238" y="46"/>
                </a:lnTo>
                <a:lnTo>
                  <a:pt x="240" y="36"/>
                </a:lnTo>
                <a:lnTo>
                  <a:pt x="240" y="36"/>
                </a:lnTo>
                <a:lnTo>
                  <a:pt x="238" y="28"/>
                </a:lnTo>
                <a:lnTo>
                  <a:pt x="236" y="22"/>
                </a:lnTo>
                <a:lnTo>
                  <a:pt x="234" y="16"/>
                </a:lnTo>
                <a:lnTo>
                  <a:pt x="228" y="10"/>
                </a:lnTo>
                <a:lnTo>
                  <a:pt x="224" y="6"/>
                </a:lnTo>
                <a:lnTo>
                  <a:pt x="218" y="2"/>
                </a:lnTo>
                <a:lnTo>
                  <a:pt x="210" y="0"/>
                </a:lnTo>
                <a:lnTo>
                  <a:pt x="204" y="0"/>
                </a:lnTo>
                <a:lnTo>
                  <a:pt x="204" y="0"/>
                </a:lnTo>
                <a:lnTo>
                  <a:pt x="196" y="0"/>
                </a:lnTo>
                <a:lnTo>
                  <a:pt x="190" y="2"/>
                </a:lnTo>
                <a:lnTo>
                  <a:pt x="184" y="6"/>
                </a:lnTo>
                <a:lnTo>
                  <a:pt x="178" y="10"/>
                </a:lnTo>
                <a:lnTo>
                  <a:pt x="174" y="16"/>
                </a:lnTo>
                <a:lnTo>
                  <a:pt x="170" y="22"/>
                </a:lnTo>
                <a:lnTo>
                  <a:pt x="168" y="28"/>
                </a:lnTo>
                <a:lnTo>
                  <a:pt x="168" y="36"/>
                </a:lnTo>
                <a:lnTo>
                  <a:pt x="168" y="36"/>
                </a:lnTo>
                <a:lnTo>
                  <a:pt x="168" y="44"/>
                </a:lnTo>
                <a:lnTo>
                  <a:pt x="170" y="50"/>
                </a:lnTo>
                <a:lnTo>
                  <a:pt x="174" y="56"/>
                </a:lnTo>
                <a:lnTo>
                  <a:pt x="178" y="62"/>
                </a:lnTo>
                <a:lnTo>
                  <a:pt x="184" y="66"/>
                </a:lnTo>
                <a:lnTo>
                  <a:pt x="190" y="70"/>
                </a:lnTo>
                <a:lnTo>
                  <a:pt x="196" y="72"/>
                </a:lnTo>
                <a:lnTo>
                  <a:pt x="204" y="72"/>
                </a:lnTo>
                <a:lnTo>
                  <a:pt x="204" y="72"/>
                </a:lnTo>
                <a:lnTo>
                  <a:pt x="216" y="70"/>
                </a:lnTo>
                <a:lnTo>
                  <a:pt x="234" y="94"/>
                </a:lnTo>
                <a:lnTo>
                  <a:pt x="234" y="94"/>
                </a:lnTo>
                <a:lnTo>
                  <a:pt x="220" y="108"/>
                </a:lnTo>
                <a:lnTo>
                  <a:pt x="206" y="122"/>
                </a:lnTo>
                <a:lnTo>
                  <a:pt x="196" y="140"/>
                </a:lnTo>
                <a:lnTo>
                  <a:pt x="188" y="160"/>
                </a:lnTo>
                <a:lnTo>
                  <a:pt x="188" y="160"/>
                </a:lnTo>
                <a:lnTo>
                  <a:pt x="160" y="178"/>
                </a:lnTo>
                <a:lnTo>
                  <a:pt x="126" y="144"/>
                </a:lnTo>
                <a:lnTo>
                  <a:pt x="126" y="144"/>
                </a:lnTo>
                <a:lnTo>
                  <a:pt x="118" y="138"/>
                </a:lnTo>
                <a:lnTo>
                  <a:pt x="110" y="136"/>
                </a:lnTo>
                <a:lnTo>
                  <a:pt x="100" y="138"/>
                </a:lnTo>
                <a:lnTo>
                  <a:pt x="92" y="144"/>
                </a:lnTo>
                <a:lnTo>
                  <a:pt x="92" y="144"/>
                </a:lnTo>
                <a:lnTo>
                  <a:pt x="86" y="152"/>
                </a:lnTo>
                <a:lnTo>
                  <a:pt x="86" y="160"/>
                </a:lnTo>
                <a:lnTo>
                  <a:pt x="86" y="170"/>
                </a:lnTo>
                <a:lnTo>
                  <a:pt x="92" y="178"/>
                </a:lnTo>
                <a:lnTo>
                  <a:pt x="126" y="212"/>
                </a:lnTo>
                <a:lnTo>
                  <a:pt x="126" y="212"/>
                </a:lnTo>
                <a:lnTo>
                  <a:pt x="116" y="226"/>
                </a:lnTo>
                <a:lnTo>
                  <a:pt x="108" y="240"/>
                </a:lnTo>
                <a:lnTo>
                  <a:pt x="98" y="256"/>
                </a:lnTo>
                <a:lnTo>
                  <a:pt x="92" y="272"/>
                </a:lnTo>
                <a:lnTo>
                  <a:pt x="86" y="288"/>
                </a:lnTo>
                <a:lnTo>
                  <a:pt x="80" y="304"/>
                </a:lnTo>
                <a:lnTo>
                  <a:pt x="76" y="322"/>
                </a:lnTo>
                <a:lnTo>
                  <a:pt x="74" y="340"/>
                </a:lnTo>
                <a:lnTo>
                  <a:pt x="24" y="340"/>
                </a:lnTo>
                <a:lnTo>
                  <a:pt x="24" y="340"/>
                </a:lnTo>
                <a:lnTo>
                  <a:pt x="16" y="342"/>
                </a:lnTo>
                <a:lnTo>
                  <a:pt x="8" y="348"/>
                </a:lnTo>
                <a:lnTo>
                  <a:pt x="2" y="354"/>
                </a:lnTo>
                <a:lnTo>
                  <a:pt x="0" y="364"/>
                </a:lnTo>
                <a:lnTo>
                  <a:pt x="0" y="364"/>
                </a:lnTo>
                <a:lnTo>
                  <a:pt x="2" y="374"/>
                </a:lnTo>
                <a:lnTo>
                  <a:pt x="8" y="380"/>
                </a:lnTo>
                <a:lnTo>
                  <a:pt x="16" y="386"/>
                </a:lnTo>
                <a:lnTo>
                  <a:pt x="24" y="388"/>
                </a:lnTo>
                <a:lnTo>
                  <a:pt x="74" y="388"/>
                </a:lnTo>
                <a:lnTo>
                  <a:pt x="74" y="388"/>
                </a:lnTo>
                <a:lnTo>
                  <a:pt x="76" y="406"/>
                </a:lnTo>
                <a:lnTo>
                  <a:pt x="80" y="424"/>
                </a:lnTo>
                <a:lnTo>
                  <a:pt x="86" y="440"/>
                </a:lnTo>
                <a:lnTo>
                  <a:pt x="92" y="456"/>
                </a:lnTo>
                <a:lnTo>
                  <a:pt x="98" y="472"/>
                </a:lnTo>
                <a:lnTo>
                  <a:pt x="108" y="488"/>
                </a:lnTo>
                <a:lnTo>
                  <a:pt x="116" y="502"/>
                </a:lnTo>
                <a:lnTo>
                  <a:pt x="126" y="516"/>
                </a:lnTo>
                <a:lnTo>
                  <a:pt x="92" y="550"/>
                </a:lnTo>
                <a:lnTo>
                  <a:pt x="92" y="550"/>
                </a:lnTo>
                <a:lnTo>
                  <a:pt x="86" y="558"/>
                </a:lnTo>
                <a:lnTo>
                  <a:pt x="86" y="568"/>
                </a:lnTo>
                <a:lnTo>
                  <a:pt x="86" y="576"/>
                </a:lnTo>
                <a:lnTo>
                  <a:pt x="92" y="584"/>
                </a:lnTo>
                <a:lnTo>
                  <a:pt x="92" y="584"/>
                </a:lnTo>
                <a:lnTo>
                  <a:pt x="100" y="590"/>
                </a:lnTo>
                <a:lnTo>
                  <a:pt x="110" y="592"/>
                </a:lnTo>
                <a:lnTo>
                  <a:pt x="110" y="592"/>
                </a:lnTo>
                <a:lnTo>
                  <a:pt x="118" y="590"/>
                </a:lnTo>
                <a:lnTo>
                  <a:pt x="126" y="584"/>
                </a:lnTo>
                <a:lnTo>
                  <a:pt x="160" y="550"/>
                </a:lnTo>
                <a:lnTo>
                  <a:pt x="160" y="550"/>
                </a:lnTo>
                <a:lnTo>
                  <a:pt x="176" y="562"/>
                </a:lnTo>
                <a:lnTo>
                  <a:pt x="194" y="572"/>
                </a:lnTo>
                <a:lnTo>
                  <a:pt x="212" y="582"/>
                </a:lnTo>
                <a:lnTo>
                  <a:pt x="230" y="590"/>
                </a:lnTo>
                <a:lnTo>
                  <a:pt x="250" y="596"/>
                </a:lnTo>
                <a:lnTo>
                  <a:pt x="270" y="600"/>
                </a:lnTo>
                <a:lnTo>
                  <a:pt x="292" y="604"/>
                </a:lnTo>
                <a:lnTo>
                  <a:pt x="312" y="604"/>
                </a:lnTo>
                <a:lnTo>
                  <a:pt x="312" y="604"/>
                </a:lnTo>
                <a:lnTo>
                  <a:pt x="334" y="604"/>
                </a:lnTo>
                <a:lnTo>
                  <a:pt x="354" y="600"/>
                </a:lnTo>
                <a:lnTo>
                  <a:pt x="376" y="596"/>
                </a:lnTo>
                <a:lnTo>
                  <a:pt x="394" y="590"/>
                </a:lnTo>
                <a:lnTo>
                  <a:pt x="414" y="582"/>
                </a:lnTo>
                <a:lnTo>
                  <a:pt x="432" y="572"/>
                </a:lnTo>
                <a:lnTo>
                  <a:pt x="448" y="562"/>
                </a:lnTo>
                <a:lnTo>
                  <a:pt x="464" y="550"/>
                </a:lnTo>
                <a:lnTo>
                  <a:pt x="500" y="584"/>
                </a:lnTo>
                <a:lnTo>
                  <a:pt x="500" y="584"/>
                </a:lnTo>
                <a:lnTo>
                  <a:pt x="508" y="590"/>
                </a:lnTo>
                <a:lnTo>
                  <a:pt x="516" y="592"/>
                </a:lnTo>
                <a:lnTo>
                  <a:pt x="516" y="592"/>
                </a:lnTo>
                <a:lnTo>
                  <a:pt x="526" y="590"/>
                </a:lnTo>
                <a:lnTo>
                  <a:pt x="534" y="584"/>
                </a:lnTo>
                <a:lnTo>
                  <a:pt x="534" y="584"/>
                </a:lnTo>
                <a:lnTo>
                  <a:pt x="538" y="576"/>
                </a:lnTo>
                <a:lnTo>
                  <a:pt x="540" y="568"/>
                </a:lnTo>
                <a:lnTo>
                  <a:pt x="538" y="558"/>
                </a:lnTo>
                <a:lnTo>
                  <a:pt x="534" y="550"/>
                </a:lnTo>
                <a:lnTo>
                  <a:pt x="498" y="516"/>
                </a:lnTo>
                <a:lnTo>
                  <a:pt x="498" y="516"/>
                </a:lnTo>
                <a:lnTo>
                  <a:pt x="508" y="502"/>
                </a:lnTo>
                <a:lnTo>
                  <a:pt x="518" y="488"/>
                </a:lnTo>
                <a:lnTo>
                  <a:pt x="526" y="472"/>
                </a:lnTo>
                <a:lnTo>
                  <a:pt x="534" y="456"/>
                </a:lnTo>
                <a:lnTo>
                  <a:pt x="540" y="440"/>
                </a:lnTo>
                <a:lnTo>
                  <a:pt x="546" y="424"/>
                </a:lnTo>
                <a:lnTo>
                  <a:pt x="550" y="406"/>
                </a:lnTo>
                <a:lnTo>
                  <a:pt x="552" y="388"/>
                </a:lnTo>
                <a:lnTo>
                  <a:pt x="600" y="388"/>
                </a:lnTo>
                <a:lnTo>
                  <a:pt x="600" y="388"/>
                </a:lnTo>
                <a:lnTo>
                  <a:pt x="610" y="386"/>
                </a:lnTo>
                <a:lnTo>
                  <a:pt x="618" y="380"/>
                </a:lnTo>
                <a:lnTo>
                  <a:pt x="622" y="374"/>
                </a:lnTo>
                <a:lnTo>
                  <a:pt x="624" y="364"/>
                </a:lnTo>
                <a:lnTo>
                  <a:pt x="624" y="364"/>
                </a:lnTo>
                <a:lnTo>
                  <a:pt x="622" y="354"/>
                </a:lnTo>
                <a:lnTo>
                  <a:pt x="618" y="348"/>
                </a:lnTo>
                <a:lnTo>
                  <a:pt x="610" y="342"/>
                </a:lnTo>
                <a:lnTo>
                  <a:pt x="600" y="340"/>
                </a:lnTo>
                <a:lnTo>
                  <a:pt x="600" y="340"/>
                </a:lnTo>
                <a:close/>
                <a:moveTo>
                  <a:pt x="336" y="566"/>
                </a:moveTo>
                <a:lnTo>
                  <a:pt x="336" y="332"/>
                </a:lnTo>
                <a:lnTo>
                  <a:pt x="336" y="332"/>
                </a:lnTo>
                <a:lnTo>
                  <a:pt x="334" y="322"/>
                </a:lnTo>
                <a:lnTo>
                  <a:pt x="330" y="316"/>
                </a:lnTo>
                <a:lnTo>
                  <a:pt x="322" y="310"/>
                </a:lnTo>
                <a:lnTo>
                  <a:pt x="312" y="308"/>
                </a:lnTo>
                <a:lnTo>
                  <a:pt x="312" y="308"/>
                </a:lnTo>
                <a:lnTo>
                  <a:pt x="304" y="310"/>
                </a:lnTo>
                <a:lnTo>
                  <a:pt x="296" y="316"/>
                </a:lnTo>
                <a:lnTo>
                  <a:pt x="290" y="322"/>
                </a:lnTo>
                <a:lnTo>
                  <a:pt x="288" y="332"/>
                </a:lnTo>
                <a:lnTo>
                  <a:pt x="288" y="566"/>
                </a:lnTo>
                <a:lnTo>
                  <a:pt x="288" y="566"/>
                </a:lnTo>
                <a:lnTo>
                  <a:pt x="270" y="564"/>
                </a:lnTo>
                <a:lnTo>
                  <a:pt x="252" y="558"/>
                </a:lnTo>
                <a:lnTo>
                  <a:pt x="234" y="552"/>
                </a:lnTo>
                <a:lnTo>
                  <a:pt x="218" y="544"/>
                </a:lnTo>
                <a:lnTo>
                  <a:pt x="202" y="536"/>
                </a:lnTo>
                <a:lnTo>
                  <a:pt x="188" y="524"/>
                </a:lnTo>
                <a:lnTo>
                  <a:pt x="174" y="512"/>
                </a:lnTo>
                <a:lnTo>
                  <a:pt x="160" y="500"/>
                </a:lnTo>
                <a:lnTo>
                  <a:pt x="150" y="486"/>
                </a:lnTo>
                <a:lnTo>
                  <a:pt x="140" y="470"/>
                </a:lnTo>
                <a:lnTo>
                  <a:pt x="130" y="454"/>
                </a:lnTo>
                <a:lnTo>
                  <a:pt x="122" y="438"/>
                </a:lnTo>
                <a:lnTo>
                  <a:pt x="116" y="420"/>
                </a:lnTo>
                <a:lnTo>
                  <a:pt x="112" y="402"/>
                </a:lnTo>
                <a:lnTo>
                  <a:pt x="110" y="384"/>
                </a:lnTo>
                <a:lnTo>
                  <a:pt x="108" y="364"/>
                </a:lnTo>
                <a:lnTo>
                  <a:pt x="108" y="364"/>
                </a:lnTo>
                <a:lnTo>
                  <a:pt x="110" y="338"/>
                </a:lnTo>
                <a:lnTo>
                  <a:pt x="116" y="314"/>
                </a:lnTo>
                <a:lnTo>
                  <a:pt x="122" y="290"/>
                </a:lnTo>
                <a:lnTo>
                  <a:pt x="132" y="268"/>
                </a:lnTo>
                <a:lnTo>
                  <a:pt x="492" y="268"/>
                </a:lnTo>
                <a:lnTo>
                  <a:pt x="492" y="268"/>
                </a:lnTo>
                <a:lnTo>
                  <a:pt x="502" y="290"/>
                </a:lnTo>
                <a:lnTo>
                  <a:pt x="510" y="314"/>
                </a:lnTo>
                <a:lnTo>
                  <a:pt x="516" y="338"/>
                </a:lnTo>
                <a:lnTo>
                  <a:pt x="516" y="364"/>
                </a:lnTo>
                <a:lnTo>
                  <a:pt x="516" y="364"/>
                </a:lnTo>
                <a:lnTo>
                  <a:pt x="516" y="384"/>
                </a:lnTo>
                <a:lnTo>
                  <a:pt x="514" y="402"/>
                </a:lnTo>
                <a:lnTo>
                  <a:pt x="508" y="420"/>
                </a:lnTo>
                <a:lnTo>
                  <a:pt x="502" y="438"/>
                </a:lnTo>
                <a:lnTo>
                  <a:pt x="496" y="454"/>
                </a:lnTo>
                <a:lnTo>
                  <a:pt x="486" y="470"/>
                </a:lnTo>
                <a:lnTo>
                  <a:pt x="476" y="486"/>
                </a:lnTo>
                <a:lnTo>
                  <a:pt x="464" y="500"/>
                </a:lnTo>
                <a:lnTo>
                  <a:pt x="452" y="512"/>
                </a:lnTo>
                <a:lnTo>
                  <a:pt x="438" y="524"/>
                </a:lnTo>
                <a:lnTo>
                  <a:pt x="424" y="536"/>
                </a:lnTo>
                <a:lnTo>
                  <a:pt x="408" y="544"/>
                </a:lnTo>
                <a:lnTo>
                  <a:pt x="390" y="552"/>
                </a:lnTo>
                <a:lnTo>
                  <a:pt x="374" y="558"/>
                </a:lnTo>
                <a:lnTo>
                  <a:pt x="356" y="564"/>
                </a:lnTo>
                <a:lnTo>
                  <a:pt x="336" y="566"/>
                </a:lnTo>
                <a:lnTo>
                  <a:pt x="336" y="566"/>
                </a:lnTo>
                <a:close/>
                <a:moveTo>
                  <a:pt x="200" y="372"/>
                </a:moveTo>
                <a:lnTo>
                  <a:pt x="200" y="372"/>
                </a:lnTo>
                <a:lnTo>
                  <a:pt x="192" y="372"/>
                </a:lnTo>
                <a:lnTo>
                  <a:pt x="182" y="376"/>
                </a:lnTo>
                <a:lnTo>
                  <a:pt x="174" y="380"/>
                </a:lnTo>
                <a:lnTo>
                  <a:pt x="166" y="386"/>
                </a:lnTo>
                <a:lnTo>
                  <a:pt x="160" y="394"/>
                </a:lnTo>
                <a:lnTo>
                  <a:pt x="156" y="402"/>
                </a:lnTo>
                <a:lnTo>
                  <a:pt x="154" y="410"/>
                </a:lnTo>
                <a:lnTo>
                  <a:pt x="152" y="420"/>
                </a:lnTo>
                <a:lnTo>
                  <a:pt x="152" y="420"/>
                </a:lnTo>
                <a:lnTo>
                  <a:pt x="154" y="430"/>
                </a:lnTo>
                <a:lnTo>
                  <a:pt x="156" y="438"/>
                </a:lnTo>
                <a:lnTo>
                  <a:pt x="160" y="446"/>
                </a:lnTo>
                <a:lnTo>
                  <a:pt x="166" y="454"/>
                </a:lnTo>
                <a:lnTo>
                  <a:pt x="174" y="460"/>
                </a:lnTo>
                <a:lnTo>
                  <a:pt x="182" y="464"/>
                </a:lnTo>
                <a:lnTo>
                  <a:pt x="192" y="468"/>
                </a:lnTo>
                <a:lnTo>
                  <a:pt x="200" y="468"/>
                </a:lnTo>
                <a:lnTo>
                  <a:pt x="200" y="468"/>
                </a:lnTo>
                <a:lnTo>
                  <a:pt x="210" y="468"/>
                </a:lnTo>
                <a:lnTo>
                  <a:pt x="220" y="464"/>
                </a:lnTo>
                <a:lnTo>
                  <a:pt x="228" y="460"/>
                </a:lnTo>
                <a:lnTo>
                  <a:pt x="234" y="454"/>
                </a:lnTo>
                <a:lnTo>
                  <a:pt x="240" y="446"/>
                </a:lnTo>
                <a:lnTo>
                  <a:pt x="244" y="438"/>
                </a:lnTo>
                <a:lnTo>
                  <a:pt x="248" y="430"/>
                </a:lnTo>
                <a:lnTo>
                  <a:pt x="248" y="420"/>
                </a:lnTo>
                <a:lnTo>
                  <a:pt x="248" y="420"/>
                </a:lnTo>
                <a:lnTo>
                  <a:pt x="248" y="410"/>
                </a:lnTo>
                <a:lnTo>
                  <a:pt x="244" y="402"/>
                </a:lnTo>
                <a:lnTo>
                  <a:pt x="240" y="394"/>
                </a:lnTo>
                <a:lnTo>
                  <a:pt x="234" y="386"/>
                </a:lnTo>
                <a:lnTo>
                  <a:pt x="228" y="380"/>
                </a:lnTo>
                <a:lnTo>
                  <a:pt x="220" y="376"/>
                </a:lnTo>
                <a:lnTo>
                  <a:pt x="210" y="372"/>
                </a:lnTo>
                <a:lnTo>
                  <a:pt x="200" y="372"/>
                </a:lnTo>
                <a:lnTo>
                  <a:pt x="200" y="372"/>
                </a:lnTo>
                <a:close/>
                <a:moveTo>
                  <a:pt x="424" y="372"/>
                </a:moveTo>
                <a:lnTo>
                  <a:pt x="424" y="372"/>
                </a:lnTo>
                <a:lnTo>
                  <a:pt x="416" y="372"/>
                </a:lnTo>
                <a:lnTo>
                  <a:pt x="406" y="376"/>
                </a:lnTo>
                <a:lnTo>
                  <a:pt x="398" y="380"/>
                </a:lnTo>
                <a:lnTo>
                  <a:pt x="390" y="386"/>
                </a:lnTo>
                <a:lnTo>
                  <a:pt x="384" y="394"/>
                </a:lnTo>
                <a:lnTo>
                  <a:pt x="380" y="402"/>
                </a:lnTo>
                <a:lnTo>
                  <a:pt x="378" y="410"/>
                </a:lnTo>
                <a:lnTo>
                  <a:pt x="376" y="420"/>
                </a:lnTo>
                <a:lnTo>
                  <a:pt x="376" y="420"/>
                </a:lnTo>
                <a:lnTo>
                  <a:pt x="378" y="430"/>
                </a:lnTo>
                <a:lnTo>
                  <a:pt x="380" y="438"/>
                </a:lnTo>
                <a:lnTo>
                  <a:pt x="384" y="446"/>
                </a:lnTo>
                <a:lnTo>
                  <a:pt x="390" y="454"/>
                </a:lnTo>
                <a:lnTo>
                  <a:pt x="398" y="460"/>
                </a:lnTo>
                <a:lnTo>
                  <a:pt x="406" y="464"/>
                </a:lnTo>
                <a:lnTo>
                  <a:pt x="416" y="468"/>
                </a:lnTo>
                <a:lnTo>
                  <a:pt x="424" y="468"/>
                </a:lnTo>
                <a:lnTo>
                  <a:pt x="424" y="468"/>
                </a:lnTo>
                <a:lnTo>
                  <a:pt x="434" y="468"/>
                </a:lnTo>
                <a:lnTo>
                  <a:pt x="444" y="464"/>
                </a:lnTo>
                <a:lnTo>
                  <a:pt x="452" y="460"/>
                </a:lnTo>
                <a:lnTo>
                  <a:pt x="458" y="454"/>
                </a:lnTo>
                <a:lnTo>
                  <a:pt x="464" y="446"/>
                </a:lnTo>
                <a:lnTo>
                  <a:pt x="468" y="438"/>
                </a:lnTo>
                <a:lnTo>
                  <a:pt x="472" y="430"/>
                </a:lnTo>
                <a:lnTo>
                  <a:pt x="472" y="420"/>
                </a:lnTo>
                <a:lnTo>
                  <a:pt x="472" y="420"/>
                </a:lnTo>
                <a:lnTo>
                  <a:pt x="472" y="410"/>
                </a:lnTo>
                <a:lnTo>
                  <a:pt x="468" y="402"/>
                </a:lnTo>
                <a:lnTo>
                  <a:pt x="464" y="394"/>
                </a:lnTo>
                <a:lnTo>
                  <a:pt x="458" y="386"/>
                </a:lnTo>
                <a:lnTo>
                  <a:pt x="452" y="380"/>
                </a:lnTo>
                <a:lnTo>
                  <a:pt x="444" y="376"/>
                </a:lnTo>
                <a:lnTo>
                  <a:pt x="434" y="372"/>
                </a:lnTo>
                <a:lnTo>
                  <a:pt x="424" y="372"/>
                </a:lnTo>
                <a:lnTo>
                  <a:pt x="424" y="372"/>
                </a:ln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ko-KR" altLang="en-US" sz="1600"/>
          </a:p>
        </p:txBody>
      </p:sp>
      <p:sp>
        <p:nvSpPr>
          <p:cNvPr id="60" name="Rectangle 3"/>
          <p:cNvSpPr txBox="1">
            <a:spLocks noChangeArrowheads="1"/>
          </p:cNvSpPr>
          <p:nvPr/>
        </p:nvSpPr>
        <p:spPr bwMode="auto">
          <a:xfrm>
            <a:off x="2272456" y="2071492"/>
            <a:ext cx="1570613" cy="55399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a:solidFill>
                  <a:schemeClr val="bg1"/>
                </a:solidFill>
                <a:latin typeface="Calibri" panose="020F0502020204030204" pitchFamily="34" charset="0"/>
                <a:ea typeface="Tahoma" pitchFamily="34" charset="0"/>
                <a:cs typeface="Tahoma" pitchFamily="34" charset="0"/>
              </a:rPr>
              <a:t>We create </a:t>
            </a:r>
            <a:r>
              <a:rPr lang="en-US" sz="900" dirty="0" smtClean="0">
                <a:solidFill>
                  <a:schemeClr val="bg1"/>
                </a:solidFill>
                <a:latin typeface="Calibri" panose="020F0502020204030204" pitchFamily="34" charset="0"/>
                <a:ea typeface="Tahoma" pitchFamily="34" charset="0"/>
                <a:cs typeface="Tahoma" pitchFamily="34" charset="0"/>
              </a:rPr>
              <a:t>power point templates based </a:t>
            </a:r>
            <a:r>
              <a:rPr lang="en-US" sz="900" dirty="0">
                <a:solidFill>
                  <a:schemeClr val="bg1"/>
                </a:solidFill>
                <a:latin typeface="Calibri" panose="020F0502020204030204" pitchFamily="34" charset="0"/>
                <a:ea typeface="Tahoma" pitchFamily="34" charset="0"/>
                <a:cs typeface="Tahoma" pitchFamily="34" charset="0"/>
              </a:rPr>
              <a:t>on new visual </a:t>
            </a:r>
            <a:r>
              <a:rPr lang="en-US" sz="900" dirty="0" smtClean="0">
                <a:solidFill>
                  <a:schemeClr val="bg1"/>
                </a:solidFill>
                <a:latin typeface="Calibri" panose="020F0502020204030204" pitchFamily="34" charset="0"/>
                <a:ea typeface="Tahoma" pitchFamily="34" charset="0"/>
                <a:cs typeface="Tahoma" pitchFamily="34" charset="0"/>
              </a:rPr>
              <a:t>trends that’s </a:t>
            </a:r>
            <a:r>
              <a:rPr lang="en-US" sz="900" dirty="0">
                <a:solidFill>
                  <a:schemeClr val="bg1"/>
                </a:solidFill>
                <a:latin typeface="Calibri" panose="020F0502020204030204" pitchFamily="34" charset="0"/>
                <a:ea typeface="Tahoma" pitchFamily="34" charset="0"/>
                <a:cs typeface="Tahoma" pitchFamily="34" charset="0"/>
              </a:rPr>
              <a:t>fresh, relevant and </a:t>
            </a:r>
            <a:r>
              <a:rPr lang="en-US" sz="900" dirty="0" smtClean="0">
                <a:solidFill>
                  <a:schemeClr val="bg1"/>
                </a:solidFill>
                <a:latin typeface="Calibri" panose="020F0502020204030204" pitchFamily="34" charset="0"/>
                <a:ea typeface="Tahoma" pitchFamily="34" charset="0"/>
                <a:cs typeface="Tahoma" pitchFamily="34" charset="0"/>
              </a:rPr>
              <a:t>always </a:t>
            </a:r>
            <a:r>
              <a:rPr lang="en-US" sz="900" dirty="0">
                <a:solidFill>
                  <a:schemeClr val="bg1"/>
                </a:solidFill>
                <a:latin typeface="Calibri" panose="020F0502020204030204" pitchFamily="34" charset="0"/>
                <a:ea typeface="Tahoma" pitchFamily="34" charset="0"/>
                <a:cs typeface="Tahoma" pitchFamily="34" charset="0"/>
              </a:rPr>
              <a:t>on the cutting edge. </a:t>
            </a:r>
          </a:p>
        </p:txBody>
      </p:sp>
      <p:sp>
        <p:nvSpPr>
          <p:cNvPr id="61" name="Rectangle 3"/>
          <p:cNvSpPr txBox="1">
            <a:spLocks noChangeArrowheads="1"/>
          </p:cNvSpPr>
          <p:nvPr/>
        </p:nvSpPr>
        <p:spPr bwMode="auto">
          <a:xfrm>
            <a:off x="2272456" y="3545028"/>
            <a:ext cx="1570613" cy="553998"/>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a:solidFill>
                  <a:schemeClr val="bg1"/>
                </a:solidFill>
                <a:latin typeface="Calibri" panose="020F0502020204030204" pitchFamily="34" charset="0"/>
                <a:ea typeface="Tahoma" pitchFamily="34" charset="0"/>
                <a:cs typeface="Tahoma" pitchFamily="34" charset="0"/>
              </a:rPr>
              <a:t>We create </a:t>
            </a:r>
            <a:r>
              <a:rPr lang="en-US" sz="900" dirty="0" smtClean="0">
                <a:solidFill>
                  <a:schemeClr val="bg1"/>
                </a:solidFill>
                <a:latin typeface="Calibri" panose="020F0502020204030204" pitchFamily="34" charset="0"/>
                <a:ea typeface="Tahoma" pitchFamily="34" charset="0"/>
                <a:cs typeface="Tahoma" pitchFamily="34" charset="0"/>
              </a:rPr>
              <a:t>power point templates based </a:t>
            </a:r>
            <a:r>
              <a:rPr lang="en-US" sz="900" dirty="0">
                <a:solidFill>
                  <a:schemeClr val="bg1"/>
                </a:solidFill>
                <a:latin typeface="Calibri" panose="020F0502020204030204" pitchFamily="34" charset="0"/>
                <a:ea typeface="Tahoma" pitchFamily="34" charset="0"/>
                <a:cs typeface="Tahoma" pitchFamily="34" charset="0"/>
              </a:rPr>
              <a:t>on new visual </a:t>
            </a:r>
            <a:r>
              <a:rPr lang="en-US" sz="900" dirty="0" smtClean="0">
                <a:solidFill>
                  <a:schemeClr val="bg1"/>
                </a:solidFill>
                <a:latin typeface="Calibri" panose="020F0502020204030204" pitchFamily="34" charset="0"/>
                <a:ea typeface="Tahoma" pitchFamily="34" charset="0"/>
                <a:cs typeface="Tahoma" pitchFamily="34" charset="0"/>
              </a:rPr>
              <a:t>trends that’s </a:t>
            </a:r>
            <a:r>
              <a:rPr lang="en-US" sz="900" dirty="0">
                <a:solidFill>
                  <a:schemeClr val="bg1"/>
                </a:solidFill>
                <a:latin typeface="Calibri" panose="020F0502020204030204" pitchFamily="34" charset="0"/>
                <a:ea typeface="Tahoma" pitchFamily="34" charset="0"/>
                <a:cs typeface="Tahoma" pitchFamily="34" charset="0"/>
              </a:rPr>
              <a:t>fresh, relevant and </a:t>
            </a:r>
            <a:r>
              <a:rPr lang="en-US" sz="900" dirty="0" smtClean="0">
                <a:solidFill>
                  <a:schemeClr val="bg1"/>
                </a:solidFill>
                <a:latin typeface="Calibri" panose="020F0502020204030204" pitchFamily="34" charset="0"/>
                <a:ea typeface="Tahoma" pitchFamily="34" charset="0"/>
                <a:cs typeface="Tahoma" pitchFamily="34" charset="0"/>
              </a:rPr>
              <a:t>always </a:t>
            </a:r>
            <a:r>
              <a:rPr lang="en-US" sz="900" dirty="0">
                <a:solidFill>
                  <a:schemeClr val="bg1"/>
                </a:solidFill>
                <a:latin typeface="Calibri" panose="020F0502020204030204" pitchFamily="34" charset="0"/>
                <a:ea typeface="Tahoma" pitchFamily="34" charset="0"/>
                <a:cs typeface="Tahoma" pitchFamily="34" charset="0"/>
              </a:rPr>
              <a:t>on the cutting edge. </a:t>
            </a:r>
          </a:p>
        </p:txBody>
      </p:sp>
      <p:sp>
        <p:nvSpPr>
          <p:cNvPr id="62" name="Rectangle 3"/>
          <p:cNvSpPr txBox="1">
            <a:spLocks noChangeArrowheads="1"/>
          </p:cNvSpPr>
          <p:nvPr/>
        </p:nvSpPr>
        <p:spPr bwMode="auto">
          <a:xfrm>
            <a:off x="1981715" y="1603228"/>
            <a:ext cx="1855553" cy="22460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Eye-Catching Visual</a:t>
            </a:r>
            <a:endParaRPr lang="en-US" altLang="ko-KR" sz="1600" b="1" dirty="0">
              <a:solidFill>
                <a:srgbClr val="402D1F"/>
              </a:solidFill>
              <a:latin typeface="Calibri" panose="020F0502020204030204" pitchFamily="34" charset="0"/>
              <a:ea typeface="Tahoma" pitchFamily="34" charset="0"/>
              <a:cs typeface="Tahoma" pitchFamily="34" charset="0"/>
            </a:endParaRPr>
          </a:p>
        </p:txBody>
      </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Circle diagram</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pic>
        <p:nvPicPr>
          <p:cNvPr id="45" name="그림 4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808259" y="1110633"/>
            <a:ext cx="1335740" cy="1579710"/>
          </a:xfrm>
          <a:prstGeom prst="rect">
            <a:avLst/>
          </a:prstGeom>
        </p:spPr>
      </p:pic>
      <p:pic>
        <p:nvPicPr>
          <p:cNvPr id="8" name="그림 7"/>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553035" y="2728040"/>
            <a:ext cx="1834678" cy="1560390"/>
          </a:xfrm>
          <a:prstGeom prst="rect">
            <a:avLst/>
          </a:prstGeom>
        </p:spPr>
      </p:pic>
      <p:sp>
        <p:nvSpPr>
          <p:cNvPr id="9" name="타원 8"/>
          <p:cNvSpPr/>
          <p:nvPr/>
        </p:nvSpPr>
        <p:spPr>
          <a:xfrm>
            <a:off x="3455875" y="2381076"/>
            <a:ext cx="2232252" cy="2232250"/>
          </a:xfrm>
          <a:prstGeom prst="ellips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그룹 9"/>
          <p:cNvGrpSpPr/>
          <p:nvPr/>
        </p:nvGrpSpPr>
        <p:grpSpPr>
          <a:xfrm>
            <a:off x="4344122" y="2113353"/>
            <a:ext cx="455757" cy="455756"/>
            <a:chOff x="4256958" y="2484560"/>
            <a:chExt cx="630084" cy="630084"/>
          </a:xfrm>
        </p:grpSpPr>
        <p:sp>
          <p:nvSpPr>
            <p:cNvPr id="11" name="타원 10"/>
            <p:cNvSpPr/>
            <p:nvPr/>
          </p:nvSpPr>
          <p:spPr>
            <a:xfrm>
              <a:off x="4256958" y="2484560"/>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12" name="Freeform 18"/>
            <p:cNvSpPr>
              <a:spLocks noEditPoints="1"/>
            </p:cNvSpPr>
            <p:nvPr/>
          </p:nvSpPr>
          <p:spPr bwMode="auto">
            <a:xfrm>
              <a:off x="4388623" y="2616225"/>
              <a:ext cx="366754" cy="366754"/>
            </a:xfrm>
            <a:custGeom>
              <a:avLst/>
              <a:gdLst>
                <a:gd name="T0" fmla="*/ 540 w 624"/>
                <a:gd name="T1" fmla="*/ 234 h 624"/>
                <a:gd name="T2" fmla="*/ 430 w 624"/>
                <a:gd name="T3" fmla="*/ 154 h 624"/>
                <a:gd name="T4" fmla="*/ 422 w 624"/>
                <a:gd name="T5" fmla="*/ 68 h 624"/>
                <a:gd name="T6" fmla="*/ 456 w 624"/>
                <a:gd name="T7" fmla="*/ 66 h 624"/>
                <a:gd name="T8" fmla="*/ 472 w 624"/>
                <a:gd name="T9" fmla="*/ 36 h 624"/>
                <a:gd name="T10" fmla="*/ 450 w 624"/>
                <a:gd name="T11" fmla="*/ 2 h 624"/>
                <a:gd name="T12" fmla="*/ 416 w 624"/>
                <a:gd name="T13" fmla="*/ 6 h 624"/>
                <a:gd name="T14" fmla="*/ 400 w 624"/>
                <a:gd name="T15" fmla="*/ 36 h 624"/>
                <a:gd name="T16" fmla="*/ 348 w 624"/>
                <a:gd name="T17" fmla="*/ 66 h 624"/>
                <a:gd name="T18" fmla="*/ 258 w 624"/>
                <a:gd name="T19" fmla="*/ 74 h 624"/>
                <a:gd name="T20" fmla="*/ 216 w 624"/>
                <a:gd name="T21" fmla="*/ 36 h 624"/>
                <a:gd name="T22" fmla="*/ 194 w 624"/>
                <a:gd name="T23" fmla="*/ 2 h 624"/>
                <a:gd name="T24" fmla="*/ 160 w 624"/>
                <a:gd name="T25" fmla="*/ 6 h 624"/>
                <a:gd name="T26" fmla="*/ 144 w 624"/>
                <a:gd name="T27" fmla="*/ 36 h 624"/>
                <a:gd name="T28" fmla="*/ 166 w 624"/>
                <a:gd name="T29" fmla="*/ 70 h 624"/>
                <a:gd name="T30" fmla="*/ 224 w 624"/>
                <a:gd name="T31" fmla="*/ 100 h 624"/>
                <a:gd name="T32" fmla="*/ 196 w 624"/>
                <a:gd name="T33" fmla="*/ 154 h 624"/>
                <a:gd name="T34" fmla="*/ 60 w 624"/>
                <a:gd name="T35" fmla="*/ 262 h 624"/>
                <a:gd name="T36" fmla="*/ 2 w 624"/>
                <a:gd name="T37" fmla="*/ 386 h 624"/>
                <a:gd name="T38" fmla="*/ 22 w 624"/>
                <a:gd name="T39" fmla="*/ 456 h 624"/>
                <a:gd name="T40" fmla="*/ 74 w 624"/>
                <a:gd name="T41" fmla="*/ 476 h 624"/>
                <a:gd name="T42" fmla="*/ 174 w 624"/>
                <a:gd name="T43" fmla="*/ 468 h 624"/>
                <a:gd name="T44" fmla="*/ 262 w 624"/>
                <a:gd name="T45" fmla="*/ 556 h 624"/>
                <a:gd name="T46" fmla="*/ 382 w 624"/>
                <a:gd name="T47" fmla="*/ 546 h 624"/>
                <a:gd name="T48" fmla="*/ 462 w 624"/>
                <a:gd name="T49" fmla="*/ 448 h 624"/>
                <a:gd name="T50" fmla="*/ 552 w 624"/>
                <a:gd name="T51" fmla="*/ 476 h 624"/>
                <a:gd name="T52" fmla="*/ 604 w 624"/>
                <a:gd name="T53" fmla="*/ 456 h 624"/>
                <a:gd name="T54" fmla="*/ 624 w 624"/>
                <a:gd name="T55" fmla="*/ 386 h 624"/>
                <a:gd name="T56" fmla="*/ 312 w 624"/>
                <a:gd name="T57" fmla="*/ 278 h 624"/>
                <a:gd name="T58" fmla="*/ 272 w 624"/>
                <a:gd name="T59" fmla="*/ 348 h 624"/>
                <a:gd name="T60" fmla="*/ 368 w 624"/>
                <a:gd name="T61" fmla="*/ 366 h 624"/>
                <a:gd name="T62" fmla="*/ 350 w 624"/>
                <a:gd name="T63" fmla="*/ 398 h 624"/>
                <a:gd name="T64" fmla="*/ 238 w 624"/>
                <a:gd name="T65" fmla="*/ 388 h 624"/>
                <a:gd name="T66" fmla="*/ 272 w 624"/>
                <a:gd name="T67" fmla="*/ 348 h 624"/>
                <a:gd name="T68" fmla="*/ 38 w 624"/>
                <a:gd name="T69" fmla="*/ 386 h 624"/>
                <a:gd name="T70" fmla="*/ 110 w 624"/>
                <a:gd name="T71" fmla="*/ 258 h 624"/>
                <a:gd name="T72" fmla="*/ 204 w 624"/>
                <a:gd name="T73" fmla="*/ 190 h 624"/>
                <a:gd name="T74" fmla="*/ 268 w 624"/>
                <a:gd name="T75" fmla="*/ 180 h 624"/>
                <a:gd name="T76" fmla="*/ 290 w 624"/>
                <a:gd name="T77" fmla="*/ 204 h 624"/>
                <a:gd name="T78" fmla="*/ 240 w 624"/>
                <a:gd name="T79" fmla="*/ 332 h 624"/>
                <a:gd name="T80" fmla="*/ 142 w 624"/>
                <a:gd name="T81" fmla="*/ 418 h 624"/>
                <a:gd name="T82" fmla="*/ 66 w 624"/>
                <a:gd name="T83" fmla="*/ 440 h 624"/>
                <a:gd name="T84" fmla="*/ 312 w 624"/>
                <a:gd name="T85" fmla="*/ 530 h 624"/>
                <a:gd name="T86" fmla="*/ 226 w 624"/>
                <a:gd name="T87" fmla="*/ 484 h 624"/>
                <a:gd name="T88" fmla="*/ 286 w 624"/>
                <a:gd name="T89" fmla="*/ 472 h 624"/>
                <a:gd name="T90" fmla="*/ 420 w 624"/>
                <a:gd name="T91" fmla="*/ 452 h 624"/>
                <a:gd name="T92" fmla="*/ 360 w 624"/>
                <a:gd name="T93" fmla="*/ 518 h 624"/>
                <a:gd name="T94" fmla="*/ 578 w 624"/>
                <a:gd name="T95" fmla="*/ 430 h 624"/>
                <a:gd name="T96" fmla="*/ 552 w 624"/>
                <a:gd name="T97" fmla="*/ 440 h 624"/>
                <a:gd name="T98" fmla="*/ 464 w 624"/>
                <a:gd name="T99" fmla="*/ 406 h 624"/>
                <a:gd name="T100" fmla="*/ 366 w 624"/>
                <a:gd name="T101" fmla="*/ 304 h 624"/>
                <a:gd name="T102" fmla="*/ 338 w 624"/>
                <a:gd name="T103" fmla="*/ 198 h 624"/>
                <a:gd name="T104" fmla="*/ 364 w 624"/>
                <a:gd name="T105" fmla="*/ 178 h 624"/>
                <a:gd name="T106" fmla="*/ 440 w 624"/>
                <a:gd name="T107" fmla="*/ 200 h 624"/>
                <a:gd name="T108" fmla="*/ 538 w 624"/>
                <a:gd name="T109" fmla="*/ 284 h 624"/>
                <a:gd name="T110" fmla="*/ 588 w 624"/>
                <a:gd name="T111" fmla="*/ 40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4" h="624">
                  <a:moveTo>
                    <a:pt x="616" y="354"/>
                  </a:moveTo>
                  <a:lnTo>
                    <a:pt x="616" y="354"/>
                  </a:lnTo>
                  <a:lnTo>
                    <a:pt x="604" y="324"/>
                  </a:lnTo>
                  <a:lnTo>
                    <a:pt x="588" y="294"/>
                  </a:lnTo>
                  <a:lnTo>
                    <a:pt x="566" y="262"/>
                  </a:lnTo>
                  <a:lnTo>
                    <a:pt x="540" y="234"/>
                  </a:lnTo>
                  <a:lnTo>
                    <a:pt x="540" y="234"/>
                  </a:lnTo>
                  <a:lnTo>
                    <a:pt x="514" y="208"/>
                  </a:lnTo>
                  <a:lnTo>
                    <a:pt x="486" y="186"/>
                  </a:lnTo>
                  <a:lnTo>
                    <a:pt x="458" y="168"/>
                  </a:lnTo>
                  <a:lnTo>
                    <a:pt x="430" y="154"/>
                  </a:lnTo>
                  <a:lnTo>
                    <a:pt x="430" y="154"/>
                  </a:lnTo>
                  <a:lnTo>
                    <a:pt x="424" y="138"/>
                  </a:lnTo>
                  <a:lnTo>
                    <a:pt x="418" y="122"/>
                  </a:lnTo>
                  <a:lnTo>
                    <a:pt x="408" y="108"/>
                  </a:lnTo>
                  <a:lnTo>
                    <a:pt x="396" y="96"/>
                  </a:lnTo>
                  <a:lnTo>
                    <a:pt x="422" y="68"/>
                  </a:lnTo>
                  <a:lnTo>
                    <a:pt x="422" y="68"/>
                  </a:lnTo>
                  <a:lnTo>
                    <a:pt x="428" y="72"/>
                  </a:lnTo>
                  <a:lnTo>
                    <a:pt x="436" y="72"/>
                  </a:lnTo>
                  <a:lnTo>
                    <a:pt x="436" y="72"/>
                  </a:lnTo>
                  <a:lnTo>
                    <a:pt x="444" y="72"/>
                  </a:lnTo>
                  <a:lnTo>
                    <a:pt x="450" y="70"/>
                  </a:lnTo>
                  <a:lnTo>
                    <a:pt x="456" y="66"/>
                  </a:lnTo>
                  <a:lnTo>
                    <a:pt x="462" y="62"/>
                  </a:lnTo>
                  <a:lnTo>
                    <a:pt x="466" y="56"/>
                  </a:lnTo>
                  <a:lnTo>
                    <a:pt x="470" y="50"/>
                  </a:lnTo>
                  <a:lnTo>
                    <a:pt x="472" y="44"/>
                  </a:lnTo>
                  <a:lnTo>
                    <a:pt x="472" y="36"/>
                  </a:lnTo>
                  <a:lnTo>
                    <a:pt x="472" y="36"/>
                  </a:lnTo>
                  <a:lnTo>
                    <a:pt x="472" y="28"/>
                  </a:lnTo>
                  <a:lnTo>
                    <a:pt x="470" y="22"/>
                  </a:lnTo>
                  <a:lnTo>
                    <a:pt x="466" y="16"/>
                  </a:lnTo>
                  <a:lnTo>
                    <a:pt x="462" y="10"/>
                  </a:lnTo>
                  <a:lnTo>
                    <a:pt x="456" y="6"/>
                  </a:lnTo>
                  <a:lnTo>
                    <a:pt x="450" y="2"/>
                  </a:lnTo>
                  <a:lnTo>
                    <a:pt x="444" y="0"/>
                  </a:lnTo>
                  <a:lnTo>
                    <a:pt x="436" y="0"/>
                  </a:lnTo>
                  <a:lnTo>
                    <a:pt x="436" y="0"/>
                  </a:lnTo>
                  <a:lnTo>
                    <a:pt x="430" y="0"/>
                  </a:lnTo>
                  <a:lnTo>
                    <a:pt x="422" y="2"/>
                  </a:lnTo>
                  <a:lnTo>
                    <a:pt x="416" y="6"/>
                  </a:lnTo>
                  <a:lnTo>
                    <a:pt x="410" y="10"/>
                  </a:lnTo>
                  <a:lnTo>
                    <a:pt x="406" y="16"/>
                  </a:lnTo>
                  <a:lnTo>
                    <a:pt x="404" y="22"/>
                  </a:lnTo>
                  <a:lnTo>
                    <a:pt x="402" y="28"/>
                  </a:lnTo>
                  <a:lnTo>
                    <a:pt x="400" y="36"/>
                  </a:lnTo>
                  <a:lnTo>
                    <a:pt x="400" y="36"/>
                  </a:lnTo>
                  <a:lnTo>
                    <a:pt x="402" y="44"/>
                  </a:lnTo>
                  <a:lnTo>
                    <a:pt x="404" y="52"/>
                  </a:lnTo>
                  <a:lnTo>
                    <a:pt x="378" y="80"/>
                  </a:lnTo>
                  <a:lnTo>
                    <a:pt x="378" y="80"/>
                  </a:lnTo>
                  <a:lnTo>
                    <a:pt x="364" y="72"/>
                  </a:lnTo>
                  <a:lnTo>
                    <a:pt x="348" y="66"/>
                  </a:lnTo>
                  <a:lnTo>
                    <a:pt x="330" y="62"/>
                  </a:lnTo>
                  <a:lnTo>
                    <a:pt x="312" y="62"/>
                  </a:lnTo>
                  <a:lnTo>
                    <a:pt x="312" y="62"/>
                  </a:lnTo>
                  <a:lnTo>
                    <a:pt x="294" y="64"/>
                  </a:lnTo>
                  <a:lnTo>
                    <a:pt x="276" y="68"/>
                  </a:lnTo>
                  <a:lnTo>
                    <a:pt x="258" y="74"/>
                  </a:lnTo>
                  <a:lnTo>
                    <a:pt x="242" y="84"/>
                  </a:lnTo>
                  <a:lnTo>
                    <a:pt x="212" y="52"/>
                  </a:lnTo>
                  <a:lnTo>
                    <a:pt x="212" y="52"/>
                  </a:lnTo>
                  <a:lnTo>
                    <a:pt x="216" y="44"/>
                  </a:lnTo>
                  <a:lnTo>
                    <a:pt x="216" y="36"/>
                  </a:lnTo>
                  <a:lnTo>
                    <a:pt x="216" y="36"/>
                  </a:lnTo>
                  <a:lnTo>
                    <a:pt x="216" y="28"/>
                  </a:lnTo>
                  <a:lnTo>
                    <a:pt x="214" y="22"/>
                  </a:lnTo>
                  <a:lnTo>
                    <a:pt x="210" y="16"/>
                  </a:lnTo>
                  <a:lnTo>
                    <a:pt x="206" y="10"/>
                  </a:lnTo>
                  <a:lnTo>
                    <a:pt x="200" y="6"/>
                  </a:lnTo>
                  <a:lnTo>
                    <a:pt x="194" y="2"/>
                  </a:lnTo>
                  <a:lnTo>
                    <a:pt x="188" y="0"/>
                  </a:lnTo>
                  <a:lnTo>
                    <a:pt x="180" y="0"/>
                  </a:lnTo>
                  <a:lnTo>
                    <a:pt x="180" y="0"/>
                  </a:lnTo>
                  <a:lnTo>
                    <a:pt x="174" y="0"/>
                  </a:lnTo>
                  <a:lnTo>
                    <a:pt x="166" y="2"/>
                  </a:lnTo>
                  <a:lnTo>
                    <a:pt x="160" y="6"/>
                  </a:lnTo>
                  <a:lnTo>
                    <a:pt x="154" y="10"/>
                  </a:lnTo>
                  <a:lnTo>
                    <a:pt x="150" y="16"/>
                  </a:lnTo>
                  <a:lnTo>
                    <a:pt x="148" y="22"/>
                  </a:lnTo>
                  <a:lnTo>
                    <a:pt x="146" y="28"/>
                  </a:lnTo>
                  <a:lnTo>
                    <a:pt x="144" y="36"/>
                  </a:lnTo>
                  <a:lnTo>
                    <a:pt x="144" y="36"/>
                  </a:lnTo>
                  <a:lnTo>
                    <a:pt x="146" y="44"/>
                  </a:lnTo>
                  <a:lnTo>
                    <a:pt x="148" y="50"/>
                  </a:lnTo>
                  <a:lnTo>
                    <a:pt x="150" y="56"/>
                  </a:lnTo>
                  <a:lnTo>
                    <a:pt x="154" y="62"/>
                  </a:lnTo>
                  <a:lnTo>
                    <a:pt x="160" y="66"/>
                  </a:lnTo>
                  <a:lnTo>
                    <a:pt x="166" y="70"/>
                  </a:lnTo>
                  <a:lnTo>
                    <a:pt x="174" y="72"/>
                  </a:lnTo>
                  <a:lnTo>
                    <a:pt x="180" y="72"/>
                  </a:lnTo>
                  <a:lnTo>
                    <a:pt x="180" y="72"/>
                  </a:lnTo>
                  <a:lnTo>
                    <a:pt x="188" y="72"/>
                  </a:lnTo>
                  <a:lnTo>
                    <a:pt x="194" y="68"/>
                  </a:lnTo>
                  <a:lnTo>
                    <a:pt x="224" y="100"/>
                  </a:lnTo>
                  <a:lnTo>
                    <a:pt x="224" y="100"/>
                  </a:lnTo>
                  <a:lnTo>
                    <a:pt x="214" y="112"/>
                  </a:lnTo>
                  <a:lnTo>
                    <a:pt x="206" y="126"/>
                  </a:lnTo>
                  <a:lnTo>
                    <a:pt x="200" y="140"/>
                  </a:lnTo>
                  <a:lnTo>
                    <a:pt x="196" y="154"/>
                  </a:lnTo>
                  <a:lnTo>
                    <a:pt x="196" y="154"/>
                  </a:lnTo>
                  <a:lnTo>
                    <a:pt x="168" y="168"/>
                  </a:lnTo>
                  <a:lnTo>
                    <a:pt x="140" y="186"/>
                  </a:lnTo>
                  <a:lnTo>
                    <a:pt x="112" y="208"/>
                  </a:lnTo>
                  <a:lnTo>
                    <a:pt x="84" y="234"/>
                  </a:lnTo>
                  <a:lnTo>
                    <a:pt x="84" y="234"/>
                  </a:lnTo>
                  <a:lnTo>
                    <a:pt x="60" y="262"/>
                  </a:lnTo>
                  <a:lnTo>
                    <a:pt x="38" y="294"/>
                  </a:lnTo>
                  <a:lnTo>
                    <a:pt x="20" y="324"/>
                  </a:lnTo>
                  <a:lnTo>
                    <a:pt x="8" y="354"/>
                  </a:lnTo>
                  <a:lnTo>
                    <a:pt x="8" y="354"/>
                  </a:lnTo>
                  <a:lnTo>
                    <a:pt x="4" y="370"/>
                  </a:lnTo>
                  <a:lnTo>
                    <a:pt x="2" y="386"/>
                  </a:lnTo>
                  <a:lnTo>
                    <a:pt x="0" y="400"/>
                  </a:lnTo>
                  <a:lnTo>
                    <a:pt x="2" y="414"/>
                  </a:lnTo>
                  <a:lnTo>
                    <a:pt x="4" y="426"/>
                  </a:lnTo>
                  <a:lnTo>
                    <a:pt x="8" y="438"/>
                  </a:lnTo>
                  <a:lnTo>
                    <a:pt x="14" y="448"/>
                  </a:lnTo>
                  <a:lnTo>
                    <a:pt x="22" y="456"/>
                  </a:lnTo>
                  <a:lnTo>
                    <a:pt x="22" y="456"/>
                  </a:lnTo>
                  <a:lnTo>
                    <a:pt x="32" y="466"/>
                  </a:lnTo>
                  <a:lnTo>
                    <a:pt x="44" y="470"/>
                  </a:lnTo>
                  <a:lnTo>
                    <a:pt x="58" y="474"/>
                  </a:lnTo>
                  <a:lnTo>
                    <a:pt x="74" y="476"/>
                  </a:lnTo>
                  <a:lnTo>
                    <a:pt x="74" y="476"/>
                  </a:lnTo>
                  <a:lnTo>
                    <a:pt x="94" y="474"/>
                  </a:lnTo>
                  <a:lnTo>
                    <a:pt x="116" y="468"/>
                  </a:lnTo>
                  <a:lnTo>
                    <a:pt x="140" y="460"/>
                  </a:lnTo>
                  <a:lnTo>
                    <a:pt x="164" y="448"/>
                  </a:lnTo>
                  <a:lnTo>
                    <a:pt x="164" y="448"/>
                  </a:lnTo>
                  <a:lnTo>
                    <a:pt x="174" y="468"/>
                  </a:lnTo>
                  <a:lnTo>
                    <a:pt x="184" y="488"/>
                  </a:lnTo>
                  <a:lnTo>
                    <a:pt x="198" y="506"/>
                  </a:lnTo>
                  <a:lnTo>
                    <a:pt x="212" y="522"/>
                  </a:lnTo>
                  <a:lnTo>
                    <a:pt x="228" y="536"/>
                  </a:lnTo>
                  <a:lnTo>
                    <a:pt x="244" y="546"/>
                  </a:lnTo>
                  <a:lnTo>
                    <a:pt x="262" y="556"/>
                  </a:lnTo>
                  <a:lnTo>
                    <a:pt x="280" y="562"/>
                  </a:lnTo>
                  <a:lnTo>
                    <a:pt x="312" y="624"/>
                  </a:lnTo>
                  <a:lnTo>
                    <a:pt x="346" y="562"/>
                  </a:lnTo>
                  <a:lnTo>
                    <a:pt x="346" y="562"/>
                  </a:lnTo>
                  <a:lnTo>
                    <a:pt x="364" y="556"/>
                  </a:lnTo>
                  <a:lnTo>
                    <a:pt x="382" y="546"/>
                  </a:lnTo>
                  <a:lnTo>
                    <a:pt x="398" y="536"/>
                  </a:lnTo>
                  <a:lnTo>
                    <a:pt x="414" y="522"/>
                  </a:lnTo>
                  <a:lnTo>
                    <a:pt x="428" y="506"/>
                  </a:lnTo>
                  <a:lnTo>
                    <a:pt x="440" y="488"/>
                  </a:lnTo>
                  <a:lnTo>
                    <a:pt x="452" y="468"/>
                  </a:lnTo>
                  <a:lnTo>
                    <a:pt x="462" y="448"/>
                  </a:lnTo>
                  <a:lnTo>
                    <a:pt x="462" y="448"/>
                  </a:lnTo>
                  <a:lnTo>
                    <a:pt x="486" y="460"/>
                  </a:lnTo>
                  <a:lnTo>
                    <a:pt x="508" y="468"/>
                  </a:lnTo>
                  <a:lnTo>
                    <a:pt x="530" y="474"/>
                  </a:lnTo>
                  <a:lnTo>
                    <a:pt x="552" y="476"/>
                  </a:lnTo>
                  <a:lnTo>
                    <a:pt x="552" y="476"/>
                  </a:lnTo>
                  <a:lnTo>
                    <a:pt x="552" y="476"/>
                  </a:lnTo>
                  <a:lnTo>
                    <a:pt x="566" y="474"/>
                  </a:lnTo>
                  <a:lnTo>
                    <a:pt x="580" y="470"/>
                  </a:lnTo>
                  <a:lnTo>
                    <a:pt x="592" y="466"/>
                  </a:lnTo>
                  <a:lnTo>
                    <a:pt x="604" y="456"/>
                  </a:lnTo>
                  <a:lnTo>
                    <a:pt x="604" y="456"/>
                  </a:lnTo>
                  <a:lnTo>
                    <a:pt x="612" y="448"/>
                  </a:lnTo>
                  <a:lnTo>
                    <a:pt x="618" y="438"/>
                  </a:lnTo>
                  <a:lnTo>
                    <a:pt x="622" y="426"/>
                  </a:lnTo>
                  <a:lnTo>
                    <a:pt x="624" y="414"/>
                  </a:lnTo>
                  <a:lnTo>
                    <a:pt x="624" y="400"/>
                  </a:lnTo>
                  <a:lnTo>
                    <a:pt x="624" y="386"/>
                  </a:lnTo>
                  <a:lnTo>
                    <a:pt x="622" y="370"/>
                  </a:lnTo>
                  <a:lnTo>
                    <a:pt x="616" y="354"/>
                  </a:lnTo>
                  <a:lnTo>
                    <a:pt x="616" y="354"/>
                  </a:lnTo>
                  <a:close/>
                  <a:moveTo>
                    <a:pt x="312" y="278"/>
                  </a:moveTo>
                  <a:lnTo>
                    <a:pt x="312" y="278"/>
                  </a:lnTo>
                  <a:lnTo>
                    <a:pt x="312" y="278"/>
                  </a:lnTo>
                  <a:lnTo>
                    <a:pt x="312" y="278"/>
                  </a:lnTo>
                  <a:lnTo>
                    <a:pt x="312" y="278"/>
                  </a:lnTo>
                  <a:lnTo>
                    <a:pt x="312" y="278"/>
                  </a:lnTo>
                  <a:lnTo>
                    <a:pt x="312" y="278"/>
                  </a:lnTo>
                  <a:lnTo>
                    <a:pt x="312" y="278"/>
                  </a:lnTo>
                  <a:close/>
                  <a:moveTo>
                    <a:pt x="272" y="348"/>
                  </a:moveTo>
                  <a:lnTo>
                    <a:pt x="272" y="348"/>
                  </a:lnTo>
                  <a:lnTo>
                    <a:pt x="312" y="350"/>
                  </a:lnTo>
                  <a:lnTo>
                    <a:pt x="312" y="350"/>
                  </a:lnTo>
                  <a:lnTo>
                    <a:pt x="354" y="348"/>
                  </a:lnTo>
                  <a:lnTo>
                    <a:pt x="354" y="348"/>
                  </a:lnTo>
                  <a:lnTo>
                    <a:pt x="368" y="366"/>
                  </a:lnTo>
                  <a:lnTo>
                    <a:pt x="384" y="384"/>
                  </a:lnTo>
                  <a:lnTo>
                    <a:pt x="384" y="384"/>
                  </a:lnTo>
                  <a:lnTo>
                    <a:pt x="388" y="388"/>
                  </a:lnTo>
                  <a:lnTo>
                    <a:pt x="388" y="388"/>
                  </a:lnTo>
                  <a:lnTo>
                    <a:pt x="370" y="394"/>
                  </a:lnTo>
                  <a:lnTo>
                    <a:pt x="350" y="398"/>
                  </a:lnTo>
                  <a:lnTo>
                    <a:pt x="332" y="400"/>
                  </a:lnTo>
                  <a:lnTo>
                    <a:pt x="312" y="400"/>
                  </a:lnTo>
                  <a:lnTo>
                    <a:pt x="294" y="400"/>
                  </a:lnTo>
                  <a:lnTo>
                    <a:pt x="274" y="398"/>
                  </a:lnTo>
                  <a:lnTo>
                    <a:pt x="256" y="394"/>
                  </a:lnTo>
                  <a:lnTo>
                    <a:pt x="238" y="388"/>
                  </a:lnTo>
                  <a:lnTo>
                    <a:pt x="238" y="388"/>
                  </a:lnTo>
                  <a:lnTo>
                    <a:pt x="242" y="384"/>
                  </a:lnTo>
                  <a:lnTo>
                    <a:pt x="242" y="384"/>
                  </a:lnTo>
                  <a:lnTo>
                    <a:pt x="258" y="366"/>
                  </a:lnTo>
                  <a:lnTo>
                    <a:pt x="272" y="348"/>
                  </a:lnTo>
                  <a:lnTo>
                    <a:pt x="272" y="348"/>
                  </a:lnTo>
                  <a:close/>
                  <a:moveTo>
                    <a:pt x="46" y="430"/>
                  </a:moveTo>
                  <a:lnTo>
                    <a:pt x="46" y="430"/>
                  </a:lnTo>
                  <a:lnTo>
                    <a:pt x="42" y="426"/>
                  </a:lnTo>
                  <a:lnTo>
                    <a:pt x="40" y="420"/>
                  </a:lnTo>
                  <a:lnTo>
                    <a:pt x="36" y="406"/>
                  </a:lnTo>
                  <a:lnTo>
                    <a:pt x="38" y="386"/>
                  </a:lnTo>
                  <a:lnTo>
                    <a:pt x="44" y="366"/>
                  </a:lnTo>
                  <a:lnTo>
                    <a:pt x="44" y="366"/>
                  </a:lnTo>
                  <a:lnTo>
                    <a:pt x="54" y="338"/>
                  </a:lnTo>
                  <a:lnTo>
                    <a:pt x="68" y="312"/>
                  </a:lnTo>
                  <a:lnTo>
                    <a:pt x="88" y="284"/>
                  </a:lnTo>
                  <a:lnTo>
                    <a:pt x="110" y="258"/>
                  </a:lnTo>
                  <a:lnTo>
                    <a:pt x="110" y="258"/>
                  </a:lnTo>
                  <a:lnTo>
                    <a:pt x="128" y="240"/>
                  </a:lnTo>
                  <a:lnTo>
                    <a:pt x="148" y="224"/>
                  </a:lnTo>
                  <a:lnTo>
                    <a:pt x="166" y="212"/>
                  </a:lnTo>
                  <a:lnTo>
                    <a:pt x="184" y="200"/>
                  </a:lnTo>
                  <a:lnTo>
                    <a:pt x="204" y="190"/>
                  </a:lnTo>
                  <a:lnTo>
                    <a:pt x="220" y="184"/>
                  </a:lnTo>
                  <a:lnTo>
                    <a:pt x="238" y="178"/>
                  </a:lnTo>
                  <a:lnTo>
                    <a:pt x="254" y="178"/>
                  </a:lnTo>
                  <a:lnTo>
                    <a:pt x="254" y="178"/>
                  </a:lnTo>
                  <a:lnTo>
                    <a:pt x="262" y="178"/>
                  </a:lnTo>
                  <a:lnTo>
                    <a:pt x="268" y="180"/>
                  </a:lnTo>
                  <a:lnTo>
                    <a:pt x="276" y="182"/>
                  </a:lnTo>
                  <a:lnTo>
                    <a:pt x="280" y="186"/>
                  </a:lnTo>
                  <a:lnTo>
                    <a:pt x="280" y="186"/>
                  </a:lnTo>
                  <a:lnTo>
                    <a:pt x="284" y="192"/>
                  </a:lnTo>
                  <a:lnTo>
                    <a:pt x="288" y="198"/>
                  </a:lnTo>
                  <a:lnTo>
                    <a:pt x="290" y="204"/>
                  </a:lnTo>
                  <a:lnTo>
                    <a:pt x="290" y="214"/>
                  </a:lnTo>
                  <a:lnTo>
                    <a:pt x="290" y="232"/>
                  </a:lnTo>
                  <a:lnTo>
                    <a:pt x="284" y="254"/>
                  </a:lnTo>
                  <a:lnTo>
                    <a:pt x="274" y="278"/>
                  </a:lnTo>
                  <a:lnTo>
                    <a:pt x="258" y="304"/>
                  </a:lnTo>
                  <a:lnTo>
                    <a:pt x="240" y="332"/>
                  </a:lnTo>
                  <a:lnTo>
                    <a:pt x="216" y="358"/>
                  </a:lnTo>
                  <a:lnTo>
                    <a:pt x="216" y="358"/>
                  </a:lnTo>
                  <a:lnTo>
                    <a:pt x="198" y="376"/>
                  </a:lnTo>
                  <a:lnTo>
                    <a:pt x="180" y="392"/>
                  </a:lnTo>
                  <a:lnTo>
                    <a:pt x="160" y="406"/>
                  </a:lnTo>
                  <a:lnTo>
                    <a:pt x="142" y="418"/>
                  </a:lnTo>
                  <a:lnTo>
                    <a:pt x="124" y="428"/>
                  </a:lnTo>
                  <a:lnTo>
                    <a:pt x="106" y="434"/>
                  </a:lnTo>
                  <a:lnTo>
                    <a:pt x="90" y="438"/>
                  </a:lnTo>
                  <a:lnTo>
                    <a:pt x="74" y="440"/>
                  </a:lnTo>
                  <a:lnTo>
                    <a:pt x="74" y="440"/>
                  </a:lnTo>
                  <a:lnTo>
                    <a:pt x="66" y="440"/>
                  </a:lnTo>
                  <a:lnTo>
                    <a:pt x="58" y="438"/>
                  </a:lnTo>
                  <a:lnTo>
                    <a:pt x="52" y="434"/>
                  </a:lnTo>
                  <a:lnTo>
                    <a:pt x="46" y="430"/>
                  </a:lnTo>
                  <a:lnTo>
                    <a:pt x="46" y="430"/>
                  </a:lnTo>
                  <a:close/>
                  <a:moveTo>
                    <a:pt x="312" y="530"/>
                  </a:moveTo>
                  <a:lnTo>
                    <a:pt x="312" y="530"/>
                  </a:lnTo>
                  <a:lnTo>
                    <a:pt x="296" y="530"/>
                  </a:lnTo>
                  <a:lnTo>
                    <a:pt x="280" y="526"/>
                  </a:lnTo>
                  <a:lnTo>
                    <a:pt x="266" y="518"/>
                  </a:lnTo>
                  <a:lnTo>
                    <a:pt x="252" y="510"/>
                  </a:lnTo>
                  <a:lnTo>
                    <a:pt x="238" y="498"/>
                  </a:lnTo>
                  <a:lnTo>
                    <a:pt x="226" y="484"/>
                  </a:lnTo>
                  <a:lnTo>
                    <a:pt x="216" y="470"/>
                  </a:lnTo>
                  <a:lnTo>
                    <a:pt x="206" y="452"/>
                  </a:lnTo>
                  <a:lnTo>
                    <a:pt x="206" y="452"/>
                  </a:lnTo>
                  <a:lnTo>
                    <a:pt x="232" y="462"/>
                  </a:lnTo>
                  <a:lnTo>
                    <a:pt x="258" y="468"/>
                  </a:lnTo>
                  <a:lnTo>
                    <a:pt x="286" y="472"/>
                  </a:lnTo>
                  <a:lnTo>
                    <a:pt x="312" y="472"/>
                  </a:lnTo>
                  <a:lnTo>
                    <a:pt x="312" y="472"/>
                  </a:lnTo>
                  <a:lnTo>
                    <a:pt x="340" y="472"/>
                  </a:lnTo>
                  <a:lnTo>
                    <a:pt x="368" y="468"/>
                  </a:lnTo>
                  <a:lnTo>
                    <a:pt x="394" y="462"/>
                  </a:lnTo>
                  <a:lnTo>
                    <a:pt x="420" y="452"/>
                  </a:lnTo>
                  <a:lnTo>
                    <a:pt x="420" y="452"/>
                  </a:lnTo>
                  <a:lnTo>
                    <a:pt x="410" y="470"/>
                  </a:lnTo>
                  <a:lnTo>
                    <a:pt x="400" y="484"/>
                  </a:lnTo>
                  <a:lnTo>
                    <a:pt x="386" y="498"/>
                  </a:lnTo>
                  <a:lnTo>
                    <a:pt x="374" y="510"/>
                  </a:lnTo>
                  <a:lnTo>
                    <a:pt x="360" y="518"/>
                  </a:lnTo>
                  <a:lnTo>
                    <a:pt x="344" y="526"/>
                  </a:lnTo>
                  <a:lnTo>
                    <a:pt x="328" y="530"/>
                  </a:lnTo>
                  <a:lnTo>
                    <a:pt x="312" y="530"/>
                  </a:lnTo>
                  <a:lnTo>
                    <a:pt x="312" y="530"/>
                  </a:lnTo>
                  <a:close/>
                  <a:moveTo>
                    <a:pt x="578" y="430"/>
                  </a:moveTo>
                  <a:lnTo>
                    <a:pt x="578" y="430"/>
                  </a:lnTo>
                  <a:lnTo>
                    <a:pt x="574" y="434"/>
                  </a:lnTo>
                  <a:lnTo>
                    <a:pt x="568" y="438"/>
                  </a:lnTo>
                  <a:lnTo>
                    <a:pt x="560" y="440"/>
                  </a:lnTo>
                  <a:lnTo>
                    <a:pt x="552" y="440"/>
                  </a:lnTo>
                  <a:lnTo>
                    <a:pt x="552" y="440"/>
                  </a:lnTo>
                  <a:lnTo>
                    <a:pt x="552" y="440"/>
                  </a:lnTo>
                  <a:lnTo>
                    <a:pt x="552" y="440"/>
                  </a:lnTo>
                  <a:lnTo>
                    <a:pt x="536" y="438"/>
                  </a:lnTo>
                  <a:lnTo>
                    <a:pt x="520" y="434"/>
                  </a:lnTo>
                  <a:lnTo>
                    <a:pt x="502" y="428"/>
                  </a:lnTo>
                  <a:lnTo>
                    <a:pt x="484" y="418"/>
                  </a:lnTo>
                  <a:lnTo>
                    <a:pt x="464" y="406"/>
                  </a:lnTo>
                  <a:lnTo>
                    <a:pt x="446" y="392"/>
                  </a:lnTo>
                  <a:lnTo>
                    <a:pt x="428" y="376"/>
                  </a:lnTo>
                  <a:lnTo>
                    <a:pt x="410" y="358"/>
                  </a:lnTo>
                  <a:lnTo>
                    <a:pt x="410" y="358"/>
                  </a:lnTo>
                  <a:lnTo>
                    <a:pt x="386" y="332"/>
                  </a:lnTo>
                  <a:lnTo>
                    <a:pt x="366" y="304"/>
                  </a:lnTo>
                  <a:lnTo>
                    <a:pt x="352" y="278"/>
                  </a:lnTo>
                  <a:lnTo>
                    <a:pt x="342" y="254"/>
                  </a:lnTo>
                  <a:lnTo>
                    <a:pt x="336" y="232"/>
                  </a:lnTo>
                  <a:lnTo>
                    <a:pt x="336" y="214"/>
                  </a:lnTo>
                  <a:lnTo>
                    <a:pt x="336" y="204"/>
                  </a:lnTo>
                  <a:lnTo>
                    <a:pt x="338" y="198"/>
                  </a:lnTo>
                  <a:lnTo>
                    <a:pt x="342" y="192"/>
                  </a:lnTo>
                  <a:lnTo>
                    <a:pt x="346" y="186"/>
                  </a:lnTo>
                  <a:lnTo>
                    <a:pt x="346" y="186"/>
                  </a:lnTo>
                  <a:lnTo>
                    <a:pt x="350" y="182"/>
                  </a:lnTo>
                  <a:lnTo>
                    <a:pt x="356" y="180"/>
                  </a:lnTo>
                  <a:lnTo>
                    <a:pt x="364" y="178"/>
                  </a:lnTo>
                  <a:lnTo>
                    <a:pt x="372" y="178"/>
                  </a:lnTo>
                  <a:lnTo>
                    <a:pt x="372" y="178"/>
                  </a:lnTo>
                  <a:lnTo>
                    <a:pt x="388" y="178"/>
                  </a:lnTo>
                  <a:lnTo>
                    <a:pt x="404" y="184"/>
                  </a:lnTo>
                  <a:lnTo>
                    <a:pt x="422" y="190"/>
                  </a:lnTo>
                  <a:lnTo>
                    <a:pt x="440" y="200"/>
                  </a:lnTo>
                  <a:lnTo>
                    <a:pt x="460" y="212"/>
                  </a:lnTo>
                  <a:lnTo>
                    <a:pt x="478" y="224"/>
                  </a:lnTo>
                  <a:lnTo>
                    <a:pt x="496" y="240"/>
                  </a:lnTo>
                  <a:lnTo>
                    <a:pt x="514" y="258"/>
                  </a:lnTo>
                  <a:lnTo>
                    <a:pt x="514" y="258"/>
                  </a:lnTo>
                  <a:lnTo>
                    <a:pt x="538" y="284"/>
                  </a:lnTo>
                  <a:lnTo>
                    <a:pt x="556" y="312"/>
                  </a:lnTo>
                  <a:lnTo>
                    <a:pt x="572" y="338"/>
                  </a:lnTo>
                  <a:lnTo>
                    <a:pt x="582" y="366"/>
                  </a:lnTo>
                  <a:lnTo>
                    <a:pt x="582" y="366"/>
                  </a:lnTo>
                  <a:lnTo>
                    <a:pt x="588" y="386"/>
                  </a:lnTo>
                  <a:lnTo>
                    <a:pt x="588" y="406"/>
                  </a:lnTo>
                  <a:lnTo>
                    <a:pt x="586" y="420"/>
                  </a:lnTo>
                  <a:lnTo>
                    <a:pt x="582" y="426"/>
                  </a:lnTo>
                  <a:lnTo>
                    <a:pt x="578" y="430"/>
                  </a:lnTo>
                  <a:lnTo>
                    <a:pt x="578" y="43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13" name="그룹 12"/>
          <p:cNvGrpSpPr/>
          <p:nvPr/>
        </p:nvGrpSpPr>
        <p:grpSpPr>
          <a:xfrm>
            <a:off x="3280568" y="2956544"/>
            <a:ext cx="455757" cy="455756"/>
            <a:chOff x="3004421" y="3477578"/>
            <a:chExt cx="630084" cy="630084"/>
          </a:xfrm>
        </p:grpSpPr>
        <p:sp>
          <p:nvSpPr>
            <p:cNvPr id="14" name="타원 13"/>
            <p:cNvSpPr/>
            <p:nvPr/>
          </p:nvSpPr>
          <p:spPr>
            <a:xfrm>
              <a:off x="3004421" y="3477578"/>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15" name="Freeform 10"/>
            <p:cNvSpPr>
              <a:spLocks noEditPoints="1"/>
            </p:cNvSpPr>
            <p:nvPr/>
          </p:nvSpPr>
          <p:spPr bwMode="auto">
            <a:xfrm>
              <a:off x="3136086" y="3609243"/>
              <a:ext cx="366754" cy="366754"/>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16" name="그룹 15"/>
          <p:cNvGrpSpPr/>
          <p:nvPr/>
        </p:nvGrpSpPr>
        <p:grpSpPr>
          <a:xfrm>
            <a:off x="3672829" y="4225993"/>
            <a:ext cx="455757" cy="455756"/>
            <a:chOff x="3466383" y="4972596"/>
            <a:chExt cx="630084" cy="630084"/>
          </a:xfrm>
        </p:grpSpPr>
        <p:sp>
          <p:nvSpPr>
            <p:cNvPr id="17" name="타원 16"/>
            <p:cNvSpPr/>
            <p:nvPr/>
          </p:nvSpPr>
          <p:spPr>
            <a:xfrm>
              <a:off x="3466383" y="4972596"/>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grpSp>
          <p:nvGrpSpPr>
            <p:cNvPr id="18" name="그룹 17"/>
            <p:cNvGrpSpPr/>
            <p:nvPr/>
          </p:nvGrpSpPr>
          <p:grpSpPr>
            <a:xfrm>
              <a:off x="3640365" y="5104261"/>
              <a:ext cx="282120" cy="366754"/>
              <a:chOff x="847725" y="3708400"/>
              <a:chExt cx="762000" cy="990600"/>
            </a:xfrm>
            <a:solidFill>
              <a:schemeClr val="bg1"/>
            </a:solidFill>
          </p:grpSpPr>
          <p:sp>
            <p:nvSpPr>
              <p:cNvPr id="19" name="Freeform 11"/>
              <p:cNvSpPr>
                <a:spLocks/>
              </p:cNvSpPr>
              <p:nvPr/>
            </p:nvSpPr>
            <p:spPr bwMode="auto">
              <a:xfrm>
                <a:off x="962025" y="4432300"/>
                <a:ext cx="266700" cy="266700"/>
              </a:xfrm>
              <a:custGeom>
                <a:avLst/>
                <a:gdLst>
                  <a:gd name="T0" fmla="*/ 168 w 168"/>
                  <a:gd name="T1" fmla="*/ 168 h 168"/>
                  <a:gd name="T2" fmla="*/ 168 w 168"/>
                  <a:gd name="T3" fmla="*/ 168 h 168"/>
                  <a:gd name="T4" fmla="*/ 152 w 168"/>
                  <a:gd name="T5" fmla="*/ 168 h 168"/>
                  <a:gd name="T6" fmla="*/ 134 w 168"/>
                  <a:gd name="T7" fmla="*/ 164 h 168"/>
                  <a:gd name="T8" fmla="*/ 118 w 168"/>
                  <a:gd name="T9" fmla="*/ 160 h 168"/>
                  <a:gd name="T10" fmla="*/ 104 w 168"/>
                  <a:gd name="T11" fmla="*/ 154 h 168"/>
                  <a:gd name="T12" fmla="*/ 88 w 168"/>
                  <a:gd name="T13" fmla="*/ 148 h 168"/>
                  <a:gd name="T14" fmla="*/ 74 w 168"/>
                  <a:gd name="T15" fmla="*/ 140 h 168"/>
                  <a:gd name="T16" fmla="*/ 62 w 168"/>
                  <a:gd name="T17" fmla="*/ 130 h 168"/>
                  <a:gd name="T18" fmla="*/ 50 w 168"/>
                  <a:gd name="T19" fmla="*/ 118 h 168"/>
                  <a:gd name="T20" fmla="*/ 38 w 168"/>
                  <a:gd name="T21" fmla="*/ 106 h 168"/>
                  <a:gd name="T22" fmla="*/ 30 w 168"/>
                  <a:gd name="T23" fmla="*/ 94 h 168"/>
                  <a:gd name="T24" fmla="*/ 20 w 168"/>
                  <a:gd name="T25" fmla="*/ 80 h 168"/>
                  <a:gd name="T26" fmla="*/ 14 w 168"/>
                  <a:gd name="T27" fmla="*/ 66 h 168"/>
                  <a:gd name="T28" fmla="*/ 8 w 168"/>
                  <a:gd name="T29" fmla="*/ 50 h 168"/>
                  <a:gd name="T30" fmla="*/ 4 w 168"/>
                  <a:gd name="T31" fmla="*/ 34 h 168"/>
                  <a:gd name="T32" fmla="*/ 2 w 168"/>
                  <a:gd name="T33" fmla="*/ 18 h 168"/>
                  <a:gd name="T34" fmla="*/ 0 w 168"/>
                  <a:gd name="T35" fmla="*/ 0 h 168"/>
                  <a:gd name="T36" fmla="*/ 0 w 168"/>
                  <a:gd name="T37" fmla="*/ 0 h 168"/>
                  <a:gd name="T38" fmla="*/ 18 w 168"/>
                  <a:gd name="T39" fmla="*/ 0 h 168"/>
                  <a:gd name="T40" fmla="*/ 34 w 168"/>
                  <a:gd name="T41" fmla="*/ 4 h 168"/>
                  <a:gd name="T42" fmla="*/ 50 w 168"/>
                  <a:gd name="T43" fmla="*/ 8 h 168"/>
                  <a:gd name="T44" fmla="*/ 66 w 168"/>
                  <a:gd name="T45" fmla="*/ 14 h 168"/>
                  <a:gd name="T46" fmla="*/ 80 w 168"/>
                  <a:gd name="T47" fmla="*/ 20 h 168"/>
                  <a:gd name="T48" fmla="*/ 94 w 168"/>
                  <a:gd name="T49" fmla="*/ 28 h 168"/>
                  <a:gd name="T50" fmla="*/ 108 w 168"/>
                  <a:gd name="T51" fmla="*/ 38 h 168"/>
                  <a:gd name="T52" fmla="*/ 120 w 168"/>
                  <a:gd name="T53" fmla="*/ 50 h 168"/>
                  <a:gd name="T54" fmla="*/ 130 w 168"/>
                  <a:gd name="T55" fmla="*/ 62 h 168"/>
                  <a:gd name="T56" fmla="*/ 140 w 168"/>
                  <a:gd name="T57" fmla="*/ 74 h 168"/>
                  <a:gd name="T58" fmla="*/ 148 w 168"/>
                  <a:gd name="T59" fmla="*/ 88 h 168"/>
                  <a:gd name="T60" fmla="*/ 156 w 168"/>
                  <a:gd name="T61" fmla="*/ 102 h 168"/>
                  <a:gd name="T62" fmla="*/ 160 w 168"/>
                  <a:gd name="T63" fmla="*/ 118 h 168"/>
                  <a:gd name="T64" fmla="*/ 166 w 168"/>
                  <a:gd name="T65" fmla="*/ 134 h 168"/>
                  <a:gd name="T66" fmla="*/ 168 w 168"/>
                  <a:gd name="T67" fmla="*/ 150 h 168"/>
                  <a:gd name="T68" fmla="*/ 168 w 168"/>
                  <a:gd name="T69" fmla="*/ 168 h 168"/>
                  <a:gd name="T70" fmla="*/ 168 w 168"/>
                  <a:gd name="T71"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168"/>
                    </a:moveTo>
                    <a:lnTo>
                      <a:pt x="168" y="168"/>
                    </a:lnTo>
                    <a:lnTo>
                      <a:pt x="152" y="168"/>
                    </a:lnTo>
                    <a:lnTo>
                      <a:pt x="134" y="164"/>
                    </a:lnTo>
                    <a:lnTo>
                      <a:pt x="118" y="160"/>
                    </a:lnTo>
                    <a:lnTo>
                      <a:pt x="104" y="154"/>
                    </a:lnTo>
                    <a:lnTo>
                      <a:pt x="88" y="148"/>
                    </a:lnTo>
                    <a:lnTo>
                      <a:pt x="74" y="140"/>
                    </a:lnTo>
                    <a:lnTo>
                      <a:pt x="62" y="130"/>
                    </a:lnTo>
                    <a:lnTo>
                      <a:pt x="50" y="118"/>
                    </a:lnTo>
                    <a:lnTo>
                      <a:pt x="38" y="106"/>
                    </a:lnTo>
                    <a:lnTo>
                      <a:pt x="30" y="94"/>
                    </a:lnTo>
                    <a:lnTo>
                      <a:pt x="20" y="80"/>
                    </a:lnTo>
                    <a:lnTo>
                      <a:pt x="14" y="66"/>
                    </a:lnTo>
                    <a:lnTo>
                      <a:pt x="8" y="50"/>
                    </a:lnTo>
                    <a:lnTo>
                      <a:pt x="4" y="34"/>
                    </a:lnTo>
                    <a:lnTo>
                      <a:pt x="2" y="18"/>
                    </a:lnTo>
                    <a:lnTo>
                      <a:pt x="0" y="0"/>
                    </a:lnTo>
                    <a:lnTo>
                      <a:pt x="0" y="0"/>
                    </a:lnTo>
                    <a:lnTo>
                      <a:pt x="18" y="0"/>
                    </a:lnTo>
                    <a:lnTo>
                      <a:pt x="34" y="4"/>
                    </a:lnTo>
                    <a:lnTo>
                      <a:pt x="50" y="8"/>
                    </a:lnTo>
                    <a:lnTo>
                      <a:pt x="66" y="14"/>
                    </a:lnTo>
                    <a:lnTo>
                      <a:pt x="80" y="20"/>
                    </a:lnTo>
                    <a:lnTo>
                      <a:pt x="94" y="28"/>
                    </a:lnTo>
                    <a:lnTo>
                      <a:pt x="108" y="38"/>
                    </a:lnTo>
                    <a:lnTo>
                      <a:pt x="120" y="50"/>
                    </a:lnTo>
                    <a:lnTo>
                      <a:pt x="130" y="62"/>
                    </a:lnTo>
                    <a:lnTo>
                      <a:pt x="140" y="74"/>
                    </a:lnTo>
                    <a:lnTo>
                      <a:pt x="148" y="88"/>
                    </a:lnTo>
                    <a:lnTo>
                      <a:pt x="156" y="102"/>
                    </a:lnTo>
                    <a:lnTo>
                      <a:pt x="160" y="118"/>
                    </a:lnTo>
                    <a:lnTo>
                      <a:pt x="166" y="134"/>
                    </a:lnTo>
                    <a:lnTo>
                      <a:pt x="168" y="150"/>
                    </a:lnTo>
                    <a:lnTo>
                      <a:pt x="168" y="168"/>
                    </a:lnTo>
                    <a:lnTo>
                      <a:pt x="168"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0" name="Freeform 12"/>
              <p:cNvSpPr>
                <a:spLocks/>
              </p:cNvSpPr>
              <p:nvPr/>
            </p:nvSpPr>
            <p:spPr bwMode="auto">
              <a:xfrm>
                <a:off x="1228725" y="4432300"/>
                <a:ext cx="266700" cy="266700"/>
              </a:xfrm>
              <a:custGeom>
                <a:avLst/>
                <a:gdLst>
                  <a:gd name="T0" fmla="*/ 168 w 168"/>
                  <a:gd name="T1" fmla="*/ 0 h 168"/>
                  <a:gd name="T2" fmla="*/ 168 w 168"/>
                  <a:gd name="T3" fmla="*/ 0 h 168"/>
                  <a:gd name="T4" fmla="*/ 168 w 168"/>
                  <a:gd name="T5" fmla="*/ 18 h 168"/>
                  <a:gd name="T6" fmla="*/ 166 w 168"/>
                  <a:gd name="T7" fmla="*/ 34 h 168"/>
                  <a:gd name="T8" fmla="*/ 160 w 168"/>
                  <a:gd name="T9" fmla="*/ 50 h 168"/>
                  <a:gd name="T10" fmla="*/ 156 w 168"/>
                  <a:gd name="T11" fmla="*/ 66 h 168"/>
                  <a:gd name="T12" fmla="*/ 148 w 168"/>
                  <a:gd name="T13" fmla="*/ 80 h 168"/>
                  <a:gd name="T14" fmla="*/ 140 w 168"/>
                  <a:gd name="T15" fmla="*/ 94 h 168"/>
                  <a:gd name="T16" fmla="*/ 130 w 168"/>
                  <a:gd name="T17" fmla="*/ 106 h 168"/>
                  <a:gd name="T18" fmla="*/ 120 w 168"/>
                  <a:gd name="T19" fmla="*/ 118 h 168"/>
                  <a:gd name="T20" fmla="*/ 108 w 168"/>
                  <a:gd name="T21" fmla="*/ 130 h 168"/>
                  <a:gd name="T22" fmla="*/ 94 w 168"/>
                  <a:gd name="T23" fmla="*/ 140 h 168"/>
                  <a:gd name="T24" fmla="*/ 80 w 168"/>
                  <a:gd name="T25" fmla="*/ 148 h 168"/>
                  <a:gd name="T26" fmla="*/ 66 w 168"/>
                  <a:gd name="T27" fmla="*/ 154 h 168"/>
                  <a:gd name="T28" fmla="*/ 50 w 168"/>
                  <a:gd name="T29" fmla="*/ 160 h 168"/>
                  <a:gd name="T30" fmla="*/ 34 w 168"/>
                  <a:gd name="T31" fmla="*/ 164 h 168"/>
                  <a:gd name="T32" fmla="*/ 18 w 168"/>
                  <a:gd name="T33" fmla="*/ 168 h 168"/>
                  <a:gd name="T34" fmla="*/ 0 w 168"/>
                  <a:gd name="T35" fmla="*/ 168 h 168"/>
                  <a:gd name="T36" fmla="*/ 0 w 168"/>
                  <a:gd name="T37" fmla="*/ 168 h 168"/>
                  <a:gd name="T38" fmla="*/ 2 w 168"/>
                  <a:gd name="T39" fmla="*/ 150 h 168"/>
                  <a:gd name="T40" fmla="*/ 4 w 168"/>
                  <a:gd name="T41" fmla="*/ 134 h 168"/>
                  <a:gd name="T42" fmla="*/ 8 w 168"/>
                  <a:gd name="T43" fmla="*/ 118 h 168"/>
                  <a:gd name="T44" fmla="*/ 14 w 168"/>
                  <a:gd name="T45" fmla="*/ 102 h 168"/>
                  <a:gd name="T46" fmla="*/ 20 w 168"/>
                  <a:gd name="T47" fmla="*/ 88 h 168"/>
                  <a:gd name="T48" fmla="*/ 30 w 168"/>
                  <a:gd name="T49" fmla="*/ 74 h 168"/>
                  <a:gd name="T50" fmla="*/ 38 w 168"/>
                  <a:gd name="T51" fmla="*/ 62 h 168"/>
                  <a:gd name="T52" fmla="*/ 50 w 168"/>
                  <a:gd name="T53" fmla="*/ 50 h 168"/>
                  <a:gd name="T54" fmla="*/ 62 w 168"/>
                  <a:gd name="T55" fmla="*/ 38 h 168"/>
                  <a:gd name="T56" fmla="*/ 74 w 168"/>
                  <a:gd name="T57" fmla="*/ 28 h 168"/>
                  <a:gd name="T58" fmla="*/ 88 w 168"/>
                  <a:gd name="T59" fmla="*/ 20 h 168"/>
                  <a:gd name="T60" fmla="*/ 104 w 168"/>
                  <a:gd name="T61" fmla="*/ 14 h 168"/>
                  <a:gd name="T62" fmla="*/ 118 w 168"/>
                  <a:gd name="T63" fmla="*/ 8 h 168"/>
                  <a:gd name="T64" fmla="*/ 134 w 168"/>
                  <a:gd name="T65" fmla="*/ 4 h 168"/>
                  <a:gd name="T66" fmla="*/ 152 w 168"/>
                  <a:gd name="T67" fmla="*/ 0 h 168"/>
                  <a:gd name="T68" fmla="*/ 168 w 168"/>
                  <a:gd name="T69" fmla="*/ 0 h 168"/>
                  <a:gd name="T70" fmla="*/ 168 w 168"/>
                  <a:gd name="T71"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0"/>
                    </a:moveTo>
                    <a:lnTo>
                      <a:pt x="168" y="0"/>
                    </a:lnTo>
                    <a:lnTo>
                      <a:pt x="168" y="18"/>
                    </a:lnTo>
                    <a:lnTo>
                      <a:pt x="166" y="34"/>
                    </a:lnTo>
                    <a:lnTo>
                      <a:pt x="160" y="50"/>
                    </a:lnTo>
                    <a:lnTo>
                      <a:pt x="156" y="66"/>
                    </a:lnTo>
                    <a:lnTo>
                      <a:pt x="148" y="80"/>
                    </a:lnTo>
                    <a:lnTo>
                      <a:pt x="140" y="94"/>
                    </a:lnTo>
                    <a:lnTo>
                      <a:pt x="130" y="106"/>
                    </a:lnTo>
                    <a:lnTo>
                      <a:pt x="120" y="118"/>
                    </a:lnTo>
                    <a:lnTo>
                      <a:pt x="108" y="130"/>
                    </a:lnTo>
                    <a:lnTo>
                      <a:pt x="94" y="140"/>
                    </a:lnTo>
                    <a:lnTo>
                      <a:pt x="80" y="148"/>
                    </a:lnTo>
                    <a:lnTo>
                      <a:pt x="66" y="154"/>
                    </a:lnTo>
                    <a:lnTo>
                      <a:pt x="50" y="160"/>
                    </a:lnTo>
                    <a:lnTo>
                      <a:pt x="34" y="164"/>
                    </a:lnTo>
                    <a:lnTo>
                      <a:pt x="18" y="168"/>
                    </a:lnTo>
                    <a:lnTo>
                      <a:pt x="0" y="168"/>
                    </a:lnTo>
                    <a:lnTo>
                      <a:pt x="0" y="168"/>
                    </a:lnTo>
                    <a:lnTo>
                      <a:pt x="2" y="150"/>
                    </a:lnTo>
                    <a:lnTo>
                      <a:pt x="4" y="134"/>
                    </a:lnTo>
                    <a:lnTo>
                      <a:pt x="8" y="118"/>
                    </a:lnTo>
                    <a:lnTo>
                      <a:pt x="14" y="102"/>
                    </a:lnTo>
                    <a:lnTo>
                      <a:pt x="20" y="88"/>
                    </a:lnTo>
                    <a:lnTo>
                      <a:pt x="30" y="74"/>
                    </a:lnTo>
                    <a:lnTo>
                      <a:pt x="38" y="62"/>
                    </a:lnTo>
                    <a:lnTo>
                      <a:pt x="50" y="50"/>
                    </a:lnTo>
                    <a:lnTo>
                      <a:pt x="62" y="38"/>
                    </a:lnTo>
                    <a:lnTo>
                      <a:pt x="74" y="28"/>
                    </a:lnTo>
                    <a:lnTo>
                      <a:pt x="88" y="20"/>
                    </a:lnTo>
                    <a:lnTo>
                      <a:pt x="104" y="14"/>
                    </a:lnTo>
                    <a:lnTo>
                      <a:pt x="118" y="8"/>
                    </a:lnTo>
                    <a:lnTo>
                      <a:pt x="134" y="4"/>
                    </a:lnTo>
                    <a:lnTo>
                      <a:pt x="152" y="0"/>
                    </a:lnTo>
                    <a:lnTo>
                      <a:pt x="168" y="0"/>
                    </a:ln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1" name="Freeform 13"/>
              <p:cNvSpPr>
                <a:spLocks noEditPoints="1"/>
              </p:cNvSpPr>
              <p:nvPr/>
            </p:nvSpPr>
            <p:spPr bwMode="auto">
              <a:xfrm>
                <a:off x="847725" y="3708400"/>
                <a:ext cx="762000" cy="762000"/>
              </a:xfrm>
              <a:custGeom>
                <a:avLst/>
                <a:gdLst>
                  <a:gd name="T0" fmla="*/ 474 w 480"/>
                  <a:gd name="T1" fmla="*/ 204 h 480"/>
                  <a:gd name="T2" fmla="*/ 438 w 480"/>
                  <a:gd name="T3" fmla="*/ 158 h 480"/>
                  <a:gd name="T4" fmla="*/ 434 w 480"/>
                  <a:gd name="T5" fmla="*/ 112 h 480"/>
                  <a:gd name="T6" fmla="*/ 410 w 480"/>
                  <a:gd name="T7" fmla="*/ 70 h 480"/>
                  <a:gd name="T8" fmla="*/ 340 w 480"/>
                  <a:gd name="T9" fmla="*/ 42 h 480"/>
                  <a:gd name="T10" fmla="*/ 298 w 480"/>
                  <a:gd name="T11" fmla="*/ 18 h 480"/>
                  <a:gd name="T12" fmla="*/ 240 w 480"/>
                  <a:gd name="T13" fmla="*/ 0 h 480"/>
                  <a:gd name="T14" fmla="*/ 194 w 480"/>
                  <a:gd name="T15" fmla="*/ 12 h 480"/>
                  <a:gd name="T16" fmla="*/ 158 w 480"/>
                  <a:gd name="T17" fmla="*/ 44 h 480"/>
                  <a:gd name="T18" fmla="*/ 86 w 480"/>
                  <a:gd name="T19" fmla="*/ 58 h 480"/>
                  <a:gd name="T20" fmla="*/ 50 w 480"/>
                  <a:gd name="T21" fmla="*/ 100 h 480"/>
                  <a:gd name="T22" fmla="*/ 44 w 480"/>
                  <a:gd name="T23" fmla="*/ 158 h 480"/>
                  <a:gd name="T24" fmla="*/ 12 w 480"/>
                  <a:gd name="T25" fmla="*/ 194 h 480"/>
                  <a:gd name="T26" fmla="*/ 0 w 480"/>
                  <a:gd name="T27" fmla="*/ 240 h 480"/>
                  <a:gd name="T28" fmla="*/ 18 w 480"/>
                  <a:gd name="T29" fmla="*/ 296 h 480"/>
                  <a:gd name="T30" fmla="*/ 42 w 480"/>
                  <a:gd name="T31" fmla="*/ 334 h 480"/>
                  <a:gd name="T32" fmla="*/ 56 w 480"/>
                  <a:gd name="T33" fmla="*/ 390 h 480"/>
                  <a:gd name="T34" fmla="*/ 70 w 480"/>
                  <a:gd name="T35" fmla="*/ 410 h 480"/>
                  <a:gd name="T36" fmla="*/ 140 w 480"/>
                  <a:gd name="T37" fmla="*/ 438 h 480"/>
                  <a:gd name="T38" fmla="*/ 184 w 480"/>
                  <a:gd name="T39" fmla="*/ 462 h 480"/>
                  <a:gd name="T40" fmla="*/ 240 w 480"/>
                  <a:gd name="T41" fmla="*/ 480 h 480"/>
                  <a:gd name="T42" fmla="*/ 288 w 480"/>
                  <a:gd name="T43" fmla="*/ 468 h 480"/>
                  <a:gd name="T44" fmla="*/ 322 w 480"/>
                  <a:gd name="T45" fmla="*/ 438 h 480"/>
                  <a:gd name="T46" fmla="*/ 396 w 480"/>
                  <a:gd name="T47" fmla="*/ 422 h 480"/>
                  <a:gd name="T48" fmla="*/ 424 w 480"/>
                  <a:gd name="T49" fmla="*/ 394 h 480"/>
                  <a:gd name="T50" fmla="*/ 438 w 480"/>
                  <a:gd name="T51" fmla="*/ 322 h 480"/>
                  <a:gd name="T52" fmla="*/ 468 w 480"/>
                  <a:gd name="T53" fmla="*/ 286 h 480"/>
                  <a:gd name="T54" fmla="*/ 480 w 480"/>
                  <a:gd name="T55" fmla="*/ 240 h 480"/>
                  <a:gd name="T56" fmla="*/ 382 w 480"/>
                  <a:gd name="T57" fmla="*/ 310 h 480"/>
                  <a:gd name="T58" fmla="*/ 388 w 480"/>
                  <a:gd name="T59" fmla="*/ 358 h 480"/>
                  <a:gd name="T60" fmla="*/ 368 w 480"/>
                  <a:gd name="T61" fmla="*/ 382 h 480"/>
                  <a:gd name="T62" fmla="*/ 330 w 480"/>
                  <a:gd name="T63" fmla="*/ 390 h 480"/>
                  <a:gd name="T64" fmla="*/ 288 w 480"/>
                  <a:gd name="T65" fmla="*/ 380 h 480"/>
                  <a:gd name="T66" fmla="*/ 274 w 480"/>
                  <a:gd name="T67" fmla="*/ 418 h 480"/>
                  <a:gd name="T68" fmla="*/ 240 w 480"/>
                  <a:gd name="T69" fmla="*/ 432 h 480"/>
                  <a:gd name="T70" fmla="*/ 200 w 480"/>
                  <a:gd name="T71" fmla="*/ 410 h 480"/>
                  <a:gd name="T72" fmla="*/ 178 w 480"/>
                  <a:gd name="T73" fmla="*/ 376 h 480"/>
                  <a:gd name="T74" fmla="*/ 142 w 480"/>
                  <a:gd name="T75" fmla="*/ 390 h 480"/>
                  <a:gd name="T76" fmla="*/ 104 w 480"/>
                  <a:gd name="T77" fmla="*/ 376 h 480"/>
                  <a:gd name="T78" fmla="*/ 92 w 480"/>
                  <a:gd name="T79" fmla="*/ 348 h 480"/>
                  <a:gd name="T80" fmla="*/ 104 w 480"/>
                  <a:gd name="T81" fmla="*/ 302 h 480"/>
                  <a:gd name="T82" fmla="*/ 80 w 480"/>
                  <a:gd name="T83" fmla="*/ 284 h 480"/>
                  <a:gd name="T84" fmla="*/ 50 w 480"/>
                  <a:gd name="T85" fmla="*/ 250 h 480"/>
                  <a:gd name="T86" fmla="*/ 52 w 480"/>
                  <a:gd name="T87" fmla="*/ 220 h 480"/>
                  <a:gd name="T88" fmla="*/ 90 w 480"/>
                  <a:gd name="T89" fmla="*/ 192 h 480"/>
                  <a:gd name="T90" fmla="*/ 98 w 480"/>
                  <a:gd name="T91" fmla="*/ 170 h 480"/>
                  <a:gd name="T92" fmla="*/ 94 w 480"/>
                  <a:gd name="T93" fmla="*/ 122 h 480"/>
                  <a:gd name="T94" fmla="*/ 122 w 480"/>
                  <a:gd name="T95" fmla="*/ 94 h 480"/>
                  <a:gd name="T96" fmla="*/ 160 w 480"/>
                  <a:gd name="T97" fmla="*/ 94 h 480"/>
                  <a:gd name="T98" fmla="*/ 192 w 480"/>
                  <a:gd name="T99" fmla="*/ 100 h 480"/>
                  <a:gd name="T100" fmla="*/ 212 w 480"/>
                  <a:gd name="T101" fmla="*/ 56 h 480"/>
                  <a:gd name="T102" fmla="*/ 250 w 480"/>
                  <a:gd name="T103" fmla="*/ 50 h 480"/>
                  <a:gd name="T104" fmla="*/ 284 w 480"/>
                  <a:gd name="T105" fmla="*/ 80 h 480"/>
                  <a:gd name="T106" fmla="*/ 302 w 480"/>
                  <a:gd name="T107" fmla="*/ 104 h 480"/>
                  <a:gd name="T108" fmla="*/ 340 w 480"/>
                  <a:gd name="T109" fmla="*/ 90 h 480"/>
                  <a:gd name="T110" fmla="*/ 376 w 480"/>
                  <a:gd name="T111" fmla="*/ 104 h 480"/>
                  <a:gd name="T112" fmla="*/ 390 w 480"/>
                  <a:gd name="T113" fmla="*/ 142 h 480"/>
                  <a:gd name="T114" fmla="*/ 364 w 480"/>
                  <a:gd name="T115" fmla="*/ 192 h 480"/>
                  <a:gd name="T116" fmla="*/ 410 w 480"/>
                  <a:gd name="T117" fmla="*/ 200 h 480"/>
                  <a:gd name="T118" fmla="*/ 432 w 480"/>
                  <a:gd name="T119" fmla="*/ 240 h 480"/>
                  <a:gd name="T120" fmla="*/ 418 w 480"/>
                  <a:gd name="T121" fmla="*/ 274 h 480"/>
                  <a:gd name="T122" fmla="*/ 382 w 480"/>
                  <a:gd name="T123" fmla="*/ 28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0" h="480">
                    <a:moveTo>
                      <a:pt x="480" y="240"/>
                    </a:moveTo>
                    <a:lnTo>
                      <a:pt x="480" y="240"/>
                    </a:lnTo>
                    <a:lnTo>
                      <a:pt x="480" y="228"/>
                    </a:lnTo>
                    <a:lnTo>
                      <a:pt x="478" y="216"/>
                    </a:lnTo>
                    <a:lnTo>
                      <a:pt x="474" y="204"/>
                    </a:lnTo>
                    <a:lnTo>
                      <a:pt x="468" y="194"/>
                    </a:lnTo>
                    <a:lnTo>
                      <a:pt x="462" y="184"/>
                    </a:lnTo>
                    <a:lnTo>
                      <a:pt x="456" y="174"/>
                    </a:lnTo>
                    <a:lnTo>
                      <a:pt x="446" y="166"/>
                    </a:lnTo>
                    <a:lnTo>
                      <a:pt x="438" y="158"/>
                    </a:lnTo>
                    <a:lnTo>
                      <a:pt x="438" y="158"/>
                    </a:lnTo>
                    <a:lnTo>
                      <a:pt x="438" y="146"/>
                    </a:lnTo>
                    <a:lnTo>
                      <a:pt x="438" y="136"/>
                    </a:lnTo>
                    <a:lnTo>
                      <a:pt x="438" y="124"/>
                    </a:lnTo>
                    <a:lnTo>
                      <a:pt x="434" y="112"/>
                    </a:lnTo>
                    <a:lnTo>
                      <a:pt x="430" y="100"/>
                    </a:lnTo>
                    <a:lnTo>
                      <a:pt x="426" y="90"/>
                    </a:lnTo>
                    <a:lnTo>
                      <a:pt x="418" y="80"/>
                    </a:lnTo>
                    <a:lnTo>
                      <a:pt x="410" y="70"/>
                    </a:lnTo>
                    <a:lnTo>
                      <a:pt x="410" y="70"/>
                    </a:lnTo>
                    <a:lnTo>
                      <a:pt x="396" y="58"/>
                    </a:lnTo>
                    <a:lnTo>
                      <a:pt x="378" y="48"/>
                    </a:lnTo>
                    <a:lnTo>
                      <a:pt x="360" y="44"/>
                    </a:lnTo>
                    <a:lnTo>
                      <a:pt x="340" y="42"/>
                    </a:lnTo>
                    <a:lnTo>
                      <a:pt x="340" y="42"/>
                    </a:lnTo>
                    <a:lnTo>
                      <a:pt x="322" y="44"/>
                    </a:lnTo>
                    <a:lnTo>
                      <a:pt x="322" y="44"/>
                    </a:lnTo>
                    <a:lnTo>
                      <a:pt x="314" y="34"/>
                    </a:lnTo>
                    <a:lnTo>
                      <a:pt x="306" y="26"/>
                    </a:lnTo>
                    <a:lnTo>
                      <a:pt x="298" y="18"/>
                    </a:lnTo>
                    <a:lnTo>
                      <a:pt x="288" y="12"/>
                    </a:lnTo>
                    <a:lnTo>
                      <a:pt x="276" y="6"/>
                    </a:lnTo>
                    <a:lnTo>
                      <a:pt x="264" y="4"/>
                    </a:lnTo>
                    <a:lnTo>
                      <a:pt x="252" y="0"/>
                    </a:lnTo>
                    <a:lnTo>
                      <a:pt x="240" y="0"/>
                    </a:lnTo>
                    <a:lnTo>
                      <a:pt x="240" y="0"/>
                    </a:lnTo>
                    <a:lnTo>
                      <a:pt x="228" y="0"/>
                    </a:lnTo>
                    <a:lnTo>
                      <a:pt x="216" y="4"/>
                    </a:lnTo>
                    <a:lnTo>
                      <a:pt x="204" y="6"/>
                    </a:lnTo>
                    <a:lnTo>
                      <a:pt x="194" y="12"/>
                    </a:lnTo>
                    <a:lnTo>
                      <a:pt x="184" y="18"/>
                    </a:lnTo>
                    <a:lnTo>
                      <a:pt x="174" y="26"/>
                    </a:lnTo>
                    <a:lnTo>
                      <a:pt x="166" y="34"/>
                    </a:lnTo>
                    <a:lnTo>
                      <a:pt x="158" y="44"/>
                    </a:lnTo>
                    <a:lnTo>
                      <a:pt x="158" y="44"/>
                    </a:lnTo>
                    <a:lnTo>
                      <a:pt x="140" y="42"/>
                    </a:lnTo>
                    <a:lnTo>
                      <a:pt x="140" y="42"/>
                    </a:lnTo>
                    <a:lnTo>
                      <a:pt x="122" y="44"/>
                    </a:lnTo>
                    <a:lnTo>
                      <a:pt x="102" y="48"/>
                    </a:lnTo>
                    <a:lnTo>
                      <a:pt x="86" y="58"/>
                    </a:lnTo>
                    <a:lnTo>
                      <a:pt x="70" y="70"/>
                    </a:lnTo>
                    <a:lnTo>
                      <a:pt x="70" y="70"/>
                    </a:lnTo>
                    <a:lnTo>
                      <a:pt x="62" y="80"/>
                    </a:lnTo>
                    <a:lnTo>
                      <a:pt x="56" y="90"/>
                    </a:lnTo>
                    <a:lnTo>
                      <a:pt x="50" y="100"/>
                    </a:lnTo>
                    <a:lnTo>
                      <a:pt x="46" y="112"/>
                    </a:lnTo>
                    <a:lnTo>
                      <a:pt x="44" y="124"/>
                    </a:lnTo>
                    <a:lnTo>
                      <a:pt x="42" y="136"/>
                    </a:lnTo>
                    <a:lnTo>
                      <a:pt x="42" y="146"/>
                    </a:lnTo>
                    <a:lnTo>
                      <a:pt x="44" y="158"/>
                    </a:lnTo>
                    <a:lnTo>
                      <a:pt x="44" y="158"/>
                    </a:lnTo>
                    <a:lnTo>
                      <a:pt x="34" y="166"/>
                    </a:lnTo>
                    <a:lnTo>
                      <a:pt x="26" y="174"/>
                    </a:lnTo>
                    <a:lnTo>
                      <a:pt x="18" y="184"/>
                    </a:lnTo>
                    <a:lnTo>
                      <a:pt x="12" y="194"/>
                    </a:lnTo>
                    <a:lnTo>
                      <a:pt x="8" y="204"/>
                    </a:lnTo>
                    <a:lnTo>
                      <a:pt x="4" y="216"/>
                    </a:lnTo>
                    <a:lnTo>
                      <a:pt x="2" y="228"/>
                    </a:lnTo>
                    <a:lnTo>
                      <a:pt x="0" y="240"/>
                    </a:lnTo>
                    <a:lnTo>
                      <a:pt x="0" y="240"/>
                    </a:lnTo>
                    <a:lnTo>
                      <a:pt x="2" y="252"/>
                    </a:lnTo>
                    <a:lnTo>
                      <a:pt x="4" y="264"/>
                    </a:lnTo>
                    <a:lnTo>
                      <a:pt x="8" y="276"/>
                    </a:lnTo>
                    <a:lnTo>
                      <a:pt x="12" y="286"/>
                    </a:lnTo>
                    <a:lnTo>
                      <a:pt x="18" y="296"/>
                    </a:lnTo>
                    <a:lnTo>
                      <a:pt x="26" y="306"/>
                    </a:lnTo>
                    <a:lnTo>
                      <a:pt x="34" y="314"/>
                    </a:lnTo>
                    <a:lnTo>
                      <a:pt x="44" y="322"/>
                    </a:lnTo>
                    <a:lnTo>
                      <a:pt x="44" y="322"/>
                    </a:lnTo>
                    <a:lnTo>
                      <a:pt x="42" y="334"/>
                    </a:lnTo>
                    <a:lnTo>
                      <a:pt x="42" y="344"/>
                    </a:lnTo>
                    <a:lnTo>
                      <a:pt x="44" y="356"/>
                    </a:lnTo>
                    <a:lnTo>
                      <a:pt x="46" y="368"/>
                    </a:lnTo>
                    <a:lnTo>
                      <a:pt x="50" y="378"/>
                    </a:lnTo>
                    <a:lnTo>
                      <a:pt x="56" y="390"/>
                    </a:lnTo>
                    <a:lnTo>
                      <a:pt x="62" y="400"/>
                    </a:lnTo>
                    <a:lnTo>
                      <a:pt x="70" y="408"/>
                    </a:lnTo>
                    <a:lnTo>
                      <a:pt x="70" y="408"/>
                    </a:lnTo>
                    <a:lnTo>
                      <a:pt x="70" y="410"/>
                    </a:lnTo>
                    <a:lnTo>
                      <a:pt x="70" y="410"/>
                    </a:lnTo>
                    <a:lnTo>
                      <a:pt x="86" y="422"/>
                    </a:lnTo>
                    <a:lnTo>
                      <a:pt x="102" y="432"/>
                    </a:lnTo>
                    <a:lnTo>
                      <a:pt x="122" y="436"/>
                    </a:lnTo>
                    <a:lnTo>
                      <a:pt x="140" y="438"/>
                    </a:lnTo>
                    <a:lnTo>
                      <a:pt x="140" y="438"/>
                    </a:lnTo>
                    <a:lnTo>
                      <a:pt x="158" y="438"/>
                    </a:lnTo>
                    <a:lnTo>
                      <a:pt x="158" y="438"/>
                    </a:lnTo>
                    <a:lnTo>
                      <a:pt x="166" y="446"/>
                    </a:lnTo>
                    <a:lnTo>
                      <a:pt x="174" y="454"/>
                    </a:lnTo>
                    <a:lnTo>
                      <a:pt x="184" y="462"/>
                    </a:lnTo>
                    <a:lnTo>
                      <a:pt x="194" y="468"/>
                    </a:lnTo>
                    <a:lnTo>
                      <a:pt x="204" y="474"/>
                    </a:lnTo>
                    <a:lnTo>
                      <a:pt x="216" y="478"/>
                    </a:lnTo>
                    <a:lnTo>
                      <a:pt x="228" y="480"/>
                    </a:lnTo>
                    <a:lnTo>
                      <a:pt x="240" y="480"/>
                    </a:lnTo>
                    <a:lnTo>
                      <a:pt x="240" y="480"/>
                    </a:lnTo>
                    <a:lnTo>
                      <a:pt x="252" y="480"/>
                    </a:lnTo>
                    <a:lnTo>
                      <a:pt x="264" y="478"/>
                    </a:lnTo>
                    <a:lnTo>
                      <a:pt x="276" y="474"/>
                    </a:lnTo>
                    <a:lnTo>
                      <a:pt x="288" y="468"/>
                    </a:lnTo>
                    <a:lnTo>
                      <a:pt x="298" y="462"/>
                    </a:lnTo>
                    <a:lnTo>
                      <a:pt x="306" y="454"/>
                    </a:lnTo>
                    <a:lnTo>
                      <a:pt x="314" y="446"/>
                    </a:lnTo>
                    <a:lnTo>
                      <a:pt x="322" y="438"/>
                    </a:lnTo>
                    <a:lnTo>
                      <a:pt x="322" y="438"/>
                    </a:lnTo>
                    <a:lnTo>
                      <a:pt x="340" y="438"/>
                    </a:lnTo>
                    <a:lnTo>
                      <a:pt x="340" y="438"/>
                    </a:lnTo>
                    <a:lnTo>
                      <a:pt x="360" y="436"/>
                    </a:lnTo>
                    <a:lnTo>
                      <a:pt x="378" y="432"/>
                    </a:lnTo>
                    <a:lnTo>
                      <a:pt x="396" y="422"/>
                    </a:lnTo>
                    <a:lnTo>
                      <a:pt x="410" y="410"/>
                    </a:lnTo>
                    <a:lnTo>
                      <a:pt x="410" y="410"/>
                    </a:lnTo>
                    <a:lnTo>
                      <a:pt x="412" y="408"/>
                    </a:lnTo>
                    <a:lnTo>
                      <a:pt x="412" y="408"/>
                    </a:lnTo>
                    <a:lnTo>
                      <a:pt x="424" y="394"/>
                    </a:lnTo>
                    <a:lnTo>
                      <a:pt x="432" y="378"/>
                    </a:lnTo>
                    <a:lnTo>
                      <a:pt x="438" y="358"/>
                    </a:lnTo>
                    <a:lnTo>
                      <a:pt x="440" y="340"/>
                    </a:lnTo>
                    <a:lnTo>
                      <a:pt x="440" y="340"/>
                    </a:lnTo>
                    <a:lnTo>
                      <a:pt x="438" y="322"/>
                    </a:lnTo>
                    <a:lnTo>
                      <a:pt x="438" y="322"/>
                    </a:lnTo>
                    <a:lnTo>
                      <a:pt x="446" y="314"/>
                    </a:lnTo>
                    <a:lnTo>
                      <a:pt x="456" y="306"/>
                    </a:lnTo>
                    <a:lnTo>
                      <a:pt x="462" y="296"/>
                    </a:lnTo>
                    <a:lnTo>
                      <a:pt x="468" y="286"/>
                    </a:lnTo>
                    <a:lnTo>
                      <a:pt x="474" y="276"/>
                    </a:lnTo>
                    <a:lnTo>
                      <a:pt x="478" y="264"/>
                    </a:lnTo>
                    <a:lnTo>
                      <a:pt x="480" y="252"/>
                    </a:lnTo>
                    <a:lnTo>
                      <a:pt x="480" y="240"/>
                    </a:lnTo>
                    <a:lnTo>
                      <a:pt x="480" y="240"/>
                    </a:lnTo>
                    <a:close/>
                    <a:moveTo>
                      <a:pt x="382" y="288"/>
                    </a:moveTo>
                    <a:lnTo>
                      <a:pt x="364" y="288"/>
                    </a:lnTo>
                    <a:lnTo>
                      <a:pt x="376" y="302"/>
                    </a:lnTo>
                    <a:lnTo>
                      <a:pt x="376" y="302"/>
                    </a:lnTo>
                    <a:lnTo>
                      <a:pt x="382" y="310"/>
                    </a:lnTo>
                    <a:lnTo>
                      <a:pt x="388" y="320"/>
                    </a:lnTo>
                    <a:lnTo>
                      <a:pt x="392" y="328"/>
                    </a:lnTo>
                    <a:lnTo>
                      <a:pt x="392" y="338"/>
                    </a:lnTo>
                    <a:lnTo>
                      <a:pt x="392" y="348"/>
                    </a:lnTo>
                    <a:lnTo>
                      <a:pt x="388" y="358"/>
                    </a:lnTo>
                    <a:lnTo>
                      <a:pt x="384" y="368"/>
                    </a:lnTo>
                    <a:lnTo>
                      <a:pt x="376" y="376"/>
                    </a:lnTo>
                    <a:lnTo>
                      <a:pt x="376" y="376"/>
                    </a:lnTo>
                    <a:lnTo>
                      <a:pt x="376" y="376"/>
                    </a:lnTo>
                    <a:lnTo>
                      <a:pt x="368" y="382"/>
                    </a:lnTo>
                    <a:lnTo>
                      <a:pt x="360" y="388"/>
                    </a:lnTo>
                    <a:lnTo>
                      <a:pt x="350" y="390"/>
                    </a:lnTo>
                    <a:lnTo>
                      <a:pt x="340" y="390"/>
                    </a:lnTo>
                    <a:lnTo>
                      <a:pt x="340" y="390"/>
                    </a:lnTo>
                    <a:lnTo>
                      <a:pt x="330" y="390"/>
                    </a:lnTo>
                    <a:lnTo>
                      <a:pt x="320" y="388"/>
                    </a:lnTo>
                    <a:lnTo>
                      <a:pt x="310" y="382"/>
                    </a:lnTo>
                    <a:lnTo>
                      <a:pt x="302" y="376"/>
                    </a:lnTo>
                    <a:lnTo>
                      <a:pt x="288" y="364"/>
                    </a:lnTo>
                    <a:lnTo>
                      <a:pt x="288" y="380"/>
                    </a:lnTo>
                    <a:lnTo>
                      <a:pt x="288" y="380"/>
                    </a:lnTo>
                    <a:lnTo>
                      <a:pt x="288" y="392"/>
                    </a:lnTo>
                    <a:lnTo>
                      <a:pt x="284" y="400"/>
                    </a:lnTo>
                    <a:lnTo>
                      <a:pt x="280" y="410"/>
                    </a:lnTo>
                    <a:lnTo>
                      <a:pt x="274" y="418"/>
                    </a:lnTo>
                    <a:lnTo>
                      <a:pt x="268" y="424"/>
                    </a:lnTo>
                    <a:lnTo>
                      <a:pt x="260" y="428"/>
                    </a:lnTo>
                    <a:lnTo>
                      <a:pt x="250" y="432"/>
                    </a:lnTo>
                    <a:lnTo>
                      <a:pt x="240" y="432"/>
                    </a:lnTo>
                    <a:lnTo>
                      <a:pt x="240" y="432"/>
                    </a:lnTo>
                    <a:lnTo>
                      <a:pt x="230" y="432"/>
                    </a:lnTo>
                    <a:lnTo>
                      <a:pt x="220" y="428"/>
                    </a:lnTo>
                    <a:lnTo>
                      <a:pt x="212" y="424"/>
                    </a:lnTo>
                    <a:lnTo>
                      <a:pt x="206" y="418"/>
                    </a:lnTo>
                    <a:lnTo>
                      <a:pt x="200" y="410"/>
                    </a:lnTo>
                    <a:lnTo>
                      <a:pt x="196" y="400"/>
                    </a:lnTo>
                    <a:lnTo>
                      <a:pt x="192" y="392"/>
                    </a:lnTo>
                    <a:lnTo>
                      <a:pt x="192" y="380"/>
                    </a:lnTo>
                    <a:lnTo>
                      <a:pt x="192" y="364"/>
                    </a:lnTo>
                    <a:lnTo>
                      <a:pt x="178" y="376"/>
                    </a:lnTo>
                    <a:lnTo>
                      <a:pt x="178" y="376"/>
                    </a:lnTo>
                    <a:lnTo>
                      <a:pt x="170" y="382"/>
                    </a:lnTo>
                    <a:lnTo>
                      <a:pt x="162" y="388"/>
                    </a:lnTo>
                    <a:lnTo>
                      <a:pt x="152" y="390"/>
                    </a:lnTo>
                    <a:lnTo>
                      <a:pt x="142" y="390"/>
                    </a:lnTo>
                    <a:lnTo>
                      <a:pt x="142" y="390"/>
                    </a:lnTo>
                    <a:lnTo>
                      <a:pt x="130" y="390"/>
                    </a:lnTo>
                    <a:lnTo>
                      <a:pt x="120" y="388"/>
                    </a:lnTo>
                    <a:lnTo>
                      <a:pt x="112" y="382"/>
                    </a:lnTo>
                    <a:lnTo>
                      <a:pt x="104" y="376"/>
                    </a:lnTo>
                    <a:lnTo>
                      <a:pt x="104" y="376"/>
                    </a:lnTo>
                    <a:lnTo>
                      <a:pt x="104" y="376"/>
                    </a:lnTo>
                    <a:lnTo>
                      <a:pt x="98" y="368"/>
                    </a:lnTo>
                    <a:lnTo>
                      <a:pt x="94" y="358"/>
                    </a:lnTo>
                    <a:lnTo>
                      <a:pt x="92" y="348"/>
                    </a:lnTo>
                    <a:lnTo>
                      <a:pt x="90" y="338"/>
                    </a:lnTo>
                    <a:lnTo>
                      <a:pt x="92" y="328"/>
                    </a:lnTo>
                    <a:lnTo>
                      <a:pt x="94" y="320"/>
                    </a:lnTo>
                    <a:lnTo>
                      <a:pt x="98" y="310"/>
                    </a:lnTo>
                    <a:lnTo>
                      <a:pt x="104" y="302"/>
                    </a:lnTo>
                    <a:lnTo>
                      <a:pt x="116" y="288"/>
                    </a:lnTo>
                    <a:lnTo>
                      <a:pt x="100" y="288"/>
                    </a:lnTo>
                    <a:lnTo>
                      <a:pt x="100" y="288"/>
                    </a:lnTo>
                    <a:lnTo>
                      <a:pt x="90" y="288"/>
                    </a:lnTo>
                    <a:lnTo>
                      <a:pt x="80" y="284"/>
                    </a:lnTo>
                    <a:lnTo>
                      <a:pt x="70" y="280"/>
                    </a:lnTo>
                    <a:lnTo>
                      <a:pt x="64" y="274"/>
                    </a:lnTo>
                    <a:lnTo>
                      <a:pt x="56" y="268"/>
                    </a:lnTo>
                    <a:lnTo>
                      <a:pt x="52" y="260"/>
                    </a:lnTo>
                    <a:lnTo>
                      <a:pt x="50" y="250"/>
                    </a:lnTo>
                    <a:lnTo>
                      <a:pt x="48" y="240"/>
                    </a:lnTo>
                    <a:lnTo>
                      <a:pt x="48" y="240"/>
                    </a:lnTo>
                    <a:lnTo>
                      <a:pt x="48" y="240"/>
                    </a:lnTo>
                    <a:lnTo>
                      <a:pt x="50" y="230"/>
                    </a:lnTo>
                    <a:lnTo>
                      <a:pt x="52" y="220"/>
                    </a:lnTo>
                    <a:lnTo>
                      <a:pt x="56" y="212"/>
                    </a:lnTo>
                    <a:lnTo>
                      <a:pt x="64" y="206"/>
                    </a:lnTo>
                    <a:lnTo>
                      <a:pt x="70" y="200"/>
                    </a:lnTo>
                    <a:lnTo>
                      <a:pt x="80" y="196"/>
                    </a:lnTo>
                    <a:lnTo>
                      <a:pt x="90" y="192"/>
                    </a:lnTo>
                    <a:lnTo>
                      <a:pt x="100" y="192"/>
                    </a:lnTo>
                    <a:lnTo>
                      <a:pt x="116" y="192"/>
                    </a:lnTo>
                    <a:lnTo>
                      <a:pt x="104" y="178"/>
                    </a:lnTo>
                    <a:lnTo>
                      <a:pt x="104" y="178"/>
                    </a:lnTo>
                    <a:lnTo>
                      <a:pt x="98" y="170"/>
                    </a:lnTo>
                    <a:lnTo>
                      <a:pt x="94" y="162"/>
                    </a:lnTo>
                    <a:lnTo>
                      <a:pt x="90" y="152"/>
                    </a:lnTo>
                    <a:lnTo>
                      <a:pt x="90" y="142"/>
                    </a:lnTo>
                    <a:lnTo>
                      <a:pt x="90" y="132"/>
                    </a:lnTo>
                    <a:lnTo>
                      <a:pt x="94" y="122"/>
                    </a:lnTo>
                    <a:lnTo>
                      <a:pt x="98" y="114"/>
                    </a:lnTo>
                    <a:lnTo>
                      <a:pt x="104" y="106"/>
                    </a:lnTo>
                    <a:lnTo>
                      <a:pt x="104" y="106"/>
                    </a:lnTo>
                    <a:lnTo>
                      <a:pt x="112" y="98"/>
                    </a:lnTo>
                    <a:lnTo>
                      <a:pt x="122" y="94"/>
                    </a:lnTo>
                    <a:lnTo>
                      <a:pt x="132" y="90"/>
                    </a:lnTo>
                    <a:lnTo>
                      <a:pt x="140" y="90"/>
                    </a:lnTo>
                    <a:lnTo>
                      <a:pt x="140" y="90"/>
                    </a:lnTo>
                    <a:lnTo>
                      <a:pt x="150" y="90"/>
                    </a:lnTo>
                    <a:lnTo>
                      <a:pt x="160" y="94"/>
                    </a:lnTo>
                    <a:lnTo>
                      <a:pt x="170" y="98"/>
                    </a:lnTo>
                    <a:lnTo>
                      <a:pt x="178" y="104"/>
                    </a:lnTo>
                    <a:lnTo>
                      <a:pt x="192" y="116"/>
                    </a:lnTo>
                    <a:lnTo>
                      <a:pt x="192" y="100"/>
                    </a:lnTo>
                    <a:lnTo>
                      <a:pt x="192" y="100"/>
                    </a:lnTo>
                    <a:lnTo>
                      <a:pt x="192" y="90"/>
                    </a:lnTo>
                    <a:lnTo>
                      <a:pt x="196" y="80"/>
                    </a:lnTo>
                    <a:lnTo>
                      <a:pt x="200" y="70"/>
                    </a:lnTo>
                    <a:lnTo>
                      <a:pt x="206" y="64"/>
                    </a:lnTo>
                    <a:lnTo>
                      <a:pt x="212" y="56"/>
                    </a:lnTo>
                    <a:lnTo>
                      <a:pt x="220" y="52"/>
                    </a:lnTo>
                    <a:lnTo>
                      <a:pt x="230" y="50"/>
                    </a:lnTo>
                    <a:lnTo>
                      <a:pt x="240" y="48"/>
                    </a:lnTo>
                    <a:lnTo>
                      <a:pt x="240" y="48"/>
                    </a:lnTo>
                    <a:lnTo>
                      <a:pt x="250" y="50"/>
                    </a:lnTo>
                    <a:lnTo>
                      <a:pt x="260" y="52"/>
                    </a:lnTo>
                    <a:lnTo>
                      <a:pt x="268" y="56"/>
                    </a:lnTo>
                    <a:lnTo>
                      <a:pt x="274" y="64"/>
                    </a:lnTo>
                    <a:lnTo>
                      <a:pt x="280" y="70"/>
                    </a:lnTo>
                    <a:lnTo>
                      <a:pt x="284" y="80"/>
                    </a:lnTo>
                    <a:lnTo>
                      <a:pt x="288" y="90"/>
                    </a:lnTo>
                    <a:lnTo>
                      <a:pt x="288" y="100"/>
                    </a:lnTo>
                    <a:lnTo>
                      <a:pt x="288" y="116"/>
                    </a:lnTo>
                    <a:lnTo>
                      <a:pt x="302" y="104"/>
                    </a:lnTo>
                    <a:lnTo>
                      <a:pt x="302" y="104"/>
                    </a:lnTo>
                    <a:lnTo>
                      <a:pt x="310" y="98"/>
                    </a:lnTo>
                    <a:lnTo>
                      <a:pt x="320" y="94"/>
                    </a:lnTo>
                    <a:lnTo>
                      <a:pt x="330" y="90"/>
                    </a:lnTo>
                    <a:lnTo>
                      <a:pt x="340" y="90"/>
                    </a:lnTo>
                    <a:lnTo>
                      <a:pt x="340" y="90"/>
                    </a:lnTo>
                    <a:lnTo>
                      <a:pt x="348" y="90"/>
                    </a:lnTo>
                    <a:lnTo>
                      <a:pt x="358" y="94"/>
                    </a:lnTo>
                    <a:lnTo>
                      <a:pt x="368" y="98"/>
                    </a:lnTo>
                    <a:lnTo>
                      <a:pt x="376" y="104"/>
                    </a:lnTo>
                    <a:lnTo>
                      <a:pt x="376" y="104"/>
                    </a:lnTo>
                    <a:lnTo>
                      <a:pt x="376" y="104"/>
                    </a:lnTo>
                    <a:lnTo>
                      <a:pt x="382" y="112"/>
                    </a:lnTo>
                    <a:lnTo>
                      <a:pt x="388" y="122"/>
                    </a:lnTo>
                    <a:lnTo>
                      <a:pt x="390" y="132"/>
                    </a:lnTo>
                    <a:lnTo>
                      <a:pt x="390" y="142"/>
                    </a:lnTo>
                    <a:lnTo>
                      <a:pt x="390" y="152"/>
                    </a:lnTo>
                    <a:lnTo>
                      <a:pt x="388" y="162"/>
                    </a:lnTo>
                    <a:lnTo>
                      <a:pt x="382" y="170"/>
                    </a:lnTo>
                    <a:lnTo>
                      <a:pt x="376" y="178"/>
                    </a:lnTo>
                    <a:lnTo>
                      <a:pt x="364" y="192"/>
                    </a:lnTo>
                    <a:lnTo>
                      <a:pt x="382" y="192"/>
                    </a:lnTo>
                    <a:lnTo>
                      <a:pt x="382" y="192"/>
                    </a:lnTo>
                    <a:lnTo>
                      <a:pt x="392" y="192"/>
                    </a:lnTo>
                    <a:lnTo>
                      <a:pt x="402" y="196"/>
                    </a:lnTo>
                    <a:lnTo>
                      <a:pt x="410" y="200"/>
                    </a:lnTo>
                    <a:lnTo>
                      <a:pt x="418" y="206"/>
                    </a:lnTo>
                    <a:lnTo>
                      <a:pt x="424" y="212"/>
                    </a:lnTo>
                    <a:lnTo>
                      <a:pt x="428" y="220"/>
                    </a:lnTo>
                    <a:lnTo>
                      <a:pt x="432" y="230"/>
                    </a:lnTo>
                    <a:lnTo>
                      <a:pt x="432" y="240"/>
                    </a:lnTo>
                    <a:lnTo>
                      <a:pt x="432" y="240"/>
                    </a:lnTo>
                    <a:lnTo>
                      <a:pt x="432" y="250"/>
                    </a:lnTo>
                    <a:lnTo>
                      <a:pt x="428" y="260"/>
                    </a:lnTo>
                    <a:lnTo>
                      <a:pt x="424" y="268"/>
                    </a:lnTo>
                    <a:lnTo>
                      <a:pt x="418" y="274"/>
                    </a:lnTo>
                    <a:lnTo>
                      <a:pt x="410" y="280"/>
                    </a:lnTo>
                    <a:lnTo>
                      <a:pt x="402" y="284"/>
                    </a:lnTo>
                    <a:lnTo>
                      <a:pt x="392" y="288"/>
                    </a:lnTo>
                    <a:lnTo>
                      <a:pt x="382" y="288"/>
                    </a:lnTo>
                    <a:lnTo>
                      <a:pt x="38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2" name="Freeform 14"/>
              <p:cNvSpPr>
                <a:spLocks/>
              </p:cNvSpPr>
              <p:nvPr/>
            </p:nvSpPr>
            <p:spPr bwMode="auto">
              <a:xfrm>
                <a:off x="1114425" y="3975100"/>
                <a:ext cx="228600" cy="228600"/>
              </a:xfrm>
              <a:custGeom>
                <a:avLst/>
                <a:gdLst>
                  <a:gd name="T0" fmla="*/ 144 w 144"/>
                  <a:gd name="T1" fmla="*/ 72 h 144"/>
                  <a:gd name="T2" fmla="*/ 144 w 144"/>
                  <a:gd name="T3" fmla="*/ 72 h 144"/>
                  <a:gd name="T4" fmla="*/ 142 w 144"/>
                  <a:gd name="T5" fmla="*/ 58 h 144"/>
                  <a:gd name="T6" fmla="*/ 138 w 144"/>
                  <a:gd name="T7" fmla="*/ 44 h 144"/>
                  <a:gd name="T8" fmla="*/ 132 w 144"/>
                  <a:gd name="T9" fmla="*/ 32 h 144"/>
                  <a:gd name="T10" fmla="*/ 124 w 144"/>
                  <a:gd name="T11" fmla="*/ 22 h 144"/>
                  <a:gd name="T12" fmla="*/ 112 w 144"/>
                  <a:gd name="T13" fmla="*/ 12 h 144"/>
                  <a:gd name="T14" fmla="*/ 100 w 144"/>
                  <a:gd name="T15" fmla="*/ 6 h 144"/>
                  <a:gd name="T16" fmla="*/ 86 w 144"/>
                  <a:gd name="T17" fmla="*/ 2 h 144"/>
                  <a:gd name="T18" fmla="*/ 72 w 144"/>
                  <a:gd name="T19" fmla="*/ 0 h 144"/>
                  <a:gd name="T20" fmla="*/ 72 w 144"/>
                  <a:gd name="T21" fmla="*/ 0 h 144"/>
                  <a:gd name="T22" fmla="*/ 58 w 144"/>
                  <a:gd name="T23" fmla="*/ 2 h 144"/>
                  <a:gd name="T24" fmla="*/ 44 w 144"/>
                  <a:gd name="T25" fmla="*/ 6 h 144"/>
                  <a:gd name="T26" fmla="*/ 32 w 144"/>
                  <a:gd name="T27" fmla="*/ 12 h 144"/>
                  <a:gd name="T28" fmla="*/ 22 w 144"/>
                  <a:gd name="T29" fmla="*/ 22 h 144"/>
                  <a:gd name="T30" fmla="*/ 12 w 144"/>
                  <a:gd name="T31" fmla="*/ 32 h 144"/>
                  <a:gd name="T32" fmla="*/ 6 w 144"/>
                  <a:gd name="T33" fmla="*/ 44 h 144"/>
                  <a:gd name="T34" fmla="*/ 2 w 144"/>
                  <a:gd name="T35" fmla="*/ 58 h 144"/>
                  <a:gd name="T36" fmla="*/ 0 w 144"/>
                  <a:gd name="T37" fmla="*/ 72 h 144"/>
                  <a:gd name="T38" fmla="*/ 0 w 144"/>
                  <a:gd name="T39" fmla="*/ 72 h 144"/>
                  <a:gd name="T40" fmla="*/ 2 w 144"/>
                  <a:gd name="T41" fmla="*/ 86 h 144"/>
                  <a:gd name="T42" fmla="*/ 6 w 144"/>
                  <a:gd name="T43" fmla="*/ 100 h 144"/>
                  <a:gd name="T44" fmla="*/ 12 w 144"/>
                  <a:gd name="T45" fmla="*/ 112 h 144"/>
                  <a:gd name="T46" fmla="*/ 22 w 144"/>
                  <a:gd name="T47" fmla="*/ 124 h 144"/>
                  <a:gd name="T48" fmla="*/ 32 w 144"/>
                  <a:gd name="T49" fmla="*/ 132 h 144"/>
                  <a:gd name="T50" fmla="*/ 44 w 144"/>
                  <a:gd name="T51" fmla="*/ 138 h 144"/>
                  <a:gd name="T52" fmla="*/ 58 w 144"/>
                  <a:gd name="T53" fmla="*/ 142 h 144"/>
                  <a:gd name="T54" fmla="*/ 72 w 144"/>
                  <a:gd name="T55" fmla="*/ 144 h 144"/>
                  <a:gd name="T56" fmla="*/ 72 w 144"/>
                  <a:gd name="T57" fmla="*/ 144 h 144"/>
                  <a:gd name="T58" fmla="*/ 86 w 144"/>
                  <a:gd name="T59" fmla="*/ 142 h 144"/>
                  <a:gd name="T60" fmla="*/ 100 w 144"/>
                  <a:gd name="T61" fmla="*/ 138 h 144"/>
                  <a:gd name="T62" fmla="*/ 112 w 144"/>
                  <a:gd name="T63" fmla="*/ 132 h 144"/>
                  <a:gd name="T64" fmla="*/ 124 w 144"/>
                  <a:gd name="T65" fmla="*/ 124 h 144"/>
                  <a:gd name="T66" fmla="*/ 132 w 144"/>
                  <a:gd name="T67" fmla="*/ 112 h 144"/>
                  <a:gd name="T68" fmla="*/ 138 w 144"/>
                  <a:gd name="T69" fmla="*/ 100 h 144"/>
                  <a:gd name="T70" fmla="*/ 142 w 144"/>
                  <a:gd name="T71" fmla="*/ 86 h 144"/>
                  <a:gd name="T72" fmla="*/ 144 w 144"/>
                  <a:gd name="T73" fmla="*/ 72 h 144"/>
                  <a:gd name="T74" fmla="*/ 144 w 144"/>
                  <a:gd name="T7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44">
                    <a:moveTo>
                      <a:pt x="144" y="72"/>
                    </a:moveTo>
                    <a:lnTo>
                      <a:pt x="144" y="72"/>
                    </a:lnTo>
                    <a:lnTo>
                      <a:pt x="142" y="58"/>
                    </a:lnTo>
                    <a:lnTo>
                      <a:pt x="138" y="44"/>
                    </a:lnTo>
                    <a:lnTo>
                      <a:pt x="132" y="32"/>
                    </a:lnTo>
                    <a:lnTo>
                      <a:pt x="124" y="22"/>
                    </a:lnTo>
                    <a:lnTo>
                      <a:pt x="112" y="12"/>
                    </a:lnTo>
                    <a:lnTo>
                      <a:pt x="100" y="6"/>
                    </a:lnTo>
                    <a:lnTo>
                      <a:pt x="86" y="2"/>
                    </a:lnTo>
                    <a:lnTo>
                      <a:pt x="72" y="0"/>
                    </a:lnTo>
                    <a:lnTo>
                      <a:pt x="72" y="0"/>
                    </a:lnTo>
                    <a:lnTo>
                      <a:pt x="58" y="2"/>
                    </a:lnTo>
                    <a:lnTo>
                      <a:pt x="44" y="6"/>
                    </a:lnTo>
                    <a:lnTo>
                      <a:pt x="32" y="12"/>
                    </a:lnTo>
                    <a:lnTo>
                      <a:pt x="22" y="22"/>
                    </a:lnTo>
                    <a:lnTo>
                      <a:pt x="12" y="32"/>
                    </a:lnTo>
                    <a:lnTo>
                      <a:pt x="6" y="44"/>
                    </a:lnTo>
                    <a:lnTo>
                      <a:pt x="2" y="58"/>
                    </a:lnTo>
                    <a:lnTo>
                      <a:pt x="0" y="72"/>
                    </a:lnTo>
                    <a:lnTo>
                      <a:pt x="0" y="72"/>
                    </a:lnTo>
                    <a:lnTo>
                      <a:pt x="2" y="86"/>
                    </a:lnTo>
                    <a:lnTo>
                      <a:pt x="6" y="100"/>
                    </a:lnTo>
                    <a:lnTo>
                      <a:pt x="12" y="112"/>
                    </a:lnTo>
                    <a:lnTo>
                      <a:pt x="22" y="124"/>
                    </a:lnTo>
                    <a:lnTo>
                      <a:pt x="32" y="132"/>
                    </a:lnTo>
                    <a:lnTo>
                      <a:pt x="44" y="138"/>
                    </a:lnTo>
                    <a:lnTo>
                      <a:pt x="58" y="142"/>
                    </a:lnTo>
                    <a:lnTo>
                      <a:pt x="72" y="144"/>
                    </a:lnTo>
                    <a:lnTo>
                      <a:pt x="72" y="144"/>
                    </a:lnTo>
                    <a:lnTo>
                      <a:pt x="86" y="142"/>
                    </a:lnTo>
                    <a:lnTo>
                      <a:pt x="100" y="138"/>
                    </a:lnTo>
                    <a:lnTo>
                      <a:pt x="112" y="132"/>
                    </a:lnTo>
                    <a:lnTo>
                      <a:pt x="124" y="124"/>
                    </a:lnTo>
                    <a:lnTo>
                      <a:pt x="132" y="112"/>
                    </a:lnTo>
                    <a:lnTo>
                      <a:pt x="138" y="100"/>
                    </a:lnTo>
                    <a:lnTo>
                      <a:pt x="142" y="86"/>
                    </a:lnTo>
                    <a:lnTo>
                      <a:pt x="144" y="72"/>
                    </a:lnTo>
                    <a:lnTo>
                      <a:pt x="14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grpSp>
        <p:nvGrpSpPr>
          <p:cNvPr id="23" name="그룹 22"/>
          <p:cNvGrpSpPr/>
          <p:nvPr/>
        </p:nvGrpSpPr>
        <p:grpSpPr>
          <a:xfrm>
            <a:off x="5015415" y="4225993"/>
            <a:ext cx="455757" cy="455756"/>
            <a:chOff x="5047533" y="4972596"/>
            <a:chExt cx="630084" cy="630084"/>
          </a:xfrm>
        </p:grpSpPr>
        <p:sp>
          <p:nvSpPr>
            <p:cNvPr id="24" name="타원 23"/>
            <p:cNvSpPr/>
            <p:nvPr/>
          </p:nvSpPr>
          <p:spPr>
            <a:xfrm>
              <a:off x="5047533" y="4972596"/>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25" name="Freeform 23"/>
            <p:cNvSpPr>
              <a:spLocks noEditPoints="1"/>
            </p:cNvSpPr>
            <p:nvPr/>
          </p:nvSpPr>
          <p:spPr bwMode="auto">
            <a:xfrm>
              <a:off x="5204069" y="5099713"/>
              <a:ext cx="317012" cy="375851"/>
            </a:xfrm>
            <a:custGeom>
              <a:avLst/>
              <a:gdLst>
                <a:gd name="T0" fmla="*/ 450 w 528"/>
                <a:gd name="T1" fmla="*/ 110 h 626"/>
                <a:gd name="T2" fmla="*/ 346 w 528"/>
                <a:gd name="T3" fmla="*/ 16 h 626"/>
                <a:gd name="T4" fmla="*/ 222 w 528"/>
                <a:gd name="T5" fmla="*/ 4 h 626"/>
                <a:gd name="T6" fmla="*/ 102 w 528"/>
                <a:gd name="T7" fmla="*/ 76 h 626"/>
                <a:gd name="T8" fmla="*/ 54 w 528"/>
                <a:gd name="T9" fmla="*/ 210 h 626"/>
                <a:gd name="T10" fmla="*/ 90 w 528"/>
                <a:gd name="T11" fmla="*/ 328 h 626"/>
                <a:gd name="T12" fmla="*/ 202 w 528"/>
                <a:gd name="T13" fmla="*/ 410 h 626"/>
                <a:gd name="T14" fmla="*/ 326 w 528"/>
                <a:gd name="T15" fmla="*/ 410 h 626"/>
                <a:gd name="T16" fmla="*/ 438 w 528"/>
                <a:gd name="T17" fmla="*/ 328 h 626"/>
                <a:gd name="T18" fmla="*/ 474 w 528"/>
                <a:gd name="T19" fmla="*/ 210 h 626"/>
                <a:gd name="T20" fmla="*/ 438 w 528"/>
                <a:gd name="T21" fmla="*/ 210 h 626"/>
                <a:gd name="T22" fmla="*/ 376 w 528"/>
                <a:gd name="T23" fmla="*/ 258 h 626"/>
                <a:gd name="T24" fmla="*/ 376 w 528"/>
                <a:gd name="T25" fmla="*/ 162 h 626"/>
                <a:gd name="T26" fmla="*/ 368 w 528"/>
                <a:gd name="T27" fmla="*/ 128 h 626"/>
                <a:gd name="T28" fmla="*/ 354 w 528"/>
                <a:gd name="T29" fmla="*/ 60 h 626"/>
                <a:gd name="T30" fmla="*/ 342 w 528"/>
                <a:gd name="T31" fmla="*/ 230 h 626"/>
                <a:gd name="T32" fmla="*/ 188 w 528"/>
                <a:gd name="T33" fmla="*/ 248 h 626"/>
                <a:gd name="T34" fmla="*/ 226 w 528"/>
                <a:gd name="T35" fmla="*/ 176 h 626"/>
                <a:gd name="T36" fmla="*/ 342 w 528"/>
                <a:gd name="T37" fmla="*/ 210 h 626"/>
                <a:gd name="T38" fmla="*/ 304 w 528"/>
                <a:gd name="T39" fmla="*/ 72 h 626"/>
                <a:gd name="T40" fmla="*/ 264 w 528"/>
                <a:gd name="T41" fmla="*/ 142 h 626"/>
                <a:gd name="T42" fmla="*/ 226 w 528"/>
                <a:gd name="T43" fmla="*/ 72 h 626"/>
                <a:gd name="T44" fmla="*/ 198 w 528"/>
                <a:gd name="T45" fmla="*/ 50 h 626"/>
                <a:gd name="T46" fmla="*/ 120 w 528"/>
                <a:gd name="T47" fmla="*/ 112 h 626"/>
                <a:gd name="T48" fmla="*/ 104 w 528"/>
                <a:gd name="T49" fmla="*/ 276 h 626"/>
                <a:gd name="T50" fmla="*/ 92 w 528"/>
                <a:gd name="T51" fmla="*/ 192 h 626"/>
                <a:gd name="T52" fmla="*/ 154 w 528"/>
                <a:gd name="T53" fmla="*/ 162 h 626"/>
                <a:gd name="T54" fmla="*/ 128 w 528"/>
                <a:gd name="T55" fmla="*/ 266 h 626"/>
                <a:gd name="T56" fmla="*/ 160 w 528"/>
                <a:gd name="T57" fmla="*/ 292 h 626"/>
                <a:gd name="T58" fmla="*/ 154 w 528"/>
                <a:gd name="T59" fmla="*/ 344 h 626"/>
                <a:gd name="T60" fmla="*/ 244 w 528"/>
                <a:gd name="T61" fmla="*/ 364 h 626"/>
                <a:gd name="T62" fmla="*/ 196 w 528"/>
                <a:gd name="T63" fmla="*/ 284 h 626"/>
                <a:gd name="T64" fmla="*/ 320 w 528"/>
                <a:gd name="T65" fmla="*/ 320 h 626"/>
                <a:gd name="T66" fmla="*/ 264 w 528"/>
                <a:gd name="T67" fmla="*/ 370 h 626"/>
                <a:gd name="T68" fmla="*/ 368 w 528"/>
                <a:gd name="T69" fmla="*/ 292 h 626"/>
                <a:gd name="T70" fmla="*/ 330 w 528"/>
                <a:gd name="T71" fmla="*/ 370 h 626"/>
                <a:gd name="T72" fmla="*/ 206 w 528"/>
                <a:gd name="T73" fmla="*/ 494 h 626"/>
                <a:gd name="T74" fmla="*/ 116 w 528"/>
                <a:gd name="T75" fmla="*/ 428 h 626"/>
                <a:gd name="T76" fmla="*/ 110 w 528"/>
                <a:gd name="T77" fmla="*/ 460 h 626"/>
                <a:gd name="T78" fmla="*/ 38 w 528"/>
                <a:gd name="T79" fmla="*/ 366 h 626"/>
                <a:gd name="T80" fmla="*/ 12 w 528"/>
                <a:gd name="T81" fmla="*/ 356 h 626"/>
                <a:gd name="T82" fmla="*/ 2 w 528"/>
                <a:gd name="T83" fmla="*/ 380 h 626"/>
                <a:gd name="T84" fmla="*/ 42 w 528"/>
                <a:gd name="T85" fmla="*/ 508 h 626"/>
                <a:gd name="T86" fmla="*/ 184 w 528"/>
                <a:gd name="T87" fmla="*/ 624 h 626"/>
                <a:gd name="T88" fmla="*/ 226 w 528"/>
                <a:gd name="T89" fmla="*/ 608 h 626"/>
                <a:gd name="T90" fmla="*/ 218 w 528"/>
                <a:gd name="T91" fmla="*/ 516 h 626"/>
                <a:gd name="T92" fmla="*/ 510 w 528"/>
                <a:gd name="T93" fmla="*/ 356 h 626"/>
                <a:gd name="T94" fmla="*/ 492 w 528"/>
                <a:gd name="T95" fmla="*/ 366 h 626"/>
                <a:gd name="T96" fmla="*/ 420 w 528"/>
                <a:gd name="T97" fmla="*/ 460 h 626"/>
                <a:gd name="T98" fmla="*/ 406 w 528"/>
                <a:gd name="T99" fmla="*/ 426 h 626"/>
                <a:gd name="T100" fmla="*/ 322 w 528"/>
                <a:gd name="T101" fmla="*/ 494 h 626"/>
                <a:gd name="T102" fmla="*/ 296 w 528"/>
                <a:gd name="T103" fmla="*/ 588 h 626"/>
                <a:gd name="T104" fmla="*/ 320 w 528"/>
                <a:gd name="T105" fmla="*/ 622 h 626"/>
                <a:gd name="T106" fmla="*/ 370 w 528"/>
                <a:gd name="T107" fmla="*/ 606 h 626"/>
                <a:gd name="T108" fmla="*/ 494 w 528"/>
                <a:gd name="T109" fmla="*/ 500 h 626"/>
                <a:gd name="T110" fmla="*/ 528 w 528"/>
                <a:gd name="T111" fmla="*/ 37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8" h="626">
                  <a:moveTo>
                    <a:pt x="474" y="210"/>
                  </a:moveTo>
                  <a:lnTo>
                    <a:pt x="474" y="210"/>
                  </a:lnTo>
                  <a:lnTo>
                    <a:pt x="474" y="188"/>
                  </a:lnTo>
                  <a:lnTo>
                    <a:pt x="470" y="168"/>
                  </a:lnTo>
                  <a:lnTo>
                    <a:pt x="464" y="148"/>
                  </a:lnTo>
                  <a:lnTo>
                    <a:pt x="458" y="128"/>
                  </a:lnTo>
                  <a:lnTo>
                    <a:pt x="450" y="110"/>
                  </a:lnTo>
                  <a:lnTo>
                    <a:pt x="438" y="92"/>
                  </a:lnTo>
                  <a:lnTo>
                    <a:pt x="426" y="76"/>
                  </a:lnTo>
                  <a:lnTo>
                    <a:pt x="412" y="62"/>
                  </a:lnTo>
                  <a:lnTo>
                    <a:pt x="398" y="48"/>
                  </a:lnTo>
                  <a:lnTo>
                    <a:pt x="382" y="36"/>
                  </a:lnTo>
                  <a:lnTo>
                    <a:pt x="364" y="26"/>
                  </a:lnTo>
                  <a:lnTo>
                    <a:pt x="346" y="16"/>
                  </a:lnTo>
                  <a:lnTo>
                    <a:pt x="326" y="10"/>
                  </a:lnTo>
                  <a:lnTo>
                    <a:pt x="306" y="4"/>
                  </a:lnTo>
                  <a:lnTo>
                    <a:pt x="286" y="2"/>
                  </a:lnTo>
                  <a:lnTo>
                    <a:pt x="264" y="0"/>
                  </a:lnTo>
                  <a:lnTo>
                    <a:pt x="264" y="0"/>
                  </a:lnTo>
                  <a:lnTo>
                    <a:pt x="242" y="2"/>
                  </a:lnTo>
                  <a:lnTo>
                    <a:pt x="222" y="4"/>
                  </a:lnTo>
                  <a:lnTo>
                    <a:pt x="202" y="10"/>
                  </a:lnTo>
                  <a:lnTo>
                    <a:pt x="182" y="16"/>
                  </a:lnTo>
                  <a:lnTo>
                    <a:pt x="164" y="26"/>
                  </a:lnTo>
                  <a:lnTo>
                    <a:pt x="148" y="36"/>
                  </a:lnTo>
                  <a:lnTo>
                    <a:pt x="130" y="48"/>
                  </a:lnTo>
                  <a:lnTo>
                    <a:pt x="116" y="62"/>
                  </a:lnTo>
                  <a:lnTo>
                    <a:pt x="102" y="76"/>
                  </a:lnTo>
                  <a:lnTo>
                    <a:pt x="90" y="92"/>
                  </a:lnTo>
                  <a:lnTo>
                    <a:pt x="80" y="110"/>
                  </a:lnTo>
                  <a:lnTo>
                    <a:pt x="70" y="128"/>
                  </a:lnTo>
                  <a:lnTo>
                    <a:pt x="64" y="148"/>
                  </a:lnTo>
                  <a:lnTo>
                    <a:pt x="58" y="168"/>
                  </a:lnTo>
                  <a:lnTo>
                    <a:pt x="56" y="188"/>
                  </a:lnTo>
                  <a:lnTo>
                    <a:pt x="54" y="210"/>
                  </a:lnTo>
                  <a:lnTo>
                    <a:pt x="54" y="210"/>
                  </a:lnTo>
                  <a:lnTo>
                    <a:pt x="56" y="232"/>
                  </a:lnTo>
                  <a:lnTo>
                    <a:pt x="58" y="252"/>
                  </a:lnTo>
                  <a:lnTo>
                    <a:pt x="64" y="272"/>
                  </a:lnTo>
                  <a:lnTo>
                    <a:pt x="70" y="292"/>
                  </a:lnTo>
                  <a:lnTo>
                    <a:pt x="80" y="310"/>
                  </a:lnTo>
                  <a:lnTo>
                    <a:pt x="90" y="328"/>
                  </a:lnTo>
                  <a:lnTo>
                    <a:pt x="102" y="344"/>
                  </a:lnTo>
                  <a:lnTo>
                    <a:pt x="116" y="358"/>
                  </a:lnTo>
                  <a:lnTo>
                    <a:pt x="130" y="372"/>
                  </a:lnTo>
                  <a:lnTo>
                    <a:pt x="148" y="384"/>
                  </a:lnTo>
                  <a:lnTo>
                    <a:pt x="164" y="394"/>
                  </a:lnTo>
                  <a:lnTo>
                    <a:pt x="182" y="404"/>
                  </a:lnTo>
                  <a:lnTo>
                    <a:pt x="202" y="410"/>
                  </a:lnTo>
                  <a:lnTo>
                    <a:pt x="222" y="416"/>
                  </a:lnTo>
                  <a:lnTo>
                    <a:pt x="242" y="418"/>
                  </a:lnTo>
                  <a:lnTo>
                    <a:pt x="264" y="420"/>
                  </a:lnTo>
                  <a:lnTo>
                    <a:pt x="264" y="420"/>
                  </a:lnTo>
                  <a:lnTo>
                    <a:pt x="286" y="418"/>
                  </a:lnTo>
                  <a:lnTo>
                    <a:pt x="306" y="416"/>
                  </a:lnTo>
                  <a:lnTo>
                    <a:pt x="326" y="410"/>
                  </a:lnTo>
                  <a:lnTo>
                    <a:pt x="346" y="404"/>
                  </a:lnTo>
                  <a:lnTo>
                    <a:pt x="364" y="394"/>
                  </a:lnTo>
                  <a:lnTo>
                    <a:pt x="382" y="384"/>
                  </a:lnTo>
                  <a:lnTo>
                    <a:pt x="398" y="372"/>
                  </a:lnTo>
                  <a:lnTo>
                    <a:pt x="412" y="358"/>
                  </a:lnTo>
                  <a:lnTo>
                    <a:pt x="426" y="344"/>
                  </a:lnTo>
                  <a:lnTo>
                    <a:pt x="438" y="328"/>
                  </a:lnTo>
                  <a:lnTo>
                    <a:pt x="450" y="310"/>
                  </a:lnTo>
                  <a:lnTo>
                    <a:pt x="458" y="292"/>
                  </a:lnTo>
                  <a:lnTo>
                    <a:pt x="464" y="272"/>
                  </a:lnTo>
                  <a:lnTo>
                    <a:pt x="470" y="252"/>
                  </a:lnTo>
                  <a:lnTo>
                    <a:pt x="474" y="232"/>
                  </a:lnTo>
                  <a:lnTo>
                    <a:pt x="474" y="210"/>
                  </a:lnTo>
                  <a:lnTo>
                    <a:pt x="474" y="210"/>
                  </a:lnTo>
                  <a:close/>
                  <a:moveTo>
                    <a:pt x="426" y="144"/>
                  </a:moveTo>
                  <a:lnTo>
                    <a:pt x="426" y="144"/>
                  </a:lnTo>
                  <a:lnTo>
                    <a:pt x="432" y="160"/>
                  </a:lnTo>
                  <a:lnTo>
                    <a:pt x="436" y="176"/>
                  </a:lnTo>
                  <a:lnTo>
                    <a:pt x="438" y="192"/>
                  </a:lnTo>
                  <a:lnTo>
                    <a:pt x="438" y="210"/>
                  </a:lnTo>
                  <a:lnTo>
                    <a:pt x="438" y="210"/>
                  </a:lnTo>
                  <a:lnTo>
                    <a:pt x="438" y="228"/>
                  </a:lnTo>
                  <a:lnTo>
                    <a:pt x="436" y="244"/>
                  </a:lnTo>
                  <a:lnTo>
                    <a:pt x="432" y="260"/>
                  </a:lnTo>
                  <a:lnTo>
                    <a:pt x="426" y="276"/>
                  </a:lnTo>
                  <a:lnTo>
                    <a:pt x="426" y="276"/>
                  </a:lnTo>
                  <a:lnTo>
                    <a:pt x="400" y="266"/>
                  </a:lnTo>
                  <a:lnTo>
                    <a:pt x="376" y="258"/>
                  </a:lnTo>
                  <a:lnTo>
                    <a:pt x="376" y="258"/>
                  </a:lnTo>
                  <a:lnTo>
                    <a:pt x="378" y="234"/>
                  </a:lnTo>
                  <a:lnTo>
                    <a:pt x="378" y="210"/>
                  </a:lnTo>
                  <a:lnTo>
                    <a:pt x="378" y="210"/>
                  </a:lnTo>
                  <a:lnTo>
                    <a:pt x="378" y="186"/>
                  </a:lnTo>
                  <a:lnTo>
                    <a:pt x="376" y="162"/>
                  </a:lnTo>
                  <a:lnTo>
                    <a:pt x="376" y="162"/>
                  </a:lnTo>
                  <a:lnTo>
                    <a:pt x="400" y="154"/>
                  </a:lnTo>
                  <a:lnTo>
                    <a:pt x="426" y="144"/>
                  </a:lnTo>
                  <a:lnTo>
                    <a:pt x="426" y="144"/>
                  </a:lnTo>
                  <a:close/>
                  <a:moveTo>
                    <a:pt x="408" y="112"/>
                  </a:moveTo>
                  <a:lnTo>
                    <a:pt x="408" y="112"/>
                  </a:lnTo>
                  <a:lnTo>
                    <a:pt x="388" y="120"/>
                  </a:lnTo>
                  <a:lnTo>
                    <a:pt x="368" y="128"/>
                  </a:lnTo>
                  <a:lnTo>
                    <a:pt x="368" y="128"/>
                  </a:lnTo>
                  <a:lnTo>
                    <a:pt x="362" y="104"/>
                  </a:lnTo>
                  <a:lnTo>
                    <a:pt x="352" y="84"/>
                  </a:lnTo>
                  <a:lnTo>
                    <a:pt x="342" y="66"/>
                  </a:lnTo>
                  <a:lnTo>
                    <a:pt x="330" y="50"/>
                  </a:lnTo>
                  <a:lnTo>
                    <a:pt x="330" y="50"/>
                  </a:lnTo>
                  <a:lnTo>
                    <a:pt x="354" y="60"/>
                  </a:lnTo>
                  <a:lnTo>
                    <a:pt x="374" y="76"/>
                  </a:lnTo>
                  <a:lnTo>
                    <a:pt x="392" y="92"/>
                  </a:lnTo>
                  <a:lnTo>
                    <a:pt x="408" y="112"/>
                  </a:lnTo>
                  <a:lnTo>
                    <a:pt x="408" y="112"/>
                  </a:lnTo>
                  <a:close/>
                  <a:moveTo>
                    <a:pt x="342" y="210"/>
                  </a:moveTo>
                  <a:lnTo>
                    <a:pt x="342" y="210"/>
                  </a:lnTo>
                  <a:lnTo>
                    <a:pt x="342" y="230"/>
                  </a:lnTo>
                  <a:lnTo>
                    <a:pt x="340" y="248"/>
                  </a:lnTo>
                  <a:lnTo>
                    <a:pt x="340" y="248"/>
                  </a:lnTo>
                  <a:lnTo>
                    <a:pt x="302" y="244"/>
                  </a:lnTo>
                  <a:lnTo>
                    <a:pt x="264" y="242"/>
                  </a:lnTo>
                  <a:lnTo>
                    <a:pt x="226" y="244"/>
                  </a:lnTo>
                  <a:lnTo>
                    <a:pt x="188" y="248"/>
                  </a:lnTo>
                  <a:lnTo>
                    <a:pt x="188" y="248"/>
                  </a:lnTo>
                  <a:lnTo>
                    <a:pt x="188" y="230"/>
                  </a:lnTo>
                  <a:lnTo>
                    <a:pt x="186" y="210"/>
                  </a:lnTo>
                  <a:lnTo>
                    <a:pt x="186" y="210"/>
                  </a:lnTo>
                  <a:lnTo>
                    <a:pt x="188" y="190"/>
                  </a:lnTo>
                  <a:lnTo>
                    <a:pt x="188" y="172"/>
                  </a:lnTo>
                  <a:lnTo>
                    <a:pt x="188" y="172"/>
                  </a:lnTo>
                  <a:lnTo>
                    <a:pt x="226" y="176"/>
                  </a:lnTo>
                  <a:lnTo>
                    <a:pt x="264" y="178"/>
                  </a:lnTo>
                  <a:lnTo>
                    <a:pt x="264" y="178"/>
                  </a:lnTo>
                  <a:lnTo>
                    <a:pt x="302" y="176"/>
                  </a:lnTo>
                  <a:lnTo>
                    <a:pt x="340" y="172"/>
                  </a:lnTo>
                  <a:lnTo>
                    <a:pt x="340" y="172"/>
                  </a:lnTo>
                  <a:lnTo>
                    <a:pt x="342" y="190"/>
                  </a:lnTo>
                  <a:lnTo>
                    <a:pt x="342" y="210"/>
                  </a:lnTo>
                  <a:lnTo>
                    <a:pt x="342" y="210"/>
                  </a:lnTo>
                  <a:close/>
                  <a:moveTo>
                    <a:pt x="264" y="50"/>
                  </a:moveTo>
                  <a:lnTo>
                    <a:pt x="264" y="50"/>
                  </a:lnTo>
                  <a:lnTo>
                    <a:pt x="274" y="52"/>
                  </a:lnTo>
                  <a:lnTo>
                    <a:pt x="284" y="56"/>
                  </a:lnTo>
                  <a:lnTo>
                    <a:pt x="294" y="64"/>
                  </a:lnTo>
                  <a:lnTo>
                    <a:pt x="304" y="72"/>
                  </a:lnTo>
                  <a:lnTo>
                    <a:pt x="312" y="86"/>
                  </a:lnTo>
                  <a:lnTo>
                    <a:pt x="320" y="100"/>
                  </a:lnTo>
                  <a:lnTo>
                    <a:pt x="328" y="118"/>
                  </a:lnTo>
                  <a:lnTo>
                    <a:pt x="334" y="136"/>
                  </a:lnTo>
                  <a:lnTo>
                    <a:pt x="334" y="136"/>
                  </a:lnTo>
                  <a:lnTo>
                    <a:pt x="298" y="142"/>
                  </a:lnTo>
                  <a:lnTo>
                    <a:pt x="264" y="142"/>
                  </a:lnTo>
                  <a:lnTo>
                    <a:pt x="230" y="142"/>
                  </a:lnTo>
                  <a:lnTo>
                    <a:pt x="196" y="136"/>
                  </a:lnTo>
                  <a:lnTo>
                    <a:pt x="196" y="136"/>
                  </a:lnTo>
                  <a:lnTo>
                    <a:pt x="202" y="118"/>
                  </a:lnTo>
                  <a:lnTo>
                    <a:pt x="208" y="100"/>
                  </a:lnTo>
                  <a:lnTo>
                    <a:pt x="216" y="86"/>
                  </a:lnTo>
                  <a:lnTo>
                    <a:pt x="226" y="72"/>
                  </a:lnTo>
                  <a:lnTo>
                    <a:pt x="234" y="64"/>
                  </a:lnTo>
                  <a:lnTo>
                    <a:pt x="244" y="56"/>
                  </a:lnTo>
                  <a:lnTo>
                    <a:pt x="254" y="52"/>
                  </a:lnTo>
                  <a:lnTo>
                    <a:pt x="264" y="50"/>
                  </a:lnTo>
                  <a:lnTo>
                    <a:pt x="264" y="50"/>
                  </a:lnTo>
                  <a:close/>
                  <a:moveTo>
                    <a:pt x="198" y="50"/>
                  </a:moveTo>
                  <a:lnTo>
                    <a:pt x="198" y="50"/>
                  </a:lnTo>
                  <a:lnTo>
                    <a:pt x="186" y="66"/>
                  </a:lnTo>
                  <a:lnTo>
                    <a:pt x="176" y="84"/>
                  </a:lnTo>
                  <a:lnTo>
                    <a:pt x="168" y="104"/>
                  </a:lnTo>
                  <a:lnTo>
                    <a:pt x="160" y="128"/>
                  </a:lnTo>
                  <a:lnTo>
                    <a:pt x="160" y="128"/>
                  </a:lnTo>
                  <a:lnTo>
                    <a:pt x="140" y="120"/>
                  </a:lnTo>
                  <a:lnTo>
                    <a:pt x="120" y="112"/>
                  </a:lnTo>
                  <a:lnTo>
                    <a:pt x="120" y="112"/>
                  </a:lnTo>
                  <a:lnTo>
                    <a:pt x="136" y="92"/>
                  </a:lnTo>
                  <a:lnTo>
                    <a:pt x="154" y="76"/>
                  </a:lnTo>
                  <a:lnTo>
                    <a:pt x="176" y="60"/>
                  </a:lnTo>
                  <a:lnTo>
                    <a:pt x="198" y="50"/>
                  </a:lnTo>
                  <a:lnTo>
                    <a:pt x="198" y="50"/>
                  </a:lnTo>
                  <a:close/>
                  <a:moveTo>
                    <a:pt x="104" y="276"/>
                  </a:moveTo>
                  <a:lnTo>
                    <a:pt x="104" y="276"/>
                  </a:lnTo>
                  <a:lnTo>
                    <a:pt x="98" y="260"/>
                  </a:lnTo>
                  <a:lnTo>
                    <a:pt x="94" y="244"/>
                  </a:lnTo>
                  <a:lnTo>
                    <a:pt x="92" y="228"/>
                  </a:lnTo>
                  <a:lnTo>
                    <a:pt x="90" y="210"/>
                  </a:lnTo>
                  <a:lnTo>
                    <a:pt x="90" y="210"/>
                  </a:lnTo>
                  <a:lnTo>
                    <a:pt x="92" y="192"/>
                  </a:lnTo>
                  <a:lnTo>
                    <a:pt x="94" y="176"/>
                  </a:lnTo>
                  <a:lnTo>
                    <a:pt x="98" y="160"/>
                  </a:lnTo>
                  <a:lnTo>
                    <a:pt x="104" y="144"/>
                  </a:lnTo>
                  <a:lnTo>
                    <a:pt x="104" y="144"/>
                  </a:lnTo>
                  <a:lnTo>
                    <a:pt x="128" y="154"/>
                  </a:lnTo>
                  <a:lnTo>
                    <a:pt x="154" y="162"/>
                  </a:lnTo>
                  <a:lnTo>
                    <a:pt x="154" y="162"/>
                  </a:lnTo>
                  <a:lnTo>
                    <a:pt x="152" y="186"/>
                  </a:lnTo>
                  <a:lnTo>
                    <a:pt x="150" y="210"/>
                  </a:lnTo>
                  <a:lnTo>
                    <a:pt x="150" y="210"/>
                  </a:lnTo>
                  <a:lnTo>
                    <a:pt x="152" y="234"/>
                  </a:lnTo>
                  <a:lnTo>
                    <a:pt x="154" y="258"/>
                  </a:lnTo>
                  <a:lnTo>
                    <a:pt x="154" y="258"/>
                  </a:lnTo>
                  <a:lnTo>
                    <a:pt x="128" y="266"/>
                  </a:lnTo>
                  <a:lnTo>
                    <a:pt x="104" y="276"/>
                  </a:lnTo>
                  <a:lnTo>
                    <a:pt x="104" y="276"/>
                  </a:lnTo>
                  <a:close/>
                  <a:moveTo>
                    <a:pt x="120" y="308"/>
                  </a:moveTo>
                  <a:lnTo>
                    <a:pt x="120" y="308"/>
                  </a:lnTo>
                  <a:lnTo>
                    <a:pt x="140" y="300"/>
                  </a:lnTo>
                  <a:lnTo>
                    <a:pt x="160" y="292"/>
                  </a:lnTo>
                  <a:lnTo>
                    <a:pt x="160" y="292"/>
                  </a:lnTo>
                  <a:lnTo>
                    <a:pt x="168" y="316"/>
                  </a:lnTo>
                  <a:lnTo>
                    <a:pt x="176" y="336"/>
                  </a:lnTo>
                  <a:lnTo>
                    <a:pt x="186" y="354"/>
                  </a:lnTo>
                  <a:lnTo>
                    <a:pt x="198" y="370"/>
                  </a:lnTo>
                  <a:lnTo>
                    <a:pt x="198" y="370"/>
                  </a:lnTo>
                  <a:lnTo>
                    <a:pt x="176" y="360"/>
                  </a:lnTo>
                  <a:lnTo>
                    <a:pt x="154" y="344"/>
                  </a:lnTo>
                  <a:lnTo>
                    <a:pt x="136" y="328"/>
                  </a:lnTo>
                  <a:lnTo>
                    <a:pt x="120" y="308"/>
                  </a:lnTo>
                  <a:lnTo>
                    <a:pt x="120" y="308"/>
                  </a:lnTo>
                  <a:close/>
                  <a:moveTo>
                    <a:pt x="264" y="370"/>
                  </a:moveTo>
                  <a:lnTo>
                    <a:pt x="264" y="370"/>
                  </a:lnTo>
                  <a:lnTo>
                    <a:pt x="254" y="368"/>
                  </a:lnTo>
                  <a:lnTo>
                    <a:pt x="244" y="364"/>
                  </a:lnTo>
                  <a:lnTo>
                    <a:pt x="234" y="356"/>
                  </a:lnTo>
                  <a:lnTo>
                    <a:pt x="226" y="348"/>
                  </a:lnTo>
                  <a:lnTo>
                    <a:pt x="216" y="334"/>
                  </a:lnTo>
                  <a:lnTo>
                    <a:pt x="208" y="320"/>
                  </a:lnTo>
                  <a:lnTo>
                    <a:pt x="202" y="302"/>
                  </a:lnTo>
                  <a:lnTo>
                    <a:pt x="196" y="284"/>
                  </a:lnTo>
                  <a:lnTo>
                    <a:pt x="196" y="284"/>
                  </a:lnTo>
                  <a:lnTo>
                    <a:pt x="230" y="278"/>
                  </a:lnTo>
                  <a:lnTo>
                    <a:pt x="264" y="278"/>
                  </a:lnTo>
                  <a:lnTo>
                    <a:pt x="298" y="278"/>
                  </a:lnTo>
                  <a:lnTo>
                    <a:pt x="334" y="284"/>
                  </a:lnTo>
                  <a:lnTo>
                    <a:pt x="334" y="284"/>
                  </a:lnTo>
                  <a:lnTo>
                    <a:pt x="328" y="302"/>
                  </a:lnTo>
                  <a:lnTo>
                    <a:pt x="320" y="320"/>
                  </a:lnTo>
                  <a:lnTo>
                    <a:pt x="312" y="334"/>
                  </a:lnTo>
                  <a:lnTo>
                    <a:pt x="304" y="348"/>
                  </a:lnTo>
                  <a:lnTo>
                    <a:pt x="294" y="356"/>
                  </a:lnTo>
                  <a:lnTo>
                    <a:pt x="284" y="364"/>
                  </a:lnTo>
                  <a:lnTo>
                    <a:pt x="274" y="368"/>
                  </a:lnTo>
                  <a:lnTo>
                    <a:pt x="264" y="370"/>
                  </a:lnTo>
                  <a:lnTo>
                    <a:pt x="264" y="370"/>
                  </a:lnTo>
                  <a:close/>
                  <a:moveTo>
                    <a:pt x="330" y="370"/>
                  </a:moveTo>
                  <a:lnTo>
                    <a:pt x="330" y="370"/>
                  </a:lnTo>
                  <a:lnTo>
                    <a:pt x="342" y="354"/>
                  </a:lnTo>
                  <a:lnTo>
                    <a:pt x="352" y="336"/>
                  </a:lnTo>
                  <a:lnTo>
                    <a:pt x="362" y="316"/>
                  </a:lnTo>
                  <a:lnTo>
                    <a:pt x="368" y="292"/>
                  </a:lnTo>
                  <a:lnTo>
                    <a:pt x="368" y="292"/>
                  </a:lnTo>
                  <a:lnTo>
                    <a:pt x="388" y="300"/>
                  </a:lnTo>
                  <a:lnTo>
                    <a:pt x="408" y="308"/>
                  </a:lnTo>
                  <a:lnTo>
                    <a:pt x="408" y="308"/>
                  </a:lnTo>
                  <a:lnTo>
                    <a:pt x="392" y="328"/>
                  </a:lnTo>
                  <a:lnTo>
                    <a:pt x="374" y="344"/>
                  </a:lnTo>
                  <a:lnTo>
                    <a:pt x="354" y="360"/>
                  </a:lnTo>
                  <a:lnTo>
                    <a:pt x="330" y="370"/>
                  </a:lnTo>
                  <a:lnTo>
                    <a:pt x="330" y="370"/>
                  </a:lnTo>
                  <a:close/>
                  <a:moveTo>
                    <a:pt x="218" y="516"/>
                  </a:moveTo>
                  <a:lnTo>
                    <a:pt x="218" y="516"/>
                  </a:lnTo>
                  <a:lnTo>
                    <a:pt x="214" y="504"/>
                  </a:lnTo>
                  <a:lnTo>
                    <a:pt x="206" y="494"/>
                  </a:lnTo>
                  <a:lnTo>
                    <a:pt x="206" y="494"/>
                  </a:lnTo>
                  <a:lnTo>
                    <a:pt x="206" y="494"/>
                  </a:lnTo>
                  <a:lnTo>
                    <a:pt x="136" y="432"/>
                  </a:lnTo>
                  <a:lnTo>
                    <a:pt x="136" y="432"/>
                  </a:lnTo>
                  <a:lnTo>
                    <a:pt x="136" y="432"/>
                  </a:lnTo>
                  <a:lnTo>
                    <a:pt x="130" y="428"/>
                  </a:lnTo>
                  <a:lnTo>
                    <a:pt x="122" y="426"/>
                  </a:lnTo>
                  <a:lnTo>
                    <a:pt x="122" y="426"/>
                  </a:lnTo>
                  <a:lnTo>
                    <a:pt x="116" y="428"/>
                  </a:lnTo>
                  <a:lnTo>
                    <a:pt x="110" y="432"/>
                  </a:lnTo>
                  <a:lnTo>
                    <a:pt x="106" y="438"/>
                  </a:lnTo>
                  <a:lnTo>
                    <a:pt x="104" y="446"/>
                  </a:lnTo>
                  <a:lnTo>
                    <a:pt x="104" y="446"/>
                  </a:lnTo>
                  <a:lnTo>
                    <a:pt x="106" y="454"/>
                  </a:lnTo>
                  <a:lnTo>
                    <a:pt x="110" y="460"/>
                  </a:lnTo>
                  <a:lnTo>
                    <a:pt x="110" y="460"/>
                  </a:lnTo>
                  <a:lnTo>
                    <a:pt x="110" y="460"/>
                  </a:lnTo>
                  <a:lnTo>
                    <a:pt x="148" y="500"/>
                  </a:lnTo>
                  <a:lnTo>
                    <a:pt x="148" y="500"/>
                  </a:lnTo>
                  <a:lnTo>
                    <a:pt x="80" y="464"/>
                  </a:lnTo>
                  <a:lnTo>
                    <a:pt x="80" y="464"/>
                  </a:lnTo>
                  <a:lnTo>
                    <a:pt x="38" y="366"/>
                  </a:lnTo>
                  <a:lnTo>
                    <a:pt x="38" y="366"/>
                  </a:lnTo>
                  <a:lnTo>
                    <a:pt x="38" y="366"/>
                  </a:lnTo>
                  <a:lnTo>
                    <a:pt x="34" y="362"/>
                  </a:lnTo>
                  <a:lnTo>
                    <a:pt x="30" y="358"/>
                  </a:lnTo>
                  <a:lnTo>
                    <a:pt x="26" y="356"/>
                  </a:lnTo>
                  <a:lnTo>
                    <a:pt x="20" y="356"/>
                  </a:lnTo>
                  <a:lnTo>
                    <a:pt x="20" y="356"/>
                  </a:lnTo>
                  <a:lnTo>
                    <a:pt x="12" y="356"/>
                  </a:lnTo>
                  <a:lnTo>
                    <a:pt x="6" y="360"/>
                  </a:lnTo>
                  <a:lnTo>
                    <a:pt x="2" y="368"/>
                  </a:lnTo>
                  <a:lnTo>
                    <a:pt x="0" y="374"/>
                  </a:lnTo>
                  <a:lnTo>
                    <a:pt x="0" y="374"/>
                  </a:lnTo>
                  <a:lnTo>
                    <a:pt x="2" y="380"/>
                  </a:lnTo>
                  <a:lnTo>
                    <a:pt x="2" y="380"/>
                  </a:lnTo>
                  <a:lnTo>
                    <a:pt x="2" y="380"/>
                  </a:lnTo>
                  <a:lnTo>
                    <a:pt x="30" y="492"/>
                  </a:lnTo>
                  <a:lnTo>
                    <a:pt x="30" y="492"/>
                  </a:lnTo>
                  <a:lnTo>
                    <a:pt x="30" y="492"/>
                  </a:lnTo>
                  <a:lnTo>
                    <a:pt x="34" y="500"/>
                  </a:lnTo>
                  <a:lnTo>
                    <a:pt x="42" y="508"/>
                  </a:lnTo>
                  <a:lnTo>
                    <a:pt x="42" y="508"/>
                  </a:lnTo>
                  <a:lnTo>
                    <a:pt x="42" y="508"/>
                  </a:lnTo>
                  <a:lnTo>
                    <a:pt x="148" y="584"/>
                  </a:lnTo>
                  <a:lnTo>
                    <a:pt x="160" y="606"/>
                  </a:lnTo>
                  <a:lnTo>
                    <a:pt x="160" y="606"/>
                  </a:lnTo>
                  <a:lnTo>
                    <a:pt x="160" y="606"/>
                  </a:lnTo>
                  <a:lnTo>
                    <a:pt x="166" y="614"/>
                  </a:lnTo>
                  <a:lnTo>
                    <a:pt x="174" y="620"/>
                  </a:lnTo>
                  <a:lnTo>
                    <a:pt x="184" y="624"/>
                  </a:lnTo>
                  <a:lnTo>
                    <a:pt x="194" y="626"/>
                  </a:lnTo>
                  <a:lnTo>
                    <a:pt x="194" y="626"/>
                  </a:lnTo>
                  <a:lnTo>
                    <a:pt x="202" y="626"/>
                  </a:lnTo>
                  <a:lnTo>
                    <a:pt x="208" y="622"/>
                  </a:lnTo>
                  <a:lnTo>
                    <a:pt x="216" y="620"/>
                  </a:lnTo>
                  <a:lnTo>
                    <a:pt x="222" y="614"/>
                  </a:lnTo>
                  <a:lnTo>
                    <a:pt x="226" y="608"/>
                  </a:lnTo>
                  <a:lnTo>
                    <a:pt x="230" y="602"/>
                  </a:lnTo>
                  <a:lnTo>
                    <a:pt x="232" y="596"/>
                  </a:lnTo>
                  <a:lnTo>
                    <a:pt x="232" y="588"/>
                  </a:lnTo>
                  <a:lnTo>
                    <a:pt x="232" y="588"/>
                  </a:lnTo>
                  <a:lnTo>
                    <a:pt x="232" y="580"/>
                  </a:lnTo>
                  <a:lnTo>
                    <a:pt x="232" y="580"/>
                  </a:lnTo>
                  <a:lnTo>
                    <a:pt x="218" y="516"/>
                  </a:lnTo>
                  <a:lnTo>
                    <a:pt x="218" y="516"/>
                  </a:lnTo>
                  <a:close/>
                  <a:moveTo>
                    <a:pt x="528" y="374"/>
                  </a:moveTo>
                  <a:lnTo>
                    <a:pt x="528" y="374"/>
                  </a:lnTo>
                  <a:lnTo>
                    <a:pt x="526" y="368"/>
                  </a:lnTo>
                  <a:lnTo>
                    <a:pt x="522" y="360"/>
                  </a:lnTo>
                  <a:lnTo>
                    <a:pt x="516" y="356"/>
                  </a:lnTo>
                  <a:lnTo>
                    <a:pt x="510" y="356"/>
                  </a:lnTo>
                  <a:lnTo>
                    <a:pt x="510" y="356"/>
                  </a:lnTo>
                  <a:lnTo>
                    <a:pt x="504" y="356"/>
                  </a:lnTo>
                  <a:lnTo>
                    <a:pt x="498" y="358"/>
                  </a:lnTo>
                  <a:lnTo>
                    <a:pt x="494" y="362"/>
                  </a:lnTo>
                  <a:lnTo>
                    <a:pt x="492" y="366"/>
                  </a:lnTo>
                  <a:lnTo>
                    <a:pt x="492" y="366"/>
                  </a:lnTo>
                  <a:lnTo>
                    <a:pt x="492" y="366"/>
                  </a:lnTo>
                  <a:lnTo>
                    <a:pt x="448" y="464"/>
                  </a:lnTo>
                  <a:lnTo>
                    <a:pt x="448" y="464"/>
                  </a:lnTo>
                  <a:lnTo>
                    <a:pt x="380" y="500"/>
                  </a:lnTo>
                  <a:lnTo>
                    <a:pt x="380" y="500"/>
                  </a:lnTo>
                  <a:lnTo>
                    <a:pt x="420" y="460"/>
                  </a:lnTo>
                  <a:lnTo>
                    <a:pt x="420" y="460"/>
                  </a:lnTo>
                  <a:lnTo>
                    <a:pt x="420" y="460"/>
                  </a:lnTo>
                  <a:lnTo>
                    <a:pt x="424" y="454"/>
                  </a:lnTo>
                  <a:lnTo>
                    <a:pt x="426" y="446"/>
                  </a:lnTo>
                  <a:lnTo>
                    <a:pt x="426" y="446"/>
                  </a:lnTo>
                  <a:lnTo>
                    <a:pt x="424" y="438"/>
                  </a:lnTo>
                  <a:lnTo>
                    <a:pt x="420" y="432"/>
                  </a:lnTo>
                  <a:lnTo>
                    <a:pt x="414" y="428"/>
                  </a:lnTo>
                  <a:lnTo>
                    <a:pt x="406" y="426"/>
                  </a:lnTo>
                  <a:lnTo>
                    <a:pt x="406" y="426"/>
                  </a:lnTo>
                  <a:lnTo>
                    <a:pt x="398" y="428"/>
                  </a:lnTo>
                  <a:lnTo>
                    <a:pt x="394" y="432"/>
                  </a:lnTo>
                  <a:lnTo>
                    <a:pt x="394" y="432"/>
                  </a:lnTo>
                  <a:lnTo>
                    <a:pt x="394" y="432"/>
                  </a:lnTo>
                  <a:lnTo>
                    <a:pt x="322" y="494"/>
                  </a:lnTo>
                  <a:lnTo>
                    <a:pt x="322" y="494"/>
                  </a:lnTo>
                  <a:lnTo>
                    <a:pt x="322" y="494"/>
                  </a:lnTo>
                  <a:lnTo>
                    <a:pt x="314" y="504"/>
                  </a:lnTo>
                  <a:lnTo>
                    <a:pt x="310" y="516"/>
                  </a:lnTo>
                  <a:lnTo>
                    <a:pt x="310" y="516"/>
                  </a:lnTo>
                  <a:lnTo>
                    <a:pt x="298" y="580"/>
                  </a:lnTo>
                  <a:lnTo>
                    <a:pt x="298" y="580"/>
                  </a:lnTo>
                  <a:lnTo>
                    <a:pt x="296" y="588"/>
                  </a:lnTo>
                  <a:lnTo>
                    <a:pt x="296" y="588"/>
                  </a:lnTo>
                  <a:lnTo>
                    <a:pt x="298" y="596"/>
                  </a:lnTo>
                  <a:lnTo>
                    <a:pt x="300" y="602"/>
                  </a:lnTo>
                  <a:lnTo>
                    <a:pt x="302" y="608"/>
                  </a:lnTo>
                  <a:lnTo>
                    <a:pt x="308" y="614"/>
                  </a:lnTo>
                  <a:lnTo>
                    <a:pt x="314" y="620"/>
                  </a:lnTo>
                  <a:lnTo>
                    <a:pt x="320" y="622"/>
                  </a:lnTo>
                  <a:lnTo>
                    <a:pt x="328" y="626"/>
                  </a:lnTo>
                  <a:lnTo>
                    <a:pt x="336" y="626"/>
                  </a:lnTo>
                  <a:lnTo>
                    <a:pt x="336" y="626"/>
                  </a:lnTo>
                  <a:lnTo>
                    <a:pt x="346" y="624"/>
                  </a:lnTo>
                  <a:lnTo>
                    <a:pt x="356" y="620"/>
                  </a:lnTo>
                  <a:lnTo>
                    <a:pt x="364" y="614"/>
                  </a:lnTo>
                  <a:lnTo>
                    <a:pt x="370" y="606"/>
                  </a:lnTo>
                  <a:lnTo>
                    <a:pt x="370" y="606"/>
                  </a:lnTo>
                  <a:lnTo>
                    <a:pt x="380" y="584"/>
                  </a:lnTo>
                  <a:lnTo>
                    <a:pt x="380" y="584"/>
                  </a:lnTo>
                  <a:lnTo>
                    <a:pt x="488" y="508"/>
                  </a:lnTo>
                  <a:lnTo>
                    <a:pt x="488" y="508"/>
                  </a:lnTo>
                  <a:lnTo>
                    <a:pt x="488" y="508"/>
                  </a:lnTo>
                  <a:lnTo>
                    <a:pt x="494" y="500"/>
                  </a:lnTo>
                  <a:lnTo>
                    <a:pt x="498" y="492"/>
                  </a:lnTo>
                  <a:lnTo>
                    <a:pt x="498" y="492"/>
                  </a:lnTo>
                  <a:lnTo>
                    <a:pt x="498" y="492"/>
                  </a:lnTo>
                  <a:lnTo>
                    <a:pt x="528" y="380"/>
                  </a:lnTo>
                  <a:lnTo>
                    <a:pt x="528" y="380"/>
                  </a:lnTo>
                  <a:lnTo>
                    <a:pt x="528" y="380"/>
                  </a:lnTo>
                  <a:lnTo>
                    <a:pt x="528" y="374"/>
                  </a:lnTo>
                  <a:lnTo>
                    <a:pt x="528" y="37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26" name="그룹 25"/>
          <p:cNvGrpSpPr/>
          <p:nvPr/>
        </p:nvGrpSpPr>
        <p:grpSpPr>
          <a:xfrm>
            <a:off x="5407677" y="2956544"/>
            <a:ext cx="455757" cy="455756"/>
            <a:chOff x="5509496" y="3477578"/>
            <a:chExt cx="630084" cy="630084"/>
          </a:xfrm>
        </p:grpSpPr>
        <p:sp>
          <p:nvSpPr>
            <p:cNvPr id="27" name="타원 26"/>
            <p:cNvSpPr/>
            <p:nvPr/>
          </p:nvSpPr>
          <p:spPr>
            <a:xfrm>
              <a:off x="5509496" y="3477578"/>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28" name="Freeform 24"/>
            <p:cNvSpPr>
              <a:spLocks noEditPoints="1"/>
            </p:cNvSpPr>
            <p:nvPr/>
          </p:nvSpPr>
          <p:spPr bwMode="auto">
            <a:xfrm>
              <a:off x="5637213" y="3624508"/>
              <a:ext cx="374650" cy="336224"/>
            </a:xfrm>
            <a:custGeom>
              <a:avLst/>
              <a:gdLst>
                <a:gd name="T0" fmla="*/ 224 w 624"/>
                <a:gd name="T1" fmla="*/ 40 h 560"/>
                <a:gd name="T2" fmla="*/ 162 w 624"/>
                <a:gd name="T3" fmla="*/ 40 h 560"/>
                <a:gd name="T4" fmla="*/ 150 w 624"/>
                <a:gd name="T5" fmla="*/ 56 h 560"/>
                <a:gd name="T6" fmla="*/ 160 w 624"/>
                <a:gd name="T7" fmla="*/ 176 h 560"/>
                <a:gd name="T8" fmla="*/ 154 w 624"/>
                <a:gd name="T9" fmla="*/ 226 h 560"/>
                <a:gd name="T10" fmla="*/ 194 w 624"/>
                <a:gd name="T11" fmla="*/ 226 h 560"/>
                <a:gd name="T12" fmla="*/ 236 w 624"/>
                <a:gd name="T13" fmla="*/ 224 h 560"/>
                <a:gd name="T14" fmla="*/ 226 w 624"/>
                <a:gd name="T15" fmla="*/ 156 h 560"/>
                <a:gd name="T16" fmla="*/ 238 w 624"/>
                <a:gd name="T17" fmla="*/ 52 h 560"/>
                <a:gd name="T18" fmla="*/ 600 w 624"/>
                <a:gd name="T19" fmla="*/ 60 h 560"/>
                <a:gd name="T20" fmla="*/ 466 w 624"/>
                <a:gd name="T21" fmla="*/ 188 h 560"/>
                <a:gd name="T22" fmla="*/ 494 w 624"/>
                <a:gd name="T23" fmla="*/ 212 h 560"/>
                <a:gd name="T24" fmla="*/ 446 w 624"/>
                <a:gd name="T25" fmla="*/ 282 h 560"/>
                <a:gd name="T26" fmla="*/ 530 w 624"/>
                <a:gd name="T27" fmla="*/ 276 h 560"/>
                <a:gd name="T28" fmla="*/ 574 w 624"/>
                <a:gd name="T29" fmla="*/ 234 h 560"/>
                <a:gd name="T30" fmla="*/ 414 w 624"/>
                <a:gd name="T31" fmla="*/ 104 h 560"/>
                <a:gd name="T32" fmla="*/ 398 w 624"/>
                <a:gd name="T33" fmla="*/ 262 h 560"/>
                <a:gd name="T34" fmla="*/ 434 w 624"/>
                <a:gd name="T35" fmla="*/ 134 h 560"/>
                <a:gd name="T36" fmla="*/ 224 w 624"/>
                <a:gd name="T37" fmla="*/ 264 h 560"/>
                <a:gd name="T38" fmla="*/ 162 w 624"/>
                <a:gd name="T39" fmla="*/ 264 h 560"/>
                <a:gd name="T40" fmla="*/ 150 w 624"/>
                <a:gd name="T41" fmla="*/ 280 h 560"/>
                <a:gd name="T42" fmla="*/ 228 w 624"/>
                <a:gd name="T43" fmla="*/ 418 h 560"/>
                <a:gd name="T44" fmla="*/ 238 w 624"/>
                <a:gd name="T45" fmla="*/ 276 h 560"/>
                <a:gd name="T46" fmla="*/ 216 w 624"/>
                <a:gd name="T47" fmla="*/ 436 h 560"/>
                <a:gd name="T48" fmla="*/ 92 w 624"/>
                <a:gd name="T49" fmla="*/ 290 h 560"/>
                <a:gd name="T50" fmla="*/ 66 w 624"/>
                <a:gd name="T51" fmla="*/ 318 h 560"/>
                <a:gd name="T52" fmla="*/ 216 w 624"/>
                <a:gd name="T53" fmla="*/ 436 h 560"/>
                <a:gd name="T54" fmla="*/ 132 w 624"/>
                <a:gd name="T55" fmla="*/ 192 h 560"/>
                <a:gd name="T56" fmla="*/ 44 w 624"/>
                <a:gd name="T57" fmla="*/ 124 h 560"/>
                <a:gd name="T58" fmla="*/ 66 w 624"/>
                <a:gd name="T59" fmla="*/ 160 h 560"/>
                <a:gd name="T60" fmla="*/ 116 w 624"/>
                <a:gd name="T61" fmla="*/ 92 h 560"/>
                <a:gd name="T62" fmla="*/ 66 w 624"/>
                <a:gd name="T63" fmla="*/ 30 h 560"/>
                <a:gd name="T64" fmla="*/ 130 w 624"/>
                <a:gd name="T65" fmla="*/ 170 h 560"/>
                <a:gd name="T66" fmla="*/ 368 w 624"/>
                <a:gd name="T67" fmla="*/ 0 h 560"/>
                <a:gd name="T68" fmla="*/ 302 w 624"/>
                <a:gd name="T69" fmla="*/ 4 h 560"/>
                <a:gd name="T70" fmla="*/ 266 w 624"/>
                <a:gd name="T71" fmla="*/ 14 h 560"/>
                <a:gd name="T72" fmla="*/ 280 w 624"/>
                <a:gd name="T73" fmla="*/ 146 h 560"/>
                <a:gd name="T74" fmla="*/ 266 w 624"/>
                <a:gd name="T75" fmla="*/ 278 h 560"/>
                <a:gd name="T76" fmla="*/ 302 w 624"/>
                <a:gd name="T77" fmla="*/ 290 h 560"/>
                <a:gd name="T78" fmla="*/ 368 w 624"/>
                <a:gd name="T79" fmla="*/ 292 h 560"/>
                <a:gd name="T80" fmla="*/ 372 w 624"/>
                <a:gd name="T81" fmla="*/ 246 h 560"/>
                <a:gd name="T82" fmla="*/ 378 w 624"/>
                <a:gd name="T83" fmla="*/ 20 h 560"/>
                <a:gd name="T84" fmla="*/ 374 w 624"/>
                <a:gd name="T85" fmla="*/ 318 h 560"/>
                <a:gd name="T86" fmla="*/ 322 w 624"/>
                <a:gd name="T87" fmla="*/ 320 h 560"/>
                <a:gd name="T88" fmla="*/ 268 w 624"/>
                <a:gd name="T89" fmla="*/ 324 h 560"/>
                <a:gd name="T90" fmla="*/ 280 w 624"/>
                <a:gd name="T91" fmla="*/ 410 h 560"/>
                <a:gd name="T92" fmla="*/ 266 w 624"/>
                <a:gd name="T93" fmla="*/ 544 h 560"/>
                <a:gd name="T94" fmla="*/ 284 w 624"/>
                <a:gd name="T95" fmla="*/ 560 h 560"/>
                <a:gd name="T96" fmla="*/ 362 w 624"/>
                <a:gd name="T97" fmla="*/ 560 h 560"/>
                <a:gd name="T98" fmla="*/ 378 w 624"/>
                <a:gd name="T99" fmla="*/ 540 h 560"/>
                <a:gd name="T100" fmla="*/ 372 w 624"/>
                <a:gd name="T101" fmla="*/ 360 h 560"/>
                <a:gd name="T102" fmla="*/ 212 w 624"/>
                <a:gd name="T103" fmla="*/ 480 h 560"/>
                <a:gd name="T104" fmla="*/ 56 w 624"/>
                <a:gd name="T105" fmla="*/ 396 h 560"/>
                <a:gd name="T106" fmla="*/ 124 w 624"/>
                <a:gd name="T107" fmla="*/ 458 h 560"/>
                <a:gd name="T108" fmla="*/ 150 w 624"/>
                <a:gd name="T109" fmla="*/ 520 h 560"/>
                <a:gd name="T110" fmla="*/ 178 w 624"/>
                <a:gd name="T111" fmla="*/ 528 h 560"/>
                <a:gd name="T112" fmla="*/ 230 w 624"/>
                <a:gd name="T113" fmla="*/ 530 h 560"/>
                <a:gd name="T114" fmla="*/ 232 w 624"/>
                <a:gd name="T115" fmla="*/ 498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4" h="560">
                  <a:moveTo>
                    <a:pt x="238" y="52"/>
                  </a:moveTo>
                  <a:lnTo>
                    <a:pt x="238" y="52"/>
                  </a:lnTo>
                  <a:lnTo>
                    <a:pt x="236" y="48"/>
                  </a:lnTo>
                  <a:lnTo>
                    <a:pt x="234" y="44"/>
                  </a:lnTo>
                  <a:lnTo>
                    <a:pt x="230" y="40"/>
                  </a:lnTo>
                  <a:lnTo>
                    <a:pt x="226" y="40"/>
                  </a:lnTo>
                  <a:lnTo>
                    <a:pt x="224" y="40"/>
                  </a:lnTo>
                  <a:lnTo>
                    <a:pt x="224" y="40"/>
                  </a:lnTo>
                  <a:lnTo>
                    <a:pt x="210" y="44"/>
                  </a:lnTo>
                  <a:lnTo>
                    <a:pt x="194" y="44"/>
                  </a:lnTo>
                  <a:lnTo>
                    <a:pt x="194" y="44"/>
                  </a:lnTo>
                  <a:lnTo>
                    <a:pt x="178" y="44"/>
                  </a:lnTo>
                  <a:lnTo>
                    <a:pt x="164" y="40"/>
                  </a:lnTo>
                  <a:lnTo>
                    <a:pt x="162" y="40"/>
                  </a:lnTo>
                  <a:lnTo>
                    <a:pt x="162" y="40"/>
                  </a:lnTo>
                  <a:lnTo>
                    <a:pt x="158" y="40"/>
                  </a:lnTo>
                  <a:lnTo>
                    <a:pt x="154" y="44"/>
                  </a:lnTo>
                  <a:lnTo>
                    <a:pt x="152" y="48"/>
                  </a:lnTo>
                  <a:lnTo>
                    <a:pt x="150" y="52"/>
                  </a:lnTo>
                  <a:lnTo>
                    <a:pt x="150" y="52"/>
                  </a:lnTo>
                  <a:lnTo>
                    <a:pt x="150" y="56"/>
                  </a:lnTo>
                  <a:lnTo>
                    <a:pt x="150" y="56"/>
                  </a:lnTo>
                  <a:lnTo>
                    <a:pt x="156" y="76"/>
                  </a:lnTo>
                  <a:lnTo>
                    <a:pt x="160" y="96"/>
                  </a:lnTo>
                  <a:lnTo>
                    <a:pt x="162" y="116"/>
                  </a:lnTo>
                  <a:lnTo>
                    <a:pt x="162" y="136"/>
                  </a:lnTo>
                  <a:lnTo>
                    <a:pt x="162" y="156"/>
                  </a:lnTo>
                  <a:lnTo>
                    <a:pt x="160" y="176"/>
                  </a:lnTo>
                  <a:lnTo>
                    <a:pt x="156" y="194"/>
                  </a:lnTo>
                  <a:lnTo>
                    <a:pt x="150" y="214"/>
                  </a:lnTo>
                  <a:lnTo>
                    <a:pt x="150" y="214"/>
                  </a:lnTo>
                  <a:lnTo>
                    <a:pt x="150" y="218"/>
                  </a:lnTo>
                  <a:lnTo>
                    <a:pt x="150" y="218"/>
                  </a:lnTo>
                  <a:lnTo>
                    <a:pt x="152" y="224"/>
                  </a:lnTo>
                  <a:lnTo>
                    <a:pt x="154" y="226"/>
                  </a:lnTo>
                  <a:lnTo>
                    <a:pt x="158" y="230"/>
                  </a:lnTo>
                  <a:lnTo>
                    <a:pt x="162" y="230"/>
                  </a:lnTo>
                  <a:lnTo>
                    <a:pt x="164" y="230"/>
                  </a:lnTo>
                  <a:lnTo>
                    <a:pt x="164" y="230"/>
                  </a:lnTo>
                  <a:lnTo>
                    <a:pt x="178" y="228"/>
                  </a:lnTo>
                  <a:lnTo>
                    <a:pt x="194" y="226"/>
                  </a:lnTo>
                  <a:lnTo>
                    <a:pt x="194" y="226"/>
                  </a:lnTo>
                  <a:lnTo>
                    <a:pt x="210" y="228"/>
                  </a:lnTo>
                  <a:lnTo>
                    <a:pt x="224" y="230"/>
                  </a:lnTo>
                  <a:lnTo>
                    <a:pt x="226" y="230"/>
                  </a:lnTo>
                  <a:lnTo>
                    <a:pt x="226" y="230"/>
                  </a:lnTo>
                  <a:lnTo>
                    <a:pt x="230" y="230"/>
                  </a:lnTo>
                  <a:lnTo>
                    <a:pt x="234" y="226"/>
                  </a:lnTo>
                  <a:lnTo>
                    <a:pt x="236" y="224"/>
                  </a:lnTo>
                  <a:lnTo>
                    <a:pt x="238" y="218"/>
                  </a:lnTo>
                  <a:lnTo>
                    <a:pt x="238" y="218"/>
                  </a:lnTo>
                  <a:lnTo>
                    <a:pt x="238" y="214"/>
                  </a:lnTo>
                  <a:lnTo>
                    <a:pt x="238" y="214"/>
                  </a:lnTo>
                  <a:lnTo>
                    <a:pt x="232" y="194"/>
                  </a:lnTo>
                  <a:lnTo>
                    <a:pt x="228" y="176"/>
                  </a:lnTo>
                  <a:lnTo>
                    <a:pt x="226" y="156"/>
                  </a:lnTo>
                  <a:lnTo>
                    <a:pt x="226" y="136"/>
                  </a:lnTo>
                  <a:lnTo>
                    <a:pt x="226" y="116"/>
                  </a:lnTo>
                  <a:lnTo>
                    <a:pt x="228" y="96"/>
                  </a:lnTo>
                  <a:lnTo>
                    <a:pt x="232" y="76"/>
                  </a:lnTo>
                  <a:lnTo>
                    <a:pt x="238" y="56"/>
                  </a:lnTo>
                  <a:lnTo>
                    <a:pt x="238" y="56"/>
                  </a:lnTo>
                  <a:lnTo>
                    <a:pt x="238" y="52"/>
                  </a:lnTo>
                  <a:lnTo>
                    <a:pt x="238" y="52"/>
                  </a:lnTo>
                  <a:close/>
                  <a:moveTo>
                    <a:pt x="520" y="182"/>
                  </a:moveTo>
                  <a:lnTo>
                    <a:pt x="520" y="182"/>
                  </a:lnTo>
                  <a:lnTo>
                    <a:pt x="546" y="152"/>
                  </a:lnTo>
                  <a:lnTo>
                    <a:pt x="566" y="122"/>
                  </a:lnTo>
                  <a:lnTo>
                    <a:pt x="584" y="92"/>
                  </a:lnTo>
                  <a:lnTo>
                    <a:pt x="600" y="60"/>
                  </a:lnTo>
                  <a:lnTo>
                    <a:pt x="600" y="60"/>
                  </a:lnTo>
                  <a:lnTo>
                    <a:pt x="572" y="80"/>
                  </a:lnTo>
                  <a:lnTo>
                    <a:pt x="544" y="102"/>
                  </a:lnTo>
                  <a:lnTo>
                    <a:pt x="518" y="128"/>
                  </a:lnTo>
                  <a:lnTo>
                    <a:pt x="490" y="156"/>
                  </a:lnTo>
                  <a:lnTo>
                    <a:pt x="490" y="156"/>
                  </a:lnTo>
                  <a:lnTo>
                    <a:pt x="466" y="188"/>
                  </a:lnTo>
                  <a:lnTo>
                    <a:pt x="446" y="218"/>
                  </a:lnTo>
                  <a:lnTo>
                    <a:pt x="426" y="248"/>
                  </a:lnTo>
                  <a:lnTo>
                    <a:pt x="412" y="280"/>
                  </a:lnTo>
                  <a:lnTo>
                    <a:pt x="412" y="280"/>
                  </a:lnTo>
                  <a:lnTo>
                    <a:pt x="440" y="260"/>
                  </a:lnTo>
                  <a:lnTo>
                    <a:pt x="468" y="238"/>
                  </a:lnTo>
                  <a:lnTo>
                    <a:pt x="494" y="212"/>
                  </a:lnTo>
                  <a:lnTo>
                    <a:pt x="520" y="182"/>
                  </a:lnTo>
                  <a:lnTo>
                    <a:pt x="520" y="182"/>
                  </a:lnTo>
                  <a:close/>
                  <a:moveTo>
                    <a:pt x="520" y="248"/>
                  </a:moveTo>
                  <a:lnTo>
                    <a:pt x="520" y="248"/>
                  </a:lnTo>
                  <a:lnTo>
                    <a:pt x="494" y="258"/>
                  </a:lnTo>
                  <a:lnTo>
                    <a:pt x="468" y="270"/>
                  </a:lnTo>
                  <a:lnTo>
                    <a:pt x="446" y="282"/>
                  </a:lnTo>
                  <a:lnTo>
                    <a:pt x="424" y="296"/>
                  </a:lnTo>
                  <a:lnTo>
                    <a:pt x="424" y="296"/>
                  </a:lnTo>
                  <a:lnTo>
                    <a:pt x="448" y="294"/>
                  </a:lnTo>
                  <a:lnTo>
                    <a:pt x="476" y="290"/>
                  </a:lnTo>
                  <a:lnTo>
                    <a:pt x="502" y="284"/>
                  </a:lnTo>
                  <a:lnTo>
                    <a:pt x="530" y="276"/>
                  </a:lnTo>
                  <a:lnTo>
                    <a:pt x="530" y="276"/>
                  </a:lnTo>
                  <a:lnTo>
                    <a:pt x="556" y="266"/>
                  </a:lnTo>
                  <a:lnTo>
                    <a:pt x="580" y="254"/>
                  </a:lnTo>
                  <a:lnTo>
                    <a:pt x="604" y="242"/>
                  </a:lnTo>
                  <a:lnTo>
                    <a:pt x="624" y="228"/>
                  </a:lnTo>
                  <a:lnTo>
                    <a:pt x="624" y="228"/>
                  </a:lnTo>
                  <a:lnTo>
                    <a:pt x="600" y="230"/>
                  </a:lnTo>
                  <a:lnTo>
                    <a:pt x="574" y="234"/>
                  </a:lnTo>
                  <a:lnTo>
                    <a:pt x="548" y="240"/>
                  </a:lnTo>
                  <a:lnTo>
                    <a:pt x="520" y="248"/>
                  </a:lnTo>
                  <a:lnTo>
                    <a:pt x="520" y="248"/>
                  </a:lnTo>
                  <a:close/>
                  <a:moveTo>
                    <a:pt x="434" y="58"/>
                  </a:moveTo>
                  <a:lnTo>
                    <a:pt x="434" y="58"/>
                  </a:lnTo>
                  <a:lnTo>
                    <a:pt x="424" y="80"/>
                  </a:lnTo>
                  <a:lnTo>
                    <a:pt x="414" y="104"/>
                  </a:lnTo>
                  <a:lnTo>
                    <a:pt x="408" y="130"/>
                  </a:lnTo>
                  <a:lnTo>
                    <a:pt x="402" y="158"/>
                  </a:lnTo>
                  <a:lnTo>
                    <a:pt x="402" y="158"/>
                  </a:lnTo>
                  <a:lnTo>
                    <a:pt x="398" y="186"/>
                  </a:lnTo>
                  <a:lnTo>
                    <a:pt x="396" y="212"/>
                  </a:lnTo>
                  <a:lnTo>
                    <a:pt x="396" y="238"/>
                  </a:lnTo>
                  <a:lnTo>
                    <a:pt x="398" y="262"/>
                  </a:lnTo>
                  <a:lnTo>
                    <a:pt x="398" y="262"/>
                  </a:lnTo>
                  <a:lnTo>
                    <a:pt x="408" y="240"/>
                  </a:lnTo>
                  <a:lnTo>
                    <a:pt x="418" y="216"/>
                  </a:lnTo>
                  <a:lnTo>
                    <a:pt x="424" y="190"/>
                  </a:lnTo>
                  <a:lnTo>
                    <a:pt x="430" y="162"/>
                  </a:lnTo>
                  <a:lnTo>
                    <a:pt x="430" y="162"/>
                  </a:lnTo>
                  <a:lnTo>
                    <a:pt x="434" y="134"/>
                  </a:lnTo>
                  <a:lnTo>
                    <a:pt x="436" y="108"/>
                  </a:lnTo>
                  <a:lnTo>
                    <a:pt x="436" y="82"/>
                  </a:lnTo>
                  <a:lnTo>
                    <a:pt x="434" y="58"/>
                  </a:lnTo>
                  <a:lnTo>
                    <a:pt x="434" y="58"/>
                  </a:lnTo>
                  <a:close/>
                  <a:moveTo>
                    <a:pt x="226" y="264"/>
                  </a:moveTo>
                  <a:lnTo>
                    <a:pt x="224" y="264"/>
                  </a:lnTo>
                  <a:lnTo>
                    <a:pt x="224" y="264"/>
                  </a:lnTo>
                  <a:lnTo>
                    <a:pt x="210" y="266"/>
                  </a:lnTo>
                  <a:lnTo>
                    <a:pt x="194" y="268"/>
                  </a:lnTo>
                  <a:lnTo>
                    <a:pt x="194" y="268"/>
                  </a:lnTo>
                  <a:lnTo>
                    <a:pt x="178" y="266"/>
                  </a:lnTo>
                  <a:lnTo>
                    <a:pt x="164" y="264"/>
                  </a:lnTo>
                  <a:lnTo>
                    <a:pt x="162" y="264"/>
                  </a:lnTo>
                  <a:lnTo>
                    <a:pt x="162" y="264"/>
                  </a:lnTo>
                  <a:lnTo>
                    <a:pt x="158" y="264"/>
                  </a:lnTo>
                  <a:lnTo>
                    <a:pt x="154" y="266"/>
                  </a:lnTo>
                  <a:lnTo>
                    <a:pt x="152" y="270"/>
                  </a:lnTo>
                  <a:lnTo>
                    <a:pt x="150" y="276"/>
                  </a:lnTo>
                  <a:lnTo>
                    <a:pt x="150" y="276"/>
                  </a:lnTo>
                  <a:lnTo>
                    <a:pt x="150" y="280"/>
                  </a:lnTo>
                  <a:lnTo>
                    <a:pt x="150" y="280"/>
                  </a:lnTo>
                  <a:lnTo>
                    <a:pt x="154" y="298"/>
                  </a:lnTo>
                  <a:lnTo>
                    <a:pt x="158" y="322"/>
                  </a:lnTo>
                  <a:lnTo>
                    <a:pt x="158" y="322"/>
                  </a:lnTo>
                  <a:lnTo>
                    <a:pt x="178" y="346"/>
                  </a:lnTo>
                  <a:lnTo>
                    <a:pt x="196" y="370"/>
                  </a:lnTo>
                  <a:lnTo>
                    <a:pt x="214" y="394"/>
                  </a:lnTo>
                  <a:lnTo>
                    <a:pt x="228" y="418"/>
                  </a:lnTo>
                  <a:lnTo>
                    <a:pt x="228" y="418"/>
                  </a:lnTo>
                  <a:lnTo>
                    <a:pt x="226" y="384"/>
                  </a:lnTo>
                  <a:lnTo>
                    <a:pt x="228" y="346"/>
                  </a:lnTo>
                  <a:lnTo>
                    <a:pt x="230" y="310"/>
                  </a:lnTo>
                  <a:lnTo>
                    <a:pt x="238" y="280"/>
                  </a:lnTo>
                  <a:lnTo>
                    <a:pt x="238" y="280"/>
                  </a:lnTo>
                  <a:lnTo>
                    <a:pt x="238" y="276"/>
                  </a:lnTo>
                  <a:lnTo>
                    <a:pt x="238" y="276"/>
                  </a:lnTo>
                  <a:lnTo>
                    <a:pt x="236" y="270"/>
                  </a:lnTo>
                  <a:lnTo>
                    <a:pt x="234" y="266"/>
                  </a:lnTo>
                  <a:lnTo>
                    <a:pt x="230" y="264"/>
                  </a:lnTo>
                  <a:lnTo>
                    <a:pt x="226" y="264"/>
                  </a:lnTo>
                  <a:lnTo>
                    <a:pt x="226" y="264"/>
                  </a:lnTo>
                  <a:close/>
                  <a:moveTo>
                    <a:pt x="216" y="436"/>
                  </a:moveTo>
                  <a:lnTo>
                    <a:pt x="216" y="436"/>
                  </a:lnTo>
                  <a:lnTo>
                    <a:pt x="196" y="406"/>
                  </a:lnTo>
                  <a:lnTo>
                    <a:pt x="176" y="376"/>
                  </a:lnTo>
                  <a:lnTo>
                    <a:pt x="150" y="346"/>
                  </a:lnTo>
                  <a:lnTo>
                    <a:pt x="122" y="316"/>
                  </a:lnTo>
                  <a:lnTo>
                    <a:pt x="122" y="316"/>
                  </a:lnTo>
                  <a:lnTo>
                    <a:pt x="92" y="290"/>
                  </a:lnTo>
                  <a:lnTo>
                    <a:pt x="62" y="266"/>
                  </a:lnTo>
                  <a:lnTo>
                    <a:pt x="32" y="244"/>
                  </a:lnTo>
                  <a:lnTo>
                    <a:pt x="0" y="226"/>
                  </a:lnTo>
                  <a:lnTo>
                    <a:pt x="0" y="226"/>
                  </a:lnTo>
                  <a:lnTo>
                    <a:pt x="18" y="258"/>
                  </a:lnTo>
                  <a:lnTo>
                    <a:pt x="40" y="288"/>
                  </a:lnTo>
                  <a:lnTo>
                    <a:pt x="66" y="318"/>
                  </a:lnTo>
                  <a:lnTo>
                    <a:pt x="94" y="346"/>
                  </a:lnTo>
                  <a:lnTo>
                    <a:pt x="94" y="346"/>
                  </a:lnTo>
                  <a:lnTo>
                    <a:pt x="124" y="374"/>
                  </a:lnTo>
                  <a:lnTo>
                    <a:pt x="154" y="398"/>
                  </a:lnTo>
                  <a:lnTo>
                    <a:pt x="184" y="418"/>
                  </a:lnTo>
                  <a:lnTo>
                    <a:pt x="216" y="436"/>
                  </a:lnTo>
                  <a:lnTo>
                    <a:pt x="216" y="436"/>
                  </a:lnTo>
                  <a:close/>
                  <a:moveTo>
                    <a:pt x="66" y="160"/>
                  </a:moveTo>
                  <a:lnTo>
                    <a:pt x="66" y="160"/>
                  </a:lnTo>
                  <a:lnTo>
                    <a:pt x="82" y="170"/>
                  </a:lnTo>
                  <a:lnTo>
                    <a:pt x="98" y="178"/>
                  </a:lnTo>
                  <a:lnTo>
                    <a:pt x="116" y="186"/>
                  </a:lnTo>
                  <a:lnTo>
                    <a:pt x="132" y="192"/>
                  </a:lnTo>
                  <a:lnTo>
                    <a:pt x="132" y="192"/>
                  </a:lnTo>
                  <a:lnTo>
                    <a:pt x="120" y="180"/>
                  </a:lnTo>
                  <a:lnTo>
                    <a:pt x="108" y="166"/>
                  </a:lnTo>
                  <a:lnTo>
                    <a:pt x="94" y="154"/>
                  </a:lnTo>
                  <a:lnTo>
                    <a:pt x="78" y="144"/>
                  </a:lnTo>
                  <a:lnTo>
                    <a:pt x="78" y="144"/>
                  </a:lnTo>
                  <a:lnTo>
                    <a:pt x="60" y="132"/>
                  </a:lnTo>
                  <a:lnTo>
                    <a:pt x="44" y="124"/>
                  </a:lnTo>
                  <a:lnTo>
                    <a:pt x="28" y="116"/>
                  </a:lnTo>
                  <a:lnTo>
                    <a:pt x="12" y="110"/>
                  </a:lnTo>
                  <a:lnTo>
                    <a:pt x="12" y="110"/>
                  </a:lnTo>
                  <a:lnTo>
                    <a:pt x="24" y="124"/>
                  </a:lnTo>
                  <a:lnTo>
                    <a:pt x="36" y="136"/>
                  </a:lnTo>
                  <a:lnTo>
                    <a:pt x="50" y="148"/>
                  </a:lnTo>
                  <a:lnTo>
                    <a:pt x="66" y="160"/>
                  </a:lnTo>
                  <a:lnTo>
                    <a:pt x="66" y="160"/>
                  </a:lnTo>
                  <a:close/>
                  <a:moveTo>
                    <a:pt x="146" y="188"/>
                  </a:moveTo>
                  <a:lnTo>
                    <a:pt x="146" y="188"/>
                  </a:lnTo>
                  <a:lnTo>
                    <a:pt x="142" y="166"/>
                  </a:lnTo>
                  <a:lnTo>
                    <a:pt x="136" y="142"/>
                  </a:lnTo>
                  <a:lnTo>
                    <a:pt x="128" y="116"/>
                  </a:lnTo>
                  <a:lnTo>
                    <a:pt x="116" y="92"/>
                  </a:lnTo>
                  <a:lnTo>
                    <a:pt x="116" y="92"/>
                  </a:lnTo>
                  <a:lnTo>
                    <a:pt x="104" y="68"/>
                  </a:lnTo>
                  <a:lnTo>
                    <a:pt x="92" y="46"/>
                  </a:lnTo>
                  <a:lnTo>
                    <a:pt x="78" y="24"/>
                  </a:lnTo>
                  <a:lnTo>
                    <a:pt x="62" y="6"/>
                  </a:lnTo>
                  <a:lnTo>
                    <a:pt x="62" y="6"/>
                  </a:lnTo>
                  <a:lnTo>
                    <a:pt x="66" y="30"/>
                  </a:lnTo>
                  <a:lnTo>
                    <a:pt x="74" y="54"/>
                  </a:lnTo>
                  <a:lnTo>
                    <a:pt x="82" y="78"/>
                  </a:lnTo>
                  <a:lnTo>
                    <a:pt x="92" y="104"/>
                  </a:lnTo>
                  <a:lnTo>
                    <a:pt x="92" y="104"/>
                  </a:lnTo>
                  <a:lnTo>
                    <a:pt x="104" y="128"/>
                  </a:lnTo>
                  <a:lnTo>
                    <a:pt x="116" y="150"/>
                  </a:lnTo>
                  <a:lnTo>
                    <a:pt x="130" y="170"/>
                  </a:lnTo>
                  <a:lnTo>
                    <a:pt x="146" y="188"/>
                  </a:lnTo>
                  <a:lnTo>
                    <a:pt x="146" y="188"/>
                  </a:lnTo>
                  <a:close/>
                  <a:moveTo>
                    <a:pt x="378" y="14"/>
                  </a:moveTo>
                  <a:lnTo>
                    <a:pt x="378" y="14"/>
                  </a:lnTo>
                  <a:lnTo>
                    <a:pt x="376" y="8"/>
                  </a:lnTo>
                  <a:lnTo>
                    <a:pt x="374" y="4"/>
                  </a:lnTo>
                  <a:lnTo>
                    <a:pt x="368" y="0"/>
                  </a:lnTo>
                  <a:lnTo>
                    <a:pt x="362" y="0"/>
                  </a:lnTo>
                  <a:lnTo>
                    <a:pt x="360" y="0"/>
                  </a:lnTo>
                  <a:lnTo>
                    <a:pt x="360" y="0"/>
                  </a:lnTo>
                  <a:lnTo>
                    <a:pt x="342" y="4"/>
                  </a:lnTo>
                  <a:lnTo>
                    <a:pt x="322" y="4"/>
                  </a:lnTo>
                  <a:lnTo>
                    <a:pt x="322" y="4"/>
                  </a:lnTo>
                  <a:lnTo>
                    <a:pt x="302" y="4"/>
                  </a:lnTo>
                  <a:lnTo>
                    <a:pt x="284" y="0"/>
                  </a:lnTo>
                  <a:lnTo>
                    <a:pt x="282" y="0"/>
                  </a:lnTo>
                  <a:lnTo>
                    <a:pt x="282" y="0"/>
                  </a:lnTo>
                  <a:lnTo>
                    <a:pt x="276" y="0"/>
                  </a:lnTo>
                  <a:lnTo>
                    <a:pt x="270" y="4"/>
                  </a:lnTo>
                  <a:lnTo>
                    <a:pt x="268" y="8"/>
                  </a:lnTo>
                  <a:lnTo>
                    <a:pt x="266" y="14"/>
                  </a:lnTo>
                  <a:lnTo>
                    <a:pt x="266" y="14"/>
                  </a:lnTo>
                  <a:lnTo>
                    <a:pt x="266" y="20"/>
                  </a:lnTo>
                  <a:lnTo>
                    <a:pt x="266" y="20"/>
                  </a:lnTo>
                  <a:lnTo>
                    <a:pt x="272" y="46"/>
                  </a:lnTo>
                  <a:lnTo>
                    <a:pt x="278" y="78"/>
                  </a:lnTo>
                  <a:lnTo>
                    <a:pt x="280" y="112"/>
                  </a:lnTo>
                  <a:lnTo>
                    <a:pt x="280" y="146"/>
                  </a:lnTo>
                  <a:lnTo>
                    <a:pt x="280" y="182"/>
                  </a:lnTo>
                  <a:lnTo>
                    <a:pt x="278" y="214"/>
                  </a:lnTo>
                  <a:lnTo>
                    <a:pt x="272" y="246"/>
                  </a:lnTo>
                  <a:lnTo>
                    <a:pt x="266" y="274"/>
                  </a:lnTo>
                  <a:lnTo>
                    <a:pt x="266" y="274"/>
                  </a:lnTo>
                  <a:lnTo>
                    <a:pt x="266" y="278"/>
                  </a:lnTo>
                  <a:lnTo>
                    <a:pt x="266" y="278"/>
                  </a:lnTo>
                  <a:lnTo>
                    <a:pt x="268" y="284"/>
                  </a:lnTo>
                  <a:lnTo>
                    <a:pt x="270" y="288"/>
                  </a:lnTo>
                  <a:lnTo>
                    <a:pt x="276" y="292"/>
                  </a:lnTo>
                  <a:lnTo>
                    <a:pt x="282" y="294"/>
                  </a:lnTo>
                  <a:lnTo>
                    <a:pt x="284" y="294"/>
                  </a:lnTo>
                  <a:lnTo>
                    <a:pt x="284" y="294"/>
                  </a:lnTo>
                  <a:lnTo>
                    <a:pt x="302" y="290"/>
                  </a:lnTo>
                  <a:lnTo>
                    <a:pt x="322" y="288"/>
                  </a:lnTo>
                  <a:lnTo>
                    <a:pt x="322" y="288"/>
                  </a:lnTo>
                  <a:lnTo>
                    <a:pt x="342" y="290"/>
                  </a:lnTo>
                  <a:lnTo>
                    <a:pt x="360" y="294"/>
                  </a:lnTo>
                  <a:lnTo>
                    <a:pt x="362" y="294"/>
                  </a:lnTo>
                  <a:lnTo>
                    <a:pt x="362" y="294"/>
                  </a:lnTo>
                  <a:lnTo>
                    <a:pt x="368" y="292"/>
                  </a:lnTo>
                  <a:lnTo>
                    <a:pt x="374" y="288"/>
                  </a:lnTo>
                  <a:lnTo>
                    <a:pt x="376" y="284"/>
                  </a:lnTo>
                  <a:lnTo>
                    <a:pt x="378" y="278"/>
                  </a:lnTo>
                  <a:lnTo>
                    <a:pt x="378" y="278"/>
                  </a:lnTo>
                  <a:lnTo>
                    <a:pt x="378" y="274"/>
                  </a:lnTo>
                  <a:lnTo>
                    <a:pt x="378" y="274"/>
                  </a:lnTo>
                  <a:lnTo>
                    <a:pt x="372" y="246"/>
                  </a:lnTo>
                  <a:lnTo>
                    <a:pt x="366" y="214"/>
                  </a:lnTo>
                  <a:lnTo>
                    <a:pt x="364" y="182"/>
                  </a:lnTo>
                  <a:lnTo>
                    <a:pt x="362" y="146"/>
                  </a:lnTo>
                  <a:lnTo>
                    <a:pt x="364" y="112"/>
                  </a:lnTo>
                  <a:lnTo>
                    <a:pt x="366" y="78"/>
                  </a:lnTo>
                  <a:lnTo>
                    <a:pt x="372" y="46"/>
                  </a:lnTo>
                  <a:lnTo>
                    <a:pt x="378" y="20"/>
                  </a:lnTo>
                  <a:lnTo>
                    <a:pt x="378" y="20"/>
                  </a:lnTo>
                  <a:lnTo>
                    <a:pt x="378" y="14"/>
                  </a:lnTo>
                  <a:lnTo>
                    <a:pt x="378" y="14"/>
                  </a:lnTo>
                  <a:close/>
                  <a:moveTo>
                    <a:pt x="378" y="330"/>
                  </a:moveTo>
                  <a:lnTo>
                    <a:pt x="378" y="330"/>
                  </a:lnTo>
                  <a:lnTo>
                    <a:pt x="376" y="324"/>
                  </a:lnTo>
                  <a:lnTo>
                    <a:pt x="374" y="318"/>
                  </a:lnTo>
                  <a:lnTo>
                    <a:pt x="368" y="316"/>
                  </a:lnTo>
                  <a:lnTo>
                    <a:pt x="362" y="314"/>
                  </a:lnTo>
                  <a:lnTo>
                    <a:pt x="360" y="314"/>
                  </a:lnTo>
                  <a:lnTo>
                    <a:pt x="360" y="314"/>
                  </a:lnTo>
                  <a:lnTo>
                    <a:pt x="342" y="318"/>
                  </a:lnTo>
                  <a:lnTo>
                    <a:pt x="322" y="320"/>
                  </a:lnTo>
                  <a:lnTo>
                    <a:pt x="322" y="320"/>
                  </a:lnTo>
                  <a:lnTo>
                    <a:pt x="302" y="318"/>
                  </a:lnTo>
                  <a:lnTo>
                    <a:pt x="284" y="314"/>
                  </a:lnTo>
                  <a:lnTo>
                    <a:pt x="282" y="314"/>
                  </a:lnTo>
                  <a:lnTo>
                    <a:pt x="282" y="314"/>
                  </a:lnTo>
                  <a:lnTo>
                    <a:pt x="276" y="316"/>
                  </a:lnTo>
                  <a:lnTo>
                    <a:pt x="270" y="318"/>
                  </a:lnTo>
                  <a:lnTo>
                    <a:pt x="268" y="324"/>
                  </a:lnTo>
                  <a:lnTo>
                    <a:pt x="266" y="330"/>
                  </a:lnTo>
                  <a:lnTo>
                    <a:pt x="266" y="330"/>
                  </a:lnTo>
                  <a:lnTo>
                    <a:pt x="266" y="334"/>
                  </a:lnTo>
                  <a:lnTo>
                    <a:pt x="266" y="334"/>
                  </a:lnTo>
                  <a:lnTo>
                    <a:pt x="272" y="360"/>
                  </a:lnTo>
                  <a:lnTo>
                    <a:pt x="278" y="384"/>
                  </a:lnTo>
                  <a:lnTo>
                    <a:pt x="280" y="410"/>
                  </a:lnTo>
                  <a:lnTo>
                    <a:pt x="280" y="436"/>
                  </a:lnTo>
                  <a:lnTo>
                    <a:pt x="280" y="462"/>
                  </a:lnTo>
                  <a:lnTo>
                    <a:pt x="278" y="488"/>
                  </a:lnTo>
                  <a:lnTo>
                    <a:pt x="272" y="514"/>
                  </a:lnTo>
                  <a:lnTo>
                    <a:pt x="266" y="540"/>
                  </a:lnTo>
                  <a:lnTo>
                    <a:pt x="266" y="540"/>
                  </a:lnTo>
                  <a:lnTo>
                    <a:pt x="266" y="544"/>
                  </a:lnTo>
                  <a:lnTo>
                    <a:pt x="266" y="544"/>
                  </a:lnTo>
                  <a:lnTo>
                    <a:pt x="268" y="550"/>
                  </a:lnTo>
                  <a:lnTo>
                    <a:pt x="270" y="556"/>
                  </a:lnTo>
                  <a:lnTo>
                    <a:pt x="276" y="558"/>
                  </a:lnTo>
                  <a:lnTo>
                    <a:pt x="282" y="560"/>
                  </a:lnTo>
                  <a:lnTo>
                    <a:pt x="284" y="560"/>
                  </a:lnTo>
                  <a:lnTo>
                    <a:pt x="284" y="560"/>
                  </a:lnTo>
                  <a:lnTo>
                    <a:pt x="302" y="556"/>
                  </a:lnTo>
                  <a:lnTo>
                    <a:pt x="322" y="554"/>
                  </a:lnTo>
                  <a:lnTo>
                    <a:pt x="322" y="554"/>
                  </a:lnTo>
                  <a:lnTo>
                    <a:pt x="342" y="556"/>
                  </a:lnTo>
                  <a:lnTo>
                    <a:pt x="360" y="560"/>
                  </a:lnTo>
                  <a:lnTo>
                    <a:pt x="362" y="560"/>
                  </a:lnTo>
                  <a:lnTo>
                    <a:pt x="362" y="560"/>
                  </a:lnTo>
                  <a:lnTo>
                    <a:pt x="368" y="558"/>
                  </a:lnTo>
                  <a:lnTo>
                    <a:pt x="374" y="556"/>
                  </a:lnTo>
                  <a:lnTo>
                    <a:pt x="376" y="550"/>
                  </a:lnTo>
                  <a:lnTo>
                    <a:pt x="378" y="544"/>
                  </a:lnTo>
                  <a:lnTo>
                    <a:pt x="378" y="544"/>
                  </a:lnTo>
                  <a:lnTo>
                    <a:pt x="378" y="540"/>
                  </a:lnTo>
                  <a:lnTo>
                    <a:pt x="378" y="540"/>
                  </a:lnTo>
                  <a:lnTo>
                    <a:pt x="372" y="514"/>
                  </a:lnTo>
                  <a:lnTo>
                    <a:pt x="366" y="488"/>
                  </a:lnTo>
                  <a:lnTo>
                    <a:pt x="364" y="462"/>
                  </a:lnTo>
                  <a:lnTo>
                    <a:pt x="362" y="436"/>
                  </a:lnTo>
                  <a:lnTo>
                    <a:pt x="364" y="410"/>
                  </a:lnTo>
                  <a:lnTo>
                    <a:pt x="366" y="384"/>
                  </a:lnTo>
                  <a:lnTo>
                    <a:pt x="372" y="360"/>
                  </a:lnTo>
                  <a:lnTo>
                    <a:pt x="378" y="334"/>
                  </a:lnTo>
                  <a:lnTo>
                    <a:pt x="378" y="334"/>
                  </a:lnTo>
                  <a:lnTo>
                    <a:pt x="378" y="330"/>
                  </a:lnTo>
                  <a:lnTo>
                    <a:pt x="378" y="330"/>
                  </a:lnTo>
                  <a:close/>
                  <a:moveTo>
                    <a:pt x="232" y="498"/>
                  </a:moveTo>
                  <a:lnTo>
                    <a:pt x="232" y="498"/>
                  </a:lnTo>
                  <a:lnTo>
                    <a:pt x="212" y="480"/>
                  </a:lnTo>
                  <a:lnTo>
                    <a:pt x="190" y="462"/>
                  </a:lnTo>
                  <a:lnTo>
                    <a:pt x="166" y="444"/>
                  </a:lnTo>
                  <a:lnTo>
                    <a:pt x="138" y="430"/>
                  </a:lnTo>
                  <a:lnTo>
                    <a:pt x="138" y="430"/>
                  </a:lnTo>
                  <a:lnTo>
                    <a:pt x="112" y="416"/>
                  </a:lnTo>
                  <a:lnTo>
                    <a:pt x="84" y="404"/>
                  </a:lnTo>
                  <a:lnTo>
                    <a:pt x="56" y="396"/>
                  </a:lnTo>
                  <a:lnTo>
                    <a:pt x="30" y="388"/>
                  </a:lnTo>
                  <a:lnTo>
                    <a:pt x="30" y="388"/>
                  </a:lnTo>
                  <a:lnTo>
                    <a:pt x="50" y="408"/>
                  </a:lnTo>
                  <a:lnTo>
                    <a:pt x="72" y="424"/>
                  </a:lnTo>
                  <a:lnTo>
                    <a:pt x="98" y="442"/>
                  </a:lnTo>
                  <a:lnTo>
                    <a:pt x="124" y="458"/>
                  </a:lnTo>
                  <a:lnTo>
                    <a:pt x="124" y="458"/>
                  </a:lnTo>
                  <a:lnTo>
                    <a:pt x="158" y="474"/>
                  </a:lnTo>
                  <a:lnTo>
                    <a:pt x="158" y="474"/>
                  </a:lnTo>
                  <a:lnTo>
                    <a:pt x="154" y="496"/>
                  </a:lnTo>
                  <a:lnTo>
                    <a:pt x="150" y="516"/>
                  </a:lnTo>
                  <a:lnTo>
                    <a:pt x="150" y="516"/>
                  </a:lnTo>
                  <a:lnTo>
                    <a:pt x="150" y="520"/>
                  </a:lnTo>
                  <a:lnTo>
                    <a:pt x="150" y="520"/>
                  </a:lnTo>
                  <a:lnTo>
                    <a:pt x="152" y="524"/>
                  </a:lnTo>
                  <a:lnTo>
                    <a:pt x="154" y="528"/>
                  </a:lnTo>
                  <a:lnTo>
                    <a:pt x="158" y="530"/>
                  </a:lnTo>
                  <a:lnTo>
                    <a:pt x="162" y="532"/>
                  </a:lnTo>
                  <a:lnTo>
                    <a:pt x="164" y="532"/>
                  </a:lnTo>
                  <a:lnTo>
                    <a:pt x="164" y="532"/>
                  </a:lnTo>
                  <a:lnTo>
                    <a:pt x="178" y="528"/>
                  </a:lnTo>
                  <a:lnTo>
                    <a:pt x="194" y="528"/>
                  </a:lnTo>
                  <a:lnTo>
                    <a:pt x="194" y="528"/>
                  </a:lnTo>
                  <a:lnTo>
                    <a:pt x="210" y="528"/>
                  </a:lnTo>
                  <a:lnTo>
                    <a:pt x="224" y="532"/>
                  </a:lnTo>
                  <a:lnTo>
                    <a:pt x="226" y="532"/>
                  </a:lnTo>
                  <a:lnTo>
                    <a:pt x="226" y="532"/>
                  </a:lnTo>
                  <a:lnTo>
                    <a:pt x="230" y="530"/>
                  </a:lnTo>
                  <a:lnTo>
                    <a:pt x="234" y="528"/>
                  </a:lnTo>
                  <a:lnTo>
                    <a:pt x="236" y="524"/>
                  </a:lnTo>
                  <a:lnTo>
                    <a:pt x="238" y="520"/>
                  </a:lnTo>
                  <a:lnTo>
                    <a:pt x="238" y="520"/>
                  </a:lnTo>
                  <a:lnTo>
                    <a:pt x="238" y="516"/>
                  </a:lnTo>
                  <a:lnTo>
                    <a:pt x="238" y="516"/>
                  </a:lnTo>
                  <a:lnTo>
                    <a:pt x="232" y="498"/>
                  </a:lnTo>
                  <a:lnTo>
                    <a:pt x="232" y="4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29" name="speed"/>
          <p:cNvSpPr txBox="1">
            <a:spLocks noChangeArrowheads="1"/>
          </p:cNvSpPr>
          <p:nvPr/>
        </p:nvSpPr>
        <p:spPr bwMode="auto">
          <a:xfrm>
            <a:off x="3875409" y="3374126"/>
            <a:ext cx="1440144" cy="285284"/>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0" lvl="1" algn="ctr">
              <a:lnSpc>
                <a:spcPct val="80000"/>
              </a:lnSpc>
              <a:spcBef>
                <a:spcPct val="20000"/>
              </a:spcBef>
              <a:buClr>
                <a:prstClr val="white"/>
              </a:buClr>
              <a:defRPr/>
            </a:pPr>
            <a:r>
              <a:rPr lang="en-US" altLang="ko-KR" sz="2400" b="1" smtClean="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rPr>
              <a:t>NATURE</a:t>
            </a:r>
            <a:endParaRPr lang="en-US" altLang="ko-KR" sz="2400" b="1" dirty="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endParaRPr>
          </a:p>
        </p:txBody>
      </p:sp>
      <p:grpSp>
        <p:nvGrpSpPr>
          <p:cNvPr id="30" name="그룹 29"/>
          <p:cNvGrpSpPr/>
          <p:nvPr/>
        </p:nvGrpSpPr>
        <p:grpSpPr>
          <a:xfrm>
            <a:off x="5983241" y="2923186"/>
            <a:ext cx="1889996" cy="541755"/>
            <a:chOff x="4572000" y="2501945"/>
            <a:chExt cx="2300053" cy="659296"/>
          </a:xfrm>
        </p:grpSpPr>
        <p:sp>
          <p:nvSpPr>
            <p:cNvPr id="31"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33" name="그룹 32"/>
          <p:cNvGrpSpPr/>
          <p:nvPr/>
        </p:nvGrpSpPr>
        <p:grpSpPr>
          <a:xfrm>
            <a:off x="1270763" y="2923186"/>
            <a:ext cx="1889996" cy="541755"/>
            <a:chOff x="4572000" y="2501945"/>
            <a:chExt cx="2300053" cy="659296"/>
          </a:xfrm>
        </p:grpSpPr>
        <p:sp>
          <p:nvSpPr>
            <p:cNvPr id="34"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35"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36" name="그룹 35"/>
          <p:cNvGrpSpPr/>
          <p:nvPr/>
        </p:nvGrpSpPr>
        <p:grpSpPr>
          <a:xfrm>
            <a:off x="5684354" y="4162025"/>
            <a:ext cx="1889996" cy="541755"/>
            <a:chOff x="4572000" y="2501945"/>
            <a:chExt cx="2300053" cy="659296"/>
          </a:xfrm>
        </p:grpSpPr>
        <p:sp>
          <p:nvSpPr>
            <p:cNvPr id="37"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38"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39" name="그룹 38"/>
          <p:cNvGrpSpPr/>
          <p:nvPr/>
        </p:nvGrpSpPr>
        <p:grpSpPr>
          <a:xfrm>
            <a:off x="1569650" y="4162025"/>
            <a:ext cx="1889996" cy="541755"/>
            <a:chOff x="4572000" y="2501945"/>
            <a:chExt cx="2300053" cy="659296"/>
          </a:xfrm>
        </p:grpSpPr>
        <p:sp>
          <p:nvSpPr>
            <p:cNvPr id="40"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41"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42" name="그룹 41"/>
          <p:cNvGrpSpPr/>
          <p:nvPr/>
        </p:nvGrpSpPr>
        <p:grpSpPr>
          <a:xfrm>
            <a:off x="3627003" y="1490870"/>
            <a:ext cx="1889996" cy="541755"/>
            <a:chOff x="4572000" y="2501945"/>
            <a:chExt cx="2300053" cy="659296"/>
          </a:xfrm>
        </p:grpSpPr>
        <p:sp>
          <p:nvSpPr>
            <p:cNvPr id="43" name="Rectangle 3"/>
            <p:cNvSpPr txBox="1">
              <a:spLocks noChangeArrowheads="1"/>
            </p:cNvSpPr>
            <p:nvPr/>
          </p:nvSpPr>
          <p:spPr bwMode="auto">
            <a:xfrm>
              <a:off x="4572001" y="2501945"/>
              <a:ext cx="2300052" cy="253152"/>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400" b="1" smtClean="0">
                  <a:solidFill>
                    <a:srgbClr val="402D1F"/>
                  </a:solidFill>
                  <a:latin typeface="Calibri" panose="020F0502020204030204" pitchFamily="34" charset="0"/>
                  <a:ea typeface="Tahoma" pitchFamily="34" charset="0"/>
                  <a:cs typeface="Tahoma" pitchFamily="34" charset="0"/>
                </a:rPr>
                <a:t>Stylish design</a:t>
              </a:r>
              <a:endParaRPr lang="en-US" sz="1400" b="1" dirty="0">
                <a:solidFill>
                  <a:srgbClr val="402D1F"/>
                </a:solidFill>
                <a:latin typeface="Calibri" panose="020F0502020204030204" pitchFamily="34" charset="0"/>
                <a:ea typeface="Tahoma" pitchFamily="34" charset="0"/>
                <a:cs typeface="Tahoma" pitchFamily="34" charset="0"/>
              </a:endParaRPr>
            </a:p>
          </p:txBody>
        </p:sp>
        <p:sp>
          <p:nvSpPr>
            <p:cNvPr id="44" name="Rectangle 3"/>
            <p:cNvSpPr txBox="1">
              <a:spLocks noChangeArrowheads="1"/>
            </p:cNvSpPr>
            <p:nvPr/>
          </p:nvSpPr>
          <p:spPr bwMode="auto">
            <a:xfrm>
              <a:off x="4572000" y="2799595"/>
              <a:ext cx="2300052" cy="36164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00">
                  <a:solidFill>
                    <a:srgbClr val="402D1F"/>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46" name="그룹 45"/>
          <p:cNvGrpSpPr/>
          <p:nvPr/>
        </p:nvGrpSpPr>
        <p:grpSpPr>
          <a:xfrm>
            <a:off x="2092036" y="3639964"/>
            <a:ext cx="1488021" cy="448113"/>
            <a:chOff x="945349" y="5471888"/>
            <a:chExt cx="1995882" cy="601054"/>
          </a:xfrm>
        </p:grpSpPr>
        <p:pic>
          <p:nvPicPr>
            <p:cNvPr id="47" name="그림 46"/>
            <p:cNvPicPr>
              <a:picLocks noChangeAspect="1"/>
            </p:cNvPicPr>
            <p:nvPr/>
          </p:nvPicPr>
          <p:blipFill>
            <a:blip r:embed="rId7"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48" name="그림 47"/>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49" name="그림 48"/>
            <p:cNvPicPr>
              <a:picLocks noChangeAspect="1"/>
            </p:cNvPicPr>
            <p:nvPr/>
          </p:nvPicPr>
          <p:blipFill>
            <a:blip r:embed="rId9"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3" y="5506132"/>
              <a:ext cx="169431" cy="149620"/>
            </a:xfrm>
            <a:prstGeom prst="rect">
              <a:avLst/>
            </a:prstGeom>
          </p:spPr>
        </p:pic>
        <p:pic>
          <p:nvPicPr>
            <p:cNvPr id="50" name="그림 49"/>
            <p:cNvPicPr>
              <a:picLocks noChangeAspect="1"/>
            </p:cNvPicPr>
            <p:nvPr/>
          </p:nvPicPr>
          <p:blipFill>
            <a:blip r:embed="rId10"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51" name="그림 50"/>
            <p:cNvPicPr>
              <a:picLocks noChangeAspect="1"/>
            </p:cNvPicPr>
            <p:nvPr/>
          </p:nvPicPr>
          <p:blipFill>
            <a:blip r:embed="rId11"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52" name="그룹 51"/>
          <p:cNvGrpSpPr/>
          <p:nvPr/>
        </p:nvGrpSpPr>
        <p:grpSpPr>
          <a:xfrm>
            <a:off x="4699063" y="2462030"/>
            <a:ext cx="1144955" cy="533053"/>
            <a:chOff x="6223367" y="4843837"/>
            <a:chExt cx="1850773" cy="861661"/>
          </a:xfrm>
        </p:grpSpPr>
        <p:pic>
          <p:nvPicPr>
            <p:cNvPr id="53" name="그림 52"/>
            <p:cNvPicPr>
              <a:picLocks noChangeAspect="1"/>
            </p:cNvPicPr>
            <p:nvPr/>
          </p:nvPicPr>
          <p:blipFill>
            <a:blip r:embed="rId12"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54" name="그림 53"/>
            <p:cNvPicPr>
              <a:picLocks noChangeAspect="1"/>
            </p:cNvPicPr>
            <p:nvPr/>
          </p:nvPicPr>
          <p:blipFill>
            <a:blip r:embed="rId13"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20066">
              <a:off x="7744031" y="5100675"/>
              <a:ext cx="330109" cy="291512"/>
            </a:xfrm>
            <a:prstGeom prst="rect">
              <a:avLst/>
            </a:prstGeom>
          </p:spPr>
        </p:pic>
        <p:pic>
          <p:nvPicPr>
            <p:cNvPr id="55" name="그림 54"/>
            <p:cNvPicPr>
              <a:picLocks noChangeAspect="1"/>
            </p:cNvPicPr>
            <p:nvPr/>
          </p:nvPicPr>
          <p:blipFill>
            <a:blip r:embed="rId14"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56" name="그림 55"/>
            <p:cNvPicPr>
              <a:picLocks noChangeAspect="1"/>
            </p:cNvPicPr>
            <p:nvPr/>
          </p:nvPicPr>
          <p:blipFill>
            <a:blip r:embed="rId15"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833360" y="4874979"/>
              <a:ext cx="532681" cy="470398"/>
            </a:xfrm>
            <a:prstGeom prst="rect">
              <a:avLst/>
            </a:prstGeom>
          </p:spPr>
        </p:pic>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Image </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pic>
        <p:nvPicPr>
          <p:cNvPr id="8" name="그림 7"/>
          <p:cNvPicPr>
            <a:picLocks noChangeAspect="1"/>
          </p:cNvPicPr>
          <p:nvPr/>
        </p:nvPicPr>
        <p:blipFill rotWithShape="1">
          <a:blip r:embed="rId5" cstate="print">
            <a:extLst>
              <a:ext uri="{BEBA8EAE-BF5A-486C-A8C5-ECC9F3942E4B}">
                <a14:imgProps xmlns:a14="http://schemas.microsoft.com/office/drawing/2010/main">
                  <a14:imgLayer>
                    <a14:imgEffect>
                      <a14:colorTemperature colorTemp="5900"/>
                    </a14:imgEffect>
                    <a14:imgEffect>
                      <a14:saturation sat="66000"/>
                    </a14:imgEffect>
                    <a14:imgEffect>
                      <a14:brightnessContrast bright="-5000"/>
                    </a14:imgEffect>
                  </a14:imgLayer>
                </a14:imgProps>
              </a:ext>
              <a:ext uri="{28A0092B-C50C-407E-A947-70E740481C1C}">
                <a14:useLocalDpi xmlns:a14="http://schemas.microsoft.com/office/drawing/2010/main"/>
              </a:ext>
            </a:extLst>
          </a:blip>
          <a:srcRect t="17472" b="6621"/>
          <a:stretch/>
        </p:blipFill>
        <p:spPr>
          <a:xfrm>
            <a:off x="0" y="899272"/>
            <a:ext cx="9144000" cy="4244228"/>
          </a:xfrm>
          <a:prstGeom prst="rect">
            <a:avLst/>
          </a:prstGeom>
          <a:effectLst>
            <a:innerShdw blurRad="63500" dist="50800" dir="16200000">
              <a:prstClr val="black">
                <a:alpha val="50000"/>
              </a:prstClr>
            </a:innerShdw>
          </a:effectLst>
        </p:spPr>
      </p:pic>
      <p:cxnSp>
        <p:nvCxnSpPr>
          <p:cNvPr id="9" name="직선 연결선 8"/>
          <p:cNvCxnSpPr/>
          <p:nvPr/>
        </p:nvCxnSpPr>
        <p:spPr>
          <a:xfrm>
            <a:off x="3687417" y="2013181"/>
            <a:ext cx="3906079" cy="0"/>
          </a:xfrm>
          <a:prstGeom prst="lin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직선 연결선 9"/>
          <p:cNvCxnSpPr/>
          <p:nvPr/>
        </p:nvCxnSpPr>
        <p:spPr>
          <a:xfrm>
            <a:off x="2621446" y="3630458"/>
            <a:ext cx="4972050" cy="0"/>
          </a:xfrm>
          <a:prstGeom prst="lin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1" name="Rectangle 3"/>
          <p:cNvSpPr txBox="1">
            <a:spLocks noChangeArrowheads="1"/>
          </p:cNvSpPr>
          <p:nvPr/>
        </p:nvSpPr>
        <p:spPr bwMode="auto">
          <a:xfrm>
            <a:off x="4380520" y="2056614"/>
            <a:ext cx="2854077" cy="484748"/>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5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50" dirty="0">
              <a:solidFill>
                <a:srgbClr val="402D1F"/>
              </a:solidFill>
              <a:latin typeface="Calibri" panose="020F0502020204030204" pitchFamily="34" charset="0"/>
              <a:ea typeface="Tahoma" pitchFamily="34" charset="0"/>
              <a:cs typeface="Tahoma" pitchFamily="34" charset="0"/>
            </a:endParaRPr>
          </a:p>
        </p:txBody>
      </p:sp>
      <p:sp>
        <p:nvSpPr>
          <p:cNvPr id="12" name="Rectangle 3"/>
          <p:cNvSpPr txBox="1">
            <a:spLocks noChangeArrowheads="1"/>
          </p:cNvSpPr>
          <p:nvPr/>
        </p:nvSpPr>
        <p:spPr bwMode="auto">
          <a:xfrm>
            <a:off x="4380520" y="1703220"/>
            <a:ext cx="3024336" cy="246221"/>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600" b="1" smtClean="0">
                <a:solidFill>
                  <a:srgbClr val="402D1F"/>
                </a:solidFill>
                <a:latin typeface="Calibri" panose="020F0502020204030204" pitchFamily="34" charset="0"/>
                <a:ea typeface="Tahoma" panose="020B0604030504040204" pitchFamily="34" charset="0"/>
                <a:cs typeface="Tahoma" panose="020B0604030504040204" pitchFamily="34" charset="0"/>
              </a:rPr>
              <a:t>Eye-Catching Visual</a:t>
            </a:r>
            <a:endParaRPr lang="en-US" sz="1600" b="1">
              <a:solidFill>
                <a:srgbClr val="402D1F"/>
              </a:solidFill>
              <a:latin typeface="Calibri" panose="020F0502020204030204" pitchFamily="34" charset="0"/>
              <a:ea typeface="Tahoma" panose="020B0604030504040204" pitchFamily="34" charset="0"/>
              <a:cs typeface="Tahoma" panose="020B0604030504040204" pitchFamily="34" charset="0"/>
            </a:endParaRPr>
          </a:p>
        </p:txBody>
      </p:sp>
      <p:sp>
        <p:nvSpPr>
          <p:cNvPr id="13" name="Rectangle 3"/>
          <p:cNvSpPr txBox="1">
            <a:spLocks noChangeArrowheads="1"/>
          </p:cNvSpPr>
          <p:nvPr/>
        </p:nvSpPr>
        <p:spPr bwMode="auto">
          <a:xfrm>
            <a:off x="4380520" y="3678108"/>
            <a:ext cx="2854077" cy="484748"/>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5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50" dirty="0">
              <a:solidFill>
                <a:srgbClr val="402D1F"/>
              </a:solidFill>
              <a:latin typeface="Calibri" panose="020F0502020204030204" pitchFamily="34" charset="0"/>
              <a:ea typeface="Tahoma" pitchFamily="34" charset="0"/>
              <a:cs typeface="Tahoma" pitchFamily="34" charset="0"/>
            </a:endParaRPr>
          </a:p>
        </p:txBody>
      </p:sp>
      <p:sp>
        <p:nvSpPr>
          <p:cNvPr id="14" name="Rectangle 3"/>
          <p:cNvSpPr txBox="1">
            <a:spLocks noChangeArrowheads="1"/>
          </p:cNvSpPr>
          <p:nvPr/>
        </p:nvSpPr>
        <p:spPr bwMode="auto">
          <a:xfrm>
            <a:off x="4380520" y="3324714"/>
            <a:ext cx="3024336" cy="246221"/>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a:solidFill>
                  <a:srgbClr val="402D1F"/>
                </a:solidFill>
                <a:latin typeface="Calibri" panose="020F0502020204030204" pitchFamily="34" charset="0"/>
                <a:ea typeface="Tahoma" pitchFamily="34" charset="0"/>
                <a:cs typeface="Tahoma" pitchFamily="34" charset="0"/>
              </a:rPr>
              <a:t>Immense Visual Appeal</a:t>
            </a:r>
            <a:endParaRPr lang="en-US" sz="1600" b="1">
              <a:solidFill>
                <a:srgbClr val="402D1F"/>
              </a:solidFill>
              <a:latin typeface="Calibri" panose="020F0502020204030204" pitchFamily="34" charset="0"/>
              <a:ea typeface="Tahoma" panose="020B0604030504040204" pitchFamily="34" charset="0"/>
              <a:cs typeface="Tahoma" panose="020B0604030504040204" pitchFamily="34" charset="0"/>
            </a:endParaRPr>
          </a:p>
        </p:txBody>
      </p:sp>
      <p:sp>
        <p:nvSpPr>
          <p:cNvPr id="15" name="Freeform 10"/>
          <p:cNvSpPr>
            <a:spLocks noEditPoints="1"/>
          </p:cNvSpPr>
          <p:nvPr/>
        </p:nvSpPr>
        <p:spPr bwMode="auto">
          <a:xfrm>
            <a:off x="7051013" y="3199217"/>
            <a:ext cx="387732" cy="387730"/>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rgbClr val="402D1F"/>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sp>
        <p:nvSpPr>
          <p:cNvPr id="16" name="Freeform 21"/>
          <p:cNvSpPr>
            <a:spLocks noEditPoints="1"/>
          </p:cNvSpPr>
          <p:nvPr/>
        </p:nvSpPr>
        <p:spPr bwMode="auto">
          <a:xfrm>
            <a:off x="7051013" y="1647412"/>
            <a:ext cx="387732" cy="309438"/>
          </a:xfrm>
          <a:custGeom>
            <a:avLst/>
            <a:gdLst>
              <a:gd name="T0" fmla="*/ 620 w 624"/>
              <a:gd name="T1" fmla="*/ 266 h 498"/>
              <a:gd name="T2" fmla="*/ 596 w 624"/>
              <a:gd name="T3" fmla="*/ 218 h 498"/>
              <a:gd name="T4" fmla="*/ 604 w 624"/>
              <a:gd name="T5" fmla="*/ 186 h 498"/>
              <a:gd name="T6" fmla="*/ 582 w 624"/>
              <a:gd name="T7" fmla="*/ 160 h 498"/>
              <a:gd name="T8" fmla="*/ 548 w 624"/>
              <a:gd name="T9" fmla="*/ 164 h 498"/>
              <a:gd name="T10" fmla="*/ 524 w 624"/>
              <a:gd name="T11" fmla="*/ 142 h 498"/>
              <a:gd name="T12" fmla="*/ 472 w 624"/>
              <a:gd name="T13" fmla="*/ 64 h 498"/>
              <a:gd name="T14" fmla="*/ 390 w 624"/>
              <a:gd name="T15" fmla="*/ 14 h 498"/>
              <a:gd name="T16" fmla="*/ 312 w 624"/>
              <a:gd name="T17" fmla="*/ 0 h 498"/>
              <a:gd name="T18" fmla="*/ 216 w 624"/>
              <a:gd name="T19" fmla="*/ 20 h 498"/>
              <a:gd name="T20" fmla="*/ 140 w 624"/>
              <a:gd name="T21" fmla="*/ 78 h 498"/>
              <a:gd name="T22" fmla="*/ 94 w 624"/>
              <a:gd name="T23" fmla="*/ 162 h 498"/>
              <a:gd name="T24" fmla="*/ 68 w 624"/>
              <a:gd name="T25" fmla="*/ 160 h 498"/>
              <a:gd name="T26" fmla="*/ 36 w 624"/>
              <a:gd name="T27" fmla="*/ 164 h 498"/>
              <a:gd name="T28" fmla="*/ 20 w 624"/>
              <a:gd name="T29" fmla="*/ 194 h 498"/>
              <a:gd name="T30" fmla="*/ 36 w 624"/>
              <a:gd name="T31" fmla="*/ 224 h 498"/>
              <a:gd name="T32" fmla="*/ 8 w 624"/>
              <a:gd name="T33" fmla="*/ 260 h 498"/>
              <a:gd name="T34" fmla="*/ 0 w 624"/>
              <a:gd name="T35" fmla="*/ 298 h 498"/>
              <a:gd name="T36" fmla="*/ 14 w 624"/>
              <a:gd name="T37" fmla="*/ 348 h 498"/>
              <a:gd name="T38" fmla="*/ 32 w 624"/>
              <a:gd name="T39" fmla="*/ 490 h 498"/>
              <a:gd name="T40" fmla="*/ 154 w 624"/>
              <a:gd name="T41" fmla="*/ 496 h 498"/>
              <a:gd name="T42" fmla="*/ 168 w 624"/>
              <a:gd name="T43" fmla="*/ 444 h 498"/>
              <a:gd name="T44" fmla="*/ 124 w 624"/>
              <a:gd name="T45" fmla="*/ 428 h 498"/>
              <a:gd name="T46" fmla="*/ 134 w 624"/>
              <a:gd name="T47" fmla="*/ 414 h 498"/>
              <a:gd name="T48" fmla="*/ 170 w 624"/>
              <a:gd name="T49" fmla="*/ 420 h 498"/>
              <a:gd name="T50" fmla="*/ 312 w 624"/>
              <a:gd name="T51" fmla="*/ 434 h 498"/>
              <a:gd name="T52" fmla="*/ 456 w 624"/>
              <a:gd name="T53" fmla="*/ 420 h 498"/>
              <a:gd name="T54" fmla="*/ 496 w 624"/>
              <a:gd name="T55" fmla="*/ 414 h 498"/>
              <a:gd name="T56" fmla="*/ 502 w 624"/>
              <a:gd name="T57" fmla="*/ 432 h 498"/>
              <a:gd name="T58" fmla="*/ 456 w 624"/>
              <a:gd name="T59" fmla="*/ 474 h 498"/>
              <a:gd name="T60" fmla="*/ 480 w 624"/>
              <a:gd name="T61" fmla="*/ 498 h 498"/>
              <a:gd name="T62" fmla="*/ 598 w 624"/>
              <a:gd name="T63" fmla="*/ 484 h 498"/>
              <a:gd name="T64" fmla="*/ 618 w 624"/>
              <a:gd name="T65" fmla="*/ 334 h 498"/>
              <a:gd name="T66" fmla="*/ 624 w 624"/>
              <a:gd name="T67" fmla="*/ 298 h 498"/>
              <a:gd name="T68" fmla="*/ 86 w 624"/>
              <a:gd name="T69" fmla="*/ 350 h 498"/>
              <a:gd name="T70" fmla="*/ 48 w 624"/>
              <a:gd name="T71" fmla="*/ 320 h 498"/>
              <a:gd name="T72" fmla="*/ 48 w 624"/>
              <a:gd name="T73" fmla="*/ 276 h 498"/>
              <a:gd name="T74" fmla="*/ 86 w 624"/>
              <a:gd name="T75" fmla="*/ 246 h 498"/>
              <a:gd name="T76" fmla="*/ 128 w 624"/>
              <a:gd name="T77" fmla="*/ 254 h 498"/>
              <a:gd name="T78" fmla="*/ 150 w 624"/>
              <a:gd name="T79" fmla="*/ 298 h 498"/>
              <a:gd name="T80" fmla="*/ 136 w 624"/>
              <a:gd name="T81" fmla="*/ 336 h 498"/>
              <a:gd name="T82" fmla="*/ 96 w 624"/>
              <a:gd name="T83" fmla="*/ 352 h 498"/>
              <a:gd name="T84" fmla="*/ 332 w 624"/>
              <a:gd name="T85" fmla="*/ 298 h 498"/>
              <a:gd name="T86" fmla="*/ 270 w 624"/>
              <a:gd name="T87" fmla="*/ 164 h 498"/>
              <a:gd name="T88" fmla="*/ 162 w 624"/>
              <a:gd name="T89" fmla="*/ 156 h 498"/>
              <a:gd name="T90" fmla="*/ 258 w 624"/>
              <a:gd name="T91" fmla="*/ 68 h 498"/>
              <a:gd name="T92" fmla="*/ 368 w 624"/>
              <a:gd name="T93" fmla="*/ 68 h 498"/>
              <a:gd name="T94" fmla="*/ 464 w 624"/>
              <a:gd name="T95" fmla="*/ 156 h 498"/>
              <a:gd name="T96" fmla="*/ 356 w 624"/>
              <a:gd name="T97" fmla="*/ 164 h 498"/>
              <a:gd name="T98" fmla="*/ 518 w 624"/>
              <a:gd name="T99" fmla="*/ 350 h 498"/>
              <a:gd name="T100" fmla="*/ 478 w 624"/>
              <a:gd name="T101" fmla="*/ 320 h 498"/>
              <a:gd name="T102" fmla="*/ 478 w 624"/>
              <a:gd name="T103" fmla="*/ 276 h 498"/>
              <a:gd name="T104" fmla="*/ 518 w 624"/>
              <a:gd name="T105" fmla="*/ 246 h 498"/>
              <a:gd name="T106" fmla="*/ 558 w 624"/>
              <a:gd name="T107" fmla="*/ 254 h 498"/>
              <a:gd name="T108" fmla="*/ 582 w 624"/>
              <a:gd name="T109" fmla="*/ 298 h 498"/>
              <a:gd name="T110" fmla="*/ 566 w 624"/>
              <a:gd name="T111" fmla="*/ 336 h 498"/>
              <a:gd name="T112" fmla="*/ 528 w 624"/>
              <a:gd name="T113" fmla="*/ 35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4" h="498">
                <a:moveTo>
                  <a:pt x="624" y="298"/>
                </a:moveTo>
                <a:lnTo>
                  <a:pt x="624" y="298"/>
                </a:lnTo>
                <a:lnTo>
                  <a:pt x="624" y="286"/>
                </a:lnTo>
                <a:lnTo>
                  <a:pt x="622" y="276"/>
                </a:lnTo>
                <a:lnTo>
                  <a:pt x="620" y="266"/>
                </a:lnTo>
                <a:lnTo>
                  <a:pt x="614" y="256"/>
                </a:lnTo>
                <a:lnTo>
                  <a:pt x="604" y="238"/>
                </a:lnTo>
                <a:lnTo>
                  <a:pt x="588" y="224"/>
                </a:lnTo>
                <a:lnTo>
                  <a:pt x="588" y="224"/>
                </a:lnTo>
                <a:lnTo>
                  <a:pt x="596" y="218"/>
                </a:lnTo>
                <a:lnTo>
                  <a:pt x="600" y="210"/>
                </a:lnTo>
                <a:lnTo>
                  <a:pt x="604" y="202"/>
                </a:lnTo>
                <a:lnTo>
                  <a:pt x="604" y="194"/>
                </a:lnTo>
                <a:lnTo>
                  <a:pt x="604" y="194"/>
                </a:lnTo>
                <a:lnTo>
                  <a:pt x="604" y="186"/>
                </a:lnTo>
                <a:lnTo>
                  <a:pt x="602" y="180"/>
                </a:lnTo>
                <a:lnTo>
                  <a:pt x="598" y="174"/>
                </a:lnTo>
                <a:lnTo>
                  <a:pt x="594" y="168"/>
                </a:lnTo>
                <a:lnTo>
                  <a:pt x="588" y="164"/>
                </a:lnTo>
                <a:lnTo>
                  <a:pt x="582" y="160"/>
                </a:lnTo>
                <a:lnTo>
                  <a:pt x="576" y="158"/>
                </a:lnTo>
                <a:lnTo>
                  <a:pt x="568" y="158"/>
                </a:lnTo>
                <a:lnTo>
                  <a:pt x="568" y="158"/>
                </a:lnTo>
                <a:lnTo>
                  <a:pt x="558" y="160"/>
                </a:lnTo>
                <a:lnTo>
                  <a:pt x="548" y="164"/>
                </a:lnTo>
                <a:lnTo>
                  <a:pt x="540" y="170"/>
                </a:lnTo>
                <a:lnTo>
                  <a:pt x="536" y="180"/>
                </a:lnTo>
                <a:lnTo>
                  <a:pt x="536" y="180"/>
                </a:lnTo>
                <a:lnTo>
                  <a:pt x="530" y="160"/>
                </a:lnTo>
                <a:lnTo>
                  <a:pt x="524" y="142"/>
                </a:lnTo>
                <a:lnTo>
                  <a:pt x="516" y="124"/>
                </a:lnTo>
                <a:lnTo>
                  <a:pt x="506" y="108"/>
                </a:lnTo>
                <a:lnTo>
                  <a:pt x="496" y="92"/>
                </a:lnTo>
                <a:lnTo>
                  <a:pt x="484" y="78"/>
                </a:lnTo>
                <a:lnTo>
                  <a:pt x="472" y="64"/>
                </a:lnTo>
                <a:lnTo>
                  <a:pt x="456" y="50"/>
                </a:lnTo>
                <a:lnTo>
                  <a:pt x="442" y="40"/>
                </a:lnTo>
                <a:lnTo>
                  <a:pt x="426" y="30"/>
                </a:lnTo>
                <a:lnTo>
                  <a:pt x="408" y="20"/>
                </a:lnTo>
                <a:lnTo>
                  <a:pt x="390" y="14"/>
                </a:lnTo>
                <a:lnTo>
                  <a:pt x="372" y="8"/>
                </a:lnTo>
                <a:lnTo>
                  <a:pt x="352" y="4"/>
                </a:lnTo>
                <a:lnTo>
                  <a:pt x="334" y="0"/>
                </a:lnTo>
                <a:lnTo>
                  <a:pt x="312" y="0"/>
                </a:lnTo>
                <a:lnTo>
                  <a:pt x="312" y="0"/>
                </a:lnTo>
                <a:lnTo>
                  <a:pt x="292" y="0"/>
                </a:lnTo>
                <a:lnTo>
                  <a:pt x="272" y="4"/>
                </a:lnTo>
                <a:lnTo>
                  <a:pt x="254" y="8"/>
                </a:lnTo>
                <a:lnTo>
                  <a:pt x="234" y="14"/>
                </a:lnTo>
                <a:lnTo>
                  <a:pt x="216" y="20"/>
                </a:lnTo>
                <a:lnTo>
                  <a:pt x="200" y="30"/>
                </a:lnTo>
                <a:lnTo>
                  <a:pt x="184" y="40"/>
                </a:lnTo>
                <a:lnTo>
                  <a:pt x="168" y="52"/>
                </a:lnTo>
                <a:lnTo>
                  <a:pt x="154" y="64"/>
                </a:lnTo>
                <a:lnTo>
                  <a:pt x="140" y="78"/>
                </a:lnTo>
                <a:lnTo>
                  <a:pt x="130" y="92"/>
                </a:lnTo>
                <a:lnTo>
                  <a:pt x="118" y="108"/>
                </a:lnTo>
                <a:lnTo>
                  <a:pt x="108" y="126"/>
                </a:lnTo>
                <a:lnTo>
                  <a:pt x="102" y="142"/>
                </a:lnTo>
                <a:lnTo>
                  <a:pt x="94" y="162"/>
                </a:lnTo>
                <a:lnTo>
                  <a:pt x="90" y="180"/>
                </a:lnTo>
                <a:lnTo>
                  <a:pt x="90" y="180"/>
                </a:lnTo>
                <a:lnTo>
                  <a:pt x="84" y="172"/>
                </a:lnTo>
                <a:lnTo>
                  <a:pt x="76" y="164"/>
                </a:lnTo>
                <a:lnTo>
                  <a:pt x="68" y="160"/>
                </a:lnTo>
                <a:lnTo>
                  <a:pt x="56" y="158"/>
                </a:lnTo>
                <a:lnTo>
                  <a:pt x="56" y="158"/>
                </a:lnTo>
                <a:lnTo>
                  <a:pt x="50" y="160"/>
                </a:lnTo>
                <a:lnTo>
                  <a:pt x="42" y="162"/>
                </a:lnTo>
                <a:lnTo>
                  <a:pt x="36" y="164"/>
                </a:lnTo>
                <a:lnTo>
                  <a:pt x="32" y="170"/>
                </a:lnTo>
                <a:lnTo>
                  <a:pt x="26" y="174"/>
                </a:lnTo>
                <a:lnTo>
                  <a:pt x="24" y="180"/>
                </a:lnTo>
                <a:lnTo>
                  <a:pt x="22" y="188"/>
                </a:lnTo>
                <a:lnTo>
                  <a:pt x="20" y="194"/>
                </a:lnTo>
                <a:lnTo>
                  <a:pt x="20" y="194"/>
                </a:lnTo>
                <a:lnTo>
                  <a:pt x="22" y="204"/>
                </a:lnTo>
                <a:lnTo>
                  <a:pt x="24" y="212"/>
                </a:lnTo>
                <a:lnTo>
                  <a:pt x="30" y="218"/>
                </a:lnTo>
                <a:lnTo>
                  <a:pt x="36" y="224"/>
                </a:lnTo>
                <a:lnTo>
                  <a:pt x="36" y="224"/>
                </a:lnTo>
                <a:lnTo>
                  <a:pt x="28" y="230"/>
                </a:lnTo>
                <a:lnTo>
                  <a:pt x="28" y="230"/>
                </a:lnTo>
                <a:lnTo>
                  <a:pt x="18" y="244"/>
                </a:lnTo>
                <a:lnTo>
                  <a:pt x="8" y="260"/>
                </a:lnTo>
                <a:lnTo>
                  <a:pt x="2" y="278"/>
                </a:lnTo>
                <a:lnTo>
                  <a:pt x="0" y="298"/>
                </a:lnTo>
                <a:lnTo>
                  <a:pt x="0" y="298"/>
                </a:lnTo>
                <a:lnTo>
                  <a:pt x="0" y="298"/>
                </a:lnTo>
                <a:lnTo>
                  <a:pt x="0" y="298"/>
                </a:lnTo>
                <a:lnTo>
                  <a:pt x="0" y="298"/>
                </a:lnTo>
                <a:lnTo>
                  <a:pt x="0" y="298"/>
                </a:lnTo>
                <a:lnTo>
                  <a:pt x="2" y="316"/>
                </a:lnTo>
                <a:lnTo>
                  <a:pt x="8" y="334"/>
                </a:lnTo>
                <a:lnTo>
                  <a:pt x="14" y="348"/>
                </a:lnTo>
                <a:lnTo>
                  <a:pt x="24" y="362"/>
                </a:lnTo>
                <a:lnTo>
                  <a:pt x="24" y="474"/>
                </a:lnTo>
                <a:lnTo>
                  <a:pt x="24" y="474"/>
                </a:lnTo>
                <a:lnTo>
                  <a:pt x="26" y="484"/>
                </a:lnTo>
                <a:lnTo>
                  <a:pt x="32" y="490"/>
                </a:lnTo>
                <a:lnTo>
                  <a:pt x="40" y="496"/>
                </a:lnTo>
                <a:lnTo>
                  <a:pt x="48" y="498"/>
                </a:lnTo>
                <a:lnTo>
                  <a:pt x="144" y="498"/>
                </a:lnTo>
                <a:lnTo>
                  <a:pt x="144" y="498"/>
                </a:lnTo>
                <a:lnTo>
                  <a:pt x="154" y="496"/>
                </a:lnTo>
                <a:lnTo>
                  <a:pt x="162" y="490"/>
                </a:lnTo>
                <a:lnTo>
                  <a:pt x="166" y="484"/>
                </a:lnTo>
                <a:lnTo>
                  <a:pt x="168" y="474"/>
                </a:lnTo>
                <a:lnTo>
                  <a:pt x="168" y="444"/>
                </a:lnTo>
                <a:lnTo>
                  <a:pt x="168" y="444"/>
                </a:lnTo>
                <a:lnTo>
                  <a:pt x="134" y="438"/>
                </a:lnTo>
                <a:lnTo>
                  <a:pt x="134" y="438"/>
                </a:lnTo>
                <a:lnTo>
                  <a:pt x="128" y="436"/>
                </a:lnTo>
                <a:lnTo>
                  <a:pt x="126" y="432"/>
                </a:lnTo>
                <a:lnTo>
                  <a:pt x="124" y="428"/>
                </a:lnTo>
                <a:lnTo>
                  <a:pt x="124" y="422"/>
                </a:lnTo>
                <a:lnTo>
                  <a:pt x="124" y="422"/>
                </a:lnTo>
                <a:lnTo>
                  <a:pt x="126" y="418"/>
                </a:lnTo>
                <a:lnTo>
                  <a:pt x="130" y="416"/>
                </a:lnTo>
                <a:lnTo>
                  <a:pt x="134" y="414"/>
                </a:lnTo>
                <a:lnTo>
                  <a:pt x="138" y="414"/>
                </a:lnTo>
                <a:lnTo>
                  <a:pt x="138" y="414"/>
                </a:lnTo>
                <a:lnTo>
                  <a:pt x="170" y="420"/>
                </a:lnTo>
                <a:lnTo>
                  <a:pt x="170" y="420"/>
                </a:lnTo>
                <a:lnTo>
                  <a:pt x="170" y="420"/>
                </a:lnTo>
                <a:lnTo>
                  <a:pt x="204" y="426"/>
                </a:lnTo>
                <a:lnTo>
                  <a:pt x="238" y="430"/>
                </a:lnTo>
                <a:lnTo>
                  <a:pt x="276" y="434"/>
                </a:lnTo>
                <a:lnTo>
                  <a:pt x="312" y="434"/>
                </a:lnTo>
                <a:lnTo>
                  <a:pt x="312" y="434"/>
                </a:lnTo>
                <a:lnTo>
                  <a:pt x="350" y="434"/>
                </a:lnTo>
                <a:lnTo>
                  <a:pt x="386" y="430"/>
                </a:lnTo>
                <a:lnTo>
                  <a:pt x="422" y="426"/>
                </a:lnTo>
                <a:lnTo>
                  <a:pt x="456" y="420"/>
                </a:lnTo>
                <a:lnTo>
                  <a:pt x="456" y="420"/>
                </a:lnTo>
                <a:lnTo>
                  <a:pt x="456" y="420"/>
                </a:lnTo>
                <a:lnTo>
                  <a:pt x="488" y="414"/>
                </a:lnTo>
                <a:lnTo>
                  <a:pt x="488" y="414"/>
                </a:lnTo>
                <a:lnTo>
                  <a:pt x="492" y="414"/>
                </a:lnTo>
                <a:lnTo>
                  <a:pt x="496" y="414"/>
                </a:lnTo>
                <a:lnTo>
                  <a:pt x="500" y="418"/>
                </a:lnTo>
                <a:lnTo>
                  <a:pt x="502" y="422"/>
                </a:lnTo>
                <a:lnTo>
                  <a:pt x="502" y="422"/>
                </a:lnTo>
                <a:lnTo>
                  <a:pt x="502" y="428"/>
                </a:lnTo>
                <a:lnTo>
                  <a:pt x="502" y="432"/>
                </a:lnTo>
                <a:lnTo>
                  <a:pt x="498" y="434"/>
                </a:lnTo>
                <a:lnTo>
                  <a:pt x="494" y="436"/>
                </a:lnTo>
                <a:lnTo>
                  <a:pt x="494" y="436"/>
                </a:lnTo>
                <a:lnTo>
                  <a:pt x="456" y="444"/>
                </a:lnTo>
                <a:lnTo>
                  <a:pt x="456" y="474"/>
                </a:lnTo>
                <a:lnTo>
                  <a:pt x="456" y="474"/>
                </a:lnTo>
                <a:lnTo>
                  <a:pt x="458" y="484"/>
                </a:lnTo>
                <a:lnTo>
                  <a:pt x="464" y="490"/>
                </a:lnTo>
                <a:lnTo>
                  <a:pt x="472" y="496"/>
                </a:lnTo>
                <a:lnTo>
                  <a:pt x="480" y="498"/>
                </a:lnTo>
                <a:lnTo>
                  <a:pt x="576" y="498"/>
                </a:lnTo>
                <a:lnTo>
                  <a:pt x="576" y="498"/>
                </a:lnTo>
                <a:lnTo>
                  <a:pt x="586" y="496"/>
                </a:lnTo>
                <a:lnTo>
                  <a:pt x="594" y="490"/>
                </a:lnTo>
                <a:lnTo>
                  <a:pt x="598" y="484"/>
                </a:lnTo>
                <a:lnTo>
                  <a:pt x="600" y="474"/>
                </a:lnTo>
                <a:lnTo>
                  <a:pt x="600" y="362"/>
                </a:lnTo>
                <a:lnTo>
                  <a:pt x="600" y="362"/>
                </a:lnTo>
                <a:lnTo>
                  <a:pt x="610" y="348"/>
                </a:lnTo>
                <a:lnTo>
                  <a:pt x="618" y="334"/>
                </a:lnTo>
                <a:lnTo>
                  <a:pt x="624" y="316"/>
                </a:lnTo>
                <a:lnTo>
                  <a:pt x="624" y="298"/>
                </a:lnTo>
                <a:lnTo>
                  <a:pt x="624" y="298"/>
                </a:lnTo>
                <a:lnTo>
                  <a:pt x="624" y="298"/>
                </a:lnTo>
                <a:lnTo>
                  <a:pt x="624" y="298"/>
                </a:lnTo>
                <a:lnTo>
                  <a:pt x="624" y="298"/>
                </a:lnTo>
                <a:lnTo>
                  <a:pt x="624" y="298"/>
                </a:lnTo>
                <a:close/>
                <a:moveTo>
                  <a:pt x="96" y="352"/>
                </a:moveTo>
                <a:lnTo>
                  <a:pt x="96" y="352"/>
                </a:lnTo>
                <a:lnTo>
                  <a:pt x="86" y="350"/>
                </a:lnTo>
                <a:lnTo>
                  <a:pt x="76" y="348"/>
                </a:lnTo>
                <a:lnTo>
                  <a:pt x="66" y="342"/>
                </a:lnTo>
                <a:lnTo>
                  <a:pt x="58" y="336"/>
                </a:lnTo>
                <a:lnTo>
                  <a:pt x="52" y="328"/>
                </a:lnTo>
                <a:lnTo>
                  <a:pt x="48" y="320"/>
                </a:lnTo>
                <a:lnTo>
                  <a:pt x="44" y="308"/>
                </a:lnTo>
                <a:lnTo>
                  <a:pt x="42" y="298"/>
                </a:lnTo>
                <a:lnTo>
                  <a:pt x="42" y="298"/>
                </a:lnTo>
                <a:lnTo>
                  <a:pt x="44" y="288"/>
                </a:lnTo>
                <a:lnTo>
                  <a:pt x="48" y="276"/>
                </a:lnTo>
                <a:lnTo>
                  <a:pt x="52" y="268"/>
                </a:lnTo>
                <a:lnTo>
                  <a:pt x="58" y="260"/>
                </a:lnTo>
                <a:lnTo>
                  <a:pt x="66" y="254"/>
                </a:lnTo>
                <a:lnTo>
                  <a:pt x="76" y="248"/>
                </a:lnTo>
                <a:lnTo>
                  <a:pt x="86" y="246"/>
                </a:lnTo>
                <a:lnTo>
                  <a:pt x="96" y="244"/>
                </a:lnTo>
                <a:lnTo>
                  <a:pt x="96" y="244"/>
                </a:lnTo>
                <a:lnTo>
                  <a:pt x="108" y="246"/>
                </a:lnTo>
                <a:lnTo>
                  <a:pt x="118" y="248"/>
                </a:lnTo>
                <a:lnTo>
                  <a:pt x="128" y="254"/>
                </a:lnTo>
                <a:lnTo>
                  <a:pt x="136" y="260"/>
                </a:lnTo>
                <a:lnTo>
                  <a:pt x="142" y="268"/>
                </a:lnTo>
                <a:lnTo>
                  <a:pt x="146" y="276"/>
                </a:lnTo>
                <a:lnTo>
                  <a:pt x="150" y="288"/>
                </a:lnTo>
                <a:lnTo>
                  <a:pt x="150" y="298"/>
                </a:lnTo>
                <a:lnTo>
                  <a:pt x="150" y="298"/>
                </a:lnTo>
                <a:lnTo>
                  <a:pt x="150" y="308"/>
                </a:lnTo>
                <a:lnTo>
                  <a:pt x="146" y="320"/>
                </a:lnTo>
                <a:lnTo>
                  <a:pt x="142" y="328"/>
                </a:lnTo>
                <a:lnTo>
                  <a:pt x="136" y="336"/>
                </a:lnTo>
                <a:lnTo>
                  <a:pt x="128" y="342"/>
                </a:lnTo>
                <a:lnTo>
                  <a:pt x="118" y="348"/>
                </a:lnTo>
                <a:lnTo>
                  <a:pt x="108" y="350"/>
                </a:lnTo>
                <a:lnTo>
                  <a:pt x="96" y="352"/>
                </a:lnTo>
                <a:lnTo>
                  <a:pt x="96" y="352"/>
                </a:lnTo>
                <a:close/>
                <a:moveTo>
                  <a:pt x="292" y="392"/>
                </a:moveTo>
                <a:lnTo>
                  <a:pt x="292" y="298"/>
                </a:lnTo>
                <a:lnTo>
                  <a:pt x="252" y="298"/>
                </a:lnTo>
                <a:lnTo>
                  <a:pt x="332" y="206"/>
                </a:lnTo>
                <a:lnTo>
                  <a:pt x="332" y="298"/>
                </a:lnTo>
                <a:lnTo>
                  <a:pt x="372" y="298"/>
                </a:lnTo>
                <a:lnTo>
                  <a:pt x="292" y="392"/>
                </a:lnTo>
                <a:close/>
                <a:moveTo>
                  <a:pt x="312" y="164"/>
                </a:moveTo>
                <a:lnTo>
                  <a:pt x="312" y="164"/>
                </a:lnTo>
                <a:lnTo>
                  <a:pt x="270" y="164"/>
                </a:lnTo>
                <a:lnTo>
                  <a:pt x="228" y="168"/>
                </a:lnTo>
                <a:lnTo>
                  <a:pt x="190" y="174"/>
                </a:lnTo>
                <a:lnTo>
                  <a:pt x="152" y="180"/>
                </a:lnTo>
                <a:lnTo>
                  <a:pt x="152" y="180"/>
                </a:lnTo>
                <a:lnTo>
                  <a:pt x="162" y="156"/>
                </a:lnTo>
                <a:lnTo>
                  <a:pt x="174" y="132"/>
                </a:lnTo>
                <a:lnTo>
                  <a:pt x="192" y="112"/>
                </a:lnTo>
                <a:lnTo>
                  <a:pt x="212" y="94"/>
                </a:lnTo>
                <a:lnTo>
                  <a:pt x="234" y="80"/>
                </a:lnTo>
                <a:lnTo>
                  <a:pt x="258" y="68"/>
                </a:lnTo>
                <a:lnTo>
                  <a:pt x="284" y="62"/>
                </a:lnTo>
                <a:lnTo>
                  <a:pt x="312" y="60"/>
                </a:lnTo>
                <a:lnTo>
                  <a:pt x="312" y="60"/>
                </a:lnTo>
                <a:lnTo>
                  <a:pt x="340" y="62"/>
                </a:lnTo>
                <a:lnTo>
                  <a:pt x="368" y="68"/>
                </a:lnTo>
                <a:lnTo>
                  <a:pt x="392" y="80"/>
                </a:lnTo>
                <a:lnTo>
                  <a:pt x="414" y="94"/>
                </a:lnTo>
                <a:lnTo>
                  <a:pt x="434" y="112"/>
                </a:lnTo>
                <a:lnTo>
                  <a:pt x="450" y="132"/>
                </a:lnTo>
                <a:lnTo>
                  <a:pt x="464" y="156"/>
                </a:lnTo>
                <a:lnTo>
                  <a:pt x="474" y="180"/>
                </a:lnTo>
                <a:lnTo>
                  <a:pt x="474" y="180"/>
                </a:lnTo>
                <a:lnTo>
                  <a:pt x="436" y="174"/>
                </a:lnTo>
                <a:lnTo>
                  <a:pt x="396" y="168"/>
                </a:lnTo>
                <a:lnTo>
                  <a:pt x="356" y="164"/>
                </a:lnTo>
                <a:lnTo>
                  <a:pt x="312" y="164"/>
                </a:lnTo>
                <a:lnTo>
                  <a:pt x="312" y="164"/>
                </a:lnTo>
                <a:close/>
                <a:moveTo>
                  <a:pt x="528" y="352"/>
                </a:moveTo>
                <a:lnTo>
                  <a:pt x="528" y="352"/>
                </a:lnTo>
                <a:lnTo>
                  <a:pt x="518" y="350"/>
                </a:lnTo>
                <a:lnTo>
                  <a:pt x="508" y="348"/>
                </a:lnTo>
                <a:lnTo>
                  <a:pt x="498" y="342"/>
                </a:lnTo>
                <a:lnTo>
                  <a:pt x="490" y="336"/>
                </a:lnTo>
                <a:lnTo>
                  <a:pt x="484" y="328"/>
                </a:lnTo>
                <a:lnTo>
                  <a:pt x="478" y="320"/>
                </a:lnTo>
                <a:lnTo>
                  <a:pt x="476" y="308"/>
                </a:lnTo>
                <a:lnTo>
                  <a:pt x="474" y="298"/>
                </a:lnTo>
                <a:lnTo>
                  <a:pt x="474" y="298"/>
                </a:lnTo>
                <a:lnTo>
                  <a:pt x="476" y="288"/>
                </a:lnTo>
                <a:lnTo>
                  <a:pt x="478" y="276"/>
                </a:lnTo>
                <a:lnTo>
                  <a:pt x="484" y="268"/>
                </a:lnTo>
                <a:lnTo>
                  <a:pt x="490" y="260"/>
                </a:lnTo>
                <a:lnTo>
                  <a:pt x="498" y="254"/>
                </a:lnTo>
                <a:lnTo>
                  <a:pt x="508" y="248"/>
                </a:lnTo>
                <a:lnTo>
                  <a:pt x="518" y="246"/>
                </a:lnTo>
                <a:lnTo>
                  <a:pt x="528" y="244"/>
                </a:lnTo>
                <a:lnTo>
                  <a:pt x="528" y="244"/>
                </a:lnTo>
                <a:lnTo>
                  <a:pt x="540" y="246"/>
                </a:lnTo>
                <a:lnTo>
                  <a:pt x="550" y="248"/>
                </a:lnTo>
                <a:lnTo>
                  <a:pt x="558" y="254"/>
                </a:lnTo>
                <a:lnTo>
                  <a:pt x="566" y="260"/>
                </a:lnTo>
                <a:lnTo>
                  <a:pt x="574" y="268"/>
                </a:lnTo>
                <a:lnTo>
                  <a:pt x="578" y="276"/>
                </a:lnTo>
                <a:lnTo>
                  <a:pt x="582" y="288"/>
                </a:lnTo>
                <a:lnTo>
                  <a:pt x="582" y="298"/>
                </a:lnTo>
                <a:lnTo>
                  <a:pt x="582" y="298"/>
                </a:lnTo>
                <a:lnTo>
                  <a:pt x="582" y="308"/>
                </a:lnTo>
                <a:lnTo>
                  <a:pt x="578" y="320"/>
                </a:lnTo>
                <a:lnTo>
                  <a:pt x="574" y="328"/>
                </a:lnTo>
                <a:lnTo>
                  <a:pt x="566" y="336"/>
                </a:lnTo>
                <a:lnTo>
                  <a:pt x="558" y="342"/>
                </a:lnTo>
                <a:lnTo>
                  <a:pt x="550" y="348"/>
                </a:lnTo>
                <a:lnTo>
                  <a:pt x="540" y="350"/>
                </a:lnTo>
                <a:lnTo>
                  <a:pt x="528" y="352"/>
                </a:lnTo>
                <a:lnTo>
                  <a:pt x="528" y="352"/>
                </a:lnTo>
                <a:close/>
              </a:path>
            </a:pathLst>
          </a:custGeom>
          <a:solidFill>
            <a:srgbClr val="402D1F"/>
          </a:solidFill>
          <a:ln>
            <a:noFill/>
          </a:ln>
          <a:extLst/>
        </p:spPr>
        <p:txBody>
          <a:bodyPr vert="horz" wrap="square" lIns="91440" tIns="45720" rIns="91440" bIns="45720" numCol="1" anchor="t" anchorCtr="0" compatLnSpc="1">
            <a:prstTxWarp prst="textNoShape">
              <a:avLst/>
            </a:prstTxWarp>
          </a:bodyPr>
          <a:lstStyle/>
          <a:p>
            <a:endParaRPr lang="ko-KR" altLang="en-US" sz="1600"/>
          </a:p>
        </p:txBody>
      </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Text box</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67" name="그룹 66"/>
          <p:cNvGrpSpPr/>
          <p:nvPr/>
        </p:nvGrpSpPr>
        <p:grpSpPr>
          <a:xfrm>
            <a:off x="1285183" y="4072158"/>
            <a:ext cx="6573634" cy="740423"/>
            <a:chOff x="1285183" y="4191428"/>
            <a:chExt cx="6573634" cy="740423"/>
          </a:xfrm>
        </p:grpSpPr>
        <p:grpSp>
          <p:nvGrpSpPr>
            <p:cNvPr id="8" name="그룹 7"/>
            <p:cNvGrpSpPr/>
            <p:nvPr/>
          </p:nvGrpSpPr>
          <p:grpSpPr>
            <a:xfrm>
              <a:off x="1285183" y="4191428"/>
              <a:ext cx="6573634" cy="740423"/>
              <a:chOff x="786185" y="5173918"/>
              <a:chExt cx="7571630" cy="852833"/>
            </a:xfrm>
          </p:grpSpPr>
          <p:grpSp>
            <p:nvGrpSpPr>
              <p:cNvPr id="9" name="그룹 8"/>
              <p:cNvGrpSpPr/>
              <p:nvPr/>
            </p:nvGrpSpPr>
            <p:grpSpPr>
              <a:xfrm>
                <a:off x="786185" y="5173918"/>
                <a:ext cx="7571630" cy="852833"/>
                <a:chOff x="840850" y="2060848"/>
                <a:chExt cx="7571630" cy="852833"/>
              </a:xfrm>
            </p:grpSpPr>
            <p:sp>
              <p:nvSpPr>
                <p:cNvPr id="12" name="모서리가 둥근 직사각형 11"/>
                <p:cNvSpPr/>
                <p:nvPr/>
              </p:nvSpPr>
              <p:spPr>
                <a:xfrm>
                  <a:off x="840850" y="2060848"/>
                  <a:ext cx="7571630" cy="852833"/>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3" name="그룹 12"/>
                <p:cNvGrpSpPr/>
                <p:nvPr/>
              </p:nvGrpSpPr>
              <p:grpSpPr>
                <a:xfrm>
                  <a:off x="897157" y="2121217"/>
                  <a:ext cx="7459016" cy="732094"/>
                  <a:chOff x="755576" y="5227988"/>
                  <a:chExt cx="7747451" cy="760405"/>
                </a:xfrm>
              </p:grpSpPr>
              <p:sp>
                <p:nvSpPr>
                  <p:cNvPr id="14" name="모서리가 둥근 직사각형 13"/>
                  <p:cNvSpPr/>
                  <p:nvPr/>
                </p:nvSpPr>
                <p:spPr>
                  <a:xfrm>
                    <a:off x="755576" y="5227988"/>
                    <a:ext cx="7747451" cy="760405"/>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5" name="모서리가 둥근 직사각형 14"/>
                  <p:cNvSpPr/>
                  <p:nvPr/>
                </p:nvSpPr>
                <p:spPr>
                  <a:xfrm>
                    <a:off x="755576" y="5227989"/>
                    <a:ext cx="7747451" cy="760403"/>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sp>
            <p:nvSpPr>
              <p:cNvPr id="10" name="타원 9"/>
              <p:cNvSpPr/>
              <p:nvPr/>
            </p:nvSpPr>
            <p:spPr>
              <a:xfrm>
                <a:off x="899592" y="5553892"/>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1" name="타원 10"/>
              <p:cNvSpPr/>
              <p:nvPr/>
            </p:nvSpPr>
            <p:spPr>
              <a:xfrm>
                <a:off x="8134325" y="5553892"/>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40" name="Freeform 6"/>
            <p:cNvSpPr>
              <a:spLocks noEditPoints="1"/>
            </p:cNvSpPr>
            <p:nvPr/>
          </p:nvSpPr>
          <p:spPr bwMode="auto">
            <a:xfrm>
              <a:off x="1793907" y="4366862"/>
              <a:ext cx="402454" cy="389555"/>
            </a:xfrm>
            <a:custGeom>
              <a:avLst/>
              <a:gdLst>
                <a:gd name="T0" fmla="*/ 540 w 624"/>
                <a:gd name="T1" fmla="*/ 288 h 604"/>
                <a:gd name="T2" fmla="*/ 534 w 624"/>
                <a:gd name="T3" fmla="*/ 178 h 604"/>
                <a:gd name="T4" fmla="*/ 534 w 624"/>
                <a:gd name="T5" fmla="*/ 144 h 604"/>
                <a:gd name="T6" fmla="*/ 464 w 624"/>
                <a:gd name="T7" fmla="*/ 178 h 604"/>
                <a:gd name="T8" fmla="*/ 390 w 624"/>
                <a:gd name="T9" fmla="*/ 94 h 604"/>
                <a:gd name="T10" fmla="*/ 436 w 624"/>
                <a:gd name="T11" fmla="*/ 70 h 604"/>
                <a:gd name="T12" fmla="*/ 458 w 624"/>
                <a:gd name="T13" fmla="*/ 36 h 604"/>
                <a:gd name="T14" fmla="*/ 442 w 624"/>
                <a:gd name="T15" fmla="*/ 6 h 604"/>
                <a:gd name="T16" fmla="*/ 408 w 624"/>
                <a:gd name="T17" fmla="*/ 2 h 604"/>
                <a:gd name="T18" fmla="*/ 386 w 624"/>
                <a:gd name="T19" fmla="*/ 36 h 604"/>
                <a:gd name="T20" fmla="*/ 356 w 624"/>
                <a:gd name="T21" fmla="*/ 76 h 604"/>
                <a:gd name="T22" fmla="*/ 282 w 624"/>
                <a:gd name="T23" fmla="*/ 72 h 604"/>
                <a:gd name="T24" fmla="*/ 240 w 624"/>
                <a:gd name="T25" fmla="*/ 36 h 604"/>
                <a:gd name="T26" fmla="*/ 224 w 624"/>
                <a:gd name="T27" fmla="*/ 6 h 604"/>
                <a:gd name="T28" fmla="*/ 190 w 624"/>
                <a:gd name="T29" fmla="*/ 2 h 604"/>
                <a:gd name="T30" fmla="*/ 168 w 624"/>
                <a:gd name="T31" fmla="*/ 36 h 604"/>
                <a:gd name="T32" fmla="*/ 184 w 624"/>
                <a:gd name="T33" fmla="*/ 66 h 604"/>
                <a:gd name="T34" fmla="*/ 234 w 624"/>
                <a:gd name="T35" fmla="*/ 94 h 604"/>
                <a:gd name="T36" fmla="*/ 188 w 624"/>
                <a:gd name="T37" fmla="*/ 160 h 604"/>
                <a:gd name="T38" fmla="*/ 100 w 624"/>
                <a:gd name="T39" fmla="*/ 138 h 604"/>
                <a:gd name="T40" fmla="*/ 92 w 624"/>
                <a:gd name="T41" fmla="*/ 178 h 604"/>
                <a:gd name="T42" fmla="*/ 92 w 624"/>
                <a:gd name="T43" fmla="*/ 272 h 604"/>
                <a:gd name="T44" fmla="*/ 24 w 624"/>
                <a:gd name="T45" fmla="*/ 340 h 604"/>
                <a:gd name="T46" fmla="*/ 2 w 624"/>
                <a:gd name="T47" fmla="*/ 374 h 604"/>
                <a:gd name="T48" fmla="*/ 76 w 624"/>
                <a:gd name="T49" fmla="*/ 406 h 604"/>
                <a:gd name="T50" fmla="*/ 116 w 624"/>
                <a:gd name="T51" fmla="*/ 502 h 604"/>
                <a:gd name="T52" fmla="*/ 86 w 624"/>
                <a:gd name="T53" fmla="*/ 576 h 604"/>
                <a:gd name="T54" fmla="*/ 118 w 624"/>
                <a:gd name="T55" fmla="*/ 590 h 604"/>
                <a:gd name="T56" fmla="*/ 212 w 624"/>
                <a:gd name="T57" fmla="*/ 582 h 604"/>
                <a:gd name="T58" fmla="*/ 312 w 624"/>
                <a:gd name="T59" fmla="*/ 604 h 604"/>
                <a:gd name="T60" fmla="*/ 432 w 624"/>
                <a:gd name="T61" fmla="*/ 572 h 604"/>
                <a:gd name="T62" fmla="*/ 516 w 624"/>
                <a:gd name="T63" fmla="*/ 592 h 604"/>
                <a:gd name="T64" fmla="*/ 540 w 624"/>
                <a:gd name="T65" fmla="*/ 568 h 604"/>
                <a:gd name="T66" fmla="*/ 518 w 624"/>
                <a:gd name="T67" fmla="*/ 488 h 604"/>
                <a:gd name="T68" fmla="*/ 552 w 624"/>
                <a:gd name="T69" fmla="*/ 388 h 604"/>
                <a:gd name="T70" fmla="*/ 624 w 624"/>
                <a:gd name="T71" fmla="*/ 364 h 604"/>
                <a:gd name="T72" fmla="*/ 600 w 624"/>
                <a:gd name="T73" fmla="*/ 340 h 604"/>
                <a:gd name="T74" fmla="*/ 322 w 624"/>
                <a:gd name="T75" fmla="*/ 310 h 604"/>
                <a:gd name="T76" fmla="*/ 288 w 624"/>
                <a:gd name="T77" fmla="*/ 332 h 604"/>
                <a:gd name="T78" fmla="*/ 218 w 624"/>
                <a:gd name="T79" fmla="*/ 544 h 604"/>
                <a:gd name="T80" fmla="*/ 140 w 624"/>
                <a:gd name="T81" fmla="*/ 470 h 604"/>
                <a:gd name="T82" fmla="*/ 108 w 624"/>
                <a:gd name="T83" fmla="*/ 364 h 604"/>
                <a:gd name="T84" fmla="*/ 492 w 624"/>
                <a:gd name="T85" fmla="*/ 268 h 604"/>
                <a:gd name="T86" fmla="*/ 516 w 624"/>
                <a:gd name="T87" fmla="*/ 364 h 604"/>
                <a:gd name="T88" fmla="*/ 486 w 624"/>
                <a:gd name="T89" fmla="*/ 470 h 604"/>
                <a:gd name="T90" fmla="*/ 408 w 624"/>
                <a:gd name="T91" fmla="*/ 544 h 604"/>
                <a:gd name="T92" fmla="*/ 200 w 624"/>
                <a:gd name="T93" fmla="*/ 372 h 604"/>
                <a:gd name="T94" fmla="*/ 160 w 624"/>
                <a:gd name="T95" fmla="*/ 394 h 604"/>
                <a:gd name="T96" fmla="*/ 156 w 624"/>
                <a:gd name="T97" fmla="*/ 438 h 604"/>
                <a:gd name="T98" fmla="*/ 200 w 624"/>
                <a:gd name="T99" fmla="*/ 468 h 604"/>
                <a:gd name="T100" fmla="*/ 240 w 624"/>
                <a:gd name="T101" fmla="*/ 446 h 604"/>
                <a:gd name="T102" fmla="*/ 244 w 624"/>
                <a:gd name="T103" fmla="*/ 402 h 604"/>
                <a:gd name="T104" fmla="*/ 200 w 624"/>
                <a:gd name="T105" fmla="*/ 372 h 604"/>
                <a:gd name="T106" fmla="*/ 398 w 624"/>
                <a:gd name="T107" fmla="*/ 380 h 604"/>
                <a:gd name="T108" fmla="*/ 376 w 624"/>
                <a:gd name="T109" fmla="*/ 420 h 604"/>
                <a:gd name="T110" fmla="*/ 406 w 624"/>
                <a:gd name="T111" fmla="*/ 464 h 604"/>
                <a:gd name="T112" fmla="*/ 452 w 624"/>
                <a:gd name="T113" fmla="*/ 460 h 604"/>
                <a:gd name="T114" fmla="*/ 472 w 624"/>
                <a:gd name="T115" fmla="*/ 420 h 604"/>
                <a:gd name="T116" fmla="*/ 444 w 624"/>
                <a:gd name="T117" fmla="*/ 3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4" h="604">
                  <a:moveTo>
                    <a:pt x="600" y="340"/>
                  </a:moveTo>
                  <a:lnTo>
                    <a:pt x="552" y="340"/>
                  </a:lnTo>
                  <a:lnTo>
                    <a:pt x="552" y="340"/>
                  </a:lnTo>
                  <a:lnTo>
                    <a:pt x="550" y="322"/>
                  </a:lnTo>
                  <a:lnTo>
                    <a:pt x="546" y="304"/>
                  </a:lnTo>
                  <a:lnTo>
                    <a:pt x="540" y="288"/>
                  </a:lnTo>
                  <a:lnTo>
                    <a:pt x="534" y="272"/>
                  </a:lnTo>
                  <a:lnTo>
                    <a:pt x="526" y="256"/>
                  </a:lnTo>
                  <a:lnTo>
                    <a:pt x="518" y="240"/>
                  </a:lnTo>
                  <a:lnTo>
                    <a:pt x="508" y="226"/>
                  </a:lnTo>
                  <a:lnTo>
                    <a:pt x="498" y="212"/>
                  </a:lnTo>
                  <a:lnTo>
                    <a:pt x="534" y="178"/>
                  </a:lnTo>
                  <a:lnTo>
                    <a:pt x="534" y="178"/>
                  </a:lnTo>
                  <a:lnTo>
                    <a:pt x="538" y="170"/>
                  </a:lnTo>
                  <a:lnTo>
                    <a:pt x="540" y="160"/>
                  </a:lnTo>
                  <a:lnTo>
                    <a:pt x="538" y="152"/>
                  </a:lnTo>
                  <a:lnTo>
                    <a:pt x="534" y="144"/>
                  </a:lnTo>
                  <a:lnTo>
                    <a:pt x="534" y="144"/>
                  </a:lnTo>
                  <a:lnTo>
                    <a:pt x="526" y="138"/>
                  </a:lnTo>
                  <a:lnTo>
                    <a:pt x="516" y="136"/>
                  </a:lnTo>
                  <a:lnTo>
                    <a:pt x="508" y="138"/>
                  </a:lnTo>
                  <a:lnTo>
                    <a:pt x="500" y="144"/>
                  </a:lnTo>
                  <a:lnTo>
                    <a:pt x="464" y="178"/>
                  </a:lnTo>
                  <a:lnTo>
                    <a:pt x="464" y="178"/>
                  </a:lnTo>
                  <a:lnTo>
                    <a:pt x="438" y="160"/>
                  </a:lnTo>
                  <a:lnTo>
                    <a:pt x="438" y="160"/>
                  </a:lnTo>
                  <a:lnTo>
                    <a:pt x="430" y="140"/>
                  </a:lnTo>
                  <a:lnTo>
                    <a:pt x="420" y="122"/>
                  </a:lnTo>
                  <a:lnTo>
                    <a:pt x="406" y="108"/>
                  </a:lnTo>
                  <a:lnTo>
                    <a:pt x="390" y="94"/>
                  </a:lnTo>
                  <a:lnTo>
                    <a:pt x="410" y="70"/>
                  </a:lnTo>
                  <a:lnTo>
                    <a:pt x="410" y="70"/>
                  </a:lnTo>
                  <a:lnTo>
                    <a:pt x="422" y="72"/>
                  </a:lnTo>
                  <a:lnTo>
                    <a:pt x="422" y="72"/>
                  </a:lnTo>
                  <a:lnTo>
                    <a:pt x="430" y="72"/>
                  </a:lnTo>
                  <a:lnTo>
                    <a:pt x="436" y="70"/>
                  </a:lnTo>
                  <a:lnTo>
                    <a:pt x="442" y="66"/>
                  </a:lnTo>
                  <a:lnTo>
                    <a:pt x="448" y="62"/>
                  </a:lnTo>
                  <a:lnTo>
                    <a:pt x="452" y="56"/>
                  </a:lnTo>
                  <a:lnTo>
                    <a:pt x="456" y="50"/>
                  </a:lnTo>
                  <a:lnTo>
                    <a:pt x="458" y="44"/>
                  </a:lnTo>
                  <a:lnTo>
                    <a:pt x="458" y="36"/>
                  </a:lnTo>
                  <a:lnTo>
                    <a:pt x="458" y="36"/>
                  </a:lnTo>
                  <a:lnTo>
                    <a:pt x="458" y="28"/>
                  </a:lnTo>
                  <a:lnTo>
                    <a:pt x="456" y="22"/>
                  </a:lnTo>
                  <a:lnTo>
                    <a:pt x="452" y="16"/>
                  </a:lnTo>
                  <a:lnTo>
                    <a:pt x="448" y="10"/>
                  </a:lnTo>
                  <a:lnTo>
                    <a:pt x="442" y="6"/>
                  </a:lnTo>
                  <a:lnTo>
                    <a:pt x="436" y="2"/>
                  </a:lnTo>
                  <a:lnTo>
                    <a:pt x="430" y="0"/>
                  </a:lnTo>
                  <a:lnTo>
                    <a:pt x="422" y="0"/>
                  </a:lnTo>
                  <a:lnTo>
                    <a:pt x="422" y="0"/>
                  </a:lnTo>
                  <a:lnTo>
                    <a:pt x="414" y="0"/>
                  </a:lnTo>
                  <a:lnTo>
                    <a:pt x="408" y="2"/>
                  </a:lnTo>
                  <a:lnTo>
                    <a:pt x="402" y="6"/>
                  </a:lnTo>
                  <a:lnTo>
                    <a:pt x="396" y="10"/>
                  </a:lnTo>
                  <a:lnTo>
                    <a:pt x="392" y="16"/>
                  </a:lnTo>
                  <a:lnTo>
                    <a:pt x="388" y="22"/>
                  </a:lnTo>
                  <a:lnTo>
                    <a:pt x="386" y="28"/>
                  </a:lnTo>
                  <a:lnTo>
                    <a:pt x="386" y="36"/>
                  </a:lnTo>
                  <a:lnTo>
                    <a:pt x="386" y="36"/>
                  </a:lnTo>
                  <a:lnTo>
                    <a:pt x="388" y="46"/>
                  </a:lnTo>
                  <a:lnTo>
                    <a:pt x="392" y="54"/>
                  </a:lnTo>
                  <a:lnTo>
                    <a:pt x="370" y="82"/>
                  </a:lnTo>
                  <a:lnTo>
                    <a:pt x="370" y="82"/>
                  </a:lnTo>
                  <a:lnTo>
                    <a:pt x="356" y="76"/>
                  </a:lnTo>
                  <a:lnTo>
                    <a:pt x="342" y="72"/>
                  </a:lnTo>
                  <a:lnTo>
                    <a:pt x="328" y="68"/>
                  </a:lnTo>
                  <a:lnTo>
                    <a:pt x="312" y="68"/>
                  </a:lnTo>
                  <a:lnTo>
                    <a:pt x="312" y="68"/>
                  </a:lnTo>
                  <a:lnTo>
                    <a:pt x="298" y="68"/>
                  </a:lnTo>
                  <a:lnTo>
                    <a:pt x="282" y="72"/>
                  </a:lnTo>
                  <a:lnTo>
                    <a:pt x="268" y="76"/>
                  </a:lnTo>
                  <a:lnTo>
                    <a:pt x="256" y="82"/>
                  </a:lnTo>
                  <a:lnTo>
                    <a:pt x="234" y="54"/>
                  </a:lnTo>
                  <a:lnTo>
                    <a:pt x="234" y="54"/>
                  </a:lnTo>
                  <a:lnTo>
                    <a:pt x="238" y="46"/>
                  </a:lnTo>
                  <a:lnTo>
                    <a:pt x="240" y="36"/>
                  </a:lnTo>
                  <a:lnTo>
                    <a:pt x="240" y="36"/>
                  </a:lnTo>
                  <a:lnTo>
                    <a:pt x="238" y="28"/>
                  </a:lnTo>
                  <a:lnTo>
                    <a:pt x="236" y="22"/>
                  </a:lnTo>
                  <a:lnTo>
                    <a:pt x="234" y="16"/>
                  </a:lnTo>
                  <a:lnTo>
                    <a:pt x="228" y="10"/>
                  </a:lnTo>
                  <a:lnTo>
                    <a:pt x="224" y="6"/>
                  </a:lnTo>
                  <a:lnTo>
                    <a:pt x="218" y="2"/>
                  </a:lnTo>
                  <a:lnTo>
                    <a:pt x="210" y="0"/>
                  </a:lnTo>
                  <a:lnTo>
                    <a:pt x="204" y="0"/>
                  </a:lnTo>
                  <a:lnTo>
                    <a:pt x="204" y="0"/>
                  </a:lnTo>
                  <a:lnTo>
                    <a:pt x="196" y="0"/>
                  </a:lnTo>
                  <a:lnTo>
                    <a:pt x="190" y="2"/>
                  </a:lnTo>
                  <a:lnTo>
                    <a:pt x="184" y="6"/>
                  </a:lnTo>
                  <a:lnTo>
                    <a:pt x="178" y="10"/>
                  </a:lnTo>
                  <a:lnTo>
                    <a:pt x="174" y="16"/>
                  </a:lnTo>
                  <a:lnTo>
                    <a:pt x="170" y="22"/>
                  </a:lnTo>
                  <a:lnTo>
                    <a:pt x="168" y="28"/>
                  </a:lnTo>
                  <a:lnTo>
                    <a:pt x="168" y="36"/>
                  </a:lnTo>
                  <a:lnTo>
                    <a:pt x="168" y="36"/>
                  </a:lnTo>
                  <a:lnTo>
                    <a:pt x="168" y="44"/>
                  </a:lnTo>
                  <a:lnTo>
                    <a:pt x="170" y="50"/>
                  </a:lnTo>
                  <a:lnTo>
                    <a:pt x="174" y="56"/>
                  </a:lnTo>
                  <a:lnTo>
                    <a:pt x="178" y="62"/>
                  </a:lnTo>
                  <a:lnTo>
                    <a:pt x="184" y="66"/>
                  </a:lnTo>
                  <a:lnTo>
                    <a:pt x="190" y="70"/>
                  </a:lnTo>
                  <a:lnTo>
                    <a:pt x="196" y="72"/>
                  </a:lnTo>
                  <a:lnTo>
                    <a:pt x="204" y="72"/>
                  </a:lnTo>
                  <a:lnTo>
                    <a:pt x="204" y="72"/>
                  </a:lnTo>
                  <a:lnTo>
                    <a:pt x="216" y="70"/>
                  </a:lnTo>
                  <a:lnTo>
                    <a:pt x="234" y="94"/>
                  </a:lnTo>
                  <a:lnTo>
                    <a:pt x="234" y="94"/>
                  </a:lnTo>
                  <a:lnTo>
                    <a:pt x="220" y="108"/>
                  </a:lnTo>
                  <a:lnTo>
                    <a:pt x="206" y="122"/>
                  </a:lnTo>
                  <a:lnTo>
                    <a:pt x="196" y="140"/>
                  </a:lnTo>
                  <a:lnTo>
                    <a:pt x="188" y="160"/>
                  </a:lnTo>
                  <a:lnTo>
                    <a:pt x="188" y="160"/>
                  </a:lnTo>
                  <a:lnTo>
                    <a:pt x="160" y="178"/>
                  </a:lnTo>
                  <a:lnTo>
                    <a:pt x="126" y="144"/>
                  </a:lnTo>
                  <a:lnTo>
                    <a:pt x="126" y="144"/>
                  </a:lnTo>
                  <a:lnTo>
                    <a:pt x="118" y="138"/>
                  </a:lnTo>
                  <a:lnTo>
                    <a:pt x="110" y="136"/>
                  </a:lnTo>
                  <a:lnTo>
                    <a:pt x="100" y="138"/>
                  </a:lnTo>
                  <a:lnTo>
                    <a:pt x="92" y="144"/>
                  </a:lnTo>
                  <a:lnTo>
                    <a:pt x="92" y="144"/>
                  </a:lnTo>
                  <a:lnTo>
                    <a:pt x="86" y="152"/>
                  </a:lnTo>
                  <a:lnTo>
                    <a:pt x="86" y="160"/>
                  </a:lnTo>
                  <a:lnTo>
                    <a:pt x="86" y="170"/>
                  </a:lnTo>
                  <a:lnTo>
                    <a:pt x="92" y="178"/>
                  </a:lnTo>
                  <a:lnTo>
                    <a:pt x="126" y="212"/>
                  </a:lnTo>
                  <a:lnTo>
                    <a:pt x="126" y="212"/>
                  </a:lnTo>
                  <a:lnTo>
                    <a:pt x="116" y="226"/>
                  </a:lnTo>
                  <a:lnTo>
                    <a:pt x="108" y="240"/>
                  </a:lnTo>
                  <a:lnTo>
                    <a:pt x="98" y="256"/>
                  </a:lnTo>
                  <a:lnTo>
                    <a:pt x="92" y="272"/>
                  </a:lnTo>
                  <a:lnTo>
                    <a:pt x="86" y="288"/>
                  </a:lnTo>
                  <a:lnTo>
                    <a:pt x="80" y="304"/>
                  </a:lnTo>
                  <a:lnTo>
                    <a:pt x="76" y="322"/>
                  </a:lnTo>
                  <a:lnTo>
                    <a:pt x="74" y="340"/>
                  </a:lnTo>
                  <a:lnTo>
                    <a:pt x="24" y="340"/>
                  </a:lnTo>
                  <a:lnTo>
                    <a:pt x="24" y="340"/>
                  </a:lnTo>
                  <a:lnTo>
                    <a:pt x="16" y="342"/>
                  </a:lnTo>
                  <a:lnTo>
                    <a:pt x="8" y="348"/>
                  </a:lnTo>
                  <a:lnTo>
                    <a:pt x="2" y="354"/>
                  </a:lnTo>
                  <a:lnTo>
                    <a:pt x="0" y="364"/>
                  </a:lnTo>
                  <a:lnTo>
                    <a:pt x="0" y="364"/>
                  </a:lnTo>
                  <a:lnTo>
                    <a:pt x="2" y="374"/>
                  </a:lnTo>
                  <a:lnTo>
                    <a:pt x="8" y="380"/>
                  </a:lnTo>
                  <a:lnTo>
                    <a:pt x="16" y="386"/>
                  </a:lnTo>
                  <a:lnTo>
                    <a:pt x="24" y="388"/>
                  </a:lnTo>
                  <a:lnTo>
                    <a:pt x="74" y="388"/>
                  </a:lnTo>
                  <a:lnTo>
                    <a:pt x="74" y="388"/>
                  </a:lnTo>
                  <a:lnTo>
                    <a:pt x="76" y="406"/>
                  </a:lnTo>
                  <a:lnTo>
                    <a:pt x="80" y="424"/>
                  </a:lnTo>
                  <a:lnTo>
                    <a:pt x="86" y="440"/>
                  </a:lnTo>
                  <a:lnTo>
                    <a:pt x="92" y="456"/>
                  </a:lnTo>
                  <a:lnTo>
                    <a:pt x="98" y="472"/>
                  </a:lnTo>
                  <a:lnTo>
                    <a:pt x="108" y="488"/>
                  </a:lnTo>
                  <a:lnTo>
                    <a:pt x="116" y="502"/>
                  </a:lnTo>
                  <a:lnTo>
                    <a:pt x="126" y="516"/>
                  </a:lnTo>
                  <a:lnTo>
                    <a:pt x="92" y="550"/>
                  </a:lnTo>
                  <a:lnTo>
                    <a:pt x="92" y="550"/>
                  </a:lnTo>
                  <a:lnTo>
                    <a:pt x="86" y="558"/>
                  </a:lnTo>
                  <a:lnTo>
                    <a:pt x="86" y="568"/>
                  </a:lnTo>
                  <a:lnTo>
                    <a:pt x="86" y="576"/>
                  </a:lnTo>
                  <a:lnTo>
                    <a:pt x="92" y="584"/>
                  </a:lnTo>
                  <a:lnTo>
                    <a:pt x="92" y="584"/>
                  </a:lnTo>
                  <a:lnTo>
                    <a:pt x="100" y="590"/>
                  </a:lnTo>
                  <a:lnTo>
                    <a:pt x="110" y="592"/>
                  </a:lnTo>
                  <a:lnTo>
                    <a:pt x="110" y="592"/>
                  </a:lnTo>
                  <a:lnTo>
                    <a:pt x="118" y="590"/>
                  </a:lnTo>
                  <a:lnTo>
                    <a:pt x="126" y="584"/>
                  </a:lnTo>
                  <a:lnTo>
                    <a:pt x="160" y="550"/>
                  </a:lnTo>
                  <a:lnTo>
                    <a:pt x="160" y="550"/>
                  </a:lnTo>
                  <a:lnTo>
                    <a:pt x="176" y="562"/>
                  </a:lnTo>
                  <a:lnTo>
                    <a:pt x="194" y="572"/>
                  </a:lnTo>
                  <a:lnTo>
                    <a:pt x="212" y="582"/>
                  </a:lnTo>
                  <a:lnTo>
                    <a:pt x="230" y="590"/>
                  </a:lnTo>
                  <a:lnTo>
                    <a:pt x="250" y="596"/>
                  </a:lnTo>
                  <a:lnTo>
                    <a:pt x="270" y="600"/>
                  </a:lnTo>
                  <a:lnTo>
                    <a:pt x="292" y="604"/>
                  </a:lnTo>
                  <a:lnTo>
                    <a:pt x="312" y="604"/>
                  </a:lnTo>
                  <a:lnTo>
                    <a:pt x="312" y="604"/>
                  </a:lnTo>
                  <a:lnTo>
                    <a:pt x="334" y="604"/>
                  </a:lnTo>
                  <a:lnTo>
                    <a:pt x="354" y="600"/>
                  </a:lnTo>
                  <a:lnTo>
                    <a:pt x="376" y="596"/>
                  </a:lnTo>
                  <a:lnTo>
                    <a:pt x="394" y="590"/>
                  </a:lnTo>
                  <a:lnTo>
                    <a:pt x="414" y="582"/>
                  </a:lnTo>
                  <a:lnTo>
                    <a:pt x="432" y="572"/>
                  </a:lnTo>
                  <a:lnTo>
                    <a:pt x="448" y="562"/>
                  </a:lnTo>
                  <a:lnTo>
                    <a:pt x="464" y="550"/>
                  </a:lnTo>
                  <a:lnTo>
                    <a:pt x="500" y="584"/>
                  </a:lnTo>
                  <a:lnTo>
                    <a:pt x="500" y="584"/>
                  </a:lnTo>
                  <a:lnTo>
                    <a:pt x="508" y="590"/>
                  </a:lnTo>
                  <a:lnTo>
                    <a:pt x="516" y="592"/>
                  </a:lnTo>
                  <a:lnTo>
                    <a:pt x="516" y="592"/>
                  </a:lnTo>
                  <a:lnTo>
                    <a:pt x="526" y="590"/>
                  </a:lnTo>
                  <a:lnTo>
                    <a:pt x="534" y="584"/>
                  </a:lnTo>
                  <a:lnTo>
                    <a:pt x="534" y="584"/>
                  </a:lnTo>
                  <a:lnTo>
                    <a:pt x="538" y="576"/>
                  </a:lnTo>
                  <a:lnTo>
                    <a:pt x="540" y="568"/>
                  </a:lnTo>
                  <a:lnTo>
                    <a:pt x="538" y="558"/>
                  </a:lnTo>
                  <a:lnTo>
                    <a:pt x="534" y="550"/>
                  </a:lnTo>
                  <a:lnTo>
                    <a:pt x="498" y="516"/>
                  </a:lnTo>
                  <a:lnTo>
                    <a:pt x="498" y="516"/>
                  </a:lnTo>
                  <a:lnTo>
                    <a:pt x="508" y="502"/>
                  </a:lnTo>
                  <a:lnTo>
                    <a:pt x="518" y="488"/>
                  </a:lnTo>
                  <a:lnTo>
                    <a:pt x="526" y="472"/>
                  </a:lnTo>
                  <a:lnTo>
                    <a:pt x="534" y="456"/>
                  </a:lnTo>
                  <a:lnTo>
                    <a:pt x="540" y="440"/>
                  </a:lnTo>
                  <a:lnTo>
                    <a:pt x="546" y="424"/>
                  </a:lnTo>
                  <a:lnTo>
                    <a:pt x="550" y="406"/>
                  </a:lnTo>
                  <a:lnTo>
                    <a:pt x="552" y="388"/>
                  </a:lnTo>
                  <a:lnTo>
                    <a:pt x="600" y="388"/>
                  </a:lnTo>
                  <a:lnTo>
                    <a:pt x="600" y="388"/>
                  </a:lnTo>
                  <a:lnTo>
                    <a:pt x="610" y="386"/>
                  </a:lnTo>
                  <a:lnTo>
                    <a:pt x="618" y="380"/>
                  </a:lnTo>
                  <a:lnTo>
                    <a:pt x="622" y="374"/>
                  </a:lnTo>
                  <a:lnTo>
                    <a:pt x="624" y="364"/>
                  </a:lnTo>
                  <a:lnTo>
                    <a:pt x="624" y="364"/>
                  </a:lnTo>
                  <a:lnTo>
                    <a:pt x="622" y="354"/>
                  </a:lnTo>
                  <a:lnTo>
                    <a:pt x="618" y="348"/>
                  </a:lnTo>
                  <a:lnTo>
                    <a:pt x="610" y="342"/>
                  </a:lnTo>
                  <a:lnTo>
                    <a:pt x="600" y="340"/>
                  </a:lnTo>
                  <a:lnTo>
                    <a:pt x="600" y="340"/>
                  </a:lnTo>
                  <a:close/>
                  <a:moveTo>
                    <a:pt x="336" y="566"/>
                  </a:moveTo>
                  <a:lnTo>
                    <a:pt x="336" y="332"/>
                  </a:lnTo>
                  <a:lnTo>
                    <a:pt x="336" y="332"/>
                  </a:lnTo>
                  <a:lnTo>
                    <a:pt x="334" y="322"/>
                  </a:lnTo>
                  <a:lnTo>
                    <a:pt x="330" y="316"/>
                  </a:lnTo>
                  <a:lnTo>
                    <a:pt x="322" y="310"/>
                  </a:lnTo>
                  <a:lnTo>
                    <a:pt x="312" y="308"/>
                  </a:lnTo>
                  <a:lnTo>
                    <a:pt x="312" y="308"/>
                  </a:lnTo>
                  <a:lnTo>
                    <a:pt x="304" y="310"/>
                  </a:lnTo>
                  <a:lnTo>
                    <a:pt x="296" y="316"/>
                  </a:lnTo>
                  <a:lnTo>
                    <a:pt x="290" y="322"/>
                  </a:lnTo>
                  <a:lnTo>
                    <a:pt x="288" y="332"/>
                  </a:lnTo>
                  <a:lnTo>
                    <a:pt x="288" y="566"/>
                  </a:lnTo>
                  <a:lnTo>
                    <a:pt x="288" y="566"/>
                  </a:lnTo>
                  <a:lnTo>
                    <a:pt x="270" y="564"/>
                  </a:lnTo>
                  <a:lnTo>
                    <a:pt x="252" y="558"/>
                  </a:lnTo>
                  <a:lnTo>
                    <a:pt x="234" y="552"/>
                  </a:lnTo>
                  <a:lnTo>
                    <a:pt x="218" y="544"/>
                  </a:lnTo>
                  <a:lnTo>
                    <a:pt x="202" y="536"/>
                  </a:lnTo>
                  <a:lnTo>
                    <a:pt x="188" y="524"/>
                  </a:lnTo>
                  <a:lnTo>
                    <a:pt x="174" y="512"/>
                  </a:lnTo>
                  <a:lnTo>
                    <a:pt x="160" y="500"/>
                  </a:lnTo>
                  <a:lnTo>
                    <a:pt x="150" y="486"/>
                  </a:lnTo>
                  <a:lnTo>
                    <a:pt x="140" y="470"/>
                  </a:lnTo>
                  <a:lnTo>
                    <a:pt x="130" y="454"/>
                  </a:lnTo>
                  <a:lnTo>
                    <a:pt x="122" y="438"/>
                  </a:lnTo>
                  <a:lnTo>
                    <a:pt x="116" y="420"/>
                  </a:lnTo>
                  <a:lnTo>
                    <a:pt x="112" y="402"/>
                  </a:lnTo>
                  <a:lnTo>
                    <a:pt x="110" y="384"/>
                  </a:lnTo>
                  <a:lnTo>
                    <a:pt x="108" y="364"/>
                  </a:lnTo>
                  <a:lnTo>
                    <a:pt x="108" y="364"/>
                  </a:lnTo>
                  <a:lnTo>
                    <a:pt x="110" y="338"/>
                  </a:lnTo>
                  <a:lnTo>
                    <a:pt x="116" y="314"/>
                  </a:lnTo>
                  <a:lnTo>
                    <a:pt x="122" y="290"/>
                  </a:lnTo>
                  <a:lnTo>
                    <a:pt x="132" y="268"/>
                  </a:lnTo>
                  <a:lnTo>
                    <a:pt x="492" y="268"/>
                  </a:lnTo>
                  <a:lnTo>
                    <a:pt x="492" y="268"/>
                  </a:lnTo>
                  <a:lnTo>
                    <a:pt x="502" y="290"/>
                  </a:lnTo>
                  <a:lnTo>
                    <a:pt x="510" y="314"/>
                  </a:lnTo>
                  <a:lnTo>
                    <a:pt x="516" y="338"/>
                  </a:lnTo>
                  <a:lnTo>
                    <a:pt x="516" y="364"/>
                  </a:lnTo>
                  <a:lnTo>
                    <a:pt x="516" y="364"/>
                  </a:lnTo>
                  <a:lnTo>
                    <a:pt x="516" y="384"/>
                  </a:lnTo>
                  <a:lnTo>
                    <a:pt x="514" y="402"/>
                  </a:lnTo>
                  <a:lnTo>
                    <a:pt x="508" y="420"/>
                  </a:lnTo>
                  <a:lnTo>
                    <a:pt x="502" y="438"/>
                  </a:lnTo>
                  <a:lnTo>
                    <a:pt x="496" y="454"/>
                  </a:lnTo>
                  <a:lnTo>
                    <a:pt x="486" y="470"/>
                  </a:lnTo>
                  <a:lnTo>
                    <a:pt x="476" y="486"/>
                  </a:lnTo>
                  <a:lnTo>
                    <a:pt x="464" y="500"/>
                  </a:lnTo>
                  <a:lnTo>
                    <a:pt x="452" y="512"/>
                  </a:lnTo>
                  <a:lnTo>
                    <a:pt x="438" y="524"/>
                  </a:lnTo>
                  <a:lnTo>
                    <a:pt x="424" y="536"/>
                  </a:lnTo>
                  <a:lnTo>
                    <a:pt x="408" y="544"/>
                  </a:lnTo>
                  <a:lnTo>
                    <a:pt x="390" y="552"/>
                  </a:lnTo>
                  <a:lnTo>
                    <a:pt x="374" y="558"/>
                  </a:lnTo>
                  <a:lnTo>
                    <a:pt x="356" y="564"/>
                  </a:lnTo>
                  <a:lnTo>
                    <a:pt x="336" y="566"/>
                  </a:lnTo>
                  <a:lnTo>
                    <a:pt x="336" y="566"/>
                  </a:lnTo>
                  <a:close/>
                  <a:moveTo>
                    <a:pt x="200" y="372"/>
                  </a:moveTo>
                  <a:lnTo>
                    <a:pt x="200" y="372"/>
                  </a:lnTo>
                  <a:lnTo>
                    <a:pt x="192" y="372"/>
                  </a:lnTo>
                  <a:lnTo>
                    <a:pt x="182" y="376"/>
                  </a:lnTo>
                  <a:lnTo>
                    <a:pt x="174" y="380"/>
                  </a:lnTo>
                  <a:lnTo>
                    <a:pt x="166" y="386"/>
                  </a:lnTo>
                  <a:lnTo>
                    <a:pt x="160" y="394"/>
                  </a:lnTo>
                  <a:lnTo>
                    <a:pt x="156" y="402"/>
                  </a:lnTo>
                  <a:lnTo>
                    <a:pt x="154" y="410"/>
                  </a:lnTo>
                  <a:lnTo>
                    <a:pt x="152" y="420"/>
                  </a:lnTo>
                  <a:lnTo>
                    <a:pt x="152" y="420"/>
                  </a:lnTo>
                  <a:lnTo>
                    <a:pt x="154" y="430"/>
                  </a:lnTo>
                  <a:lnTo>
                    <a:pt x="156" y="438"/>
                  </a:lnTo>
                  <a:lnTo>
                    <a:pt x="160" y="446"/>
                  </a:lnTo>
                  <a:lnTo>
                    <a:pt x="166" y="454"/>
                  </a:lnTo>
                  <a:lnTo>
                    <a:pt x="174" y="460"/>
                  </a:lnTo>
                  <a:lnTo>
                    <a:pt x="182" y="464"/>
                  </a:lnTo>
                  <a:lnTo>
                    <a:pt x="192" y="468"/>
                  </a:lnTo>
                  <a:lnTo>
                    <a:pt x="200" y="468"/>
                  </a:lnTo>
                  <a:lnTo>
                    <a:pt x="200" y="468"/>
                  </a:lnTo>
                  <a:lnTo>
                    <a:pt x="210" y="468"/>
                  </a:lnTo>
                  <a:lnTo>
                    <a:pt x="220" y="464"/>
                  </a:lnTo>
                  <a:lnTo>
                    <a:pt x="228" y="460"/>
                  </a:lnTo>
                  <a:lnTo>
                    <a:pt x="234" y="454"/>
                  </a:lnTo>
                  <a:lnTo>
                    <a:pt x="240" y="446"/>
                  </a:lnTo>
                  <a:lnTo>
                    <a:pt x="244" y="438"/>
                  </a:lnTo>
                  <a:lnTo>
                    <a:pt x="248" y="430"/>
                  </a:lnTo>
                  <a:lnTo>
                    <a:pt x="248" y="420"/>
                  </a:lnTo>
                  <a:lnTo>
                    <a:pt x="248" y="420"/>
                  </a:lnTo>
                  <a:lnTo>
                    <a:pt x="248" y="410"/>
                  </a:lnTo>
                  <a:lnTo>
                    <a:pt x="244" y="402"/>
                  </a:lnTo>
                  <a:lnTo>
                    <a:pt x="240" y="394"/>
                  </a:lnTo>
                  <a:lnTo>
                    <a:pt x="234" y="386"/>
                  </a:lnTo>
                  <a:lnTo>
                    <a:pt x="228" y="380"/>
                  </a:lnTo>
                  <a:lnTo>
                    <a:pt x="220" y="376"/>
                  </a:lnTo>
                  <a:lnTo>
                    <a:pt x="210" y="372"/>
                  </a:lnTo>
                  <a:lnTo>
                    <a:pt x="200" y="372"/>
                  </a:lnTo>
                  <a:lnTo>
                    <a:pt x="200" y="372"/>
                  </a:lnTo>
                  <a:close/>
                  <a:moveTo>
                    <a:pt x="424" y="372"/>
                  </a:moveTo>
                  <a:lnTo>
                    <a:pt x="424" y="372"/>
                  </a:lnTo>
                  <a:lnTo>
                    <a:pt x="416" y="372"/>
                  </a:lnTo>
                  <a:lnTo>
                    <a:pt x="406" y="376"/>
                  </a:lnTo>
                  <a:lnTo>
                    <a:pt x="398" y="380"/>
                  </a:lnTo>
                  <a:lnTo>
                    <a:pt x="390" y="386"/>
                  </a:lnTo>
                  <a:lnTo>
                    <a:pt x="384" y="394"/>
                  </a:lnTo>
                  <a:lnTo>
                    <a:pt x="380" y="402"/>
                  </a:lnTo>
                  <a:lnTo>
                    <a:pt x="378" y="410"/>
                  </a:lnTo>
                  <a:lnTo>
                    <a:pt x="376" y="420"/>
                  </a:lnTo>
                  <a:lnTo>
                    <a:pt x="376" y="420"/>
                  </a:lnTo>
                  <a:lnTo>
                    <a:pt x="378" y="430"/>
                  </a:lnTo>
                  <a:lnTo>
                    <a:pt x="380" y="438"/>
                  </a:lnTo>
                  <a:lnTo>
                    <a:pt x="384" y="446"/>
                  </a:lnTo>
                  <a:lnTo>
                    <a:pt x="390" y="454"/>
                  </a:lnTo>
                  <a:lnTo>
                    <a:pt x="398" y="460"/>
                  </a:lnTo>
                  <a:lnTo>
                    <a:pt x="406" y="464"/>
                  </a:lnTo>
                  <a:lnTo>
                    <a:pt x="416" y="468"/>
                  </a:lnTo>
                  <a:lnTo>
                    <a:pt x="424" y="468"/>
                  </a:lnTo>
                  <a:lnTo>
                    <a:pt x="424" y="468"/>
                  </a:lnTo>
                  <a:lnTo>
                    <a:pt x="434" y="468"/>
                  </a:lnTo>
                  <a:lnTo>
                    <a:pt x="444" y="464"/>
                  </a:lnTo>
                  <a:lnTo>
                    <a:pt x="452" y="460"/>
                  </a:lnTo>
                  <a:lnTo>
                    <a:pt x="458" y="454"/>
                  </a:lnTo>
                  <a:lnTo>
                    <a:pt x="464" y="446"/>
                  </a:lnTo>
                  <a:lnTo>
                    <a:pt x="468" y="438"/>
                  </a:lnTo>
                  <a:lnTo>
                    <a:pt x="472" y="430"/>
                  </a:lnTo>
                  <a:lnTo>
                    <a:pt x="472" y="420"/>
                  </a:lnTo>
                  <a:lnTo>
                    <a:pt x="472" y="420"/>
                  </a:lnTo>
                  <a:lnTo>
                    <a:pt x="472" y="410"/>
                  </a:lnTo>
                  <a:lnTo>
                    <a:pt x="468" y="402"/>
                  </a:lnTo>
                  <a:lnTo>
                    <a:pt x="464" y="394"/>
                  </a:lnTo>
                  <a:lnTo>
                    <a:pt x="458" y="386"/>
                  </a:lnTo>
                  <a:lnTo>
                    <a:pt x="452" y="380"/>
                  </a:lnTo>
                  <a:lnTo>
                    <a:pt x="444" y="376"/>
                  </a:lnTo>
                  <a:lnTo>
                    <a:pt x="434" y="372"/>
                  </a:lnTo>
                  <a:lnTo>
                    <a:pt x="424" y="372"/>
                  </a:lnTo>
                  <a:lnTo>
                    <a:pt x="424" y="37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grpSp>
          <p:nvGrpSpPr>
            <p:cNvPr id="47" name="그룹 46"/>
            <p:cNvGrpSpPr/>
            <p:nvPr/>
          </p:nvGrpSpPr>
          <p:grpSpPr>
            <a:xfrm>
              <a:off x="2446428" y="4318179"/>
              <a:ext cx="4563728" cy="515317"/>
              <a:chOff x="1043608" y="5289754"/>
              <a:chExt cx="5256584" cy="593552"/>
            </a:xfrm>
          </p:grpSpPr>
          <p:sp>
            <p:nvSpPr>
              <p:cNvPr id="48" name="Rectangle 3"/>
              <p:cNvSpPr txBox="1">
                <a:spLocks noChangeArrowheads="1"/>
              </p:cNvSpPr>
              <p:nvPr/>
            </p:nvSpPr>
            <p:spPr bwMode="auto">
              <a:xfrm>
                <a:off x="1043608" y="5528803"/>
                <a:ext cx="5256584" cy="35450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0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00" dirty="0">
                  <a:solidFill>
                    <a:srgbClr val="402D1F"/>
                  </a:solidFill>
                  <a:latin typeface="Calibri" panose="020F0502020204030204" pitchFamily="34" charset="0"/>
                  <a:ea typeface="Tahoma" pitchFamily="34" charset="0"/>
                  <a:cs typeface="Tahoma" pitchFamily="34" charset="0"/>
                </a:endParaRPr>
              </a:p>
            </p:txBody>
          </p:sp>
          <p:sp>
            <p:nvSpPr>
              <p:cNvPr id="49" name="Rectangle 3"/>
              <p:cNvSpPr txBox="1">
                <a:spLocks noChangeArrowheads="1"/>
              </p:cNvSpPr>
              <p:nvPr/>
            </p:nvSpPr>
            <p:spPr bwMode="auto">
              <a:xfrm>
                <a:off x="1043608" y="5289754"/>
                <a:ext cx="4529861" cy="212702"/>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200" b="1" smtClean="0">
                    <a:solidFill>
                      <a:srgbClr val="402D1F"/>
                    </a:solidFill>
                    <a:latin typeface="Calibri" panose="020F0502020204030204" pitchFamily="34" charset="0"/>
                    <a:ea typeface="Tahoma" panose="020B0604030504040204" pitchFamily="34" charset="0"/>
                    <a:cs typeface="Tahoma" panose="020B0604030504040204" pitchFamily="34" charset="0"/>
                  </a:rPr>
                  <a:t>04. Stylish design</a:t>
                </a:r>
                <a:endParaRPr lang="en-US" sz="1200" b="1" dirty="0">
                  <a:solidFill>
                    <a:srgbClr val="402D1F"/>
                  </a:solidFill>
                  <a:latin typeface="Calibri" panose="020F0502020204030204" pitchFamily="34" charset="0"/>
                  <a:ea typeface="Tahoma" panose="020B0604030504040204" pitchFamily="34" charset="0"/>
                  <a:cs typeface="Tahoma" panose="020B0604030504040204" pitchFamily="34" charset="0"/>
                </a:endParaRPr>
              </a:p>
            </p:txBody>
          </p:sp>
        </p:grpSp>
      </p:grpSp>
      <p:grpSp>
        <p:nvGrpSpPr>
          <p:cNvPr id="68" name="그룹 67"/>
          <p:cNvGrpSpPr/>
          <p:nvPr/>
        </p:nvGrpSpPr>
        <p:grpSpPr>
          <a:xfrm>
            <a:off x="1285183" y="3216947"/>
            <a:ext cx="6573634" cy="740423"/>
            <a:chOff x="1285183" y="3296460"/>
            <a:chExt cx="6573634" cy="740423"/>
          </a:xfrm>
        </p:grpSpPr>
        <p:grpSp>
          <p:nvGrpSpPr>
            <p:cNvPr id="16" name="그룹 15"/>
            <p:cNvGrpSpPr/>
            <p:nvPr/>
          </p:nvGrpSpPr>
          <p:grpSpPr>
            <a:xfrm>
              <a:off x="1285183" y="3296460"/>
              <a:ext cx="6573634" cy="740423"/>
              <a:chOff x="786185" y="4143078"/>
              <a:chExt cx="7571630" cy="852833"/>
            </a:xfrm>
          </p:grpSpPr>
          <p:grpSp>
            <p:nvGrpSpPr>
              <p:cNvPr id="17" name="그룹 16"/>
              <p:cNvGrpSpPr/>
              <p:nvPr/>
            </p:nvGrpSpPr>
            <p:grpSpPr>
              <a:xfrm>
                <a:off x="786185" y="4143078"/>
                <a:ext cx="7571630" cy="852833"/>
                <a:chOff x="840850" y="2060848"/>
                <a:chExt cx="7571630" cy="852833"/>
              </a:xfrm>
            </p:grpSpPr>
            <p:sp>
              <p:nvSpPr>
                <p:cNvPr id="20" name="모서리가 둥근 직사각형 19"/>
                <p:cNvSpPr/>
                <p:nvPr/>
              </p:nvSpPr>
              <p:spPr>
                <a:xfrm>
                  <a:off x="840850" y="2060848"/>
                  <a:ext cx="7571630" cy="852833"/>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1" name="그룹 20"/>
                <p:cNvGrpSpPr/>
                <p:nvPr/>
              </p:nvGrpSpPr>
              <p:grpSpPr>
                <a:xfrm>
                  <a:off x="897157" y="2121217"/>
                  <a:ext cx="7459016" cy="732094"/>
                  <a:chOff x="755576" y="5227988"/>
                  <a:chExt cx="7747451" cy="760405"/>
                </a:xfrm>
              </p:grpSpPr>
              <p:sp>
                <p:nvSpPr>
                  <p:cNvPr id="22" name="모서리가 둥근 직사각형 21"/>
                  <p:cNvSpPr/>
                  <p:nvPr/>
                </p:nvSpPr>
                <p:spPr>
                  <a:xfrm>
                    <a:off x="755576" y="5227988"/>
                    <a:ext cx="7747451" cy="760405"/>
                  </a:xfrm>
                  <a:prstGeom prst="roundRect">
                    <a:avLst>
                      <a:gd name="adj" fmla="val 6869"/>
                    </a:avLst>
                  </a:prstGeom>
                  <a:blipFill>
                    <a:blip r:embed="rId5" cstate="print">
                      <a:duotone>
                        <a:prstClr val="black"/>
                        <a:schemeClr val="accent6">
                          <a:tint val="45000"/>
                          <a:satMod val="400000"/>
                        </a:schemeClr>
                      </a:duotone>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3" name="모서리가 둥근 직사각형 22"/>
                  <p:cNvSpPr/>
                  <p:nvPr/>
                </p:nvSpPr>
                <p:spPr>
                  <a:xfrm>
                    <a:off x="755576" y="5227989"/>
                    <a:ext cx="7747451" cy="760403"/>
                  </a:xfrm>
                  <a:prstGeom prst="roundRect">
                    <a:avLst>
                      <a:gd name="adj" fmla="val 6869"/>
                    </a:avLst>
                  </a:prstGeom>
                  <a:gradFill>
                    <a:gsLst>
                      <a:gs pos="0">
                        <a:schemeClr val="bg1">
                          <a:alpha val="2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sp>
            <p:nvSpPr>
              <p:cNvPr id="18" name="타원 17"/>
              <p:cNvSpPr/>
              <p:nvPr/>
            </p:nvSpPr>
            <p:spPr>
              <a:xfrm>
                <a:off x="899592" y="4523052"/>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9" name="타원 18"/>
              <p:cNvSpPr/>
              <p:nvPr/>
            </p:nvSpPr>
            <p:spPr>
              <a:xfrm>
                <a:off x="8134325" y="4523052"/>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41" name="Freeform 21"/>
            <p:cNvSpPr>
              <a:spLocks noEditPoints="1"/>
            </p:cNvSpPr>
            <p:nvPr/>
          </p:nvSpPr>
          <p:spPr bwMode="auto">
            <a:xfrm>
              <a:off x="1793907" y="3506076"/>
              <a:ext cx="402454" cy="321190"/>
            </a:xfrm>
            <a:custGeom>
              <a:avLst/>
              <a:gdLst>
                <a:gd name="T0" fmla="*/ 620 w 624"/>
                <a:gd name="T1" fmla="*/ 266 h 498"/>
                <a:gd name="T2" fmla="*/ 596 w 624"/>
                <a:gd name="T3" fmla="*/ 218 h 498"/>
                <a:gd name="T4" fmla="*/ 604 w 624"/>
                <a:gd name="T5" fmla="*/ 186 h 498"/>
                <a:gd name="T6" fmla="*/ 582 w 624"/>
                <a:gd name="T7" fmla="*/ 160 h 498"/>
                <a:gd name="T8" fmla="*/ 548 w 624"/>
                <a:gd name="T9" fmla="*/ 164 h 498"/>
                <a:gd name="T10" fmla="*/ 524 w 624"/>
                <a:gd name="T11" fmla="*/ 142 h 498"/>
                <a:gd name="T12" fmla="*/ 472 w 624"/>
                <a:gd name="T13" fmla="*/ 64 h 498"/>
                <a:gd name="T14" fmla="*/ 390 w 624"/>
                <a:gd name="T15" fmla="*/ 14 h 498"/>
                <a:gd name="T16" fmla="*/ 312 w 624"/>
                <a:gd name="T17" fmla="*/ 0 h 498"/>
                <a:gd name="T18" fmla="*/ 216 w 624"/>
                <a:gd name="T19" fmla="*/ 20 h 498"/>
                <a:gd name="T20" fmla="*/ 140 w 624"/>
                <a:gd name="T21" fmla="*/ 78 h 498"/>
                <a:gd name="T22" fmla="*/ 94 w 624"/>
                <a:gd name="T23" fmla="*/ 162 h 498"/>
                <a:gd name="T24" fmla="*/ 68 w 624"/>
                <a:gd name="T25" fmla="*/ 160 h 498"/>
                <a:gd name="T26" fmla="*/ 36 w 624"/>
                <a:gd name="T27" fmla="*/ 164 h 498"/>
                <a:gd name="T28" fmla="*/ 20 w 624"/>
                <a:gd name="T29" fmla="*/ 194 h 498"/>
                <a:gd name="T30" fmla="*/ 36 w 624"/>
                <a:gd name="T31" fmla="*/ 224 h 498"/>
                <a:gd name="T32" fmla="*/ 8 w 624"/>
                <a:gd name="T33" fmla="*/ 260 h 498"/>
                <a:gd name="T34" fmla="*/ 0 w 624"/>
                <a:gd name="T35" fmla="*/ 298 h 498"/>
                <a:gd name="T36" fmla="*/ 14 w 624"/>
                <a:gd name="T37" fmla="*/ 348 h 498"/>
                <a:gd name="T38" fmla="*/ 32 w 624"/>
                <a:gd name="T39" fmla="*/ 490 h 498"/>
                <a:gd name="T40" fmla="*/ 154 w 624"/>
                <a:gd name="T41" fmla="*/ 496 h 498"/>
                <a:gd name="T42" fmla="*/ 168 w 624"/>
                <a:gd name="T43" fmla="*/ 444 h 498"/>
                <a:gd name="T44" fmla="*/ 124 w 624"/>
                <a:gd name="T45" fmla="*/ 428 h 498"/>
                <a:gd name="T46" fmla="*/ 134 w 624"/>
                <a:gd name="T47" fmla="*/ 414 h 498"/>
                <a:gd name="T48" fmla="*/ 170 w 624"/>
                <a:gd name="T49" fmla="*/ 420 h 498"/>
                <a:gd name="T50" fmla="*/ 312 w 624"/>
                <a:gd name="T51" fmla="*/ 434 h 498"/>
                <a:gd name="T52" fmla="*/ 456 w 624"/>
                <a:gd name="T53" fmla="*/ 420 h 498"/>
                <a:gd name="T54" fmla="*/ 496 w 624"/>
                <a:gd name="T55" fmla="*/ 414 h 498"/>
                <a:gd name="T56" fmla="*/ 502 w 624"/>
                <a:gd name="T57" fmla="*/ 432 h 498"/>
                <a:gd name="T58" fmla="*/ 456 w 624"/>
                <a:gd name="T59" fmla="*/ 474 h 498"/>
                <a:gd name="T60" fmla="*/ 480 w 624"/>
                <a:gd name="T61" fmla="*/ 498 h 498"/>
                <a:gd name="T62" fmla="*/ 598 w 624"/>
                <a:gd name="T63" fmla="*/ 484 h 498"/>
                <a:gd name="T64" fmla="*/ 618 w 624"/>
                <a:gd name="T65" fmla="*/ 334 h 498"/>
                <a:gd name="T66" fmla="*/ 624 w 624"/>
                <a:gd name="T67" fmla="*/ 298 h 498"/>
                <a:gd name="T68" fmla="*/ 86 w 624"/>
                <a:gd name="T69" fmla="*/ 350 h 498"/>
                <a:gd name="T70" fmla="*/ 48 w 624"/>
                <a:gd name="T71" fmla="*/ 320 h 498"/>
                <a:gd name="T72" fmla="*/ 48 w 624"/>
                <a:gd name="T73" fmla="*/ 276 h 498"/>
                <a:gd name="T74" fmla="*/ 86 w 624"/>
                <a:gd name="T75" fmla="*/ 246 h 498"/>
                <a:gd name="T76" fmla="*/ 128 w 624"/>
                <a:gd name="T77" fmla="*/ 254 h 498"/>
                <a:gd name="T78" fmla="*/ 150 w 624"/>
                <a:gd name="T79" fmla="*/ 298 h 498"/>
                <a:gd name="T80" fmla="*/ 136 w 624"/>
                <a:gd name="T81" fmla="*/ 336 h 498"/>
                <a:gd name="T82" fmla="*/ 96 w 624"/>
                <a:gd name="T83" fmla="*/ 352 h 498"/>
                <a:gd name="T84" fmla="*/ 332 w 624"/>
                <a:gd name="T85" fmla="*/ 298 h 498"/>
                <a:gd name="T86" fmla="*/ 270 w 624"/>
                <a:gd name="T87" fmla="*/ 164 h 498"/>
                <a:gd name="T88" fmla="*/ 162 w 624"/>
                <a:gd name="T89" fmla="*/ 156 h 498"/>
                <a:gd name="T90" fmla="*/ 258 w 624"/>
                <a:gd name="T91" fmla="*/ 68 h 498"/>
                <a:gd name="T92" fmla="*/ 368 w 624"/>
                <a:gd name="T93" fmla="*/ 68 h 498"/>
                <a:gd name="T94" fmla="*/ 464 w 624"/>
                <a:gd name="T95" fmla="*/ 156 h 498"/>
                <a:gd name="T96" fmla="*/ 356 w 624"/>
                <a:gd name="T97" fmla="*/ 164 h 498"/>
                <a:gd name="T98" fmla="*/ 518 w 624"/>
                <a:gd name="T99" fmla="*/ 350 h 498"/>
                <a:gd name="T100" fmla="*/ 478 w 624"/>
                <a:gd name="T101" fmla="*/ 320 h 498"/>
                <a:gd name="T102" fmla="*/ 478 w 624"/>
                <a:gd name="T103" fmla="*/ 276 h 498"/>
                <a:gd name="T104" fmla="*/ 518 w 624"/>
                <a:gd name="T105" fmla="*/ 246 h 498"/>
                <a:gd name="T106" fmla="*/ 558 w 624"/>
                <a:gd name="T107" fmla="*/ 254 h 498"/>
                <a:gd name="T108" fmla="*/ 582 w 624"/>
                <a:gd name="T109" fmla="*/ 298 h 498"/>
                <a:gd name="T110" fmla="*/ 566 w 624"/>
                <a:gd name="T111" fmla="*/ 336 h 498"/>
                <a:gd name="T112" fmla="*/ 528 w 624"/>
                <a:gd name="T113" fmla="*/ 35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4" h="498">
                  <a:moveTo>
                    <a:pt x="624" y="298"/>
                  </a:moveTo>
                  <a:lnTo>
                    <a:pt x="624" y="298"/>
                  </a:lnTo>
                  <a:lnTo>
                    <a:pt x="624" y="286"/>
                  </a:lnTo>
                  <a:lnTo>
                    <a:pt x="622" y="276"/>
                  </a:lnTo>
                  <a:lnTo>
                    <a:pt x="620" y="266"/>
                  </a:lnTo>
                  <a:lnTo>
                    <a:pt x="614" y="256"/>
                  </a:lnTo>
                  <a:lnTo>
                    <a:pt x="604" y="238"/>
                  </a:lnTo>
                  <a:lnTo>
                    <a:pt x="588" y="224"/>
                  </a:lnTo>
                  <a:lnTo>
                    <a:pt x="588" y="224"/>
                  </a:lnTo>
                  <a:lnTo>
                    <a:pt x="596" y="218"/>
                  </a:lnTo>
                  <a:lnTo>
                    <a:pt x="600" y="210"/>
                  </a:lnTo>
                  <a:lnTo>
                    <a:pt x="604" y="202"/>
                  </a:lnTo>
                  <a:lnTo>
                    <a:pt x="604" y="194"/>
                  </a:lnTo>
                  <a:lnTo>
                    <a:pt x="604" y="194"/>
                  </a:lnTo>
                  <a:lnTo>
                    <a:pt x="604" y="186"/>
                  </a:lnTo>
                  <a:lnTo>
                    <a:pt x="602" y="180"/>
                  </a:lnTo>
                  <a:lnTo>
                    <a:pt x="598" y="174"/>
                  </a:lnTo>
                  <a:lnTo>
                    <a:pt x="594" y="168"/>
                  </a:lnTo>
                  <a:lnTo>
                    <a:pt x="588" y="164"/>
                  </a:lnTo>
                  <a:lnTo>
                    <a:pt x="582" y="160"/>
                  </a:lnTo>
                  <a:lnTo>
                    <a:pt x="576" y="158"/>
                  </a:lnTo>
                  <a:lnTo>
                    <a:pt x="568" y="158"/>
                  </a:lnTo>
                  <a:lnTo>
                    <a:pt x="568" y="158"/>
                  </a:lnTo>
                  <a:lnTo>
                    <a:pt x="558" y="160"/>
                  </a:lnTo>
                  <a:lnTo>
                    <a:pt x="548" y="164"/>
                  </a:lnTo>
                  <a:lnTo>
                    <a:pt x="540" y="170"/>
                  </a:lnTo>
                  <a:lnTo>
                    <a:pt x="536" y="180"/>
                  </a:lnTo>
                  <a:lnTo>
                    <a:pt x="536" y="180"/>
                  </a:lnTo>
                  <a:lnTo>
                    <a:pt x="530" y="160"/>
                  </a:lnTo>
                  <a:lnTo>
                    <a:pt x="524" y="142"/>
                  </a:lnTo>
                  <a:lnTo>
                    <a:pt x="516" y="124"/>
                  </a:lnTo>
                  <a:lnTo>
                    <a:pt x="506" y="108"/>
                  </a:lnTo>
                  <a:lnTo>
                    <a:pt x="496" y="92"/>
                  </a:lnTo>
                  <a:lnTo>
                    <a:pt x="484" y="78"/>
                  </a:lnTo>
                  <a:lnTo>
                    <a:pt x="472" y="64"/>
                  </a:lnTo>
                  <a:lnTo>
                    <a:pt x="456" y="50"/>
                  </a:lnTo>
                  <a:lnTo>
                    <a:pt x="442" y="40"/>
                  </a:lnTo>
                  <a:lnTo>
                    <a:pt x="426" y="30"/>
                  </a:lnTo>
                  <a:lnTo>
                    <a:pt x="408" y="20"/>
                  </a:lnTo>
                  <a:lnTo>
                    <a:pt x="390" y="14"/>
                  </a:lnTo>
                  <a:lnTo>
                    <a:pt x="372" y="8"/>
                  </a:lnTo>
                  <a:lnTo>
                    <a:pt x="352" y="4"/>
                  </a:lnTo>
                  <a:lnTo>
                    <a:pt x="334" y="0"/>
                  </a:lnTo>
                  <a:lnTo>
                    <a:pt x="312" y="0"/>
                  </a:lnTo>
                  <a:lnTo>
                    <a:pt x="312" y="0"/>
                  </a:lnTo>
                  <a:lnTo>
                    <a:pt x="292" y="0"/>
                  </a:lnTo>
                  <a:lnTo>
                    <a:pt x="272" y="4"/>
                  </a:lnTo>
                  <a:lnTo>
                    <a:pt x="254" y="8"/>
                  </a:lnTo>
                  <a:lnTo>
                    <a:pt x="234" y="14"/>
                  </a:lnTo>
                  <a:lnTo>
                    <a:pt x="216" y="20"/>
                  </a:lnTo>
                  <a:lnTo>
                    <a:pt x="200" y="30"/>
                  </a:lnTo>
                  <a:lnTo>
                    <a:pt x="184" y="40"/>
                  </a:lnTo>
                  <a:lnTo>
                    <a:pt x="168" y="52"/>
                  </a:lnTo>
                  <a:lnTo>
                    <a:pt x="154" y="64"/>
                  </a:lnTo>
                  <a:lnTo>
                    <a:pt x="140" y="78"/>
                  </a:lnTo>
                  <a:lnTo>
                    <a:pt x="130" y="92"/>
                  </a:lnTo>
                  <a:lnTo>
                    <a:pt x="118" y="108"/>
                  </a:lnTo>
                  <a:lnTo>
                    <a:pt x="108" y="126"/>
                  </a:lnTo>
                  <a:lnTo>
                    <a:pt x="102" y="142"/>
                  </a:lnTo>
                  <a:lnTo>
                    <a:pt x="94" y="162"/>
                  </a:lnTo>
                  <a:lnTo>
                    <a:pt x="90" y="180"/>
                  </a:lnTo>
                  <a:lnTo>
                    <a:pt x="90" y="180"/>
                  </a:lnTo>
                  <a:lnTo>
                    <a:pt x="84" y="172"/>
                  </a:lnTo>
                  <a:lnTo>
                    <a:pt x="76" y="164"/>
                  </a:lnTo>
                  <a:lnTo>
                    <a:pt x="68" y="160"/>
                  </a:lnTo>
                  <a:lnTo>
                    <a:pt x="56" y="158"/>
                  </a:lnTo>
                  <a:lnTo>
                    <a:pt x="56" y="158"/>
                  </a:lnTo>
                  <a:lnTo>
                    <a:pt x="50" y="160"/>
                  </a:lnTo>
                  <a:lnTo>
                    <a:pt x="42" y="162"/>
                  </a:lnTo>
                  <a:lnTo>
                    <a:pt x="36" y="164"/>
                  </a:lnTo>
                  <a:lnTo>
                    <a:pt x="32" y="170"/>
                  </a:lnTo>
                  <a:lnTo>
                    <a:pt x="26" y="174"/>
                  </a:lnTo>
                  <a:lnTo>
                    <a:pt x="24" y="180"/>
                  </a:lnTo>
                  <a:lnTo>
                    <a:pt x="22" y="188"/>
                  </a:lnTo>
                  <a:lnTo>
                    <a:pt x="20" y="194"/>
                  </a:lnTo>
                  <a:lnTo>
                    <a:pt x="20" y="194"/>
                  </a:lnTo>
                  <a:lnTo>
                    <a:pt x="22" y="204"/>
                  </a:lnTo>
                  <a:lnTo>
                    <a:pt x="24" y="212"/>
                  </a:lnTo>
                  <a:lnTo>
                    <a:pt x="30" y="218"/>
                  </a:lnTo>
                  <a:lnTo>
                    <a:pt x="36" y="224"/>
                  </a:lnTo>
                  <a:lnTo>
                    <a:pt x="36" y="224"/>
                  </a:lnTo>
                  <a:lnTo>
                    <a:pt x="28" y="230"/>
                  </a:lnTo>
                  <a:lnTo>
                    <a:pt x="28" y="230"/>
                  </a:lnTo>
                  <a:lnTo>
                    <a:pt x="18" y="244"/>
                  </a:lnTo>
                  <a:lnTo>
                    <a:pt x="8" y="260"/>
                  </a:lnTo>
                  <a:lnTo>
                    <a:pt x="2" y="278"/>
                  </a:lnTo>
                  <a:lnTo>
                    <a:pt x="0" y="298"/>
                  </a:lnTo>
                  <a:lnTo>
                    <a:pt x="0" y="298"/>
                  </a:lnTo>
                  <a:lnTo>
                    <a:pt x="0" y="298"/>
                  </a:lnTo>
                  <a:lnTo>
                    <a:pt x="0" y="298"/>
                  </a:lnTo>
                  <a:lnTo>
                    <a:pt x="0" y="298"/>
                  </a:lnTo>
                  <a:lnTo>
                    <a:pt x="0" y="298"/>
                  </a:lnTo>
                  <a:lnTo>
                    <a:pt x="2" y="316"/>
                  </a:lnTo>
                  <a:lnTo>
                    <a:pt x="8" y="334"/>
                  </a:lnTo>
                  <a:lnTo>
                    <a:pt x="14" y="348"/>
                  </a:lnTo>
                  <a:lnTo>
                    <a:pt x="24" y="362"/>
                  </a:lnTo>
                  <a:lnTo>
                    <a:pt x="24" y="474"/>
                  </a:lnTo>
                  <a:lnTo>
                    <a:pt x="24" y="474"/>
                  </a:lnTo>
                  <a:lnTo>
                    <a:pt x="26" y="484"/>
                  </a:lnTo>
                  <a:lnTo>
                    <a:pt x="32" y="490"/>
                  </a:lnTo>
                  <a:lnTo>
                    <a:pt x="40" y="496"/>
                  </a:lnTo>
                  <a:lnTo>
                    <a:pt x="48" y="498"/>
                  </a:lnTo>
                  <a:lnTo>
                    <a:pt x="144" y="498"/>
                  </a:lnTo>
                  <a:lnTo>
                    <a:pt x="144" y="498"/>
                  </a:lnTo>
                  <a:lnTo>
                    <a:pt x="154" y="496"/>
                  </a:lnTo>
                  <a:lnTo>
                    <a:pt x="162" y="490"/>
                  </a:lnTo>
                  <a:lnTo>
                    <a:pt x="166" y="484"/>
                  </a:lnTo>
                  <a:lnTo>
                    <a:pt x="168" y="474"/>
                  </a:lnTo>
                  <a:lnTo>
                    <a:pt x="168" y="444"/>
                  </a:lnTo>
                  <a:lnTo>
                    <a:pt x="168" y="444"/>
                  </a:lnTo>
                  <a:lnTo>
                    <a:pt x="134" y="438"/>
                  </a:lnTo>
                  <a:lnTo>
                    <a:pt x="134" y="438"/>
                  </a:lnTo>
                  <a:lnTo>
                    <a:pt x="128" y="436"/>
                  </a:lnTo>
                  <a:lnTo>
                    <a:pt x="126" y="432"/>
                  </a:lnTo>
                  <a:lnTo>
                    <a:pt x="124" y="428"/>
                  </a:lnTo>
                  <a:lnTo>
                    <a:pt x="124" y="422"/>
                  </a:lnTo>
                  <a:lnTo>
                    <a:pt x="124" y="422"/>
                  </a:lnTo>
                  <a:lnTo>
                    <a:pt x="126" y="418"/>
                  </a:lnTo>
                  <a:lnTo>
                    <a:pt x="130" y="416"/>
                  </a:lnTo>
                  <a:lnTo>
                    <a:pt x="134" y="414"/>
                  </a:lnTo>
                  <a:lnTo>
                    <a:pt x="138" y="414"/>
                  </a:lnTo>
                  <a:lnTo>
                    <a:pt x="138" y="414"/>
                  </a:lnTo>
                  <a:lnTo>
                    <a:pt x="170" y="420"/>
                  </a:lnTo>
                  <a:lnTo>
                    <a:pt x="170" y="420"/>
                  </a:lnTo>
                  <a:lnTo>
                    <a:pt x="170" y="420"/>
                  </a:lnTo>
                  <a:lnTo>
                    <a:pt x="204" y="426"/>
                  </a:lnTo>
                  <a:lnTo>
                    <a:pt x="238" y="430"/>
                  </a:lnTo>
                  <a:lnTo>
                    <a:pt x="276" y="434"/>
                  </a:lnTo>
                  <a:lnTo>
                    <a:pt x="312" y="434"/>
                  </a:lnTo>
                  <a:lnTo>
                    <a:pt x="312" y="434"/>
                  </a:lnTo>
                  <a:lnTo>
                    <a:pt x="350" y="434"/>
                  </a:lnTo>
                  <a:lnTo>
                    <a:pt x="386" y="430"/>
                  </a:lnTo>
                  <a:lnTo>
                    <a:pt x="422" y="426"/>
                  </a:lnTo>
                  <a:lnTo>
                    <a:pt x="456" y="420"/>
                  </a:lnTo>
                  <a:lnTo>
                    <a:pt x="456" y="420"/>
                  </a:lnTo>
                  <a:lnTo>
                    <a:pt x="456" y="420"/>
                  </a:lnTo>
                  <a:lnTo>
                    <a:pt x="488" y="414"/>
                  </a:lnTo>
                  <a:lnTo>
                    <a:pt x="488" y="414"/>
                  </a:lnTo>
                  <a:lnTo>
                    <a:pt x="492" y="414"/>
                  </a:lnTo>
                  <a:lnTo>
                    <a:pt x="496" y="414"/>
                  </a:lnTo>
                  <a:lnTo>
                    <a:pt x="500" y="418"/>
                  </a:lnTo>
                  <a:lnTo>
                    <a:pt x="502" y="422"/>
                  </a:lnTo>
                  <a:lnTo>
                    <a:pt x="502" y="422"/>
                  </a:lnTo>
                  <a:lnTo>
                    <a:pt x="502" y="428"/>
                  </a:lnTo>
                  <a:lnTo>
                    <a:pt x="502" y="432"/>
                  </a:lnTo>
                  <a:lnTo>
                    <a:pt x="498" y="434"/>
                  </a:lnTo>
                  <a:lnTo>
                    <a:pt x="494" y="436"/>
                  </a:lnTo>
                  <a:lnTo>
                    <a:pt x="494" y="436"/>
                  </a:lnTo>
                  <a:lnTo>
                    <a:pt x="456" y="444"/>
                  </a:lnTo>
                  <a:lnTo>
                    <a:pt x="456" y="474"/>
                  </a:lnTo>
                  <a:lnTo>
                    <a:pt x="456" y="474"/>
                  </a:lnTo>
                  <a:lnTo>
                    <a:pt x="458" y="484"/>
                  </a:lnTo>
                  <a:lnTo>
                    <a:pt x="464" y="490"/>
                  </a:lnTo>
                  <a:lnTo>
                    <a:pt x="472" y="496"/>
                  </a:lnTo>
                  <a:lnTo>
                    <a:pt x="480" y="498"/>
                  </a:lnTo>
                  <a:lnTo>
                    <a:pt x="576" y="498"/>
                  </a:lnTo>
                  <a:lnTo>
                    <a:pt x="576" y="498"/>
                  </a:lnTo>
                  <a:lnTo>
                    <a:pt x="586" y="496"/>
                  </a:lnTo>
                  <a:lnTo>
                    <a:pt x="594" y="490"/>
                  </a:lnTo>
                  <a:lnTo>
                    <a:pt x="598" y="484"/>
                  </a:lnTo>
                  <a:lnTo>
                    <a:pt x="600" y="474"/>
                  </a:lnTo>
                  <a:lnTo>
                    <a:pt x="600" y="362"/>
                  </a:lnTo>
                  <a:lnTo>
                    <a:pt x="600" y="362"/>
                  </a:lnTo>
                  <a:lnTo>
                    <a:pt x="610" y="348"/>
                  </a:lnTo>
                  <a:lnTo>
                    <a:pt x="618" y="334"/>
                  </a:lnTo>
                  <a:lnTo>
                    <a:pt x="624" y="316"/>
                  </a:lnTo>
                  <a:lnTo>
                    <a:pt x="624" y="298"/>
                  </a:lnTo>
                  <a:lnTo>
                    <a:pt x="624" y="298"/>
                  </a:lnTo>
                  <a:lnTo>
                    <a:pt x="624" y="298"/>
                  </a:lnTo>
                  <a:lnTo>
                    <a:pt x="624" y="298"/>
                  </a:lnTo>
                  <a:lnTo>
                    <a:pt x="624" y="298"/>
                  </a:lnTo>
                  <a:lnTo>
                    <a:pt x="624" y="298"/>
                  </a:lnTo>
                  <a:close/>
                  <a:moveTo>
                    <a:pt x="96" y="352"/>
                  </a:moveTo>
                  <a:lnTo>
                    <a:pt x="96" y="352"/>
                  </a:lnTo>
                  <a:lnTo>
                    <a:pt x="86" y="350"/>
                  </a:lnTo>
                  <a:lnTo>
                    <a:pt x="76" y="348"/>
                  </a:lnTo>
                  <a:lnTo>
                    <a:pt x="66" y="342"/>
                  </a:lnTo>
                  <a:lnTo>
                    <a:pt x="58" y="336"/>
                  </a:lnTo>
                  <a:lnTo>
                    <a:pt x="52" y="328"/>
                  </a:lnTo>
                  <a:lnTo>
                    <a:pt x="48" y="320"/>
                  </a:lnTo>
                  <a:lnTo>
                    <a:pt x="44" y="308"/>
                  </a:lnTo>
                  <a:lnTo>
                    <a:pt x="42" y="298"/>
                  </a:lnTo>
                  <a:lnTo>
                    <a:pt x="42" y="298"/>
                  </a:lnTo>
                  <a:lnTo>
                    <a:pt x="44" y="288"/>
                  </a:lnTo>
                  <a:lnTo>
                    <a:pt x="48" y="276"/>
                  </a:lnTo>
                  <a:lnTo>
                    <a:pt x="52" y="268"/>
                  </a:lnTo>
                  <a:lnTo>
                    <a:pt x="58" y="260"/>
                  </a:lnTo>
                  <a:lnTo>
                    <a:pt x="66" y="254"/>
                  </a:lnTo>
                  <a:lnTo>
                    <a:pt x="76" y="248"/>
                  </a:lnTo>
                  <a:lnTo>
                    <a:pt x="86" y="246"/>
                  </a:lnTo>
                  <a:lnTo>
                    <a:pt x="96" y="244"/>
                  </a:lnTo>
                  <a:lnTo>
                    <a:pt x="96" y="244"/>
                  </a:lnTo>
                  <a:lnTo>
                    <a:pt x="108" y="246"/>
                  </a:lnTo>
                  <a:lnTo>
                    <a:pt x="118" y="248"/>
                  </a:lnTo>
                  <a:lnTo>
                    <a:pt x="128" y="254"/>
                  </a:lnTo>
                  <a:lnTo>
                    <a:pt x="136" y="260"/>
                  </a:lnTo>
                  <a:lnTo>
                    <a:pt x="142" y="268"/>
                  </a:lnTo>
                  <a:lnTo>
                    <a:pt x="146" y="276"/>
                  </a:lnTo>
                  <a:lnTo>
                    <a:pt x="150" y="288"/>
                  </a:lnTo>
                  <a:lnTo>
                    <a:pt x="150" y="298"/>
                  </a:lnTo>
                  <a:lnTo>
                    <a:pt x="150" y="298"/>
                  </a:lnTo>
                  <a:lnTo>
                    <a:pt x="150" y="308"/>
                  </a:lnTo>
                  <a:lnTo>
                    <a:pt x="146" y="320"/>
                  </a:lnTo>
                  <a:lnTo>
                    <a:pt x="142" y="328"/>
                  </a:lnTo>
                  <a:lnTo>
                    <a:pt x="136" y="336"/>
                  </a:lnTo>
                  <a:lnTo>
                    <a:pt x="128" y="342"/>
                  </a:lnTo>
                  <a:lnTo>
                    <a:pt x="118" y="348"/>
                  </a:lnTo>
                  <a:lnTo>
                    <a:pt x="108" y="350"/>
                  </a:lnTo>
                  <a:lnTo>
                    <a:pt x="96" y="352"/>
                  </a:lnTo>
                  <a:lnTo>
                    <a:pt x="96" y="352"/>
                  </a:lnTo>
                  <a:close/>
                  <a:moveTo>
                    <a:pt x="292" y="392"/>
                  </a:moveTo>
                  <a:lnTo>
                    <a:pt x="292" y="298"/>
                  </a:lnTo>
                  <a:lnTo>
                    <a:pt x="252" y="298"/>
                  </a:lnTo>
                  <a:lnTo>
                    <a:pt x="332" y="206"/>
                  </a:lnTo>
                  <a:lnTo>
                    <a:pt x="332" y="298"/>
                  </a:lnTo>
                  <a:lnTo>
                    <a:pt x="372" y="298"/>
                  </a:lnTo>
                  <a:lnTo>
                    <a:pt x="292" y="392"/>
                  </a:lnTo>
                  <a:close/>
                  <a:moveTo>
                    <a:pt x="312" y="164"/>
                  </a:moveTo>
                  <a:lnTo>
                    <a:pt x="312" y="164"/>
                  </a:lnTo>
                  <a:lnTo>
                    <a:pt x="270" y="164"/>
                  </a:lnTo>
                  <a:lnTo>
                    <a:pt x="228" y="168"/>
                  </a:lnTo>
                  <a:lnTo>
                    <a:pt x="190" y="174"/>
                  </a:lnTo>
                  <a:lnTo>
                    <a:pt x="152" y="180"/>
                  </a:lnTo>
                  <a:lnTo>
                    <a:pt x="152" y="180"/>
                  </a:lnTo>
                  <a:lnTo>
                    <a:pt x="162" y="156"/>
                  </a:lnTo>
                  <a:lnTo>
                    <a:pt x="174" y="132"/>
                  </a:lnTo>
                  <a:lnTo>
                    <a:pt x="192" y="112"/>
                  </a:lnTo>
                  <a:lnTo>
                    <a:pt x="212" y="94"/>
                  </a:lnTo>
                  <a:lnTo>
                    <a:pt x="234" y="80"/>
                  </a:lnTo>
                  <a:lnTo>
                    <a:pt x="258" y="68"/>
                  </a:lnTo>
                  <a:lnTo>
                    <a:pt x="284" y="62"/>
                  </a:lnTo>
                  <a:lnTo>
                    <a:pt x="312" y="60"/>
                  </a:lnTo>
                  <a:lnTo>
                    <a:pt x="312" y="60"/>
                  </a:lnTo>
                  <a:lnTo>
                    <a:pt x="340" y="62"/>
                  </a:lnTo>
                  <a:lnTo>
                    <a:pt x="368" y="68"/>
                  </a:lnTo>
                  <a:lnTo>
                    <a:pt x="392" y="80"/>
                  </a:lnTo>
                  <a:lnTo>
                    <a:pt x="414" y="94"/>
                  </a:lnTo>
                  <a:lnTo>
                    <a:pt x="434" y="112"/>
                  </a:lnTo>
                  <a:lnTo>
                    <a:pt x="450" y="132"/>
                  </a:lnTo>
                  <a:lnTo>
                    <a:pt x="464" y="156"/>
                  </a:lnTo>
                  <a:lnTo>
                    <a:pt x="474" y="180"/>
                  </a:lnTo>
                  <a:lnTo>
                    <a:pt x="474" y="180"/>
                  </a:lnTo>
                  <a:lnTo>
                    <a:pt x="436" y="174"/>
                  </a:lnTo>
                  <a:lnTo>
                    <a:pt x="396" y="168"/>
                  </a:lnTo>
                  <a:lnTo>
                    <a:pt x="356" y="164"/>
                  </a:lnTo>
                  <a:lnTo>
                    <a:pt x="312" y="164"/>
                  </a:lnTo>
                  <a:lnTo>
                    <a:pt x="312" y="164"/>
                  </a:lnTo>
                  <a:close/>
                  <a:moveTo>
                    <a:pt x="528" y="352"/>
                  </a:moveTo>
                  <a:lnTo>
                    <a:pt x="528" y="352"/>
                  </a:lnTo>
                  <a:lnTo>
                    <a:pt x="518" y="350"/>
                  </a:lnTo>
                  <a:lnTo>
                    <a:pt x="508" y="348"/>
                  </a:lnTo>
                  <a:lnTo>
                    <a:pt x="498" y="342"/>
                  </a:lnTo>
                  <a:lnTo>
                    <a:pt x="490" y="336"/>
                  </a:lnTo>
                  <a:lnTo>
                    <a:pt x="484" y="328"/>
                  </a:lnTo>
                  <a:lnTo>
                    <a:pt x="478" y="320"/>
                  </a:lnTo>
                  <a:lnTo>
                    <a:pt x="476" y="308"/>
                  </a:lnTo>
                  <a:lnTo>
                    <a:pt x="474" y="298"/>
                  </a:lnTo>
                  <a:lnTo>
                    <a:pt x="474" y="298"/>
                  </a:lnTo>
                  <a:lnTo>
                    <a:pt x="476" y="288"/>
                  </a:lnTo>
                  <a:lnTo>
                    <a:pt x="478" y="276"/>
                  </a:lnTo>
                  <a:lnTo>
                    <a:pt x="484" y="268"/>
                  </a:lnTo>
                  <a:lnTo>
                    <a:pt x="490" y="260"/>
                  </a:lnTo>
                  <a:lnTo>
                    <a:pt x="498" y="254"/>
                  </a:lnTo>
                  <a:lnTo>
                    <a:pt x="508" y="248"/>
                  </a:lnTo>
                  <a:lnTo>
                    <a:pt x="518" y="246"/>
                  </a:lnTo>
                  <a:lnTo>
                    <a:pt x="528" y="244"/>
                  </a:lnTo>
                  <a:lnTo>
                    <a:pt x="528" y="244"/>
                  </a:lnTo>
                  <a:lnTo>
                    <a:pt x="540" y="246"/>
                  </a:lnTo>
                  <a:lnTo>
                    <a:pt x="550" y="248"/>
                  </a:lnTo>
                  <a:lnTo>
                    <a:pt x="558" y="254"/>
                  </a:lnTo>
                  <a:lnTo>
                    <a:pt x="566" y="260"/>
                  </a:lnTo>
                  <a:lnTo>
                    <a:pt x="574" y="268"/>
                  </a:lnTo>
                  <a:lnTo>
                    <a:pt x="578" y="276"/>
                  </a:lnTo>
                  <a:lnTo>
                    <a:pt x="582" y="288"/>
                  </a:lnTo>
                  <a:lnTo>
                    <a:pt x="582" y="298"/>
                  </a:lnTo>
                  <a:lnTo>
                    <a:pt x="582" y="298"/>
                  </a:lnTo>
                  <a:lnTo>
                    <a:pt x="582" y="308"/>
                  </a:lnTo>
                  <a:lnTo>
                    <a:pt x="578" y="320"/>
                  </a:lnTo>
                  <a:lnTo>
                    <a:pt x="574" y="328"/>
                  </a:lnTo>
                  <a:lnTo>
                    <a:pt x="566" y="336"/>
                  </a:lnTo>
                  <a:lnTo>
                    <a:pt x="558" y="342"/>
                  </a:lnTo>
                  <a:lnTo>
                    <a:pt x="550" y="348"/>
                  </a:lnTo>
                  <a:lnTo>
                    <a:pt x="540" y="350"/>
                  </a:lnTo>
                  <a:lnTo>
                    <a:pt x="528" y="352"/>
                  </a:lnTo>
                  <a:lnTo>
                    <a:pt x="528" y="35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grpSp>
          <p:nvGrpSpPr>
            <p:cNvPr id="50" name="그룹 49"/>
            <p:cNvGrpSpPr/>
            <p:nvPr/>
          </p:nvGrpSpPr>
          <p:grpSpPr>
            <a:xfrm>
              <a:off x="2446428" y="3423212"/>
              <a:ext cx="4563728" cy="515317"/>
              <a:chOff x="1043608" y="5289754"/>
              <a:chExt cx="5256584" cy="593552"/>
            </a:xfrm>
          </p:grpSpPr>
          <p:sp>
            <p:nvSpPr>
              <p:cNvPr id="51" name="Rectangle 3"/>
              <p:cNvSpPr txBox="1">
                <a:spLocks noChangeArrowheads="1"/>
              </p:cNvSpPr>
              <p:nvPr/>
            </p:nvSpPr>
            <p:spPr bwMode="auto">
              <a:xfrm>
                <a:off x="1043608" y="5528803"/>
                <a:ext cx="5256584" cy="35450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0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00" dirty="0">
                  <a:solidFill>
                    <a:srgbClr val="402D1F"/>
                  </a:solidFill>
                  <a:latin typeface="Calibri" panose="020F0502020204030204" pitchFamily="34" charset="0"/>
                  <a:ea typeface="Tahoma" pitchFamily="34" charset="0"/>
                  <a:cs typeface="Tahoma" pitchFamily="34" charset="0"/>
                </a:endParaRPr>
              </a:p>
            </p:txBody>
          </p:sp>
          <p:sp>
            <p:nvSpPr>
              <p:cNvPr id="52" name="Rectangle 3"/>
              <p:cNvSpPr txBox="1">
                <a:spLocks noChangeArrowheads="1"/>
              </p:cNvSpPr>
              <p:nvPr/>
            </p:nvSpPr>
            <p:spPr bwMode="auto">
              <a:xfrm>
                <a:off x="1043608" y="5289754"/>
                <a:ext cx="4529861" cy="212702"/>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200" b="1" smtClean="0">
                    <a:solidFill>
                      <a:srgbClr val="402D1F"/>
                    </a:solidFill>
                    <a:latin typeface="Calibri" panose="020F0502020204030204" pitchFamily="34" charset="0"/>
                    <a:ea typeface="Tahoma" panose="020B0604030504040204" pitchFamily="34" charset="0"/>
                    <a:cs typeface="Tahoma" panose="020B0604030504040204" pitchFamily="34" charset="0"/>
                  </a:rPr>
                  <a:t>03. Top </a:t>
                </a:r>
                <a:r>
                  <a:rPr lang="en-US" sz="1200" b="1" dirty="0">
                    <a:solidFill>
                      <a:srgbClr val="402D1F"/>
                    </a:solidFill>
                    <a:latin typeface="Calibri" panose="020F0502020204030204" pitchFamily="34" charset="0"/>
                    <a:ea typeface="Tahoma" panose="020B0604030504040204" pitchFamily="34" charset="0"/>
                    <a:cs typeface="Tahoma" panose="020B0604030504040204" pitchFamily="34" charset="0"/>
                  </a:rPr>
                  <a:t>quality design</a:t>
                </a:r>
              </a:p>
            </p:txBody>
          </p:sp>
        </p:grpSp>
      </p:grpSp>
      <p:grpSp>
        <p:nvGrpSpPr>
          <p:cNvPr id="69" name="그룹 68"/>
          <p:cNvGrpSpPr/>
          <p:nvPr/>
        </p:nvGrpSpPr>
        <p:grpSpPr>
          <a:xfrm>
            <a:off x="1285183" y="2361735"/>
            <a:ext cx="6573634" cy="740423"/>
            <a:chOff x="1285183" y="2401492"/>
            <a:chExt cx="6573634" cy="740423"/>
          </a:xfrm>
        </p:grpSpPr>
        <p:grpSp>
          <p:nvGrpSpPr>
            <p:cNvPr id="24" name="그룹 23"/>
            <p:cNvGrpSpPr/>
            <p:nvPr/>
          </p:nvGrpSpPr>
          <p:grpSpPr>
            <a:xfrm>
              <a:off x="1285183" y="2401492"/>
              <a:ext cx="6573634" cy="740423"/>
              <a:chOff x="786185" y="3112237"/>
              <a:chExt cx="7571630" cy="852833"/>
            </a:xfrm>
          </p:grpSpPr>
          <p:grpSp>
            <p:nvGrpSpPr>
              <p:cNvPr id="25" name="그룹 24"/>
              <p:cNvGrpSpPr/>
              <p:nvPr/>
            </p:nvGrpSpPr>
            <p:grpSpPr>
              <a:xfrm>
                <a:off x="786185" y="3112237"/>
                <a:ext cx="7571630" cy="852833"/>
                <a:chOff x="840850" y="2060848"/>
                <a:chExt cx="7571630" cy="852833"/>
              </a:xfrm>
            </p:grpSpPr>
            <p:sp>
              <p:nvSpPr>
                <p:cNvPr id="28" name="모서리가 둥근 직사각형 27"/>
                <p:cNvSpPr/>
                <p:nvPr/>
              </p:nvSpPr>
              <p:spPr>
                <a:xfrm>
                  <a:off x="840850" y="2060848"/>
                  <a:ext cx="7571630" cy="852833"/>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9" name="그룹 28"/>
                <p:cNvGrpSpPr/>
                <p:nvPr/>
              </p:nvGrpSpPr>
              <p:grpSpPr>
                <a:xfrm>
                  <a:off x="897157" y="2121217"/>
                  <a:ext cx="7459016" cy="732094"/>
                  <a:chOff x="755576" y="5227988"/>
                  <a:chExt cx="7747451" cy="760405"/>
                </a:xfrm>
              </p:grpSpPr>
              <p:sp>
                <p:nvSpPr>
                  <p:cNvPr id="30" name="모서리가 둥근 직사각형 29"/>
                  <p:cNvSpPr/>
                  <p:nvPr/>
                </p:nvSpPr>
                <p:spPr>
                  <a:xfrm>
                    <a:off x="755576" y="5227988"/>
                    <a:ext cx="7747451" cy="760405"/>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1" name="모서리가 둥근 직사각형 30"/>
                  <p:cNvSpPr/>
                  <p:nvPr/>
                </p:nvSpPr>
                <p:spPr>
                  <a:xfrm>
                    <a:off x="755576" y="5227989"/>
                    <a:ext cx="7747451" cy="760403"/>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sp>
            <p:nvSpPr>
              <p:cNvPr id="26" name="타원 25"/>
              <p:cNvSpPr/>
              <p:nvPr/>
            </p:nvSpPr>
            <p:spPr>
              <a:xfrm>
                <a:off x="899592" y="3492211"/>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7" name="타원 26"/>
              <p:cNvSpPr/>
              <p:nvPr/>
            </p:nvSpPr>
            <p:spPr>
              <a:xfrm>
                <a:off x="8134325" y="3492211"/>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42" name="Freeform 24"/>
            <p:cNvSpPr>
              <a:spLocks noEditPoints="1"/>
            </p:cNvSpPr>
            <p:nvPr/>
          </p:nvSpPr>
          <p:spPr bwMode="auto">
            <a:xfrm>
              <a:off x="1793907" y="2591115"/>
              <a:ext cx="402454" cy="361175"/>
            </a:xfrm>
            <a:custGeom>
              <a:avLst/>
              <a:gdLst>
                <a:gd name="T0" fmla="*/ 224 w 624"/>
                <a:gd name="T1" fmla="*/ 40 h 560"/>
                <a:gd name="T2" fmla="*/ 162 w 624"/>
                <a:gd name="T3" fmla="*/ 40 h 560"/>
                <a:gd name="T4" fmla="*/ 150 w 624"/>
                <a:gd name="T5" fmla="*/ 56 h 560"/>
                <a:gd name="T6" fmla="*/ 160 w 624"/>
                <a:gd name="T7" fmla="*/ 176 h 560"/>
                <a:gd name="T8" fmla="*/ 154 w 624"/>
                <a:gd name="T9" fmla="*/ 226 h 560"/>
                <a:gd name="T10" fmla="*/ 194 w 624"/>
                <a:gd name="T11" fmla="*/ 226 h 560"/>
                <a:gd name="T12" fmla="*/ 236 w 624"/>
                <a:gd name="T13" fmla="*/ 224 h 560"/>
                <a:gd name="T14" fmla="*/ 226 w 624"/>
                <a:gd name="T15" fmla="*/ 156 h 560"/>
                <a:gd name="T16" fmla="*/ 238 w 624"/>
                <a:gd name="T17" fmla="*/ 52 h 560"/>
                <a:gd name="T18" fmla="*/ 600 w 624"/>
                <a:gd name="T19" fmla="*/ 60 h 560"/>
                <a:gd name="T20" fmla="*/ 466 w 624"/>
                <a:gd name="T21" fmla="*/ 188 h 560"/>
                <a:gd name="T22" fmla="*/ 494 w 624"/>
                <a:gd name="T23" fmla="*/ 212 h 560"/>
                <a:gd name="T24" fmla="*/ 446 w 624"/>
                <a:gd name="T25" fmla="*/ 282 h 560"/>
                <a:gd name="T26" fmla="*/ 530 w 624"/>
                <a:gd name="T27" fmla="*/ 276 h 560"/>
                <a:gd name="T28" fmla="*/ 574 w 624"/>
                <a:gd name="T29" fmla="*/ 234 h 560"/>
                <a:gd name="T30" fmla="*/ 414 w 624"/>
                <a:gd name="T31" fmla="*/ 104 h 560"/>
                <a:gd name="T32" fmla="*/ 398 w 624"/>
                <a:gd name="T33" fmla="*/ 262 h 560"/>
                <a:gd name="T34" fmla="*/ 434 w 624"/>
                <a:gd name="T35" fmla="*/ 134 h 560"/>
                <a:gd name="T36" fmla="*/ 224 w 624"/>
                <a:gd name="T37" fmla="*/ 264 h 560"/>
                <a:gd name="T38" fmla="*/ 162 w 624"/>
                <a:gd name="T39" fmla="*/ 264 h 560"/>
                <a:gd name="T40" fmla="*/ 150 w 624"/>
                <a:gd name="T41" fmla="*/ 280 h 560"/>
                <a:gd name="T42" fmla="*/ 228 w 624"/>
                <a:gd name="T43" fmla="*/ 418 h 560"/>
                <a:gd name="T44" fmla="*/ 238 w 624"/>
                <a:gd name="T45" fmla="*/ 276 h 560"/>
                <a:gd name="T46" fmla="*/ 216 w 624"/>
                <a:gd name="T47" fmla="*/ 436 h 560"/>
                <a:gd name="T48" fmla="*/ 92 w 624"/>
                <a:gd name="T49" fmla="*/ 290 h 560"/>
                <a:gd name="T50" fmla="*/ 66 w 624"/>
                <a:gd name="T51" fmla="*/ 318 h 560"/>
                <a:gd name="T52" fmla="*/ 216 w 624"/>
                <a:gd name="T53" fmla="*/ 436 h 560"/>
                <a:gd name="T54" fmla="*/ 132 w 624"/>
                <a:gd name="T55" fmla="*/ 192 h 560"/>
                <a:gd name="T56" fmla="*/ 44 w 624"/>
                <a:gd name="T57" fmla="*/ 124 h 560"/>
                <a:gd name="T58" fmla="*/ 66 w 624"/>
                <a:gd name="T59" fmla="*/ 160 h 560"/>
                <a:gd name="T60" fmla="*/ 116 w 624"/>
                <a:gd name="T61" fmla="*/ 92 h 560"/>
                <a:gd name="T62" fmla="*/ 66 w 624"/>
                <a:gd name="T63" fmla="*/ 30 h 560"/>
                <a:gd name="T64" fmla="*/ 130 w 624"/>
                <a:gd name="T65" fmla="*/ 170 h 560"/>
                <a:gd name="T66" fmla="*/ 368 w 624"/>
                <a:gd name="T67" fmla="*/ 0 h 560"/>
                <a:gd name="T68" fmla="*/ 302 w 624"/>
                <a:gd name="T69" fmla="*/ 4 h 560"/>
                <a:gd name="T70" fmla="*/ 266 w 624"/>
                <a:gd name="T71" fmla="*/ 14 h 560"/>
                <a:gd name="T72" fmla="*/ 280 w 624"/>
                <a:gd name="T73" fmla="*/ 146 h 560"/>
                <a:gd name="T74" fmla="*/ 266 w 624"/>
                <a:gd name="T75" fmla="*/ 278 h 560"/>
                <a:gd name="T76" fmla="*/ 302 w 624"/>
                <a:gd name="T77" fmla="*/ 290 h 560"/>
                <a:gd name="T78" fmla="*/ 368 w 624"/>
                <a:gd name="T79" fmla="*/ 292 h 560"/>
                <a:gd name="T80" fmla="*/ 372 w 624"/>
                <a:gd name="T81" fmla="*/ 246 h 560"/>
                <a:gd name="T82" fmla="*/ 378 w 624"/>
                <a:gd name="T83" fmla="*/ 20 h 560"/>
                <a:gd name="T84" fmla="*/ 374 w 624"/>
                <a:gd name="T85" fmla="*/ 318 h 560"/>
                <a:gd name="T86" fmla="*/ 322 w 624"/>
                <a:gd name="T87" fmla="*/ 320 h 560"/>
                <a:gd name="T88" fmla="*/ 268 w 624"/>
                <a:gd name="T89" fmla="*/ 324 h 560"/>
                <a:gd name="T90" fmla="*/ 280 w 624"/>
                <a:gd name="T91" fmla="*/ 410 h 560"/>
                <a:gd name="T92" fmla="*/ 266 w 624"/>
                <a:gd name="T93" fmla="*/ 544 h 560"/>
                <a:gd name="T94" fmla="*/ 284 w 624"/>
                <a:gd name="T95" fmla="*/ 560 h 560"/>
                <a:gd name="T96" fmla="*/ 362 w 624"/>
                <a:gd name="T97" fmla="*/ 560 h 560"/>
                <a:gd name="T98" fmla="*/ 378 w 624"/>
                <a:gd name="T99" fmla="*/ 540 h 560"/>
                <a:gd name="T100" fmla="*/ 372 w 624"/>
                <a:gd name="T101" fmla="*/ 360 h 560"/>
                <a:gd name="T102" fmla="*/ 212 w 624"/>
                <a:gd name="T103" fmla="*/ 480 h 560"/>
                <a:gd name="T104" fmla="*/ 56 w 624"/>
                <a:gd name="T105" fmla="*/ 396 h 560"/>
                <a:gd name="T106" fmla="*/ 124 w 624"/>
                <a:gd name="T107" fmla="*/ 458 h 560"/>
                <a:gd name="T108" fmla="*/ 150 w 624"/>
                <a:gd name="T109" fmla="*/ 520 h 560"/>
                <a:gd name="T110" fmla="*/ 178 w 624"/>
                <a:gd name="T111" fmla="*/ 528 h 560"/>
                <a:gd name="T112" fmla="*/ 230 w 624"/>
                <a:gd name="T113" fmla="*/ 530 h 560"/>
                <a:gd name="T114" fmla="*/ 232 w 624"/>
                <a:gd name="T115" fmla="*/ 498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4" h="560">
                  <a:moveTo>
                    <a:pt x="238" y="52"/>
                  </a:moveTo>
                  <a:lnTo>
                    <a:pt x="238" y="52"/>
                  </a:lnTo>
                  <a:lnTo>
                    <a:pt x="236" y="48"/>
                  </a:lnTo>
                  <a:lnTo>
                    <a:pt x="234" y="44"/>
                  </a:lnTo>
                  <a:lnTo>
                    <a:pt x="230" y="40"/>
                  </a:lnTo>
                  <a:lnTo>
                    <a:pt x="226" y="40"/>
                  </a:lnTo>
                  <a:lnTo>
                    <a:pt x="224" y="40"/>
                  </a:lnTo>
                  <a:lnTo>
                    <a:pt x="224" y="40"/>
                  </a:lnTo>
                  <a:lnTo>
                    <a:pt x="210" y="44"/>
                  </a:lnTo>
                  <a:lnTo>
                    <a:pt x="194" y="44"/>
                  </a:lnTo>
                  <a:lnTo>
                    <a:pt x="194" y="44"/>
                  </a:lnTo>
                  <a:lnTo>
                    <a:pt x="178" y="44"/>
                  </a:lnTo>
                  <a:lnTo>
                    <a:pt x="164" y="40"/>
                  </a:lnTo>
                  <a:lnTo>
                    <a:pt x="162" y="40"/>
                  </a:lnTo>
                  <a:lnTo>
                    <a:pt x="162" y="40"/>
                  </a:lnTo>
                  <a:lnTo>
                    <a:pt x="158" y="40"/>
                  </a:lnTo>
                  <a:lnTo>
                    <a:pt x="154" y="44"/>
                  </a:lnTo>
                  <a:lnTo>
                    <a:pt x="152" y="48"/>
                  </a:lnTo>
                  <a:lnTo>
                    <a:pt x="150" y="52"/>
                  </a:lnTo>
                  <a:lnTo>
                    <a:pt x="150" y="52"/>
                  </a:lnTo>
                  <a:lnTo>
                    <a:pt x="150" y="56"/>
                  </a:lnTo>
                  <a:lnTo>
                    <a:pt x="150" y="56"/>
                  </a:lnTo>
                  <a:lnTo>
                    <a:pt x="156" y="76"/>
                  </a:lnTo>
                  <a:lnTo>
                    <a:pt x="160" y="96"/>
                  </a:lnTo>
                  <a:lnTo>
                    <a:pt x="162" y="116"/>
                  </a:lnTo>
                  <a:lnTo>
                    <a:pt x="162" y="136"/>
                  </a:lnTo>
                  <a:lnTo>
                    <a:pt x="162" y="156"/>
                  </a:lnTo>
                  <a:lnTo>
                    <a:pt x="160" y="176"/>
                  </a:lnTo>
                  <a:lnTo>
                    <a:pt x="156" y="194"/>
                  </a:lnTo>
                  <a:lnTo>
                    <a:pt x="150" y="214"/>
                  </a:lnTo>
                  <a:lnTo>
                    <a:pt x="150" y="214"/>
                  </a:lnTo>
                  <a:lnTo>
                    <a:pt x="150" y="218"/>
                  </a:lnTo>
                  <a:lnTo>
                    <a:pt x="150" y="218"/>
                  </a:lnTo>
                  <a:lnTo>
                    <a:pt x="152" y="224"/>
                  </a:lnTo>
                  <a:lnTo>
                    <a:pt x="154" y="226"/>
                  </a:lnTo>
                  <a:lnTo>
                    <a:pt x="158" y="230"/>
                  </a:lnTo>
                  <a:lnTo>
                    <a:pt x="162" y="230"/>
                  </a:lnTo>
                  <a:lnTo>
                    <a:pt x="164" y="230"/>
                  </a:lnTo>
                  <a:lnTo>
                    <a:pt x="164" y="230"/>
                  </a:lnTo>
                  <a:lnTo>
                    <a:pt x="178" y="228"/>
                  </a:lnTo>
                  <a:lnTo>
                    <a:pt x="194" y="226"/>
                  </a:lnTo>
                  <a:lnTo>
                    <a:pt x="194" y="226"/>
                  </a:lnTo>
                  <a:lnTo>
                    <a:pt x="210" y="228"/>
                  </a:lnTo>
                  <a:lnTo>
                    <a:pt x="224" y="230"/>
                  </a:lnTo>
                  <a:lnTo>
                    <a:pt x="226" y="230"/>
                  </a:lnTo>
                  <a:lnTo>
                    <a:pt x="226" y="230"/>
                  </a:lnTo>
                  <a:lnTo>
                    <a:pt x="230" y="230"/>
                  </a:lnTo>
                  <a:lnTo>
                    <a:pt x="234" y="226"/>
                  </a:lnTo>
                  <a:lnTo>
                    <a:pt x="236" y="224"/>
                  </a:lnTo>
                  <a:lnTo>
                    <a:pt x="238" y="218"/>
                  </a:lnTo>
                  <a:lnTo>
                    <a:pt x="238" y="218"/>
                  </a:lnTo>
                  <a:lnTo>
                    <a:pt x="238" y="214"/>
                  </a:lnTo>
                  <a:lnTo>
                    <a:pt x="238" y="214"/>
                  </a:lnTo>
                  <a:lnTo>
                    <a:pt x="232" y="194"/>
                  </a:lnTo>
                  <a:lnTo>
                    <a:pt x="228" y="176"/>
                  </a:lnTo>
                  <a:lnTo>
                    <a:pt x="226" y="156"/>
                  </a:lnTo>
                  <a:lnTo>
                    <a:pt x="226" y="136"/>
                  </a:lnTo>
                  <a:lnTo>
                    <a:pt x="226" y="116"/>
                  </a:lnTo>
                  <a:lnTo>
                    <a:pt x="228" y="96"/>
                  </a:lnTo>
                  <a:lnTo>
                    <a:pt x="232" y="76"/>
                  </a:lnTo>
                  <a:lnTo>
                    <a:pt x="238" y="56"/>
                  </a:lnTo>
                  <a:lnTo>
                    <a:pt x="238" y="56"/>
                  </a:lnTo>
                  <a:lnTo>
                    <a:pt x="238" y="52"/>
                  </a:lnTo>
                  <a:lnTo>
                    <a:pt x="238" y="52"/>
                  </a:lnTo>
                  <a:close/>
                  <a:moveTo>
                    <a:pt x="520" y="182"/>
                  </a:moveTo>
                  <a:lnTo>
                    <a:pt x="520" y="182"/>
                  </a:lnTo>
                  <a:lnTo>
                    <a:pt x="546" y="152"/>
                  </a:lnTo>
                  <a:lnTo>
                    <a:pt x="566" y="122"/>
                  </a:lnTo>
                  <a:lnTo>
                    <a:pt x="584" y="92"/>
                  </a:lnTo>
                  <a:lnTo>
                    <a:pt x="600" y="60"/>
                  </a:lnTo>
                  <a:lnTo>
                    <a:pt x="600" y="60"/>
                  </a:lnTo>
                  <a:lnTo>
                    <a:pt x="572" y="80"/>
                  </a:lnTo>
                  <a:lnTo>
                    <a:pt x="544" y="102"/>
                  </a:lnTo>
                  <a:lnTo>
                    <a:pt x="518" y="128"/>
                  </a:lnTo>
                  <a:lnTo>
                    <a:pt x="490" y="156"/>
                  </a:lnTo>
                  <a:lnTo>
                    <a:pt x="490" y="156"/>
                  </a:lnTo>
                  <a:lnTo>
                    <a:pt x="466" y="188"/>
                  </a:lnTo>
                  <a:lnTo>
                    <a:pt x="446" y="218"/>
                  </a:lnTo>
                  <a:lnTo>
                    <a:pt x="426" y="248"/>
                  </a:lnTo>
                  <a:lnTo>
                    <a:pt x="412" y="280"/>
                  </a:lnTo>
                  <a:lnTo>
                    <a:pt x="412" y="280"/>
                  </a:lnTo>
                  <a:lnTo>
                    <a:pt x="440" y="260"/>
                  </a:lnTo>
                  <a:lnTo>
                    <a:pt x="468" y="238"/>
                  </a:lnTo>
                  <a:lnTo>
                    <a:pt x="494" y="212"/>
                  </a:lnTo>
                  <a:lnTo>
                    <a:pt x="520" y="182"/>
                  </a:lnTo>
                  <a:lnTo>
                    <a:pt x="520" y="182"/>
                  </a:lnTo>
                  <a:close/>
                  <a:moveTo>
                    <a:pt x="520" y="248"/>
                  </a:moveTo>
                  <a:lnTo>
                    <a:pt x="520" y="248"/>
                  </a:lnTo>
                  <a:lnTo>
                    <a:pt x="494" y="258"/>
                  </a:lnTo>
                  <a:lnTo>
                    <a:pt x="468" y="270"/>
                  </a:lnTo>
                  <a:lnTo>
                    <a:pt x="446" y="282"/>
                  </a:lnTo>
                  <a:lnTo>
                    <a:pt x="424" y="296"/>
                  </a:lnTo>
                  <a:lnTo>
                    <a:pt x="424" y="296"/>
                  </a:lnTo>
                  <a:lnTo>
                    <a:pt x="448" y="294"/>
                  </a:lnTo>
                  <a:lnTo>
                    <a:pt x="476" y="290"/>
                  </a:lnTo>
                  <a:lnTo>
                    <a:pt x="502" y="284"/>
                  </a:lnTo>
                  <a:lnTo>
                    <a:pt x="530" y="276"/>
                  </a:lnTo>
                  <a:lnTo>
                    <a:pt x="530" y="276"/>
                  </a:lnTo>
                  <a:lnTo>
                    <a:pt x="556" y="266"/>
                  </a:lnTo>
                  <a:lnTo>
                    <a:pt x="580" y="254"/>
                  </a:lnTo>
                  <a:lnTo>
                    <a:pt x="604" y="242"/>
                  </a:lnTo>
                  <a:lnTo>
                    <a:pt x="624" y="228"/>
                  </a:lnTo>
                  <a:lnTo>
                    <a:pt x="624" y="228"/>
                  </a:lnTo>
                  <a:lnTo>
                    <a:pt x="600" y="230"/>
                  </a:lnTo>
                  <a:lnTo>
                    <a:pt x="574" y="234"/>
                  </a:lnTo>
                  <a:lnTo>
                    <a:pt x="548" y="240"/>
                  </a:lnTo>
                  <a:lnTo>
                    <a:pt x="520" y="248"/>
                  </a:lnTo>
                  <a:lnTo>
                    <a:pt x="520" y="248"/>
                  </a:lnTo>
                  <a:close/>
                  <a:moveTo>
                    <a:pt x="434" y="58"/>
                  </a:moveTo>
                  <a:lnTo>
                    <a:pt x="434" y="58"/>
                  </a:lnTo>
                  <a:lnTo>
                    <a:pt x="424" y="80"/>
                  </a:lnTo>
                  <a:lnTo>
                    <a:pt x="414" y="104"/>
                  </a:lnTo>
                  <a:lnTo>
                    <a:pt x="408" y="130"/>
                  </a:lnTo>
                  <a:lnTo>
                    <a:pt x="402" y="158"/>
                  </a:lnTo>
                  <a:lnTo>
                    <a:pt x="402" y="158"/>
                  </a:lnTo>
                  <a:lnTo>
                    <a:pt x="398" y="186"/>
                  </a:lnTo>
                  <a:lnTo>
                    <a:pt x="396" y="212"/>
                  </a:lnTo>
                  <a:lnTo>
                    <a:pt x="396" y="238"/>
                  </a:lnTo>
                  <a:lnTo>
                    <a:pt x="398" y="262"/>
                  </a:lnTo>
                  <a:lnTo>
                    <a:pt x="398" y="262"/>
                  </a:lnTo>
                  <a:lnTo>
                    <a:pt x="408" y="240"/>
                  </a:lnTo>
                  <a:lnTo>
                    <a:pt x="418" y="216"/>
                  </a:lnTo>
                  <a:lnTo>
                    <a:pt x="424" y="190"/>
                  </a:lnTo>
                  <a:lnTo>
                    <a:pt x="430" y="162"/>
                  </a:lnTo>
                  <a:lnTo>
                    <a:pt x="430" y="162"/>
                  </a:lnTo>
                  <a:lnTo>
                    <a:pt x="434" y="134"/>
                  </a:lnTo>
                  <a:lnTo>
                    <a:pt x="436" y="108"/>
                  </a:lnTo>
                  <a:lnTo>
                    <a:pt x="436" y="82"/>
                  </a:lnTo>
                  <a:lnTo>
                    <a:pt x="434" y="58"/>
                  </a:lnTo>
                  <a:lnTo>
                    <a:pt x="434" y="58"/>
                  </a:lnTo>
                  <a:close/>
                  <a:moveTo>
                    <a:pt x="226" y="264"/>
                  </a:moveTo>
                  <a:lnTo>
                    <a:pt x="224" y="264"/>
                  </a:lnTo>
                  <a:lnTo>
                    <a:pt x="224" y="264"/>
                  </a:lnTo>
                  <a:lnTo>
                    <a:pt x="210" y="266"/>
                  </a:lnTo>
                  <a:lnTo>
                    <a:pt x="194" y="268"/>
                  </a:lnTo>
                  <a:lnTo>
                    <a:pt x="194" y="268"/>
                  </a:lnTo>
                  <a:lnTo>
                    <a:pt x="178" y="266"/>
                  </a:lnTo>
                  <a:lnTo>
                    <a:pt x="164" y="264"/>
                  </a:lnTo>
                  <a:lnTo>
                    <a:pt x="162" y="264"/>
                  </a:lnTo>
                  <a:lnTo>
                    <a:pt x="162" y="264"/>
                  </a:lnTo>
                  <a:lnTo>
                    <a:pt x="158" y="264"/>
                  </a:lnTo>
                  <a:lnTo>
                    <a:pt x="154" y="266"/>
                  </a:lnTo>
                  <a:lnTo>
                    <a:pt x="152" y="270"/>
                  </a:lnTo>
                  <a:lnTo>
                    <a:pt x="150" y="276"/>
                  </a:lnTo>
                  <a:lnTo>
                    <a:pt x="150" y="276"/>
                  </a:lnTo>
                  <a:lnTo>
                    <a:pt x="150" y="280"/>
                  </a:lnTo>
                  <a:lnTo>
                    <a:pt x="150" y="280"/>
                  </a:lnTo>
                  <a:lnTo>
                    <a:pt x="154" y="298"/>
                  </a:lnTo>
                  <a:lnTo>
                    <a:pt x="158" y="322"/>
                  </a:lnTo>
                  <a:lnTo>
                    <a:pt x="158" y="322"/>
                  </a:lnTo>
                  <a:lnTo>
                    <a:pt x="178" y="346"/>
                  </a:lnTo>
                  <a:lnTo>
                    <a:pt x="196" y="370"/>
                  </a:lnTo>
                  <a:lnTo>
                    <a:pt x="214" y="394"/>
                  </a:lnTo>
                  <a:lnTo>
                    <a:pt x="228" y="418"/>
                  </a:lnTo>
                  <a:lnTo>
                    <a:pt x="228" y="418"/>
                  </a:lnTo>
                  <a:lnTo>
                    <a:pt x="226" y="384"/>
                  </a:lnTo>
                  <a:lnTo>
                    <a:pt x="228" y="346"/>
                  </a:lnTo>
                  <a:lnTo>
                    <a:pt x="230" y="310"/>
                  </a:lnTo>
                  <a:lnTo>
                    <a:pt x="238" y="280"/>
                  </a:lnTo>
                  <a:lnTo>
                    <a:pt x="238" y="280"/>
                  </a:lnTo>
                  <a:lnTo>
                    <a:pt x="238" y="276"/>
                  </a:lnTo>
                  <a:lnTo>
                    <a:pt x="238" y="276"/>
                  </a:lnTo>
                  <a:lnTo>
                    <a:pt x="236" y="270"/>
                  </a:lnTo>
                  <a:lnTo>
                    <a:pt x="234" y="266"/>
                  </a:lnTo>
                  <a:lnTo>
                    <a:pt x="230" y="264"/>
                  </a:lnTo>
                  <a:lnTo>
                    <a:pt x="226" y="264"/>
                  </a:lnTo>
                  <a:lnTo>
                    <a:pt x="226" y="264"/>
                  </a:lnTo>
                  <a:close/>
                  <a:moveTo>
                    <a:pt x="216" y="436"/>
                  </a:moveTo>
                  <a:lnTo>
                    <a:pt x="216" y="436"/>
                  </a:lnTo>
                  <a:lnTo>
                    <a:pt x="196" y="406"/>
                  </a:lnTo>
                  <a:lnTo>
                    <a:pt x="176" y="376"/>
                  </a:lnTo>
                  <a:lnTo>
                    <a:pt x="150" y="346"/>
                  </a:lnTo>
                  <a:lnTo>
                    <a:pt x="122" y="316"/>
                  </a:lnTo>
                  <a:lnTo>
                    <a:pt x="122" y="316"/>
                  </a:lnTo>
                  <a:lnTo>
                    <a:pt x="92" y="290"/>
                  </a:lnTo>
                  <a:lnTo>
                    <a:pt x="62" y="266"/>
                  </a:lnTo>
                  <a:lnTo>
                    <a:pt x="32" y="244"/>
                  </a:lnTo>
                  <a:lnTo>
                    <a:pt x="0" y="226"/>
                  </a:lnTo>
                  <a:lnTo>
                    <a:pt x="0" y="226"/>
                  </a:lnTo>
                  <a:lnTo>
                    <a:pt x="18" y="258"/>
                  </a:lnTo>
                  <a:lnTo>
                    <a:pt x="40" y="288"/>
                  </a:lnTo>
                  <a:lnTo>
                    <a:pt x="66" y="318"/>
                  </a:lnTo>
                  <a:lnTo>
                    <a:pt x="94" y="346"/>
                  </a:lnTo>
                  <a:lnTo>
                    <a:pt x="94" y="346"/>
                  </a:lnTo>
                  <a:lnTo>
                    <a:pt x="124" y="374"/>
                  </a:lnTo>
                  <a:lnTo>
                    <a:pt x="154" y="398"/>
                  </a:lnTo>
                  <a:lnTo>
                    <a:pt x="184" y="418"/>
                  </a:lnTo>
                  <a:lnTo>
                    <a:pt x="216" y="436"/>
                  </a:lnTo>
                  <a:lnTo>
                    <a:pt x="216" y="436"/>
                  </a:lnTo>
                  <a:close/>
                  <a:moveTo>
                    <a:pt x="66" y="160"/>
                  </a:moveTo>
                  <a:lnTo>
                    <a:pt x="66" y="160"/>
                  </a:lnTo>
                  <a:lnTo>
                    <a:pt x="82" y="170"/>
                  </a:lnTo>
                  <a:lnTo>
                    <a:pt x="98" y="178"/>
                  </a:lnTo>
                  <a:lnTo>
                    <a:pt x="116" y="186"/>
                  </a:lnTo>
                  <a:lnTo>
                    <a:pt x="132" y="192"/>
                  </a:lnTo>
                  <a:lnTo>
                    <a:pt x="132" y="192"/>
                  </a:lnTo>
                  <a:lnTo>
                    <a:pt x="120" y="180"/>
                  </a:lnTo>
                  <a:lnTo>
                    <a:pt x="108" y="166"/>
                  </a:lnTo>
                  <a:lnTo>
                    <a:pt x="94" y="154"/>
                  </a:lnTo>
                  <a:lnTo>
                    <a:pt x="78" y="144"/>
                  </a:lnTo>
                  <a:lnTo>
                    <a:pt x="78" y="144"/>
                  </a:lnTo>
                  <a:lnTo>
                    <a:pt x="60" y="132"/>
                  </a:lnTo>
                  <a:lnTo>
                    <a:pt x="44" y="124"/>
                  </a:lnTo>
                  <a:lnTo>
                    <a:pt x="28" y="116"/>
                  </a:lnTo>
                  <a:lnTo>
                    <a:pt x="12" y="110"/>
                  </a:lnTo>
                  <a:lnTo>
                    <a:pt x="12" y="110"/>
                  </a:lnTo>
                  <a:lnTo>
                    <a:pt x="24" y="124"/>
                  </a:lnTo>
                  <a:lnTo>
                    <a:pt x="36" y="136"/>
                  </a:lnTo>
                  <a:lnTo>
                    <a:pt x="50" y="148"/>
                  </a:lnTo>
                  <a:lnTo>
                    <a:pt x="66" y="160"/>
                  </a:lnTo>
                  <a:lnTo>
                    <a:pt x="66" y="160"/>
                  </a:lnTo>
                  <a:close/>
                  <a:moveTo>
                    <a:pt x="146" y="188"/>
                  </a:moveTo>
                  <a:lnTo>
                    <a:pt x="146" y="188"/>
                  </a:lnTo>
                  <a:lnTo>
                    <a:pt x="142" y="166"/>
                  </a:lnTo>
                  <a:lnTo>
                    <a:pt x="136" y="142"/>
                  </a:lnTo>
                  <a:lnTo>
                    <a:pt x="128" y="116"/>
                  </a:lnTo>
                  <a:lnTo>
                    <a:pt x="116" y="92"/>
                  </a:lnTo>
                  <a:lnTo>
                    <a:pt x="116" y="92"/>
                  </a:lnTo>
                  <a:lnTo>
                    <a:pt x="104" y="68"/>
                  </a:lnTo>
                  <a:lnTo>
                    <a:pt x="92" y="46"/>
                  </a:lnTo>
                  <a:lnTo>
                    <a:pt x="78" y="24"/>
                  </a:lnTo>
                  <a:lnTo>
                    <a:pt x="62" y="6"/>
                  </a:lnTo>
                  <a:lnTo>
                    <a:pt x="62" y="6"/>
                  </a:lnTo>
                  <a:lnTo>
                    <a:pt x="66" y="30"/>
                  </a:lnTo>
                  <a:lnTo>
                    <a:pt x="74" y="54"/>
                  </a:lnTo>
                  <a:lnTo>
                    <a:pt x="82" y="78"/>
                  </a:lnTo>
                  <a:lnTo>
                    <a:pt x="92" y="104"/>
                  </a:lnTo>
                  <a:lnTo>
                    <a:pt x="92" y="104"/>
                  </a:lnTo>
                  <a:lnTo>
                    <a:pt x="104" y="128"/>
                  </a:lnTo>
                  <a:lnTo>
                    <a:pt x="116" y="150"/>
                  </a:lnTo>
                  <a:lnTo>
                    <a:pt x="130" y="170"/>
                  </a:lnTo>
                  <a:lnTo>
                    <a:pt x="146" y="188"/>
                  </a:lnTo>
                  <a:lnTo>
                    <a:pt x="146" y="188"/>
                  </a:lnTo>
                  <a:close/>
                  <a:moveTo>
                    <a:pt x="378" y="14"/>
                  </a:moveTo>
                  <a:lnTo>
                    <a:pt x="378" y="14"/>
                  </a:lnTo>
                  <a:lnTo>
                    <a:pt x="376" y="8"/>
                  </a:lnTo>
                  <a:lnTo>
                    <a:pt x="374" y="4"/>
                  </a:lnTo>
                  <a:lnTo>
                    <a:pt x="368" y="0"/>
                  </a:lnTo>
                  <a:lnTo>
                    <a:pt x="362" y="0"/>
                  </a:lnTo>
                  <a:lnTo>
                    <a:pt x="360" y="0"/>
                  </a:lnTo>
                  <a:lnTo>
                    <a:pt x="360" y="0"/>
                  </a:lnTo>
                  <a:lnTo>
                    <a:pt x="342" y="4"/>
                  </a:lnTo>
                  <a:lnTo>
                    <a:pt x="322" y="4"/>
                  </a:lnTo>
                  <a:lnTo>
                    <a:pt x="322" y="4"/>
                  </a:lnTo>
                  <a:lnTo>
                    <a:pt x="302" y="4"/>
                  </a:lnTo>
                  <a:lnTo>
                    <a:pt x="284" y="0"/>
                  </a:lnTo>
                  <a:lnTo>
                    <a:pt x="282" y="0"/>
                  </a:lnTo>
                  <a:lnTo>
                    <a:pt x="282" y="0"/>
                  </a:lnTo>
                  <a:lnTo>
                    <a:pt x="276" y="0"/>
                  </a:lnTo>
                  <a:lnTo>
                    <a:pt x="270" y="4"/>
                  </a:lnTo>
                  <a:lnTo>
                    <a:pt x="268" y="8"/>
                  </a:lnTo>
                  <a:lnTo>
                    <a:pt x="266" y="14"/>
                  </a:lnTo>
                  <a:lnTo>
                    <a:pt x="266" y="14"/>
                  </a:lnTo>
                  <a:lnTo>
                    <a:pt x="266" y="20"/>
                  </a:lnTo>
                  <a:lnTo>
                    <a:pt x="266" y="20"/>
                  </a:lnTo>
                  <a:lnTo>
                    <a:pt x="272" y="46"/>
                  </a:lnTo>
                  <a:lnTo>
                    <a:pt x="278" y="78"/>
                  </a:lnTo>
                  <a:lnTo>
                    <a:pt x="280" y="112"/>
                  </a:lnTo>
                  <a:lnTo>
                    <a:pt x="280" y="146"/>
                  </a:lnTo>
                  <a:lnTo>
                    <a:pt x="280" y="182"/>
                  </a:lnTo>
                  <a:lnTo>
                    <a:pt x="278" y="214"/>
                  </a:lnTo>
                  <a:lnTo>
                    <a:pt x="272" y="246"/>
                  </a:lnTo>
                  <a:lnTo>
                    <a:pt x="266" y="274"/>
                  </a:lnTo>
                  <a:lnTo>
                    <a:pt x="266" y="274"/>
                  </a:lnTo>
                  <a:lnTo>
                    <a:pt x="266" y="278"/>
                  </a:lnTo>
                  <a:lnTo>
                    <a:pt x="266" y="278"/>
                  </a:lnTo>
                  <a:lnTo>
                    <a:pt x="268" y="284"/>
                  </a:lnTo>
                  <a:lnTo>
                    <a:pt x="270" y="288"/>
                  </a:lnTo>
                  <a:lnTo>
                    <a:pt x="276" y="292"/>
                  </a:lnTo>
                  <a:lnTo>
                    <a:pt x="282" y="294"/>
                  </a:lnTo>
                  <a:lnTo>
                    <a:pt x="284" y="294"/>
                  </a:lnTo>
                  <a:lnTo>
                    <a:pt x="284" y="294"/>
                  </a:lnTo>
                  <a:lnTo>
                    <a:pt x="302" y="290"/>
                  </a:lnTo>
                  <a:lnTo>
                    <a:pt x="322" y="288"/>
                  </a:lnTo>
                  <a:lnTo>
                    <a:pt x="322" y="288"/>
                  </a:lnTo>
                  <a:lnTo>
                    <a:pt x="342" y="290"/>
                  </a:lnTo>
                  <a:lnTo>
                    <a:pt x="360" y="294"/>
                  </a:lnTo>
                  <a:lnTo>
                    <a:pt x="362" y="294"/>
                  </a:lnTo>
                  <a:lnTo>
                    <a:pt x="362" y="294"/>
                  </a:lnTo>
                  <a:lnTo>
                    <a:pt x="368" y="292"/>
                  </a:lnTo>
                  <a:lnTo>
                    <a:pt x="374" y="288"/>
                  </a:lnTo>
                  <a:lnTo>
                    <a:pt x="376" y="284"/>
                  </a:lnTo>
                  <a:lnTo>
                    <a:pt x="378" y="278"/>
                  </a:lnTo>
                  <a:lnTo>
                    <a:pt x="378" y="278"/>
                  </a:lnTo>
                  <a:lnTo>
                    <a:pt x="378" y="274"/>
                  </a:lnTo>
                  <a:lnTo>
                    <a:pt x="378" y="274"/>
                  </a:lnTo>
                  <a:lnTo>
                    <a:pt x="372" y="246"/>
                  </a:lnTo>
                  <a:lnTo>
                    <a:pt x="366" y="214"/>
                  </a:lnTo>
                  <a:lnTo>
                    <a:pt x="364" y="182"/>
                  </a:lnTo>
                  <a:lnTo>
                    <a:pt x="362" y="146"/>
                  </a:lnTo>
                  <a:lnTo>
                    <a:pt x="364" y="112"/>
                  </a:lnTo>
                  <a:lnTo>
                    <a:pt x="366" y="78"/>
                  </a:lnTo>
                  <a:lnTo>
                    <a:pt x="372" y="46"/>
                  </a:lnTo>
                  <a:lnTo>
                    <a:pt x="378" y="20"/>
                  </a:lnTo>
                  <a:lnTo>
                    <a:pt x="378" y="20"/>
                  </a:lnTo>
                  <a:lnTo>
                    <a:pt x="378" y="14"/>
                  </a:lnTo>
                  <a:lnTo>
                    <a:pt x="378" y="14"/>
                  </a:lnTo>
                  <a:close/>
                  <a:moveTo>
                    <a:pt x="378" y="330"/>
                  </a:moveTo>
                  <a:lnTo>
                    <a:pt x="378" y="330"/>
                  </a:lnTo>
                  <a:lnTo>
                    <a:pt x="376" y="324"/>
                  </a:lnTo>
                  <a:lnTo>
                    <a:pt x="374" y="318"/>
                  </a:lnTo>
                  <a:lnTo>
                    <a:pt x="368" y="316"/>
                  </a:lnTo>
                  <a:lnTo>
                    <a:pt x="362" y="314"/>
                  </a:lnTo>
                  <a:lnTo>
                    <a:pt x="360" y="314"/>
                  </a:lnTo>
                  <a:lnTo>
                    <a:pt x="360" y="314"/>
                  </a:lnTo>
                  <a:lnTo>
                    <a:pt x="342" y="318"/>
                  </a:lnTo>
                  <a:lnTo>
                    <a:pt x="322" y="320"/>
                  </a:lnTo>
                  <a:lnTo>
                    <a:pt x="322" y="320"/>
                  </a:lnTo>
                  <a:lnTo>
                    <a:pt x="302" y="318"/>
                  </a:lnTo>
                  <a:lnTo>
                    <a:pt x="284" y="314"/>
                  </a:lnTo>
                  <a:lnTo>
                    <a:pt x="282" y="314"/>
                  </a:lnTo>
                  <a:lnTo>
                    <a:pt x="282" y="314"/>
                  </a:lnTo>
                  <a:lnTo>
                    <a:pt x="276" y="316"/>
                  </a:lnTo>
                  <a:lnTo>
                    <a:pt x="270" y="318"/>
                  </a:lnTo>
                  <a:lnTo>
                    <a:pt x="268" y="324"/>
                  </a:lnTo>
                  <a:lnTo>
                    <a:pt x="266" y="330"/>
                  </a:lnTo>
                  <a:lnTo>
                    <a:pt x="266" y="330"/>
                  </a:lnTo>
                  <a:lnTo>
                    <a:pt x="266" y="334"/>
                  </a:lnTo>
                  <a:lnTo>
                    <a:pt x="266" y="334"/>
                  </a:lnTo>
                  <a:lnTo>
                    <a:pt x="272" y="360"/>
                  </a:lnTo>
                  <a:lnTo>
                    <a:pt x="278" y="384"/>
                  </a:lnTo>
                  <a:lnTo>
                    <a:pt x="280" y="410"/>
                  </a:lnTo>
                  <a:lnTo>
                    <a:pt x="280" y="436"/>
                  </a:lnTo>
                  <a:lnTo>
                    <a:pt x="280" y="462"/>
                  </a:lnTo>
                  <a:lnTo>
                    <a:pt x="278" y="488"/>
                  </a:lnTo>
                  <a:lnTo>
                    <a:pt x="272" y="514"/>
                  </a:lnTo>
                  <a:lnTo>
                    <a:pt x="266" y="540"/>
                  </a:lnTo>
                  <a:lnTo>
                    <a:pt x="266" y="540"/>
                  </a:lnTo>
                  <a:lnTo>
                    <a:pt x="266" y="544"/>
                  </a:lnTo>
                  <a:lnTo>
                    <a:pt x="266" y="544"/>
                  </a:lnTo>
                  <a:lnTo>
                    <a:pt x="268" y="550"/>
                  </a:lnTo>
                  <a:lnTo>
                    <a:pt x="270" y="556"/>
                  </a:lnTo>
                  <a:lnTo>
                    <a:pt x="276" y="558"/>
                  </a:lnTo>
                  <a:lnTo>
                    <a:pt x="282" y="560"/>
                  </a:lnTo>
                  <a:lnTo>
                    <a:pt x="284" y="560"/>
                  </a:lnTo>
                  <a:lnTo>
                    <a:pt x="284" y="560"/>
                  </a:lnTo>
                  <a:lnTo>
                    <a:pt x="302" y="556"/>
                  </a:lnTo>
                  <a:lnTo>
                    <a:pt x="322" y="554"/>
                  </a:lnTo>
                  <a:lnTo>
                    <a:pt x="322" y="554"/>
                  </a:lnTo>
                  <a:lnTo>
                    <a:pt x="342" y="556"/>
                  </a:lnTo>
                  <a:lnTo>
                    <a:pt x="360" y="560"/>
                  </a:lnTo>
                  <a:lnTo>
                    <a:pt x="362" y="560"/>
                  </a:lnTo>
                  <a:lnTo>
                    <a:pt x="362" y="560"/>
                  </a:lnTo>
                  <a:lnTo>
                    <a:pt x="368" y="558"/>
                  </a:lnTo>
                  <a:lnTo>
                    <a:pt x="374" y="556"/>
                  </a:lnTo>
                  <a:lnTo>
                    <a:pt x="376" y="550"/>
                  </a:lnTo>
                  <a:lnTo>
                    <a:pt x="378" y="544"/>
                  </a:lnTo>
                  <a:lnTo>
                    <a:pt x="378" y="544"/>
                  </a:lnTo>
                  <a:lnTo>
                    <a:pt x="378" y="540"/>
                  </a:lnTo>
                  <a:lnTo>
                    <a:pt x="378" y="540"/>
                  </a:lnTo>
                  <a:lnTo>
                    <a:pt x="372" y="514"/>
                  </a:lnTo>
                  <a:lnTo>
                    <a:pt x="366" y="488"/>
                  </a:lnTo>
                  <a:lnTo>
                    <a:pt x="364" y="462"/>
                  </a:lnTo>
                  <a:lnTo>
                    <a:pt x="362" y="436"/>
                  </a:lnTo>
                  <a:lnTo>
                    <a:pt x="364" y="410"/>
                  </a:lnTo>
                  <a:lnTo>
                    <a:pt x="366" y="384"/>
                  </a:lnTo>
                  <a:lnTo>
                    <a:pt x="372" y="360"/>
                  </a:lnTo>
                  <a:lnTo>
                    <a:pt x="378" y="334"/>
                  </a:lnTo>
                  <a:lnTo>
                    <a:pt x="378" y="334"/>
                  </a:lnTo>
                  <a:lnTo>
                    <a:pt x="378" y="330"/>
                  </a:lnTo>
                  <a:lnTo>
                    <a:pt x="378" y="330"/>
                  </a:lnTo>
                  <a:close/>
                  <a:moveTo>
                    <a:pt x="232" y="498"/>
                  </a:moveTo>
                  <a:lnTo>
                    <a:pt x="232" y="498"/>
                  </a:lnTo>
                  <a:lnTo>
                    <a:pt x="212" y="480"/>
                  </a:lnTo>
                  <a:lnTo>
                    <a:pt x="190" y="462"/>
                  </a:lnTo>
                  <a:lnTo>
                    <a:pt x="166" y="444"/>
                  </a:lnTo>
                  <a:lnTo>
                    <a:pt x="138" y="430"/>
                  </a:lnTo>
                  <a:lnTo>
                    <a:pt x="138" y="430"/>
                  </a:lnTo>
                  <a:lnTo>
                    <a:pt x="112" y="416"/>
                  </a:lnTo>
                  <a:lnTo>
                    <a:pt x="84" y="404"/>
                  </a:lnTo>
                  <a:lnTo>
                    <a:pt x="56" y="396"/>
                  </a:lnTo>
                  <a:lnTo>
                    <a:pt x="30" y="388"/>
                  </a:lnTo>
                  <a:lnTo>
                    <a:pt x="30" y="388"/>
                  </a:lnTo>
                  <a:lnTo>
                    <a:pt x="50" y="408"/>
                  </a:lnTo>
                  <a:lnTo>
                    <a:pt x="72" y="424"/>
                  </a:lnTo>
                  <a:lnTo>
                    <a:pt x="98" y="442"/>
                  </a:lnTo>
                  <a:lnTo>
                    <a:pt x="124" y="458"/>
                  </a:lnTo>
                  <a:lnTo>
                    <a:pt x="124" y="458"/>
                  </a:lnTo>
                  <a:lnTo>
                    <a:pt x="158" y="474"/>
                  </a:lnTo>
                  <a:lnTo>
                    <a:pt x="158" y="474"/>
                  </a:lnTo>
                  <a:lnTo>
                    <a:pt x="154" y="496"/>
                  </a:lnTo>
                  <a:lnTo>
                    <a:pt x="150" y="516"/>
                  </a:lnTo>
                  <a:lnTo>
                    <a:pt x="150" y="516"/>
                  </a:lnTo>
                  <a:lnTo>
                    <a:pt x="150" y="520"/>
                  </a:lnTo>
                  <a:lnTo>
                    <a:pt x="150" y="520"/>
                  </a:lnTo>
                  <a:lnTo>
                    <a:pt x="152" y="524"/>
                  </a:lnTo>
                  <a:lnTo>
                    <a:pt x="154" y="528"/>
                  </a:lnTo>
                  <a:lnTo>
                    <a:pt x="158" y="530"/>
                  </a:lnTo>
                  <a:lnTo>
                    <a:pt x="162" y="532"/>
                  </a:lnTo>
                  <a:lnTo>
                    <a:pt x="164" y="532"/>
                  </a:lnTo>
                  <a:lnTo>
                    <a:pt x="164" y="532"/>
                  </a:lnTo>
                  <a:lnTo>
                    <a:pt x="178" y="528"/>
                  </a:lnTo>
                  <a:lnTo>
                    <a:pt x="194" y="528"/>
                  </a:lnTo>
                  <a:lnTo>
                    <a:pt x="194" y="528"/>
                  </a:lnTo>
                  <a:lnTo>
                    <a:pt x="210" y="528"/>
                  </a:lnTo>
                  <a:lnTo>
                    <a:pt x="224" y="532"/>
                  </a:lnTo>
                  <a:lnTo>
                    <a:pt x="226" y="532"/>
                  </a:lnTo>
                  <a:lnTo>
                    <a:pt x="226" y="532"/>
                  </a:lnTo>
                  <a:lnTo>
                    <a:pt x="230" y="530"/>
                  </a:lnTo>
                  <a:lnTo>
                    <a:pt x="234" y="528"/>
                  </a:lnTo>
                  <a:lnTo>
                    <a:pt x="236" y="524"/>
                  </a:lnTo>
                  <a:lnTo>
                    <a:pt x="238" y="520"/>
                  </a:lnTo>
                  <a:lnTo>
                    <a:pt x="238" y="520"/>
                  </a:lnTo>
                  <a:lnTo>
                    <a:pt x="238" y="516"/>
                  </a:lnTo>
                  <a:lnTo>
                    <a:pt x="238" y="516"/>
                  </a:lnTo>
                  <a:lnTo>
                    <a:pt x="232" y="498"/>
                  </a:lnTo>
                  <a:lnTo>
                    <a:pt x="232" y="498"/>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grpSp>
          <p:nvGrpSpPr>
            <p:cNvPr id="53" name="그룹 52"/>
            <p:cNvGrpSpPr/>
            <p:nvPr/>
          </p:nvGrpSpPr>
          <p:grpSpPr>
            <a:xfrm>
              <a:off x="2446428" y="2528243"/>
              <a:ext cx="4563728" cy="515317"/>
              <a:chOff x="1043608" y="5289754"/>
              <a:chExt cx="5256584" cy="593552"/>
            </a:xfrm>
          </p:grpSpPr>
          <p:sp>
            <p:nvSpPr>
              <p:cNvPr id="54" name="Rectangle 3"/>
              <p:cNvSpPr txBox="1">
                <a:spLocks noChangeArrowheads="1"/>
              </p:cNvSpPr>
              <p:nvPr/>
            </p:nvSpPr>
            <p:spPr bwMode="auto">
              <a:xfrm>
                <a:off x="1043608" y="5528803"/>
                <a:ext cx="5256584" cy="35450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0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00" dirty="0">
                  <a:solidFill>
                    <a:srgbClr val="402D1F"/>
                  </a:solidFill>
                  <a:latin typeface="Calibri" panose="020F0502020204030204" pitchFamily="34" charset="0"/>
                  <a:ea typeface="Tahoma" pitchFamily="34" charset="0"/>
                  <a:cs typeface="Tahoma" pitchFamily="34" charset="0"/>
                </a:endParaRPr>
              </a:p>
            </p:txBody>
          </p:sp>
          <p:sp>
            <p:nvSpPr>
              <p:cNvPr id="55" name="Rectangle 3"/>
              <p:cNvSpPr txBox="1">
                <a:spLocks noChangeArrowheads="1"/>
              </p:cNvSpPr>
              <p:nvPr/>
            </p:nvSpPr>
            <p:spPr bwMode="auto">
              <a:xfrm>
                <a:off x="1043608" y="5289754"/>
                <a:ext cx="4529861" cy="212702"/>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200" b="1" smtClean="0">
                    <a:solidFill>
                      <a:srgbClr val="402D1F"/>
                    </a:solidFill>
                    <a:latin typeface="Calibri" panose="020F0502020204030204" pitchFamily="34" charset="0"/>
                    <a:ea typeface="Tahoma" panose="020B0604030504040204" pitchFamily="34" charset="0"/>
                    <a:cs typeface="Tahoma" panose="020B0604030504040204" pitchFamily="34" charset="0"/>
                  </a:rPr>
                  <a:t>02. </a:t>
                </a:r>
                <a:r>
                  <a:rPr lang="en-US" altLang="ko-KR" sz="1200" b="1">
                    <a:solidFill>
                      <a:srgbClr val="402D1F"/>
                    </a:solidFill>
                    <a:latin typeface="Calibri" panose="020F0502020204030204" pitchFamily="34" charset="0"/>
                    <a:ea typeface="Tahoma" pitchFamily="34" charset="0"/>
                    <a:cs typeface="Tahoma" pitchFamily="34" charset="0"/>
                  </a:rPr>
                  <a:t>Immense Visual Appeal</a:t>
                </a:r>
                <a:endParaRPr lang="en-US" altLang="ko-KR" sz="1200" b="1" dirty="0">
                  <a:solidFill>
                    <a:srgbClr val="402D1F"/>
                  </a:solidFill>
                  <a:latin typeface="Calibri" panose="020F0502020204030204" pitchFamily="34" charset="0"/>
                  <a:ea typeface="Tahoma" pitchFamily="34" charset="0"/>
                  <a:cs typeface="Tahoma" pitchFamily="34" charset="0"/>
                </a:endParaRPr>
              </a:p>
            </p:txBody>
          </p:sp>
        </p:grpSp>
      </p:grpSp>
      <p:grpSp>
        <p:nvGrpSpPr>
          <p:cNvPr id="70" name="그룹 69"/>
          <p:cNvGrpSpPr/>
          <p:nvPr/>
        </p:nvGrpSpPr>
        <p:grpSpPr>
          <a:xfrm>
            <a:off x="1285183" y="1506523"/>
            <a:ext cx="6573634" cy="740423"/>
            <a:chOff x="1285183" y="1506523"/>
            <a:chExt cx="6573634" cy="740423"/>
          </a:xfrm>
        </p:grpSpPr>
        <p:grpSp>
          <p:nvGrpSpPr>
            <p:cNvPr id="32" name="그룹 31"/>
            <p:cNvGrpSpPr/>
            <p:nvPr/>
          </p:nvGrpSpPr>
          <p:grpSpPr>
            <a:xfrm>
              <a:off x="1285183" y="1506523"/>
              <a:ext cx="6573634" cy="740423"/>
              <a:chOff x="786185" y="2081396"/>
              <a:chExt cx="7571630" cy="852833"/>
            </a:xfrm>
          </p:grpSpPr>
          <p:grpSp>
            <p:nvGrpSpPr>
              <p:cNvPr id="33" name="그룹 32"/>
              <p:cNvGrpSpPr/>
              <p:nvPr/>
            </p:nvGrpSpPr>
            <p:grpSpPr>
              <a:xfrm>
                <a:off x="786185" y="2081396"/>
                <a:ext cx="7571630" cy="852833"/>
                <a:chOff x="840850" y="2060848"/>
                <a:chExt cx="7571630" cy="852833"/>
              </a:xfrm>
            </p:grpSpPr>
            <p:sp>
              <p:nvSpPr>
                <p:cNvPr id="36" name="모서리가 둥근 직사각형 35"/>
                <p:cNvSpPr/>
                <p:nvPr/>
              </p:nvSpPr>
              <p:spPr>
                <a:xfrm>
                  <a:off x="840850" y="2060848"/>
                  <a:ext cx="7571630" cy="852833"/>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7" name="그룹 36"/>
                <p:cNvGrpSpPr/>
                <p:nvPr/>
              </p:nvGrpSpPr>
              <p:grpSpPr>
                <a:xfrm>
                  <a:off x="897157" y="2121217"/>
                  <a:ext cx="7459016" cy="732094"/>
                  <a:chOff x="755576" y="5227988"/>
                  <a:chExt cx="7747451" cy="760405"/>
                </a:xfrm>
              </p:grpSpPr>
              <p:sp>
                <p:nvSpPr>
                  <p:cNvPr id="38" name="모서리가 둥근 직사각형 37"/>
                  <p:cNvSpPr/>
                  <p:nvPr/>
                </p:nvSpPr>
                <p:spPr>
                  <a:xfrm>
                    <a:off x="755576" y="5227988"/>
                    <a:ext cx="7747451" cy="760405"/>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9" name="모서리가 둥근 직사각형 38"/>
                  <p:cNvSpPr/>
                  <p:nvPr/>
                </p:nvSpPr>
                <p:spPr>
                  <a:xfrm>
                    <a:off x="755576" y="5227989"/>
                    <a:ext cx="7747451" cy="760403"/>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sp>
            <p:nvSpPr>
              <p:cNvPr id="34" name="타원 33"/>
              <p:cNvSpPr/>
              <p:nvPr/>
            </p:nvSpPr>
            <p:spPr>
              <a:xfrm>
                <a:off x="899592" y="246137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5" name="타원 34"/>
              <p:cNvSpPr/>
              <p:nvPr/>
            </p:nvSpPr>
            <p:spPr>
              <a:xfrm>
                <a:off x="8134325" y="2461370"/>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nvGrpSpPr>
            <p:cNvPr id="43" name="그룹 42"/>
            <p:cNvGrpSpPr/>
            <p:nvPr/>
          </p:nvGrpSpPr>
          <p:grpSpPr>
            <a:xfrm>
              <a:off x="1793907" y="1675508"/>
              <a:ext cx="402454" cy="402452"/>
              <a:chOff x="-1764704" y="657545"/>
              <a:chExt cx="543895" cy="543895"/>
            </a:xfrm>
          </p:grpSpPr>
          <p:sp>
            <p:nvSpPr>
              <p:cNvPr id="44" name="Freeform 25"/>
              <p:cNvSpPr>
                <a:spLocks/>
              </p:cNvSpPr>
              <p:nvPr/>
            </p:nvSpPr>
            <p:spPr bwMode="auto">
              <a:xfrm>
                <a:off x="-1764704" y="734248"/>
                <a:ext cx="390489" cy="467192"/>
              </a:xfrm>
              <a:custGeom>
                <a:avLst/>
                <a:gdLst>
                  <a:gd name="T0" fmla="*/ 298 w 448"/>
                  <a:gd name="T1" fmla="*/ 86 h 536"/>
                  <a:gd name="T2" fmla="*/ 252 w 448"/>
                  <a:gd name="T3" fmla="*/ 58 h 536"/>
                  <a:gd name="T4" fmla="*/ 176 w 448"/>
                  <a:gd name="T5" fmla="*/ 34 h 536"/>
                  <a:gd name="T6" fmla="*/ 96 w 448"/>
                  <a:gd name="T7" fmla="*/ 30 h 536"/>
                  <a:gd name="T8" fmla="*/ 156 w 448"/>
                  <a:gd name="T9" fmla="*/ 40 h 536"/>
                  <a:gd name="T10" fmla="*/ 210 w 448"/>
                  <a:gd name="T11" fmla="*/ 64 h 536"/>
                  <a:gd name="T12" fmla="*/ 140 w 448"/>
                  <a:gd name="T13" fmla="*/ 54 h 536"/>
                  <a:gd name="T14" fmla="*/ 94 w 448"/>
                  <a:gd name="T15" fmla="*/ 60 h 536"/>
                  <a:gd name="T16" fmla="*/ 34 w 448"/>
                  <a:gd name="T17" fmla="*/ 80 h 536"/>
                  <a:gd name="T18" fmla="*/ 76 w 448"/>
                  <a:gd name="T19" fmla="*/ 72 h 536"/>
                  <a:gd name="T20" fmla="*/ 136 w 448"/>
                  <a:gd name="T21" fmla="*/ 72 h 536"/>
                  <a:gd name="T22" fmla="*/ 100 w 448"/>
                  <a:gd name="T23" fmla="*/ 84 h 536"/>
                  <a:gd name="T24" fmla="*/ 64 w 448"/>
                  <a:gd name="T25" fmla="*/ 104 h 536"/>
                  <a:gd name="T26" fmla="*/ 14 w 448"/>
                  <a:gd name="T27" fmla="*/ 146 h 536"/>
                  <a:gd name="T28" fmla="*/ 18 w 448"/>
                  <a:gd name="T29" fmla="*/ 148 h 536"/>
                  <a:gd name="T30" fmla="*/ 52 w 448"/>
                  <a:gd name="T31" fmla="*/ 124 h 536"/>
                  <a:gd name="T32" fmla="*/ 106 w 448"/>
                  <a:gd name="T33" fmla="*/ 104 h 536"/>
                  <a:gd name="T34" fmla="*/ 92 w 448"/>
                  <a:gd name="T35" fmla="*/ 116 h 536"/>
                  <a:gd name="T36" fmla="*/ 62 w 448"/>
                  <a:gd name="T37" fmla="*/ 158 h 536"/>
                  <a:gd name="T38" fmla="*/ 46 w 448"/>
                  <a:gd name="T39" fmla="*/ 204 h 536"/>
                  <a:gd name="T40" fmla="*/ 44 w 448"/>
                  <a:gd name="T41" fmla="*/ 252 h 536"/>
                  <a:gd name="T42" fmla="*/ 56 w 448"/>
                  <a:gd name="T43" fmla="*/ 300 h 536"/>
                  <a:gd name="T44" fmla="*/ 82 w 448"/>
                  <a:gd name="T45" fmla="*/ 344 h 536"/>
                  <a:gd name="T46" fmla="*/ 102 w 448"/>
                  <a:gd name="T47" fmla="*/ 368 h 536"/>
                  <a:gd name="T48" fmla="*/ 116 w 448"/>
                  <a:gd name="T49" fmla="*/ 410 h 536"/>
                  <a:gd name="T50" fmla="*/ 102 w 448"/>
                  <a:gd name="T51" fmla="*/ 452 h 536"/>
                  <a:gd name="T52" fmla="*/ 84 w 448"/>
                  <a:gd name="T53" fmla="*/ 472 h 536"/>
                  <a:gd name="T54" fmla="*/ 52 w 448"/>
                  <a:gd name="T55" fmla="*/ 486 h 536"/>
                  <a:gd name="T56" fmla="*/ 18 w 448"/>
                  <a:gd name="T57" fmla="*/ 484 h 536"/>
                  <a:gd name="T58" fmla="*/ 4 w 448"/>
                  <a:gd name="T59" fmla="*/ 480 h 536"/>
                  <a:gd name="T60" fmla="*/ 6 w 448"/>
                  <a:gd name="T61" fmla="*/ 482 h 536"/>
                  <a:gd name="T62" fmla="*/ 24 w 448"/>
                  <a:gd name="T63" fmla="*/ 496 h 536"/>
                  <a:gd name="T64" fmla="*/ 86 w 448"/>
                  <a:gd name="T65" fmla="*/ 524 h 536"/>
                  <a:gd name="T66" fmla="*/ 150 w 448"/>
                  <a:gd name="T67" fmla="*/ 536 h 536"/>
                  <a:gd name="T68" fmla="*/ 216 w 448"/>
                  <a:gd name="T69" fmla="*/ 530 h 536"/>
                  <a:gd name="T70" fmla="*/ 278 w 448"/>
                  <a:gd name="T71" fmla="*/ 506 h 536"/>
                  <a:gd name="T72" fmla="*/ 334 w 448"/>
                  <a:gd name="T73" fmla="*/ 464 h 536"/>
                  <a:gd name="T74" fmla="*/ 360 w 448"/>
                  <a:gd name="T75" fmla="*/ 432 h 536"/>
                  <a:gd name="T76" fmla="*/ 390 w 448"/>
                  <a:gd name="T77" fmla="*/ 380 h 536"/>
                  <a:gd name="T78" fmla="*/ 404 w 448"/>
                  <a:gd name="T79" fmla="*/ 322 h 536"/>
                  <a:gd name="T80" fmla="*/ 404 w 448"/>
                  <a:gd name="T81" fmla="*/ 264 h 536"/>
                  <a:gd name="T82" fmla="*/ 392 w 448"/>
                  <a:gd name="T83" fmla="*/ 206 h 536"/>
                  <a:gd name="T84" fmla="*/ 448 w 448"/>
                  <a:gd name="T85" fmla="*/ 148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8" h="536">
                    <a:moveTo>
                      <a:pt x="358" y="112"/>
                    </a:moveTo>
                    <a:lnTo>
                      <a:pt x="342" y="0"/>
                    </a:lnTo>
                    <a:lnTo>
                      <a:pt x="298" y="86"/>
                    </a:lnTo>
                    <a:lnTo>
                      <a:pt x="298" y="86"/>
                    </a:lnTo>
                    <a:lnTo>
                      <a:pt x="276" y="70"/>
                    </a:lnTo>
                    <a:lnTo>
                      <a:pt x="252" y="58"/>
                    </a:lnTo>
                    <a:lnTo>
                      <a:pt x="226" y="48"/>
                    </a:lnTo>
                    <a:lnTo>
                      <a:pt x="202" y="40"/>
                    </a:lnTo>
                    <a:lnTo>
                      <a:pt x="176" y="34"/>
                    </a:lnTo>
                    <a:lnTo>
                      <a:pt x="150" y="30"/>
                    </a:lnTo>
                    <a:lnTo>
                      <a:pt x="122" y="28"/>
                    </a:lnTo>
                    <a:lnTo>
                      <a:pt x="96" y="30"/>
                    </a:lnTo>
                    <a:lnTo>
                      <a:pt x="96" y="30"/>
                    </a:lnTo>
                    <a:lnTo>
                      <a:pt x="126" y="34"/>
                    </a:lnTo>
                    <a:lnTo>
                      <a:pt x="156" y="40"/>
                    </a:lnTo>
                    <a:lnTo>
                      <a:pt x="184" y="50"/>
                    </a:lnTo>
                    <a:lnTo>
                      <a:pt x="210" y="64"/>
                    </a:lnTo>
                    <a:lnTo>
                      <a:pt x="210" y="64"/>
                    </a:lnTo>
                    <a:lnTo>
                      <a:pt x="188" y="58"/>
                    </a:lnTo>
                    <a:lnTo>
                      <a:pt x="164" y="56"/>
                    </a:lnTo>
                    <a:lnTo>
                      <a:pt x="140" y="54"/>
                    </a:lnTo>
                    <a:lnTo>
                      <a:pt x="116" y="56"/>
                    </a:lnTo>
                    <a:lnTo>
                      <a:pt x="116" y="56"/>
                    </a:lnTo>
                    <a:lnTo>
                      <a:pt x="94" y="60"/>
                    </a:lnTo>
                    <a:lnTo>
                      <a:pt x="74" y="64"/>
                    </a:lnTo>
                    <a:lnTo>
                      <a:pt x="54" y="72"/>
                    </a:lnTo>
                    <a:lnTo>
                      <a:pt x="34" y="80"/>
                    </a:lnTo>
                    <a:lnTo>
                      <a:pt x="34" y="80"/>
                    </a:lnTo>
                    <a:lnTo>
                      <a:pt x="56" y="74"/>
                    </a:lnTo>
                    <a:lnTo>
                      <a:pt x="76" y="72"/>
                    </a:lnTo>
                    <a:lnTo>
                      <a:pt x="76" y="72"/>
                    </a:lnTo>
                    <a:lnTo>
                      <a:pt x="106" y="70"/>
                    </a:lnTo>
                    <a:lnTo>
                      <a:pt x="136" y="72"/>
                    </a:lnTo>
                    <a:lnTo>
                      <a:pt x="136" y="72"/>
                    </a:lnTo>
                    <a:lnTo>
                      <a:pt x="118" y="78"/>
                    </a:lnTo>
                    <a:lnTo>
                      <a:pt x="100" y="84"/>
                    </a:lnTo>
                    <a:lnTo>
                      <a:pt x="82" y="94"/>
                    </a:lnTo>
                    <a:lnTo>
                      <a:pt x="64" y="104"/>
                    </a:lnTo>
                    <a:lnTo>
                      <a:pt x="64" y="104"/>
                    </a:lnTo>
                    <a:lnTo>
                      <a:pt x="46" y="116"/>
                    </a:lnTo>
                    <a:lnTo>
                      <a:pt x="30" y="130"/>
                    </a:lnTo>
                    <a:lnTo>
                      <a:pt x="14" y="146"/>
                    </a:lnTo>
                    <a:lnTo>
                      <a:pt x="0" y="162"/>
                    </a:lnTo>
                    <a:lnTo>
                      <a:pt x="0" y="162"/>
                    </a:lnTo>
                    <a:lnTo>
                      <a:pt x="18" y="148"/>
                    </a:lnTo>
                    <a:lnTo>
                      <a:pt x="36" y="136"/>
                    </a:lnTo>
                    <a:lnTo>
                      <a:pt x="36" y="136"/>
                    </a:lnTo>
                    <a:lnTo>
                      <a:pt x="52" y="124"/>
                    </a:lnTo>
                    <a:lnTo>
                      <a:pt x="70" y="116"/>
                    </a:lnTo>
                    <a:lnTo>
                      <a:pt x="88" y="110"/>
                    </a:lnTo>
                    <a:lnTo>
                      <a:pt x="106" y="104"/>
                    </a:lnTo>
                    <a:lnTo>
                      <a:pt x="106" y="104"/>
                    </a:lnTo>
                    <a:lnTo>
                      <a:pt x="92" y="116"/>
                    </a:lnTo>
                    <a:lnTo>
                      <a:pt x="92" y="116"/>
                    </a:lnTo>
                    <a:lnTo>
                      <a:pt x="82" y="128"/>
                    </a:lnTo>
                    <a:lnTo>
                      <a:pt x="70" y="142"/>
                    </a:lnTo>
                    <a:lnTo>
                      <a:pt x="62" y="158"/>
                    </a:lnTo>
                    <a:lnTo>
                      <a:pt x="56" y="172"/>
                    </a:lnTo>
                    <a:lnTo>
                      <a:pt x="50" y="188"/>
                    </a:lnTo>
                    <a:lnTo>
                      <a:pt x="46" y="204"/>
                    </a:lnTo>
                    <a:lnTo>
                      <a:pt x="44" y="220"/>
                    </a:lnTo>
                    <a:lnTo>
                      <a:pt x="42" y="236"/>
                    </a:lnTo>
                    <a:lnTo>
                      <a:pt x="44" y="252"/>
                    </a:lnTo>
                    <a:lnTo>
                      <a:pt x="46" y="270"/>
                    </a:lnTo>
                    <a:lnTo>
                      <a:pt x="50" y="286"/>
                    </a:lnTo>
                    <a:lnTo>
                      <a:pt x="56" y="300"/>
                    </a:lnTo>
                    <a:lnTo>
                      <a:pt x="62" y="316"/>
                    </a:lnTo>
                    <a:lnTo>
                      <a:pt x="70" y="330"/>
                    </a:lnTo>
                    <a:lnTo>
                      <a:pt x="82" y="344"/>
                    </a:lnTo>
                    <a:lnTo>
                      <a:pt x="92" y="358"/>
                    </a:lnTo>
                    <a:lnTo>
                      <a:pt x="92" y="358"/>
                    </a:lnTo>
                    <a:lnTo>
                      <a:pt x="102" y="368"/>
                    </a:lnTo>
                    <a:lnTo>
                      <a:pt x="110" y="382"/>
                    </a:lnTo>
                    <a:lnTo>
                      <a:pt x="114" y="396"/>
                    </a:lnTo>
                    <a:lnTo>
                      <a:pt x="116" y="410"/>
                    </a:lnTo>
                    <a:lnTo>
                      <a:pt x="114" y="426"/>
                    </a:lnTo>
                    <a:lnTo>
                      <a:pt x="110" y="440"/>
                    </a:lnTo>
                    <a:lnTo>
                      <a:pt x="102" y="452"/>
                    </a:lnTo>
                    <a:lnTo>
                      <a:pt x="92" y="464"/>
                    </a:lnTo>
                    <a:lnTo>
                      <a:pt x="92" y="464"/>
                    </a:lnTo>
                    <a:lnTo>
                      <a:pt x="84" y="472"/>
                    </a:lnTo>
                    <a:lnTo>
                      <a:pt x="74" y="478"/>
                    </a:lnTo>
                    <a:lnTo>
                      <a:pt x="62" y="482"/>
                    </a:lnTo>
                    <a:lnTo>
                      <a:pt x="52" y="486"/>
                    </a:lnTo>
                    <a:lnTo>
                      <a:pt x="40" y="486"/>
                    </a:lnTo>
                    <a:lnTo>
                      <a:pt x="30" y="486"/>
                    </a:lnTo>
                    <a:lnTo>
                      <a:pt x="18" y="484"/>
                    </a:lnTo>
                    <a:lnTo>
                      <a:pt x="8" y="480"/>
                    </a:lnTo>
                    <a:lnTo>
                      <a:pt x="8" y="480"/>
                    </a:lnTo>
                    <a:lnTo>
                      <a:pt x="4" y="480"/>
                    </a:lnTo>
                    <a:lnTo>
                      <a:pt x="4" y="480"/>
                    </a:lnTo>
                    <a:lnTo>
                      <a:pt x="6" y="482"/>
                    </a:lnTo>
                    <a:lnTo>
                      <a:pt x="6" y="482"/>
                    </a:lnTo>
                    <a:lnTo>
                      <a:pt x="6" y="482"/>
                    </a:lnTo>
                    <a:lnTo>
                      <a:pt x="6" y="482"/>
                    </a:lnTo>
                    <a:lnTo>
                      <a:pt x="24" y="496"/>
                    </a:lnTo>
                    <a:lnTo>
                      <a:pt x="44" y="508"/>
                    </a:lnTo>
                    <a:lnTo>
                      <a:pt x="64" y="518"/>
                    </a:lnTo>
                    <a:lnTo>
                      <a:pt x="86" y="524"/>
                    </a:lnTo>
                    <a:lnTo>
                      <a:pt x="106" y="530"/>
                    </a:lnTo>
                    <a:lnTo>
                      <a:pt x="128" y="534"/>
                    </a:lnTo>
                    <a:lnTo>
                      <a:pt x="150" y="536"/>
                    </a:lnTo>
                    <a:lnTo>
                      <a:pt x="172" y="536"/>
                    </a:lnTo>
                    <a:lnTo>
                      <a:pt x="194" y="534"/>
                    </a:lnTo>
                    <a:lnTo>
                      <a:pt x="216" y="530"/>
                    </a:lnTo>
                    <a:lnTo>
                      <a:pt x="238" y="524"/>
                    </a:lnTo>
                    <a:lnTo>
                      <a:pt x="258" y="516"/>
                    </a:lnTo>
                    <a:lnTo>
                      <a:pt x="278" y="506"/>
                    </a:lnTo>
                    <a:lnTo>
                      <a:pt x="298" y="494"/>
                    </a:lnTo>
                    <a:lnTo>
                      <a:pt x="316" y="480"/>
                    </a:lnTo>
                    <a:lnTo>
                      <a:pt x="334" y="464"/>
                    </a:lnTo>
                    <a:lnTo>
                      <a:pt x="334" y="464"/>
                    </a:lnTo>
                    <a:lnTo>
                      <a:pt x="348" y="448"/>
                    </a:lnTo>
                    <a:lnTo>
                      <a:pt x="360" y="432"/>
                    </a:lnTo>
                    <a:lnTo>
                      <a:pt x="372" y="416"/>
                    </a:lnTo>
                    <a:lnTo>
                      <a:pt x="382" y="398"/>
                    </a:lnTo>
                    <a:lnTo>
                      <a:pt x="390" y="380"/>
                    </a:lnTo>
                    <a:lnTo>
                      <a:pt x="396" y="360"/>
                    </a:lnTo>
                    <a:lnTo>
                      <a:pt x="400" y="342"/>
                    </a:lnTo>
                    <a:lnTo>
                      <a:pt x="404" y="322"/>
                    </a:lnTo>
                    <a:lnTo>
                      <a:pt x="406" y="302"/>
                    </a:lnTo>
                    <a:lnTo>
                      <a:pt x="406" y="282"/>
                    </a:lnTo>
                    <a:lnTo>
                      <a:pt x="404" y="264"/>
                    </a:lnTo>
                    <a:lnTo>
                      <a:pt x="402" y="244"/>
                    </a:lnTo>
                    <a:lnTo>
                      <a:pt x="398" y="224"/>
                    </a:lnTo>
                    <a:lnTo>
                      <a:pt x="392" y="206"/>
                    </a:lnTo>
                    <a:lnTo>
                      <a:pt x="384" y="188"/>
                    </a:lnTo>
                    <a:lnTo>
                      <a:pt x="374" y="170"/>
                    </a:lnTo>
                    <a:lnTo>
                      <a:pt x="448" y="148"/>
                    </a:lnTo>
                    <a:lnTo>
                      <a:pt x="358" y="112"/>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5" name="Freeform 26"/>
              <p:cNvSpPr>
                <a:spLocks/>
              </p:cNvSpPr>
              <p:nvPr/>
            </p:nvSpPr>
            <p:spPr bwMode="auto">
              <a:xfrm>
                <a:off x="-1381188" y="657545"/>
                <a:ext cx="118541" cy="146433"/>
              </a:xfrm>
              <a:custGeom>
                <a:avLst/>
                <a:gdLst>
                  <a:gd name="T0" fmla="*/ 122 w 136"/>
                  <a:gd name="T1" fmla="*/ 84 h 168"/>
                  <a:gd name="T2" fmla="*/ 122 w 136"/>
                  <a:gd name="T3" fmla="*/ 88 h 168"/>
                  <a:gd name="T4" fmla="*/ 124 w 136"/>
                  <a:gd name="T5" fmla="*/ 92 h 168"/>
                  <a:gd name="T6" fmla="*/ 124 w 136"/>
                  <a:gd name="T7" fmla="*/ 94 h 168"/>
                  <a:gd name="T8" fmla="*/ 124 w 136"/>
                  <a:gd name="T9" fmla="*/ 104 h 168"/>
                  <a:gd name="T10" fmla="*/ 118 w 136"/>
                  <a:gd name="T11" fmla="*/ 120 h 168"/>
                  <a:gd name="T12" fmla="*/ 114 w 136"/>
                  <a:gd name="T13" fmla="*/ 126 h 168"/>
                  <a:gd name="T14" fmla="*/ 120 w 136"/>
                  <a:gd name="T15" fmla="*/ 122 h 168"/>
                  <a:gd name="T16" fmla="*/ 126 w 136"/>
                  <a:gd name="T17" fmla="*/ 116 h 168"/>
                  <a:gd name="T18" fmla="*/ 132 w 136"/>
                  <a:gd name="T19" fmla="*/ 108 h 168"/>
                  <a:gd name="T20" fmla="*/ 136 w 136"/>
                  <a:gd name="T21" fmla="*/ 94 h 168"/>
                  <a:gd name="T22" fmla="*/ 136 w 136"/>
                  <a:gd name="T23" fmla="*/ 92 h 168"/>
                  <a:gd name="T24" fmla="*/ 136 w 136"/>
                  <a:gd name="T25" fmla="*/ 88 h 168"/>
                  <a:gd name="T26" fmla="*/ 136 w 136"/>
                  <a:gd name="T27" fmla="*/ 80 h 168"/>
                  <a:gd name="T28" fmla="*/ 132 w 136"/>
                  <a:gd name="T29" fmla="*/ 64 h 168"/>
                  <a:gd name="T30" fmla="*/ 122 w 136"/>
                  <a:gd name="T31" fmla="*/ 50 h 168"/>
                  <a:gd name="T32" fmla="*/ 112 w 136"/>
                  <a:gd name="T33" fmla="*/ 38 h 168"/>
                  <a:gd name="T34" fmla="*/ 102 w 136"/>
                  <a:gd name="T35" fmla="*/ 28 h 168"/>
                  <a:gd name="T36" fmla="*/ 88 w 136"/>
                  <a:gd name="T37" fmla="*/ 12 h 168"/>
                  <a:gd name="T38" fmla="*/ 86 w 136"/>
                  <a:gd name="T39" fmla="*/ 6 h 168"/>
                  <a:gd name="T40" fmla="*/ 84 w 136"/>
                  <a:gd name="T41" fmla="*/ 0 h 168"/>
                  <a:gd name="T42" fmla="*/ 70 w 136"/>
                  <a:gd name="T43" fmla="*/ 106 h 168"/>
                  <a:gd name="T44" fmla="*/ 58 w 136"/>
                  <a:gd name="T45" fmla="*/ 100 h 168"/>
                  <a:gd name="T46" fmla="*/ 42 w 136"/>
                  <a:gd name="T47" fmla="*/ 98 h 168"/>
                  <a:gd name="T48" fmla="*/ 34 w 136"/>
                  <a:gd name="T49" fmla="*/ 98 h 168"/>
                  <a:gd name="T50" fmla="*/ 20 w 136"/>
                  <a:gd name="T51" fmla="*/ 104 h 168"/>
                  <a:gd name="T52" fmla="*/ 8 w 136"/>
                  <a:gd name="T53" fmla="*/ 114 h 168"/>
                  <a:gd name="T54" fmla="*/ 2 w 136"/>
                  <a:gd name="T55" fmla="*/ 126 h 168"/>
                  <a:gd name="T56" fmla="*/ 0 w 136"/>
                  <a:gd name="T57" fmla="*/ 132 h 168"/>
                  <a:gd name="T58" fmla="*/ 4 w 136"/>
                  <a:gd name="T59" fmla="*/ 146 h 168"/>
                  <a:gd name="T60" fmla="*/ 14 w 136"/>
                  <a:gd name="T61" fmla="*/ 158 h 168"/>
                  <a:gd name="T62" fmla="*/ 26 w 136"/>
                  <a:gd name="T63" fmla="*/ 166 h 168"/>
                  <a:gd name="T64" fmla="*/ 42 w 136"/>
                  <a:gd name="T65" fmla="*/ 168 h 168"/>
                  <a:gd name="T66" fmla="*/ 52 w 136"/>
                  <a:gd name="T67" fmla="*/ 168 h 168"/>
                  <a:gd name="T68" fmla="*/ 66 w 136"/>
                  <a:gd name="T69" fmla="*/ 162 h 168"/>
                  <a:gd name="T70" fmla="*/ 78 w 136"/>
                  <a:gd name="T71" fmla="*/ 152 h 168"/>
                  <a:gd name="T72" fmla="*/ 84 w 136"/>
                  <a:gd name="T73" fmla="*/ 140 h 168"/>
                  <a:gd name="T74" fmla="*/ 84 w 136"/>
                  <a:gd name="T75" fmla="*/ 50 h 168"/>
                  <a:gd name="T76" fmla="*/ 106 w 136"/>
                  <a:gd name="T77" fmla="*/ 64 h 168"/>
                  <a:gd name="T78" fmla="*/ 116 w 136"/>
                  <a:gd name="T79" fmla="*/ 74 h 168"/>
                  <a:gd name="T80" fmla="*/ 122 w 136"/>
                  <a:gd name="T81"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68">
                    <a:moveTo>
                      <a:pt x="122" y="84"/>
                    </a:moveTo>
                    <a:lnTo>
                      <a:pt x="122" y="84"/>
                    </a:lnTo>
                    <a:lnTo>
                      <a:pt x="122" y="88"/>
                    </a:lnTo>
                    <a:lnTo>
                      <a:pt x="122" y="88"/>
                    </a:lnTo>
                    <a:lnTo>
                      <a:pt x="124" y="92"/>
                    </a:lnTo>
                    <a:lnTo>
                      <a:pt x="124" y="92"/>
                    </a:lnTo>
                    <a:lnTo>
                      <a:pt x="124" y="94"/>
                    </a:lnTo>
                    <a:lnTo>
                      <a:pt x="124" y="94"/>
                    </a:lnTo>
                    <a:lnTo>
                      <a:pt x="124" y="104"/>
                    </a:lnTo>
                    <a:lnTo>
                      <a:pt x="124" y="104"/>
                    </a:lnTo>
                    <a:lnTo>
                      <a:pt x="122" y="114"/>
                    </a:lnTo>
                    <a:lnTo>
                      <a:pt x="118" y="120"/>
                    </a:lnTo>
                    <a:lnTo>
                      <a:pt x="118" y="120"/>
                    </a:lnTo>
                    <a:lnTo>
                      <a:pt x="114" y="126"/>
                    </a:lnTo>
                    <a:lnTo>
                      <a:pt x="114" y="126"/>
                    </a:lnTo>
                    <a:lnTo>
                      <a:pt x="120" y="122"/>
                    </a:lnTo>
                    <a:lnTo>
                      <a:pt x="120" y="122"/>
                    </a:lnTo>
                    <a:lnTo>
                      <a:pt x="126" y="116"/>
                    </a:lnTo>
                    <a:lnTo>
                      <a:pt x="132" y="108"/>
                    </a:lnTo>
                    <a:lnTo>
                      <a:pt x="132" y="108"/>
                    </a:lnTo>
                    <a:lnTo>
                      <a:pt x="136" y="94"/>
                    </a:lnTo>
                    <a:lnTo>
                      <a:pt x="136" y="94"/>
                    </a:lnTo>
                    <a:lnTo>
                      <a:pt x="136" y="92"/>
                    </a:lnTo>
                    <a:lnTo>
                      <a:pt x="136" y="92"/>
                    </a:lnTo>
                    <a:lnTo>
                      <a:pt x="136" y="88"/>
                    </a:lnTo>
                    <a:lnTo>
                      <a:pt x="136" y="88"/>
                    </a:lnTo>
                    <a:lnTo>
                      <a:pt x="136" y="80"/>
                    </a:lnTo>
                    <a:lnTo>
                      <a:pt x="136" y="80"/>
                    </a:lnTo>
                    <a:lnTo>
                      <a:pt x="134" y="72"/>
                    </a:lnTo>
                    <a:lnTo>
                      <a:pt x="132" y="64"/>
                    </a:lnTo>
                    <a:lnTo>
                      <a:pt x="132" y="64"/>
                    </a:lnTo>
                    <a:lnTo>
                      <a:pt x="122" y="50"/>
                    </a:lnTo>
                    <a:lnTo>
                      <a:pt x="122" y="50"/>
                    </a:lnTo>
                    <a:lnTo>
                      <a:pt x="112" y="38"/>
                    </a:lnTo>
                    <a:lnTo>
                      <a:pt x="102" y="28"/>
                    </a:lnTo>
                    <a:lnTo>
                      <a:pt x="102" y="28"/>
                    </a:lnTo>
                    <a:lnTo>
                      <a:pt x="94" y="20"/>
                    </a:lnTo>
                    <a:lnTo>
                      <a:pt x="88" y="12"/>
                    </a:lnTo>
                    <a:lnTo>
                      <a:pt x="88" y="12"/>
                    </a:lnTo>
                    <a:lnTo>
                      <a:pt x="86" y="6"/>
                    </a:lnTo>
                    <a:lnTo>
                      <a:pt x="86" y="6"/>
                    </a:lnTo>
                    <a:lnTo>
                      <a:pt x="84" y="0"/>
                    </a:lnTo>
                    <a:lnTo>
                      <a:pt x="70" y="0"/>
                    </a:lnTo>
                    <a:lnTo>
                      <a:pt x="70" y="106"/>
                    </a:lnTo>
                    <a:lnTo>
                      <a:pt x="70" y="106"/>
                    </a:lnTo>
                    <a:lnTo>
                      <a:pt x="58" y="100"/>
                    </a:lnTo>
                    <a:lnTo>
                      <a:pt x="50" y="98"/>
                    </a:lnTo>
                    <a:lnTo>
                      <a:pt x="42" y="98"/>
                    </a:lnTo>
                    <a:lnTo>
                      <a:pt x="42" y="98"/>
                    </a:lnTo>
                    <a:lnTo>
                      <a:pt x="34" y="98"/>
                    </a:lnTo>
                    <a:lnTo>
                      <a:pt x="26" y="100"/>
                    </a:lnTo>
                    <a:lnTo>
                      <a:pt x="20" y="104"/>
                    </a:lnTo>
                    <a:lnTo>
                      <a:pt x="14" y="108"/>
                    </a:lnTo>
                    <a:lnTo>
                      <a:pt x="8" y="114"/>
                    </a:lnTo>
                    <a:lnTo>
                      <a:pt x="4" y="120"/>
                    </a:lnTo>
                    <a:lnTo>
                      <a:pt x="2" y="126"/>
                    </a:lnTo>
                    <a:lnTo>
                      <a:pt x="0" y="132"/>
                    </a:lnTo>
                    <a:lnTo>
                      <a:pt x="0" y="132"/>
                    </a:lnTo>
                    <a:lnTo>
                      <a:pt x="2" y="140"/>
                    </a:lnTo>
                    <a:lnTo>
                      <a:pt x="4" y="146"/>
                    </a:lnTo>
                    <a:lnTo>
                      <a:pt x="8" y="152"/>
                    </a:lnTo>
                    <a:lnTo>
                      <a:pt x="14" y="158"/>
                    </a:lnTo>
                    <a:lnTo>
                      <a:pt x="20" y="162"/>
                    </a:lnTo>
                    <a:lnTo>
                      <a:pt x="26" y="166"/>
                    </a:lnTo>
                    <a:lnTo>
                      <a:pt x="34" y="168"/>
                    </a:lnTo>
                    <a:lnTo>
                      <a:pt x="42" y="168"/>
                    </a:lnTo>
                    <a:lnTo>
                      <a:pt x="42" y="168"/>
                    </a:lnTo>
                    <a:lnTo>
                      <a:pt x="52" y="168"/>
                    </a:lnTo>
                    <a:lnTo>
                      <a:pt x="60" y="166"/>
                    </a:lnTo>
                    <a:lnTo>
                      <a:pt x="66" y="162"/>
                    </a:lnTo>
                    <a:lnTo>
                      <a:pt x="72" y="158"/>
                    </a:lnTo>
                    <a:lnTo>
                      <a:pt x="78" y="152"/>
                    </a:lnTo>
                    <a:lnTo>
                      <a:pt x="82" y="146"/>
                    </a:lnTo>
                    <a:lnTo>
                      <a:pt x="84" y="140"/>
                    </a:lnTo>
                    <a:lnTo>
                      <a:pt x="84" y="132"/>
                    </a:lnTo>
                    <a:lnTo>
                      <a:pt x="84" y="50"/>
                    </a:lnTo>
                    <a:lnTo>
                      <a:pt x="84" y="50"/>
                    </a:lnTo>
                    <a:lnTo>
                      <a:pt x="106" y="64"/>
                    </a:lnTo>
                    <a:lnTo>
                      <a:pt x="106" y="64"/>
                    </a:lnTo>
                    <a:lnTo>
                      <a:pt x="116" y="74"/>
                    </a:lnTo>
                    <a:lnTo>
                      <a:pt x="122" y="84"/>
                    </a:lnTo>
                    <a:lnTo>
                      <a:pt x="122" y="84"/>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6" name="Freeform 27"/>
              <p:cNvSpPr>
                <a:spLocks/>
              </p:cNvSpPr>
              <p:nvPr/>
            </p:nvSpPr>
            <p:spPr bwMode="auto">
              <a:xfrm>
                <a:off x="-1304485" y="812695"/>
                <a:ext cx="83676" cy="94136"/>
              </a:xfrm>
              <a:custGeom>
                <a:avLst/>
                <a:gdLst>
                  <a:gd name="T0" fmla="*/ 36 w 96"/>
                  <a:gd name="T1" fmla="*/ 14 h 108"/>
                  <a:gd name="T2" fmla="*/ 36 w 96"/>
                  <a:gd name="T3" fmla="*/ 78 h 108"/>
                  <a:gd name="T4" fmla="*/ 36 w 96"/>
                  <a:gd name="T5" fmla="*/ 78 h 108"/>
                  <a:gd name="T6" fmla="*/ 30 w 96"/>
                  <a:gd name="T7" fmla="*/ 76 h 108"/>
                  <a:gd name="T8" fmla="*/ 22 w 96"/>
                  <a:gd name="T9" fmla="*/ 74 h 108"/>
                  <a:gd name="T10" fmla="*/ 22 w 96"/>
                  <a:gd name="T11" fmla="*/ 74 h 108"/>
                  <a:gd name="T12" fmla="*/ 14 w 96"/>
                  <a:gd name="T13" fmla="*/ 76 h 108"/>
                  <a:gd name="T14" fmla="*/ 6 w 96"/>
                  <a:gd name="T15" fmla="*/ 80 h 108"/>
                  <a:gd name="T16" fmla="*/ 2 w 96"/>
                  <a:gd name="T17" fmla="*/ 84 h 108"/>
                  <a:gd name="T18" fmla="*/ 0 w 96"/>
                  <a:gd name="T19" fmla="*/ 92 h 108"/>
                  <a:gd name="T20" fmla="*/ 0 w 96"/>
                  <a:gd name="T21" fmla="*/ 92 h 108"/>
                  <a:gd name="T22" fmla="*/ 2 w 96"/>
                  <a:gd name="T23" fmla="*/ 98 h 108"/>
                  <a:gd name="T24" fmla="*/ 6 w 96"/>
                  <a:gd name="T25" fmla="*/ 104 h 108"/>
                  <a:gd name="T26" fmla="*/ 14 w 96"/>
                  <a:gd name="T27" fmla="*/ 108 h 108"/>
                  <a:gd name="T28" fmla="*/ 22 w 96"/>
                  <a:gd name="T29" fmla="*/ 108 h 108"/>
                  <a:gd name="T30" fmla="*/ 22 w 96"/>
                  <a:gd name="T31" fmla="*/ 108 h 108"/>
                  <a:gd name="T32" fmla="*/ 30 w 96"/>
                  <a:gd name="T33" fmla="*/ 108 h 108"/>
                  <a:gd name="T34" fmla="*/ 36 w 96"/>
                  <a:gd name="T35" fmla="*/ 104 h 108"/>
                  <a:gd name="T36" fmla="*/ 42 w 96"/>
                  <a:gd name="T37" fmla="*/ 98 h 108"/>
                  <a:gd name="T38" fmla="*/ 42 w 96"/>
                  <a:gd name="T39" fmla="*/ 92 h 108"/>
                  <a:gd name="T40" fmla="*/ 42 w 96"/>
                  <a:gd name="T41" fmla="*/ 32 h 108"/>
                  <a:gd name="T42" fmla="*/ 90 w 96"/>
                  <a:gd name="T43" fmla="*/ 22 h 108"/>
                  <a:gd name="T44" fmla="*/ 90 w 96"/>
                  <a:gd name="T45" fmla="*/ 64 h 108"/>
                  <a:gd name="T46" fmla="*/ 90 w 96"/>
                  <a:gd name="T47" fmla="*/ 64 h 108"/>
                  <a:gd name="T48" fmla="*/ 84 w 96"/>
                  <a:gd name="T49" fmla="*/ 60 h 108"/>
                  <a:gd name="T50" fmla="*/ 76 w 96"/>
                  <a:gd name="T51" fmla="*/ 60 h 108"/>
                  <a:gd name="T52" fmla="*/ 76 w 96"/>
                  <a:gd name="T53" fmla="*/ 60 h 108"/>
                  <a:gd name="T54" fmla="*/ 68 w 96"/>
                  <a:gd name="T55" fmla="*/ 60 h 108"/>
                  <a:gd name="T56" fmla="*/ 62 w 96"/>
                  <a:gd name="T57" fmla="*/ 64 h 108"/>
                  <a:gd name="T58" fmla="*/ 58 w 96"/>
                  <a:gd name="T59" fmla="*/ 70 h 108"/>
                  <a:gd name="T60" fmla="*/ 56 w 96"/>
                  <a:gd name="T61" fmla="*/ 76 h 108"/>
                  <a:gd name="T62" fmla="*/ 56 w 96"/>
                  <a:gd name="T63" fmla="*/ 76 h 108"/>
                  <a:gd name="T64" fmla="*/ 58 w 96"/>
                  <a:gd name="T65" fmla="*/ 84 h 108"/>
                  <a:gd name="T66" fmla="*/ 62 w 96"/>
                  <a:gd name="T67" fmla="*/ 88 h 108"/>
                  <a:gd name="T68" fmla="*/ 68 w 96"/>
                  <a:gd name="T69" fmla="*/ 92 h 108"/>
                  <a:gd name="T70" fmla="*/ 76 w 96"/>
                  <a:gd name="T71" fmla="*/ 94 h 108"/>
                  <a:gd name="T72" fmla="*/ 76 w 96"/>
                  <a:gd name="T73" fmla="*/ 94 h 108"/>
                  <a:gd name="T74" fmla="*/ 84 w 96"/>
                  <a:gd name="T75" fmla="*/ 92 h 108"/>
                  <a:gd name="T76" fmla="*/ 90 w 96"/>
                  <a:gd name="T77" fmla="*/ 88 h 108"/>
                  <a:gd name="T78" fmla="*/ 96 w 96"/>
                  <a:gd name="T79" fmla="*/ 84 h 108"/>
                  <a:gd name="T80" fmla="*/ 96 w 96"/>
                  <a:gd name="T81" fmla="*/ 76 h 108"/>
                  <a:gd name="T82" fmla="*/ 96 w 96"/>
                  <a:gd name="T83" fmla="*/ 0 h 108"/>
                  <a:gd name="T84" fmla="*/ 36 w 96"/>
                  <a:gd name="T85" fmla="*/ 1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6" h="108">
                    <a:moveTo>
                      <a:pt x="36" y="14"/>
                    </a:moveTo>
                    <a:lnTo>
                      <a:pt x="36" y="78"/>
                    </a:lnTo>
                    <a:lnTo>
                      <a:pt x="36" y="78"/>
                    </a:lnTo>
                    <a:lnTo>
                      <a:pt x="30" y="76"/>
                    </a:lnTo>
                    <a:lnTo>
                      <a:pt x="22" y="74"/>
                    </a:lnTo>
                    <a:lnTo>
                      <a:pt x="22" y="74"/>
                    </a:lnTo>
                    <a:lnTo>
                      <a:pt x="14" y="76"/>
                    </a:lnTo>
                    <a:lnTo>
                      <a:pt x="6" y="80"/>
                    </a:lnTo>
                    <a:lnTo>
                      <a:pt x="2" y="84"/>
                    </a:lnTo>
                    <a:lnTo>
                      <a:pt x="0" y="92"/>
                    </a:lnTo>
                    <a:lnTo>
                      <a:pt x="0" y="92"/>
                    </a:lnTo>
                    <a:lnTo>
                      <a:pt x="2" y="98"/>
                    </a:lnTo>
                    <a:lnTo>
                      <a:pt x="6" y="104"/>
                    </a:lnTo>
                    <a:lnTo>
                      <a:pt x="14" y="108"/>
                    </a:lnTo>
                    <a:lnTo>
                      <a:pt x="22" y="108"/>
                    </a:lnTo>
                    <a:lnTo>
                      <a:pt x="22" y="108"/>
                    </a:lnTo>
                    <a:lnTo>
                      <a:pt x="30" y="108"/>
                    </a:lnTo>
                    <a:lnTo>
                      <a:pt x="36" y="104"/>
                    </a:lnTo>
                    <a:lnTo>
                      <a:pt x="42" y="98"/>
                    </a:lnTo>
                    <a:lnTo>
                      <a:pt x="42" y="92"/>
                    </a:lnTo>
                    <a:lnTo>
                      <a:pt x="42" y="32"/>
                    </a:lnTo>
                    <a:lnTo>
                      <a:pt x="90" y="22"/>
                    </a:lnTo>
                    <a:lnTo>
                      <a:pt x="90" y="64"/>
                    </a:lnTo>
                    <a:lnTo>
                      <a:pt x="90" y="64"/>
                    </a:lnTo>
                    <a:lnTo>
                      <a:pt x="84" y="60"/>
                    </a:lnTo>
                    <a:lnTo>
                      <a:pt x="76" y="60"/>
                    </a:lnTo>
                    <a:lnTo>
                      <a:pt x="76" y="60"/>
                    </a:lnTo>
                    <a:lnTo>
                      <a:pt x="68" y="60"/>
                    </a:lnTo>
                    <a:lnTo>
                      <a:pt x="62" y="64"/>
                    </a:lnTo>
                    <a:lnTo>
                      <a:pt x="58" y="70"/>
                    </a:lnTo>
                    <a:lnTo>
                      <a:pt x="56" y="76"/>
                    </a:lnTo>
                    <a:lnTo>
                      <a:pt x="56" y="76"/>
                    </a:lnTo>
                    <a:lnTo>
                      <a:pt x="58" y="84"/>
                    </a:lnTo>
                    <a:lnTo>
                      <a:pt x="62" y="88"/>
                    </a:lnTo>
                    <a:lnTo>
                      <a:pt x="68" y="92"/>
                    </a:lnTo>
                    <a:lnTo>
                      <a:pt x="76" y="94"/>
                    </a:lnTo>
                    <a:lnTo>
                      <a:pt x="76" y="94"/>
                    </a:lnTo>
                    <a:lnTo>
                      <a:pt x="84" y="92"/>
                    </a:lnTo>
                    <a:lnTo>
                      <a:pt x="90" y="88"/>
                    </a:lnTo>
                    <a:lnTo>
                      <a:pt x="96" y="84"/>
                    </a:lnTo>
                    <a:lnTo>
                      <a:pt x="96" y="76"/>
                    </a:lnTo>
                    <a:lnTo>
                      <a:pt x="96" y="0"/>
                    </a:lnTo>
                    <a:lnTo>
                      <a:pt x="36" y="14"/>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56" name="그룹 55"/>
            <p:cNvGrpSpPr/>
            <p:nvPr/>
          </p:nvGrpSpPr>
          <p:grpSpPr>
            <a:xfrm>
              <a:off x="2446428" y="1633275"/>
              <a:ext cx="4563728" cy="515317"/>
              <a:chOff x="1043608" y="5289754"/>
              <a:chExt cx="5256584" cy="593552"/>
            </a:xfrm>
          </p:grpSpPr>
          <p:sp>
            <p:nvSpPr>
              <p:cNvPr id="57" name="Rectangle 3"/>
              <p:cNvSpPr txBox="1">
                <a:spLocks noChangeArrowheads="1"/>
              </p:cNvSpPr>
              <p:nvPr/>
            </p:nvSpPr>
            <p:spPr bwMode="auto">
              <a:xfrm>
                <a:off x="1043608" y="5528803"/>
                <a:ext cx="5256584" cy="35450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000">
                    <a:solidFill>
                      <a:srgbClr val="402D1F"/>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endParaRPr lang="en-US" altLang="ko-KR" sz="1000" dirty="0">
                  <a:solidFill>
                    <a:srgbClr val="402D1F"/>
                  </a:solidFill>
                  <a:latin typeface="Calibri" panose="020F0502020204030204" pitchFamily="34" charset="0"/>
                  <a:ea typeface="Tahoma" pitchFamily="34" charset="0"/>
                  <a:cs typeface="Tahoma" pitchFamily="34" charset="0"/>
                </a:endParaRPr>
              </a:p>
            </p:txBody>
          </p:sp>
          <p:sp>
            <p:nvSpPr>
              <p:cNvPr id="58" name="Rectangle 3"/>
              <p:cNvSpPr txBox="1">
                <a:spLocks noChangeArrowheads="1"/>
              </p:cNvSpPr>
              <p:nvPr/>
            </p:nvSpPr>
            <p:spPr bwMode="auto">
              <a:xfrm>
                <a:off x="1043608" y="5289754"/>
                <a:ext cx="4529861" cy="212702"/>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200" b="1">
                    <a:solidFill>
                      <a:srgbClr val="402D1F"/>
                    </a:solidFill>
                    <a:latin typeface="Calibri" panose="020F0502020204030204" pitchFamily="34" charset="0"/>
                    <a:ea typeface="Tahoma" panose="020B0604030504040204" pitchFamily="34" charset="0"/>
                    <a:cs typeface="Tahoma" panose="020B0604030504040204" pitchFamily="34" charset="0"/>
                  </a:rPr>
                  <a:t>01. Eye-Catching </a:t>
                </a:r>
                <a:r>
                  <a:rPr lang="en-US" sz="1200" b="1" smtClean="0">
                    <a:solidFill>
                      <a:srgbClr val="402D1F"/>
                    </a:solidFill>
                    <a:latin typeface="Calibri" panose="020F0502020204030204" pitchFamily="34" charset="0"/>
                    <a:ea typeface="Tahoma" panose="020B0604030504040204" pitchFamily="34" charset="0"/>
                    <a:cs typeface="Tahoma" panose="020B0604030504040204" pitchFamily="34" charset="0"/>
                  </a:rPr>
                  <a:t>Visual</a:t>
                </a:r>
                <a:endParaRPr lang="en-US" sz="1200" b="1">
                  <a:solidFill>
                    <a:srgbClr val="402D1F"/>
                  </a:solidFill>
                  <a:latin typeface="Calibri" panose="020F0502020204030204" pitchFamily="34" charset="0"/>
                  <a:ea typeface="Tahoma" panose="020B0604030504040204" pitchFamily="34" charset="0"/>
                  <a:cs typeface="Tahoma" panose="020B0604030504040204" pitchFamily="34" charset="0"/>
                </a:endParaRPr>
              </a:p>
            </p:txBody>
          </p:sp>
        </p:grpSp>
      </p:grpSp>
      <p:pic>
        <p:nvPicPr>
          <p:cNvPr id="59" name="그림 5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892573" y="981084"/>
            <a:ext cx="1251426" cy="1483397"/>
          </a:xfrm>
          <a:prstGeom prst="rect">
            <a:avLst/>
          </a:prstGeom>
        </p:spPr>
      </p:pic>
      <p:grpSp>
        <p:nvGrpSpPr>
          <p:cNvPr id="60" name="그룹 59"/>
          <p:cNvGrpSpPr/>
          <p:nvPr/>
        </p:nvGrpSpPr>
        <p:grpSpPr>
          <a:xfrm>
            <a:off x="184466" y="3765713"/>
            <a:ext cx="1465431" cy="736853"/>
            <a:chOff x="1217856" y="5206389"/>
            <a:chExt cx="1723375" cy="866553"/>
          </a:xfrm>
        </p:grpSpPr>
        <p:pic>
          <p:nvPicPr>
            <p:cNvPr id="61" name="그림 60"/>
            <p:cNvPicPr>
              <a:picLocks noChangeAspect="1"/>
            </p:cNvPicPr>
            <p:nvPr/>
          </p:nvPicPr>
          <p:blipFill>
            <a:blip r:embed="rId7"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62" name="그림 61"/>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63" name="그림 62"/>
            <p:cNvPicPr>
              <a:picLocks noChangeAspect="1"/>
            </p:cNvPicPr>
            <p:nvPr/>
          </p:nvPicPr>
          <p:blipFill>
            <a:blip r:embed="rId9"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1207950" y="5216295"/>
              <a:ext cx="169431" cy="149620"/>
            </a:xfrm>
            <a:prstGeom prst="rect">
              <a:avLst/>
            </a:prstGeom>
          </p:spPr>
        </p:pic>
        <p:pic>
          <p:nvPicPr>
            <p:cNvPr id="64" name="그림 63"/>
            <p:cNvPicPr>
              <a:picLocks noChangeAspect="1"/>
            </p:cNvPicPr>
            <p:nvPr/>
          </p:nvPicPr>
          <p:blipFill>
            <a:blip r:embed="rId10"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65" name="그림 64"/>
            <p:cNvPicPr>
              <a:picLocks noChangeAspect="1"/>
            </p:cNvPicPr>
            <p:nvPr/>
          </p:nvPicPr>
          <p:blipFill>
            <a:blip r:embed="rId11"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Global map</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69"/>
          <p:cNvGrpSpPr/>
          <p:nvPr/>
        </p:nvGrpSpPr>
        <p:grpSpPr>
          <a:xfrm>
            <a:off x="1429059" y="2020707"/>
            <a:ext cx="6253323" cy="2979437"/>
            <a:chOff x="438912" y="2551088"/>
            <a:chExt cx="6594735" cy="3181936"/>
          </a:xfrm>
          <a:solidFill>
            <a:schemeClr val="bg1">
              <a:alpha val="65000"/>
            </a:schemeClr>
          </a:solidFill>
          <a:effectLst/>
        </p:grpSpPr>
        <p:grpSp>
          <p:nvGrpSpPr>
            <p:cNvPr id="9" name="그룹 70"/>
            <p:cNvGrpSpPr/>
            <p:nvPr/>
          </p:nvGrpSpPr>
          <p:grpSpPr>
            <a:xfrm>
              <a:off x="438912" y="2594230"/>
              <a:ext cx="3648359" cy="2945114"/>
              <a:chOff x="260350" y="1555750"/>
              <a:chExt cx="4768851" cy="4340225"/>
            </a:xfrm>
            <a:grpFill/>
          </p:grpSpPr>
          <p:sp>
            <p:nvSpPr>
              <p:cNvPr id="18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7" name="Rectangle 1559"/>
              <p:cNvSpPr>
                <a:spLocks noChangeArrowheads="1"/>
              </p:cNvSpPr>
              <p:nvPr/>
            </p:nvSpPr>
            <p:spPr bwMode="auto">
              <a:xfrm>
                <a:off x="1911350" y="1666875"/>
                <a:ext cx="6350" cy="3175"/>
              </a:xfrm>
              <a:prstGeom prst="rect">
                <a:avLst/>
              </a:pr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4" name="Freeform 1658"/>
              <p:cNvSpPr>
                <a:spLocks noEditPoints="1"/>
              </p:cNvSpPr>
              <p:nvPr/>
            </p:nvSpPr>
            <p:spPr bwMode="auto">
              <a:xfrm>
                <a:off x="1679575" y="3270250"/>
                <a:ext cx="447675"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grpFill/>
              <a:ln w="3175">
                <a:solidFill>
                  <a:schemeClr val="bg1">
                    <a:lumMod val="50000"/>
                  </a:schemeClr>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grpFill/>
              <a:ln w="3175">
                <a:solidFill>
                  <a:schemeClr val="bg1">
                    <a:lumMod val="50000"/>
                  </a:schemeClr>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3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grpSp>
        <p:grpSp>
          <p:nvGrpSpPr>
            <p:cNvPr id="10" name="그룹 71"/>
            <p:cNvGrpSpPr/>
            <p:nvPr/>
          </p:nvGrpSpPr>
          <p:grpSpPr>
            <a:xfrm>
              <a:off x="4024116" y="2551088"/>
              <a:ext cx="3009531" cy="3181936"/>
              <a:chOff x="4946650" y="1492250"/>
              <a:chExt cx="3933825" cy="4689475"/>
            </a:xfrm>
            <a:grpFill/>
          </p:grpSpPr>
          <p:sp>
            <p:nvSpPr>
              <p:cNvPr id="1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2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3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4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5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6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7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8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9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0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1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2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3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4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5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6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7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317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317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sp>
            <p:nvSpPr>
              <p:cNvPr id="18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grpFill/>
              <a:ln w="3175">
                <a:solidFill>
                  <a:schemeClr val="bg1">
                    <a:lumMod val="50000"/>
                  </a:schemeClr>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400"/>
              </a:p>
            </p:txBody>
          </p:sp>
        </p:grpSp>
      </p:grpSp>
      <p:grpSp>
        <p:nvGrpSpPr>
          <p:cNvPr id="431" name="그룹 430"/>
          <p:cNvGrpSpPr/>
          <p:nvPr/>
        </p:nvGrpSpPr>
        <p:grpSpPr>
          <a:xfrm>
            <a:off x="6716172" y="3485364"/>
            <a:ext cx="626355" cy="607632"/>
            <a:chOff x="7458690" y="4560380"/>
            <a:chExt cx="789960" cy="766346"/>
          </a:xfrm>
        </p:grpSpPr>
        <p:pic>
          <p:nvPicPr>
            <p:cNvPr id="432" name="그림 431"/>
            <p:cNvPicPr>
              <a:picLocks noChangeAspect="1"/>
            </p:cNvPicPr>
            <p:nvPr/>
          </p:nvPicPr>
          <p:blipFill>
            <a:blip r:embed="rId5"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470497" y="4548573"/>
              <a:ext cx="766346" cy="789960"/>
            </a:xfrm>
            <a:prstGeom prst="rect">
              <a:avLst/>
            </a:prstGeom>
          </p:spPr>
        </p:pic>
        <p:sp>
          <p:nvSpPr>
            <p:cNvPr id="433" name="Rectangle 3"/>
            <p:cNvSpPr txBox="1">
              <a:spLocks noChangeArrowheads="1"/>
            </p:cNvSpPr>
            <p:nvPr/>
          </p:nvSpPr>
          <p:spPr bwMode="auto">
            <a:xfrm>
              <a:off x="7645132" y="4766146"/>
              <a:ext cx="566783" cy="276999"/>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8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45</a:t>
              </a:r>
              <a:r>
                <a:rPr lang="en-US" sz="12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pic>
        <p:nvPicPr>
          <p:cNvPr id="434" name="그림 433"/>
          <p:cNvPicPr>
            <a:picLocks noChangeAspect="1"/>
          </p:cNvPicPr>
          <p:nvPr/>
        </p:nvPicPr>
        <p:blipFill>
          <a:blip r:embed="rId5"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978925" y="1467744"/>
            <a:ext cx="475440" cy="490090"/>
          </a:xfrm>
          <a:prstGeom prst="rect">
            <a:avLst/>
          </a:prstGeom>
        </p:spPr>
      </p:pic>
      <p:sp>
        <p:nvSpPr>
          <p:cNvPr id="435" name="Rectangle 3"/>
          <p:cNvSpPr txBox="1">
            <a:spLocks noChangeArrowheads="1"/>
          </p:cNvSpPr>
          <p:nvPr/>
        </p:nvSpPr>
        <p:spPr bwMode="auto">
          <a:xfrm>
            <a:off x="1558985" y="1460479"/>
            <a:ext cx="4161536" cy="195227"/>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600" b="1" smtClean="0">
                <a:solidFill>
                  <a:srgbClr val="402D1F"/>
                </a:solidFill>
                <a:latin typeface="Calibri" panose="020F0502020204030204" pitchFamily="34" charset="0"/>
                <a:ea typeface="Tahoma" pitchFamily="34" charset="0"/>
                <a:cs typeface="Tahoma" pitchFamily="34" charset="0"/>
              </a:rPr>
              <a:t>Presentation title</a:t>
            </a:r>
            <a:endParaRPr lang="en-US" altLang="ko-KR" sz="1600" b="1" dirty="0">
              <a:solidFill>
                <a:srgbClr val="402D1F"/>
              </a:solidFill>
              <a:latin typeface="Calibri" panose="020F0502020204030204" pitchFamily="34" charset="0"/>
              <a:ea typeface="Tahoma" pitchFamily="34" charset="0"/>
              <a:cs typeface="Tahoma" pitchFamily="34" charset="0"/>
            </a:endParaRPr>
          </a:p>
        </p:txBody>
      </p:sp>
      <p:sp>
        <p:nvSpPr>
          <p:cNvPr id="436" name="Rectangle 3"/>
          <p:cNvSpPr txBox="1">
            <a:spLocks noChangeArrowheads="1"/>
          </p:cNvSpPr>
          <p:nvPr/>
        </p:nvSpPr>
        <p:spPr bwMode="auto">
          <a:xfrm>
            <a:off x="1558984" y="1664201"/>
            <a:ext cx="4008906" cy="311607"/>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nvGrpSpPr>
          <p:cNvPr id="437" name="그룹 436"/>
          <p:cNvGrpSpPr/>
          <p:nvPr/>
        </p:nvGrpSpPr>
        <p:grpSpPr>
          <a:xfrm>
            <a:off x="5803182" y="2376833"/>
            <a:ext cx="525311" cy="507877"/>
            <a:chOff x="7497851" y="4598370"/>
            <a:chExt cx="714064" cy="690365"/>
          </a:xfrm>
        </p:grpSpPr>
        <p:pic>
          <p:nvPicPr>
            <p:cNvPr id="438" name="그림 437"/>
            <p:cNvPicPr>
              <a:picLocks noChangeAspect="1"/>
            </p:cNvPicPr>
            <p:nvPr/>
          </p:nvPicPr>
          <p:blipFill>
            <a:blip r:embed="rId5"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508487" y="4587734"/>
              <a:ext cx="690365" cy="711638"/>
            </a:xfrm>
            <a:prstGeom prst="rect">
              <a:avLst/>
            </a:prstGeom>
          </p:spPr>
        </p:pic>
        <p:sp>
          <p:nvSpPr>
            <p:cNvPr id="439" name="Rectangle 3"/>
            <p:cNvSpPr txBox="1">
              <a:spLocks noChangeArrowheads="1"/>
            </p:cNvSpPr>
            <p:nvPr/>
          </p:nvSpPr>
          <p:spPr bwMode="auto">
            <a:xfrm>
              <a:off x="7645132" y="4788543"/>
              <a:ext cx="566783" cy="23220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4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27</a:t>
              </a:r>
              <a:r>
                <a:rPr lang="en-US" sz="105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05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grpSp>
        <p:nvGrpSpPr>
          <p:cNvPr id="440" name="그룹 439"/>
          <p:cNvGrpSpPr/>
          <p:nvPr/>
        </p:nvGrpSpPr>
        <p:grpSpPr>
          <a:xfrm>
            <a:off x="1957880" y="3313977"/>
            <a:ext cx="525311" cy="507877"/>
            <a:chOff x="7497851" y="4598370"/>
            <a:chExt cx="714064" cy="690365"/>
          </a:xfrm>
        </p:grpSpPr>
        <p:pic>
          <p:nvPicPr>
            <p:cNvPr id="441" name="그림 440"/>
            <p:cNvPicPr>
              <a:picLocks noChangeAspect="1"/>
            </p:cNvPicPr>
            <p:nvPr/>
          </p:nvPicPr>
          <p:blipFill>
            <a:blip r:embed="rId5"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508487" y="4587734"/>
              <a:ext cx="690365" cy="711638"/>
            </a:xfrm>
            <a:prstGeom prst="rect">
              <a:avLst/>
            </a:prstGeom>
          </p:spPr>
        </p:pic>
        <p:sp>
          <p:nvSpPr>
            <p:cNvPr id="442" name="Rectangle 3"/>
            <p:cNvSpPr txBox="1">
              <a:spLocks noChangeArrowheads="1"/>
            </p:cNvSpPr>
            <p:nvPr/>
          </p:nvSpPr>
          <p:spPr bwMode="auto">
            <a:xfrm>
              <a:off x="7645132" y="4788543"/>
              <a:ext cx="566783" cy="23220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4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32</a:t>
              </a:r>
              <a:r>
                <a:rPr lang="en-US" sz="105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05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grpSp>
        <p:nvGrpSpPr>
          <p:cNvPr id="443" name="그룹 442"/>
          <p:cNvGrpSpPr/>
          <p:nvPr/>
        </p:nvGrpSpPr>
        <p:grpSpPr>
          <a:xfrm>
            <a:off x="3196461" y="2875645"/>
            <a:ext cx="385010" cy="372232"/>
            <a:chOff x="7497851" y="4598370"/>
            <a:chExt cx="714064" cy="690365"/>
          </a:xfrm>
        </p:grpSpPr>
        <p:pic>
          <p:nvPicPr>
            <p:cNvPr id="444" name="그림 443"/>
            <p:cNvPicPr>
              <a:picLocks noChangeAspect="1"/>
            </p:cNvPicPr>
            <p:nvPr/>
          </p:nvPicPr>
          <p:blipFill>
            <a:blip r:embed="rId6"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508487" y="4587734"/>
              <a:ext cx="690365" cy="711638"/>
            </a:xfrm>
            <a:prstGeom prst="rect">
              <a:avLst/>
            </a:prstGeom>
          </p:spPr>
        </p:pic>
        <p:sp>
          <p:nvSpPr>
            <p:cNvPr id="445" name="Rectangle 3"/>
            <p:cNvSpPr txBox="1">
              <a:spLocks noChangeArrowheads="1"/>
            </p:cNvSpPr>
            <p:nvPr/>
          </p:nvSpPr>
          <p:spPr bwMode="auto">
            <a:xfrm>
              <a:off x="7645131" y="4768864"/>
              <a:ext cx="566784" cy="27156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8</a:t>
              </a:r>
              <a:r>
                <a:rPr lang="en-US" sz="10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0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grpSp>
        <p:nvGrpSpPr>
          <p:cNvPr id="446" name="그룹 445"/>
          <p:cNvGrpSpPr/>
          <p:nvPr/>
        </p:nvGrpSpPr>
        <p:grpSpPr>
          <a:xfrm>
            <a:off x="3997008" y="4114728"/>
            <a:ext cx="415218" cy="401438"/>
            <a:chOff x="7497851" y="4598370"/>
            <a:chExt cx="714064" cy="690365"/>
          </a:xfrm>
        </p:grpSpPr>
        <p:pic>
          <p:nvPicPr>
            <p:cNvPr id="447" name="그림 446"/>
            <p:cNvPicPr>
              <a:picLocks noChangeAspect="1"/>
            </p:cNvPicPr>
            <p:nvPr/>
          </p:nvPicPr>
          <p:blipFill>
            <a:blip r:embed="rId7"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508487" y="4587734"/>
              <a:ext cx="690365" cy="711638"/>
            </a:xfrm>
            <a:prstGeom prst="rect">
              <a:avLst/>
            </a:prstGeom>
          </p:spPr>
        </p:pic>
        <p:sp>
          <p:nvSpPr>
            <p:cNvPr id="448" name="Rectangle 3"/>
            <p:cNvSpPr txBox="1">
              <a:spLocks noChangeArrowheads="1"/>
            </p:cNvSpPr>
            <p:nvPr/>
          </p:nvSpPr>
          <p:spPr bwMode="auto">
            <a:xfrm>
              <a:off x="7645131" y="4778741"/>
              <a:ext cx="566784" cy="25180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12</a:t>
              </a:r>
              <a:r>
                <a:rPr lang="en-US" sz="10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t>
              </a:r>
              <a:endParaRPr lang="en-US" sz="10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grpSp>
      <p:grpSp>
        <p:nvGrpSpPr>
          <p:cNvPr id="449" name="그룹 448"/>
          <p:cNvGrpSpPr/>
          <p:nvPr/>
        </p:nvGrpSpPr>
        <p:grpSpPr>
          <a:xfrm>
            <a:off x="1304402" y="2620137"/>
            <a:ext cx="5999282" cy="1786758"/>
            <a:chOff x="471433" y="3431055"/>
            <a:chExt cx="7566303" cy="2253461"/>
          </a:xfrm>
        </p:grpSpPr>
        <p:sp>
          <p:nvSpPr>
            <p:cNvPr id="450" name="Rectangle 3"/>
            <p:cNvSpPr txBox="1">
              <a:spLocks noChangeArrowheads="1"/>
            </p:cNvSpPr>
            <p:nvPr/>
          </p:nvSpPr>
          <p:spPr bwMode="auto">
            <a:xfrm>
              <a:off x="2617791" y="3431055"/>
              <a:ext cx="814612"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Asia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1" name="Rectangle 3"/>
            <p:cNvSpPr txBox="1">
              <a:spLocks noChangeArrowheads="1"/>
            </p:cNvSpPr>
            <p:nvPr/>
          </p:nvSpPr>
          <p:spPr bwMode="auto">
            <a:xfrm>
              <a:off x="6084168" y="3883647"/>
              <a:ext cx="1195864" cy="35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North</a:t>
              </a:r>
            </a:p>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America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2" name="Rectangle 3"/>
            <p:cNvSpPr txBox="1">
              <a:spLocks noChangeArrowheads="1"/>
            </p:cNvSpPr>
            <p:nvPr/>
          </p:nvSpPr>
          <p:spPr bwMode="auto">
            <a:xfrm>
              <a:off x="6841872" y="5295635"/>
              <a:ext cx="1195864" cy="35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South</a:t>
              </a:r>
            </a:p>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America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3" name="Rectangle 3"/>
            <p:cNvSpPr txBox="1">
              <a:spLocks noChangeArrowheads="1"/>
            </p:cNvSpPr>
            <p:nvPr/>
          </p:nvSpPr>
          <p:spPr bwMode="auto">
            <a:xfrm>
              <a:off x="2960275" y="5506775"/>
              <a:ext cx="1195864"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Oceania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4" name="Rectangle 3"/>
            <p:cNvSpPr txBox="1">
              <a:spLocks noChangeArrowheads="1"/>
            </p:cNvSpPr>
            <p:nvPr/>
          </p:nvSpPr>
          <p:spPr bwMode="auto">
            <a:xfrm>
              <a:off x="471433" y="4456288"/>
              <a:ext cx="1195864"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Africa</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5" name="Rectangle 3"/>
            <p:cNvSpPr txBox="1">
              <a:spLocks noChangeArrowheads="1"/>
            </p:cNvSpPr>
            <p:nvPr/>
          </p:nvSpPr>
          <p:spPr bwMode="auto">
            <a:xfrm>
              <a:off x="701742" y="3573477"/>
              <a:ext cx="1195864"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Europe</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sp>
          <p:nvSpPr>
            <p:cNvPr id="456" name="Rectangle 3"/>
            <p:cNvSpPr txBox="1">
              <a:spLocks noChangeArrowheads="1"/>
            </p:cNvSpPr>
            <p:nvPr/>
          </p:nvSpPr>
          <p:spPr bwMode="auto">
            <a:xfrm>
              <a:off x="1541417" y="4015297"/>
              <a:ext cx="1195864" cy="17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rPr>
                <a:t>Middle East</a:t>
              </a:r>
              <a:endParaRPr lang="en-US" altLang="ko-KR" sz="1050" b="1">
                <a:solidFill>
                  <a:srgbClr val="363435"/>
                </a:solidFill>
                <a:effectLst>
                  <a:glow rad="127000">
                    <a:schemeClr val="bg1">
                      <a:alpha val="70000"/>
                    </a:schemeClr>
                  </a:glow>
                </a:effectLst>
                <a:latin typeface="Calibri" panose="020F0502020204030204" pitchFamily="34" charset="0"/>
                <a:ea typeface="Tahoma" pitchFamily="34" charset="0"/>
                <a:cs typeface="Arial" panose="020B0604020202020204" pitchFamily="34" charset="0"/>
              </a:endParaRPr>
            </a:p>
          </p:txBody>
        </p:sp>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Bar chart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7"/>
          <p:cNvGrpSpPr/>
          <p:nvPr/>
        </p:nvGrpSpPr>
        <p:grpSpPr>
          <a:xfrm>
            <a:off x="4954415" y="4470088"/>
            <a:ext cx="3102396" cy="273555"/>
            <a:chOff x="1033220" y="5648672"/>
            <a:chExt cx="3548221" cy="302677"/>
          </a:xfrm>
        </p:grpSpPr>
        <p:sp>
          <p:nvSpPr>
            <p:cNvPr id="9" name="모서리가 둥근 직사각형 8"/>
            <p:cNvSpPr/>
            <p:nvPr/>
          </p:nvSpPr>
          <p:spPr>
            <a:xfrm>
              <a:off x="1033220" y="5648672"/>
              <a:ext cx="3548221" cy="30267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모서리가 둥근 직사각형 9"/>
            <p:cNvSpPr/>
            <p:nvPr/>
          </p:nvSpPr>
          <p:spPr>
            <a:xfrm>
              <a:off x="1092358" y="5694253"/>
              <a:ext cx="3436944" cy="211515"/>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1" name="모서리가 둥근 직사각형 10"/>
            <p:cNvSpPr/>
            <p:nvPr/>
          </p:nvSpPr>
          <p:spPr>
            <a:xfrm>
              <a:off x="1092358" y="5694253"/>
              <a:ext cx="3436944" cy="211515"/>
            </a:xfrm>
            <a:prstGeom prst="roundRect">
              <a:avLst>
                <a:gd name="adj" fmla="val 6869"/>
              </a:avLst>
            </a:prstGeom>
            <a:solidFill>
              <a:schemeClr val="bg1">
                <a:alpha val="25000"/>
              </a:schemeClr>
            </a:solid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2" name="그룹 11"/>
          <p:cNvGrpSpPr/>
          <p:nvPr/>
        </p:nvGrpSpPr>
        <p:grpSpPr>
          <a:xfrm>
            <a:off x="1063005" y="4470088"/>
            <a:ext cx="3102396" cy="273555"/>
            <a:chOff x="1033220" y="5648672"/>
            <a:chExt cx="3548221" cy="302677"/>
          </a:xfrm>
        </p:grpSpPr>
        <p:sp>
          <p:nvSpPr>
            <p:cNvPr id="13" name="모서리가 둥근 직사각형 12"/>
            <p:cNvSpPr/>
            <p:nvPr/>
          </p:nvSpPr>
          <p:spPr>
            <a:xfrm>
              <a:off x="1033220" y="5648672"/>
              <a:ext cx="3548221" cy="30267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4" name="모서리가 둥근 직사각형 13"/>
            <p:cNvSpPr/>
            <p:nvPr/>
          </p:nvSpPr>
          <p:spPr>
            <a:xfrm>
              <a:off x="1092358" y="5694253"/>
              <a:ext cx="3436944" cy="211515"/>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5" name="모서리가 둥근 직사각형 14"/>
            <p:cNvSpPr/>
            <p:nvPr/>
          </p:nvSpPr>
          <p:spPr>
            <a:xfrm>
              <a:off x="1092358" y="5694253"/>
              <a:ext cx="3436944" cy="211515"/>
            </a:xfrm>
            <a:prstGeom prst="roundRect">
              <a:avLst>
                <a:gd name="adj" fmla="val 6869"/>
              </a:avLst>
            </a:prstGeom>
            <a:solidFill>
              <a:schemeClr val="bg1">
                <a:alpha val="25000"/>
              </a:schemeClr>
            </a:solid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6" name="그룹 15"/>
          <p:cNvGrpSpPr/>
          <p:nvPr/>
        </p:nvGrpSpPr>
        <p:grpSpPr>
          <a:xfrm>
            <a:off x="5650707" y="2242397"/>
            <a:ext cx="2439469" cy="133207"/>
            <a:chOff x="5968374" y="3032590"/>
            <a:chExt cx="2790029" cy="152349"/>
          </a:xfrm>
        </p:grpSpPr>
        <p:grpSp>
          <p:nvGrpSpPr>
            <p:cNvPr id="17" name="그룹 16"/>
            <p:cNvGrpSpPr/>
            <p:nvPr/>
          </p:nvGrpSpPr>
          <p:grpSpPr>
            <a:xfrm>
              <a:off x="5968374" y="3032590"/>
              <a:ext cx="978254" cy="152349"/>
              <a:chOff x="5580112" y="3003431"/>
              <a:chExt cx="978254" cy="152349"/>
            </a:xfrm>
          </p:grpSpPr>
          <p:sp>
            <p:nvSpPr>
              <p:cNvPr id="24" name="직사각형 23"/>
              <p:cNvSpPr/>
              <p:nvPr/>
            </p:nvSpPr>
            <p:spPr>
              <a:xfrm>
                <a:off x="5580112" y="3017627"/>
                <a:ext cx="123957" cy="123957"/>
              </a:xfrm>
              <a:prstGeom prst="rect">
                <a:avLst/>
              </a:prstGeom>
              <a:solidFill>
                <a:srgbClr val="39815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a:solidFill>
                    <a:srgbClr val="402D1F"/>
                  </a:solidFill>
                  <a:latin typeface="Calibri" panose="020F0502020204030204" pitchFamily="34" charset="0"/>
                </a:endParaRPr>
              </a:p>
            </p:txBody>
          </p:sp>
          <p:sp>
            <p:nvSpPr>
              <p:cNvPr id="25" name="Rectangle 3"/>
              <p:cNvSpPr txBox="1">
                <a:spLocks noChangeArrowheads="1"/>
              </p:cNvSpPr>
              <p:nvPr/>
            </p:nvSpPr>
            <p:spPr bwMode="auto">
              <a:xfrm>
                <a:off x="5796136" y="3003431"/>
                <a:ext cx="76223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rgbClr val="402D1F"/>
                    </a:solidFill>
                    <a:latin typeface="Calibri" panose="020F0502020204030204" pitchFamily="34" charset="0"/>
                    <a:ea typeface="Tahoma" pitchFamily="34" charset="0"/>
                    <a:cs typeface="Tahoma" pitchFamily="34" charset="0"/>
                  </a:rPr>
                  <a:t>Value 01</a:t>
                </a:r>
                <a:endParaRPr lang="en-US" altLang="ko-KR" sz="900" b="1">
                  <a:solidFill>
                    <a:srgbClr val="402D1F"/>
                  </a:solidFill>
                  <a:latin typeface="Calibri" panose="020F0502020204030204" pitchFamily="34" charset="0"/>
                  <a:ea typeface="Tahoma" pitchFamily="34" charset="0"/>
                  <a:cs typeface="Tahoma" pitchFamily="34" charset="0"/>
                </a:endParaRPr>
              </a:p>
            </p:txBody>
          </p:sp>
        </p:grpSp>
        <p:grpSp>
          <p:nvGrpSpPr>
            <p:cNvPr id="18" name="그룹 17"/>
            <p:cNvGrpSpPr/>
            <p:nvPr/>
          </p:nvGrpSpPr>
          <p:grpSpPr>
            <a:xfrm>
              <a:off x="6844081" y="3032590"/>
              <a:ext cx="1008435" cy="152349"/>
              <a:chOff x="5549931" y="3003431"/>
              <a:chExt cx="1008435" cy="152349"/>
            </a:xfrm>
          </p:grpSpPr>
          <p:sp>
            <p:nvSpPr>
              <p:cNvPr id="22" name="직사각형 21"/>
              <p:cNvSpPr/>
              <p:nvPr/>
            </p:nvSpPr>
            <p:spPr>
              <a:xfrm>
                <a:off x="5549931" y="3017627"/>
                <a:ext cx="123957" cy="123957"/>
              </a:xfrm>
              <a:prstGeom prst="rect">
                <a:avLst/>
              </a:prstGeom>
              <a:solidFill>
                <a:srgbClr val="91AC3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a:solidFill>
                    <a:srgbClr val="402D1F"/>
                  </a:solidFill>
                  <a:latin typeface="Calibri" panose="020F0502020204030204" pitchFamily="34" charset="0"/>
                </a:endParaRPr>
              </a:p>
            </p:txBody>
          </p:sp>
          <p:sp>
            <p:nvSpPr>
              <p:cNvPr id="23" name="Rectangle 3"/>
              <p:cNvSpPr txBox="1">
                <a:spLocks noChangeArrowheads="1"/>
              </p:cNvSpPr>
              <p:nvPr/>
            </p:nvSpPr>
            <p:spPr bwMode="auto">
              <a:xfrm>
                <a:off x="5796136" y="3003431"/>
                <a:ext cx="76223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rgbClr val="402D1F"/>
                    </a:solidFill>
                    <a:latin typeface="Calibri" panose="020F0502020204030204" pitchFamily="34" charset="0"/>
                    <a:ea typeface="Tahoma" pitchFamily="34" charset="0"/>
                    <a:cs typeface="Tahoma" pitchFamily="34" charset="0"/>
                  </a:rPr>
                  <a:t>Value 02</a:t>
                </a:r>
                <a:endParaRPr lang="en-US" altLang="ko-KR" sz="900" b="1">
                  <a:solidFill>
                    <a:srgbClr val="402D1F"/>
                  </a:solidFill>
                  <a:latin typeface="Calibri" panose="020F0502020204030204" pitchFamily="34" charset="0"/>
                  <a:ea typeface="Tahoma" pitchFamily="34" charset="0"/>
                  <a:cs typeface="Tahoma" pitchFamily="34" charset="0"/>
                </a:endParaRPr>
              </a:p>
            </p:txBody>
          </p:sp>
        </p:grpSp>
        <p:grpSp>
          <p:nvGrpSpPr>
            <p:cNvPr id="19" name="그룹 18"/>
            <p:cNvGrpSpPr/>
            <p:nvPr/>
          </p:nvGrpSpPr>
          <p:grpSpPr>
            <a:xfrm>
              <a:off x="7780149" y="3032590"/>
              <a:ext cx="978254" cy="152349"/>
              <a:chOff x="5580112" y="3003431"/>
              <a:chExt cx="978254" cy="152349"/>
            </a:xfrm>
          </p:grpSpPr>
          <p:sp>
            <p:nvSpPr>
              <p:cNvPr id="20" name="직사각형 19"/>
              <p:cNvSpPr/>
              <p:nvPr/>
            </p:nvSpPr>
            <p:spPr>
              <a:xfrm>
                <a:off x="5580112" y="3017627"/>
                <a:ext cx="123957" cy="123957"/>
              </a:xfrm>
              <a:prstGeom prst="rect">
                <a:avLst/>
              </a:prstGeom>
              <a:solidFill>
                <a:srgbClr val="402D1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200">
                  <a:solidFill>
                    <a:srgbClr val="402D1F"/>
                  </a:solidFill>
                  <a:latin typeface="Calibri" panose="020F0502020204030204" pitchFamily="34" charset="0"/>
                </a:endParaRPr>
              </a:p>
            </p:txBody>
          </p:sp>
          <p:sp>
            <p:nvSpPr>
              <p:cNvPr id="21" name="Rectangle 3"/>
              <p:cNvSpPr txBox="1">
                <a:spLocks noChangeArrowheads="1"/>
              </p:cNvSpPr>
              <p:nvPr/>
            </p:nvSpPr>
            <p:spPr bwMode="auto">
              <a:xfrm>
                <a:off x="5796136" y="3003431"/>
                <a:ext cx="76223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1270" h="127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rgbClr val="402D1F"/>
                    </a:solidFill>
                    <a:latin typeface="Calibri" panose="020F0502020204030204" pitchFamily="34" charset="0"/>
                    <a:ea typeface="Tahoma" pitchFamily="34" charset="0"/>
                    <a:cs typeface="Tahoma" pitchFamily="34" charset="0"/>
                  </a:rPr>
                  <a:t>Value 03</a:t>
                </a:r>
                <a:endParaRPr lang="en-US" altLang="ko-KR" sz="900" b="1">
                  <a:solidFill>
                    <a:srgbClr val="402D1F"/>
                  </a:solidFill>
                  <a:latin typeface="Calibri" panose="020F0502020204030204" pitchFamily="34" charset="0"/>
                  <a:ea typeface="Tahoma" pitchFamily="34" charset="0"/>
                  <a:cs typeface="Tahoma" pitchFamily="34" charset="0"/>
                </a:endParaRPr>
              </a:p>
            </p:txBody>
          </p:sp>
        </p:grpSp>
      </p:grpSp>
      <p:sp>
        <p:nvSpPr>
          <p:cNvPr id="26" name="직사각형 25"/>
          <p:cNvSpPr/>
          <p:nvPr/>
        </p:nvSpPr>
        <p:spPr>
          <a:xfrm rot="5400000" flipH="1">
            <a:off x="6252596" y="1394992"/>
            <a:ext cx="466786" cy="2808202"/>
          </a:xfrm>
          <a:prstGeom prst="rect">
            <a:avLst/>
          </a:prstGeom>
          <a:gradFill>
            <a:gsLst>
              <a:gs pos="0">
                <a:srgbClr val="91AC37">
                  <a:alpha val="0"/>
                </a:srgbClr>
              </a:gs>
              <a:gs pos="100000">
                <a:srgbClr val="91AC37">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7" name="직사각형 26"/>
          <p:cNvSpPr/>
          <p:nvPr/>
        </p:nvSpPr>
        <p:spPr>
          <a:xfrm rot="16200000">
            <a:off x="2729645" y="2704647"/>
            <a:ext cx="466786" cy="2118059"/>
          </a:xfrm>
          <a:prstGeom prst="rect">
            <a:avLst/>
          </a:prstGeom>
          <a:gradFill>
            <a:gsLst>
              <a:gs pos="0">
                <a:srgbClr val="91AC37">
                  <a:alpha val="0"/>
                </a:srgbClr>
              </a:gs>
              <a:gs pos="100000">
                <a:srgbClr val="398153">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aphicFrame>
        <p:nvGraphicFramePr>
          <p:cNvPr id="28" name="차트 27"/>
          <p:cNvGraphicFramePr/>
          <p:nvPr>
            <p:extLst>
              <p:ext uri="{D42A27DB-BD31-4B8C-83A1-F6EECF244321}">
                <p14:modId xmlns:p14="http://schemas.microsoft.com/office/powerpoint/2010/main" val="887175736"/>
              </p:ext>
            </p:extLst>
          </p:nvPr>
        </p:nvGraphicFramePr>
        <p:xfrm>
          <a:off x="4922282" y="2395330"/>
          <a:ext cx="3164439" cy="235615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9" name="차트 28"/>
          <p:cNvGraphicFramePr/>
          <p:nvPr>
            <p:extLst>
              <p:ext uri="{D42A27DB-BD31-4B8C-83A1-F6EECF244321}">
                <p14:modId xmlns:p14="http://schemas.microsoft.com/office/powerpoint/2010/main" val="736327716"/>
              </p:ext>
            </p:extLst>
          </p:nvPr>
        </p:nvGraphicFramePr>
        <p:xfrm>
          <a:off x="1027295" y="2395330"/>
          <a:ext cx="3164439" cy="2356157"/>
        </p:xfrm>
        <a:graphic>
          <a:graphicData uri="http://schemas.openxmlformats.org/drawingml/2006/chart">
            <c:chart xmlns:c="http://schemas.openxmlformats.org/drawingml/2006/chart" xmlns:r="http://schemas.openxmlformats.org/officeDocument/2006/relationships" r:id="rId7"/>
          </a:graphicData>
        </a:graphic>
      </p:graphicFrame>
      <p:grpSp>
        <p:nvGrpSpPr>
          <p:cNvPr id="30" name="그룹 29"/>
          <p:cNvGrpSpPr/>
          <p:nvPr/>
        </p:nvGrpSpPr>
        <p:grpSpPr>
          <a:xfrm>
            <a:off x="4066595" y="2702379"/>
            <a:ext cx="986626" cy="1621245"/>
            <a:chOff x="4007796" y="3583209"/>
            <a:chExt cx="1128408" cy="2106463"/>
          </a:xfrm>
        </p:grpSpPr>
        <p:sp>
          <p:nvSpPr>
            <p:cNvPr id="31" name="Rectangle 3"/>
            <p:cNvSpPr txBox="1">
              <a:spLocks noChangeArrowheads="1"/>
            </p:cNvSpPr>
            <p:nvPr/>
          </p:nvSpPr>
          <p:spPr bwMode="auto">
            <a:xfrm>
              <a:off x="4007796" y="3583209"/>
              <a:ext cx="1128408" cy="195058"/>
            </a:xfrm>
            <a:prstGeom prst="rect">
              <a:avLst/>
            </a:prstGeom>
          </p:spPr>
          <p:txBody>
            <a:bodyPr wrap="square" lIns="0" tIns="0" rIns="0" bIns="0" anchor="ctr">
              <a:spAutoFit/>
              <a:scene3d>
                <a:camera prst="orthographicFront"/>
                <a:lightRig rig="threePt" dir="t"/>
              </a:scene3d>
              <a:sp3d>
                <a:bevelT w="1270" h="127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rgbClr val="402D1F"/>
                  </a:solidFill>
                  <a:latin typeface="Calibri" panose="020F0502020204030204" pitchFamily="34" charset="0"/>
                  <a:ea typeface="Tahoma" pitchFamily="34" charset="0"/>
                  <a:cs typeface="Tahoma" pitchFamily="34" charset="0"/>
                </a:rPr>
                <a:t>Value 01</a:t>
              </a:r>
              <a:endParaRPr lang="en-US" sz="1200" b="1" dirty="0">
                <a:solidFill>
                  <a:srgbClr val="402D1F"/>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4007796" y="4208198"/>
              <a:ext cx="1128408" cy="195058"/>
            </a:xfrm>
            <a:prstGeom prst="rect">
              <a:avLst/>
            </a:prstGeom>
          </p:spPr>
          <p:txBody>
            <a:bodyPr wrap="square" lIns="0" tIns="0" rIns="0" bIns="0" anchor="ctr">
              <a:spAutoFit/>
              <a:scene3d>
                <a:camera prst="orthographicFront"/>
                <a:lightRig rig="threePt" dir="t"/>
              </a:scene3d>
              <a:sp3d>
                <a:bevelT w="1270" h="127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rgbClr val="402D1F"/>
                  </a:solidFill>
                  <a:latin typeface="Calibri" panose="020F0502020204030204" pitchFamily="34" charset="0"/>
                  <a:ea typeface="Tahoma" pitchFamily="34" charset="0"/>
                  <a:cs typeface="Tahoma" pitchFamily="34" charset="0"/>
                </a:rPr>
                <a:t>Value 02</a:t>
              </a:r>
              <a:endParaRPr lang="en-US" sz="1200" b="1" dirty="0">
                <a:solidFill>
                  <a:srgbClr val="402D1F"/>
                </a:solidFill>
                <a:latin typeface="Calibri" panose="020F0502020204030204" pitchFamily="34" charset="0"/>
                <a:ea typeface="Tahoma" pitchFamily="34" charset="0"/>
                <a:cs typeface="Tahoma" pitchFamily="34" charset="0"/>
              </a:endParaRPr>
            </a:p>
          </p:txBody>
        </p:sp>
        <p:sp>
          <p:nvSpPr>
            <p:cNvPr id="33" name="Rectangle 3"/>
            <p:cNvSpPr txBox="1">
              <a:spLocks noChangeArrowheads="1"/>
            </p:cNvSpPr>
            <p:nvPr/>
          </p:nvSpPr>
          <p:spPr bwMode="auto">
            <a:xfrm>
              <a:off x="4007796" y="4856270"/>
              <a:ext cx="1128408" cy="195058"/>
            </a:xfrm>
            <a:prstGeom prst="rect">
              <a:avLst/>
            </a:prstGeom>
          </p:spPr>
          <p:txBody>
            <a:bodyPr wrap="square" lIns="0" tIns="0" rIns="0" bIns="0" anchor="ctr">
              <a:spAutoFit/>
              <a:scene3d>
                <a:camera prst="orthographicFront"/>
                <a:lightRig rig="threePt" dir="t"/>
              </a:scene3d>
              <a:sp3d>
                <a:bevelT w="1270" h="127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rgbClr val="402D1F"/>
                  </a:solidFill>
                  <a:latin typeface="Calibri" panose="020F0502020204030204" pitchFamily="34" charset="0"/>
                  <a:ea typeface="Tahoma" pitchFamily="34" charset="0"/>
                  <a:cs typeface="Tahoma" pitchFamily="34" charset="0"/>
                </a:rPr>
                <a:t>Value 03</a:t>
              </a:r>
              <a:endParaRPr lang="en-US" sz="1200" b="1" dirty="0">
                <a:solidFill>
                  <a:srgbClr val="402D1F"/>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4007796" y="5494614"/>
              <a:ext cx="1128408" cy="195058"/>
            </a:xfrm>
            <a:prstGeom prst="rect">
              <a:avLst/>
            </a:prstGeom>
          </p:spPr>
          <p:txBody>
            <a:bodyPr wrap="square" lIns="0" tIns="0" rIns="0" bIns="0" anchor="ctr">
              <a:spAutoFit/>
              <a:scene3d>
                <a:camera prst="orthographicFront"/>
                <a:lightRig rig="threePt" dir="t"/>
              </a:scene3d>
              <a:sp3d>
                <a:bevelT w="1270" h="127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200" b="1" smtClean="0">
                  <a:solidFill>
                    <a:srgbClr val="402D1F"/>
                  </a:solidFill>
                  <a:latin typeface="Calibri" panose="020F0502020204030204" pitchFamily="34" charset="0"/>
                  <a:ea typeface="Tahoma" pitchFamily="34" charset="0"/>
                  <a:cs typeface="Tahoma" pitchFamily="34" charset="0"/>
                </a:rPr>
                <a:t>Value 04</a:t>
              </a:r>
              <a:endParaRPr lang="en-US" sz="1200" b="1" dirty="0">
                <a:solidFill>
                  <a:srgbClr val="402D1F"/>
                </a:solidFill>
                <a:latin typeface="Calibri" panose="020F0502020204030204" pitchFamily="34" charset="0"/>
                <a:ea typeface="Tahoma" pitchFamily="34" charset="0"/>
                <a:cs typeface="Tahoma" pitchFamily="34" charset="0"/>
              </a:endParaRPr>
            </a:p>
          </p:txBody>
        </p:sp>
      </p:grpSp>
      <p:grpSp>
        <p:nvGrpSpPr>
          <p:cNvPr id="35" name="그룹 34"/>
          <p:cNvGrpSpPr/>
          <p:nvPr/>
        </p:nvGrpSpPr>
        <p:grpSpPr>
          <a:xfrm>
            <a:off x="300235" y="3753737"/>
            <a:ext cx="1266420" cy="617033"/>
            <a:chOff x="945350" y="5100497"/>
            <a:chExt cx="1995881" cy="972445"/>
          </a:xfrm>
        </p:grpSpPr>
        <p:pic>
          <p:nvPicPr>
            <p:cNvPr id="36" name="그림 35"/>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37" name="그림 36"/>
            <p:cNvPicPr>
              <a:picLocks noChangeAspect="1"/>
            </p:cNvPicPr>
            <p:nvPr/>
          </p:nvPicPr>
          <p:blipFill>
            <a:blip r:embed="rId9"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38" name="그림 37"/>
            <p:cNvPicPr>
              <a:picLocks noChangeAspect="1"/>
            </p:cNvPicPr>
            <p:nvPr/>
          </p:nvPicPr>
          <p:blipFill>
            <a:blip r:embed="rId10"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4" y="5110403"/>
              <a:ext cx="169431" cy="149620"/>
            </a:xfrm>
            <a:prstGeom prst="rect">
              <a:avLst/>
            </a:prstGeom>
          </p:spPr>
        </p:pic>
        <p:pic>
          <p:nvPicPr>
            <p:cNvPr id="39" name="그림 38"/>
            <p:cNvPicPr>
              <a:picLocks noChangeAspect="1"/>
            </p:cNvPicPr>
            <p:nvPr/>
          </p:nvPicPr>
          <p:blipFill>
            <a:blip r:embed="rId11"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40" name="그림 39"/>
            <p:cNvPicPr>
              <a:picLocks noChangeAspect="1"/>
            </p:cNvPicPr>
            <p:nvPr/>
          </p:nvPicPr>
          <p:blipFill>
            <a:blip r:embed="rId12"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41" name="그룹 40"/>
          <p:cNvGrpSpPr/>
          <p:nvPr/>
        </p:nvGrpSpPr>
        <p:grpSpPr>
          <a:xfrm rot="20944729">
            <a:off x="7850715" y="1323622"/>
            <a:ext cx="1066108" cy="546197"/>
            <a:chOff x="6223367" y="4843837"/>
            <a:chExt cx="1681855" cy="861661"/>
          </a:xfrm>
        </p:grpSpPr>
        <p:pic>
          <p:nvPicPr>
            <p:cNvPr id="42" name="그림 41"/>
            <p:cNvPicPr>
              <a:picLocks noChangeAspect="1"/>
            </p:cNvPicPr>
            <p:nvPr/>
          </p:nvPicPr>
          <p:blipFill>
            <a:blip r:embed="rId13"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43" name="그림 42"/>
            <p:cNvPicPr>
              <a:picLocks noChangeAspect="1"/>
            </p:cNvPicPr>
            <p:nvPr/>
          </p:nvPicPr>
          <p:blipFill>
            <a:blip r:embed="rId14"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20066">
              <a:off x="7575113" y="5288857"/>
              <a:ext cx="330109" cy="291511"/>
            </a:xfrm>
            <a:prstGeom prst="rect">
              <a:avLst/>
            </a:prstGeom>
          </p:spPr>
        </p:pic>
        <p:pic>
          <p:nvPicPr>
            <p:cNvPr id="44" name="그림 43"/>
            <p:cNvPicPr>
              <a:picLocks noChangeAspect="1"/>
            </p:cNvPicPr>
            <p:nvPr/>
          </p:nvPicPr>
          <p:blipFill>
            <a:blip r:embed="rId15"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45" name="그림 44"/>
            <p:cNvPicPr>
              <a:picLocks noChangeAspect="1"/>
            </p:cNvPicPr>
            <p:nvPr/>
          </p:nvPicPr>
          <p:blipFill>
            <a:blip r:embed="rId16"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833360" y="4874979"/>
              <a:ext cx="532681" cy="470398"/>
            </a:xfrm>
            <a:prstGeom prst="rect">
              <a:avLst/>
            </a:prstGeom>
          </p:spPr>
        </p:pic>
      </p:grpSp>
      <p:pic>
        <p:nvPicPr>
          <p:cNvPr id="47" name="그림 46"/>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694691" y="1350596"/>
            <a:ext cx="1054596" cy="932677"/>
          </a:xfrm>
          <a:prstGeom prst="rect">
            <a:avLst/>
          </a:prstGeom>
        </p:spPr>
      </p:pic>
      <p:sp>
        <p:nvSpPr>
          <p:cNvPr id="48" name="Freeform 7"/>
          <p:cNvSpPr>
            <a:spLocks noEditPoints="1"/>
          </p:cNvSpPr>
          <p:nvPr/>
        </p:nvSpPr>
        <p:spPr bwMode="auto">
          <a:xfrm>
            <a:off x="1122874" y="1658809"/>
            <a:ext cx="335879" cy="296046"/>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600"/>
          </a:p>
        </p:txBody>
      </p:sp>
      <p:pic>
        <p:nvPicPr>
          <p:cNvPr id="49" name="그림 48"/>
          <p:cNvPicPr>
            <a:picLocks noChangeAspect="1"/>
          </p:cNvPicPr>
          <p:nvPr/>
        </p:nvPicPr>
        <p:blipFill rotWithShape="1">
          <a:blip r:embed="rId18" cstate="print">
            <a:extLst>
              <a:ext uri="{BEBA8EAE-BF5A-486C-A8C5-ECC9F3942E4B}">
                <a14:imgProps xmlns:a14="http://schemas.microsoft.com/office/drawing/2010/main">
                  <a14:imgLayer>
                    <a14:imgEffect>
                      <a14:colorTemperature colorTemp="8800"/>
                    </a14:imgEffect>
                    <a14:imgEffect>
                      <a14:brightnessContrast bright="-20000"/>
                    </a14:imgEffect>
                  </a14:imgLayer>
                </a14:imgProps>
              </a:ext>
              <a:ext uri="{28A0092B-C50C-407E-A947-70E740481C1C}">
                <a14:useLocalDpi xmlns:a14="http://schemas.microsoft.com/office/drawing/2010/main"/>
              </a:ext>
            </a:extLst>
          </a:blip>
          <a:srcRect/>
          <a:stretch/>
        </p:blipFill>
        <p:spPr>
          <a:xfrm rot="13237866">
            <a:off x="815299" y="1494554"/>
            <a:ext cx="314735" cy="174808"/>
          </a:xfrm>
          <a:prstGeom prst="rect">
            <a:avLst/>
          </a:prstGeom>
        </p:spPr>
      </p:pic>
      <p:grpSp>
        <p:nvGrpSpPr>
          <p:cNvPr id="50" name="그룹 49"/>
          <p:cNvGrpSpPr/>
          <p:nvPr/>
        </p:nvGrpSpPr>
        <p:grpSpPr>
          <a:xfrm>
            <a:off x="1850378" y="1512469"/>
            <a:ext cx="4196582" cy="574143"/>
            <a:chOff x="480934" y="1755276"/>
            <a:chExt cx="4278919" cy="585408"/>
          </a:xfrm>
        </p:grpSpPr>
        <p:sp>
          <p:nvSpPr>
            <p:cNvPr id="51" name="Rectangle 3"/>
            <p:cNvSpPr txBox="1">
              <a:spLocks noChangeArrowheads="1"/>
            </p:cNvSpPr>
            <p:nvPr/>
          </p:nvSpPr>
          <p:spPr>
            <a:xfrm>
              <a:off x="480934" y="1755276"/>
              <a:ext cx="4148382" cy="229543"/>
            </a:xfrm>
            <a:prstGeom prst="rect">
              <a:avLst/>
            </a:prstGeom>
            <a:noFill/>
          </p:spPr>
          <p:txBody>
            <a:bodyPr wrap="square" lIns="0" tIns="0" rIns="0" bIns="0" anchor="ctr">
              <a:spAutoFit/>
              <a:scene3d>
                <a:camera prst="orthographicFront"/>
                <a:lightRig rig="threePt" dir="t"/>
              </a:scene3d>
              <a:sp3d>
                <a:bevelT w="0" h="0"/>
              </a:sp3d>
            </a:bodyPr>
            <a:lstStyle/>
            <a:p>
              <a:pP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52" name="Rectangle 3"/>
            <p:cNvSpPr txBox="1">
              <a:spLocks noChangeArrowheads="1"/>
            </p:cNvSpPr>
            <p:nvPr/>
          </p:nvSpPr>
          <p:spPr bwMode="auto">
            <a:xfrm>
              <a:off x="480935" y="2037786"/>
              <a:ext cx="4278918" cy="3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a:solidFill>
                    <a:srgbClr val="402D1F"/>
                  </a:solidFill>
                  <a:latin typeface="Calibri" panose="020F0502020204030204" pitchFamily="34" charset="0"/>
                  <a:ea typeface="Tahoma" pitchFamily="34" charset="0"/>
                  <a:cs typeface="Tahoma" pitchFamily="34" charset="0"/>
                </a:rPr>
                <a:t>PowerPoint offers word processing, outlining, drawing, graphing, and presentation management tools- all designed to be easy to use and learn.</a:t>
              </a:r>
            </a:p>
          </p:txBody>
        </p:sp>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Infographic elements</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pic>
        <p:nvPicPr>
          <p:cNvPr id="8" name="그림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48706" y="1860611"/>
            <a:ext cx="3107829" cy="2766577"/>
          </a:xfrm>
          <a:prstGeom prst="rect">
            <a:avLst/>
          </a:prstGeom>
        </p:spPr>
      </p:pic>
      <p:pic>
        <p:nvPicPr>
          <p:cNvPr id="9" name="그림 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84368" y="1389235"/>
            <a:ext cx="833399" cy="440176"/>
          </a:xfrm>
          <a:prstGeom prst="rect">
            <a:avLst/>
          </a:prstGeom>
        </p:spPr>
      </p:pic>
      <p:sp>
        <p:nvSpPr>
          <p:cNvPr id="10" name="speed"/>
          <p:cNvSpPr txBox="1">
            <a:spLocks noChangeArrowheads="1"/>
          </p:cNvSpPr>
          <p:nvPr/>
        </p:nvSpPr>
        <p:spPr bwMode="auto">
          <a:xfrm>
            <a:off x="1162436" y="2690016"/>
            <a:ext cx="1973166" cy="493645"/>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0" lvl="1" algn="ctr">
              <a:lnSpc>
                <a:spcPct val="80000"/>
              </a:lnSpc>
              <a:spcBef>
                <a:spcPct val="20000"/>
              </a:spcBef>
              <a:buClr>
                <a:prstClr val="white"/>
              </a:buClr>
              <a:defRPr/>
            </a:pPr>
            <a:r>
              <a:rPr lang="en-US" altLang="ko-KR" sz="2400" b="1" dirty="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rPr>
              <a:t>Design inspiration for presentation</a:t>
            </a:r>
          </a:p>
        </p:txBody>
      </p:sp>
      <p:sp>
        <p:nvSpPr>
          <p:cNvPr id="11" name="원호 10"/>
          <p:cNvSpPr/>
          <p:nvPr/>
        </p:nvSpPr>
        <p:spPr>
          <a:xfrm>
            <a:off x="583077" y="1486382"/>
            <a:ext cx="3344035" cy="3344035"/>
          </a:xfrm>
          <a:prstGeom prst="arc">
            <a:avLst>
              <a:gd name="adj1" fmla="val 16233530"/>
              <a:gd name="adj2" fmla="val 5348089"/>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2" name="그룹 11"/>
          <p:cNvGrpSpPr/>
          <p:nvPr/>
        </p:nvGrpSpPr>
        <p:grpSpPr>
          <a:xfrm>
            <a:off x="3961596" y="1829411"/>
            <a:ext cx="3319018" cy="608966"/>
            <a:chOff x="4572000" y="2520799"/>
            <a:chExt cx="2391508" cy="738076"/>
          </a:xfrm>
        </p:grpSpPr>
        <p:sp>
          <p:nvSpPr>
            <p:cNvPr id="13" name="Rectangle 3"/>
            <p:cNvSpPr txBox="1">
              <a:spLocks noChangeArrowheads="1"/>
            </p:cNvSpPr>
            <p:nvPr/>
          </p:nvSpPr>
          <p:spPr bwMode="auto">
            <a:xfrm>
              <a:off x="4572531" y="2520799"/>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rgbClr val="402D1F"/>
                  </a:solidFill>
                  <a:latin typeface="Calibri" panose="020F0502020204030204" pitchFamily="34" charset="0"/>
                  <a:ea typeface="Tahoma" pitchFamily="34" charset="0"/>
                  <a:cs typeface="Tahoma" pitchFamily="34" charset="0"/>
                </a:rPr>
                <a:t>Immense Visual Appeal</a:t>
              </a:r>
            </a:p>
          </p:txBody>
        </p:sp>
        <p:sp>
          <p:nvSpPr>
            <p:cNvPr id="14" name="Rectangle 3"/>
            <p:cNvSpPr txBox="1">
              <a:spLocks noChangeArrowheads="1"/>
            </p:cNvSpPr>
            <p:nvPr/>
          </p:nvSpPr>
          <p:spPr bwMode="auto">
            <a:xfrm>
              <a:off x="4572000" y="2797210"/>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15" name="그룹 14"/>
          <p:cNvGrpSpPr/>
          <p:nvPr/>
        </p:nvGrpSpPr>
        <p:grpSpPr>
          <a:xfrm>
            <a:off x="4294356" y="2972071"/>
            <a:ext cx="3319018" cy="608966"/>
            <a:chOff x="4975310" y="3885625"/>
            <a:chExt cx="2391508" cy="738076"/>
          </a:xfrm>
        </p:grpSpPr>
        <p:sp>
          <p:nvSpPr>
            <p:cNvPr id="16" name="Rectangle 3"/>
            <p:cNvSpPr txBox="1">
              <a:spLocks noChangeArrowheads="1"/>
            </p:cNvSpPr>
            <p:nvPr/>
          </p:nvSpPr>
          <p:spPr bwMode="auto">
            <a:xfrm>
              <a:off x="4975841" y="3885625"/>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400" b="1">
                  <a:solidFill>
                    <a:srgbClr val="91AC37"/>
                  </a:solidFill>
                  <a:latin typeface="Calibri" panose="020F0502020204030204" pitchFamily="34" charset="0"/>
                  <a:ea typeface="Tahoma" pitchFamily="34" charset="0"/>
                  <a:cs typeface="Tahoma" pitchFamily="34" charset="0"/>
                </a:rPr>
                <a:t>Eye-Catching Visual</a:t>
              </a:r>
              <a:endParaRPr lang="en-US" altLang="ko-KR" sz="1400" b="1" dirty="0">
                <a:solidFill>
                  <a:srgbClr val="91AC37"/>
                </a:solidFill>
                <a:latin typeface="Calibri" panose="020F0502020204030204" pitchFamily="34" charset="0"/>
                <a:ea typeface="Tahoma" pitchFamily="34" charset="0"/>
                <a:cs typeface="Tahoma" pitchFamily="34" charset="0"/>
              </a:endParaRPr>
            </a:p>
          </p:txBody>
        </p:sp>
        <p:sp>
          <p:nvSpPr>
            <p:cNvPr id="17" name="Rectangle 3"/>
            <p:cNvSpPr txBox="1">
              <a:spLocks noChangeArrowheads="1"/>
            </p:cNvSpPr>
            <p:nvPr/>
          </p:nvSpPr>
          <p:spPr bwMode="auto">
            <a:xfrm>
              <a:off x="4975310" y="4162036"/>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18" name="그룹 17"/>
          <p:cNvGrpSpPr/>
          <p:nvPr/>
        </p:nvGrpSpPr>
        <p:grpSpPr>
          <a:xfrm>
            <a:off x="3961596" y="4095187"/>
            <a:ext cx="3319018" cy="608966"/>
            <a:chOff x="4572000" y="5266955"/>
            <a:chExt cx="2391508" cy="738076"/>
          </a:xfrm>
        </p:grpSpPr>
        <p:sp>
          <p:nvSpPr>
            <p:cNvPr id="19" name="Rectangle 3"/>
            <p:cNvSpPr txBox="1">
              <a:spLocks noChangeArrowheads="1"/>
            </p:cNvSpPr>
            <p:nvPr/>
          </p:nvSpPr>
          <p:spPr bwMode="auto">
            <a:xfrm>
              <a:off x="4572531" y="5266955"/>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smtClean="0">
                  <a:solidFill>
                    <a:srgbClr val="398153"/>
                  </a:solidFill>
                  <a:latin typeface="Calibri" panose="020F0502020204030204" pitchFamily="34" charset="0"/>
                  <a:ea typeface="Tahoma" pitchFamily="34" charset="0"/>
                  <a:cs typeface="Tahoma" pitchFamily="34" charset="0"/>
                </a:rPr>
                <a:t>Stylish design</a:t>
              </a:r>
              <a:endParaRPr lang="en-US" sz="1400" b="1" dirty="0">
                <a:solidFill>
                  <a:srgbClr val="398153"/>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4572000" y="5543366"/>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rgbClr val="402D1F"/>
                  </a:solidFill>
                  <a:latin typeface="Calibri" panose="020F0502020204030204" pitchFamily="34" charset="0"/>
                  <a:ea typeface="Tahoma" pitchFamily="34" charset="0"/>
                  <a:cs typeface="Tahoma" pitchFamily="34" charset="0"/>
                </a:rPr>
                <a:t>We create </a:t>
              </a:r>
              <a:r>
                <a:rPr lang="en-US" sz="1000" dirty="0" smtClean="0">
                  <a:solidFill>
                    <a:srgbClr val="402D1F"/>
                  </a:solidFill>
                  <a:latin typeface="Calibri" panose="020F0502020204030204" pitchFamily="34" charset="0"/>
                  <a:ea typeface="Tahoma" pitchFamily="34" charset="0"/>
                  <a:cs typeface="Tahoma" pitchFamily="34" charset="0"/>
                </a:rPr>
                <a:t>power point templates based </a:t>
              </a:r>
              <a:r>
                <a:rPr lang="en-US" sz="1000" dirty="0">
                  <a:solidFill>
                    <a:srgbClr val="402D1F"/>
                  </a:solidFill>
                  <a:latin typeface="Calibri" panose="020F0502020204030204" pitchFamily="34" charset="0"/>
                  <a:ea typeface="Tahoma" pitchFamily="34" charset="0"/>
                  <a:cs typeface="Tahoma" pitchFamily="34" charset="0"/>
                </a:rPr>
                <a:t>on new visual </a:t>
              </a:r>
              <a:r>
                <a:rPr lang="en-US" sz="1000" dirty="0" smtClean="0">
                  <a:solidFill>
                    <a:srgbClr val="402D1F"/>
                  </a:solidFill>
                  <a:latin typeface="Calibri" panose="020F0502020204030204" pitchFamily="34" charset="0"/>
                  <a:ea typeface="Tahoma" pitchFamily="34" charset="0"/>
                  <a:cs typeface="Tahoma" pitchFamily="34" charset="0"/>
                </a:rPr>
                <a:t>trends that’s </a:t>
              </a:r>
              <a:r>
                <a:rPr lang="en-US" sz="1000" dirty="0">
                  <a:solidFill>
                    <a:srgbClr val="402D1F"/>
                  </a:solidFill>
                  <a:latin typeface="Calibri" panose="020F0502020204030204" pitchFamily="34" charset="0"/>
                  <a:ea typeface="Tahoma" pitchFamily="34" charset="0"/>
                  <a:cs typeface="Tahoma" pitchFamily="34" charset="0"/>
                </a:rPr>
                <a:t>fresh, relevant and </a:t>
              </a:r>
              <a:r>
                <a:rPr lang="en-US" sz="1000" dirty="0" smtClean="0">
                  <a:solidFill>
                    <a:srgbClr val="402D1F"/>
                  </a:solidFill>
                  <a:latin typeface="Calibri" panose="020F0502020204030204" pitchFamily="34" charset="0"/>
                  <a:ea typeface="Tahoma" pitchFamily="34" charset="0"/>
                  <a:cs typeface="Tahoma" pitchFamily="34" charset="0"/>
                </a:rPr>
                <a:t>always </a:t>
              </a:r>
              <a:r>
                <a:rPr lang="en-US" sz="1000" dirty="0">
                  <a:solidFill>
                    <a:srgbClr val="402D1F"/>
                  </a:solidFill>
                  <a:latin typeface="Calibri" panose="020F0502020204030204" pitchFamily="34" charset="0"/>
                  <a:ea typeface="Tahoma" pitchFamily="34" charset="0"/>
                  <a:cs typeface="Tahoma" pitchFamily="34" charset="0"/>
                </a:rPr>
                <a:t>on the cutting edge. </a:t>
              </a:r>
            </a:p>
          </p:txBody>
        </p:sp>
      </p:grpSp>
      <p:grpSp>
        <p:nvGrpSpPr>
          <p:cNvPr id="21" name="그룹 20"/>
          <p:cNvGrpSpPr/>
          <p:nvPr/>
        </p:nvGrpSpPr>
        <p:grpSpPr>
          <a:xfrm>
            <a:off x="3247232" y="1780770"/>
            <a:ext cx="519865" cy="519865"/>
            <a:chOff x="3706178" y="2441749"/>
            <a:chExt cx="630084" cy="630084"/>
          </a:xfrm>
        </p:grpSpPr>
        <p:sp>
          <p:nvSpPr>
            <p:cNvPr id="22" name="타원 21"/>
            <p:cNvSpPr/>
            <p:nvPr/>
          </p:nvSpPr>
          <p:spPr>
            <a:xfrm>
              <a:off x="3706178" y="2441749"/>
              <a:ext cx="630084" cy="630084"/>
            </a:xfrm>
            <a:prstGeom prst="ellipse">
              <a:avLst/>
            </a:prstGeom>
            <a:solidFill>
              <a:srgbClr val="402D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23" name="Freeform 10"/>
            <p:cNvSpPr>
              <a:spLocks noEditPoints="1"/>
            </p:cNvSpPr>
            <p:nvPr/>
          </p:nvSpPr>
          <p:spPr bwMode="auto">
            <a:xfrm>
              <a:off x="3837843" y="2573414"/>
              <a:ext cx="366754" cy="366754"/>
            </a:xfrm>
            <a:custGeom>
              <a:avLst/>
              <a:gdLst>
                <a:gd name="T0" fmla="*/ 442 w 624"/>
                <a:gd name="T1" fmla="*/ 292 h 624"/>
                <a:gd name="T2" fmla="*/ 362 w 624"/>
                <a:gd name="T3" fmla="*/ 236 h 624"/>
                <a:gd name="T4" fmla="*/ 346 w 624"/>
                <a:gd name="T5" fmla="*/ 206 h 624"/>
                <a:gd name="T6" fmla="*/ 312 w 624"/>
                <a:gd name="T7" fmla="*/ 202 h 624"/>
                <a:gd name="T8" fmla="*/ 290 w 624"/>
                <a:gd name="T9" fmla="*/ 236 h 624"/>
                <a:gd name="T10" fmla="*/ 234 w 624"/>
                <a:gd name="T11" fmla="*/ 336 h 624"/>
                <a:gd name="T12" fmla="*/ 160 w 624"/>
                <a:gd name="T13" fmla="*/ 326 h 624"/>
                <a:gd name="T14" fmla="*/ 152 w 624"/>
                <a:gd name="T15" fmla="*/ 364 h 624"/>
                <a:gd name="T16" fmla="*/ 226 w 624"/>
                <a:gd name="T17" fmla="*/ 384 h 624"/>
                <a:gd name="T18" fmla="*/ 290 w 624"/>
                <a:gd name="T19" fmla="*/ 588 h 624"/>
                <a:gd name="T20" fmla="*/ 306 w 624"/>
                <a:gd name="T21" fmla="*/ 618 h 624"/>
                <a:gd name="T22" fmla="*/ 340 w 624"/>
                <a:gd name="T23" fmla="*/ 622 h 624"/>
                <a:gd name="T24" fmla="*/ 362 w 624"/>
                <a:gd name="T25" fmla="*/ 588 h 624"/>
                <a:gd name="T26" fmla="*/ 394 w 624"/>
                <a:gd name="T27" fmla="*/ 352 h 624"/>
                <a:gd name="T28" fmla="*/ 450 w 624"/>
                <a:gd name="T29" fmla="*/ 338 h 624"/>
                <a:gd name="T30" fmla="*/ 538 w 624"/>
                <a:gd name="T31" fmla="*/ 244 h 624"/>
                <a:gd name="T32" fmla="*/ 524 w 624"/>
                <a:gd name="T33" fmla="*/ 130 h 624"/>
                <a:gd name="T34" fmla="*/ 446 w 624"/>
                <a:gd name="T35" fmla="*/ 36 h 624"/>
                <a:gd name="T36" fmla="*/ 326 w 624"/>
                <a:gd name="T37" fmla="*/ 0 h 624"/>
                <a:gd name="T38" fmla="*/ 226 w 624"/>
                <a:gd name="T39" fmla="*/ 24 h 624"/>
                <a:gd name="T40" fmla="*/ 140 w 624"/>
                <a:gd name="T41" fmla="*/ 108 h 624"/>
                <a:gd name="T42" fmla="*/ 112 w 624"/>
                <a:gd name="T43" fmla="*/ 206 h 624"/>
                <a:gd name="T44" fmla="*/ 8 w 624"/>
                <a:gd name="T45" fmla="*/ 316 h 624"/>
                <a:gd name="T46" fmla="*/ 8 w 624"/>
                <a:gd name="T47" fmla="*/ 420 h 624"/>
                <a:gd name="T48" fmla="*/ 64 w 624"/>
                <a:gd name="T49" fmla="*/ 500 h 624"/>
                <a:gd name="T50" fmla="*/ 156 w 624"/>
                <a:gd name="T51" fmla="*/ 540 h 624"/>
                <a:gd name="T52" fmla="*/ 240 w 624"/>
                <a:gd name="T53" fmla="*/ 526 h 624"/>
                <a:gd name="T54" fmla="*/ 252 w 624"/>
                <a:gd name="T55" fmla="*/ 496 h 624"/>
                <a:gd name="T56" fmla="*/ 210 w 624"/>
                <a:gd name="T57" fmla="*/ 486 h 624"/>
                <a:gd name="T58" fmla="*/ 148 w 624"/>
                <a:gd name="T59" fmla="*/ 490 h 624"/>
                <a:gd name="T60" fmla="*/ 58 w 624"/>
                <a:gd name="T61" fmla="*/ 416 h 624"/>
                <a:gd name="T62" fmla="*/ 50 w 624"/>
                <a:gd name="T63" fmla="*/ 346 h 624"/>
                <a:gd name="T64" fmla="*/ 122 w 624"/>
                <a:gd name="T65" fmla="*/ 254 h 624"/>
                <a:gd name="T66" fmla="*/ 144 w 624"/>
                <a:gd name="T67" fmla="*/ 248 h 624"/>
                <a:gd name="T68" fmla="*/ 162 w 624"/>
                <a:gd name="T69" fmla="*/ 222 h 624"/>
                <a:gd name="T70" fmla="*/ 168 w 624"/>
                <a:gd name="T71" fmla="*/ 164 h 624"/>
                <a:gd name="T72" fmla="*/ 222 w 624"/>
                <a:gd name="T73" fmla="*/ 86 h 624"/>
                <a:gd name="T74" fmla="*/ 310 w 624"/>
                <a:gd name="T75" fmla="*/ 48 h 624"/>
                <a:gd name="T76" fmla="*/ 392 w 624"/>
                <a:gd name="T77" fmla="*/ 62 h 624"/>
                <a:gd name="T78" fmla="*/ 464 w 624"/>
                <a:gd name="T79" fmla="*/ 122 h 624"/>
                <a:gd name="T80" fmla="*/ 492 w 624"/>
                <a:gd name="T81" fmla="*/ 214 h 624"/>
                <a:gd name="T82" fmla="*/ 490 w 624"/>
                <a:gd name="T83" fmla="*/ 270 h 624"/>
                <a:gd name="T84" fmla="*/ 504 w 624"/>
                <a:gd name="T85" fmla="*/ 282 h 624"/>
                <a:gd name="T86" fmla="*/ 566 w 624"/>
                <a:gd name="T87" fmla="*/ 336 h 624"/>
                <a:gd name="T88" fmla="*/ 568 w 624"/>
                <a:gd name="T89" fmla="*/ 426 h 624"/>
                <a:gd name="T90" fmla="*/ 468 w 624"/>
                <a:gd name="T91" fmla="*/ 492 h 624"/>
                <a:gd name="T92" fmla="*/ 410 w 624"/>
                <a:gd name="T93" fmla="*/ 484 h 624"/>
                <a:gd name="T94" fmla="*/ 402 w 624"/>
                <a:gd name="T95" fmla="*/ 524 h 624"/>
                <a:gd name="T96" fmla="*/ 468 w 624"/>
                <a:gd name="T97" fmla="*/ 540 h 624"/>
                <a:gd name="T98" fmla="*/ 544 w 624"/>
                <a:gd name="T99" fmla="*/ 522 h 624"/>
                <a:gd name="T100" fmla="*/ 606 w 624"/>
                <a:gd name="T101" fmla="*/ 458 h 624"/>
                <a:gd name="T102" fmla="*/ 624 w 624"/>
                <a:gd name="T103" fmla="*/ 384 h 624"/>
                <a:gd name="T104" fmla="*/ 574 w 624"/>
                <a:gd name="T105" fmla="*/ 26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24">
                  <a:moveTo>
                    <a:pt x="466" y="316"/>
                  </a:moveTo>
                  <a:lnTo>
                    <a:pt x="466" y="316"/>
                  </a:lnTo>
                  <a:lnTo>
                    <a:pt x="464" y="306"/>
                  </a:lnTo>
                  <a:lnTo>
                    <a:pt x="458" y="298"/>
                  </a:lnTo>
                  <a:lnTo>
                    <a:pt x="450" y="294"/>
                  </a:lnTo>
                  <a:lnTo>
                    <a:pt x="442" y="292"/>
                  </a:lnTo>
                  <a:lnTo>
                    <a:pt x="442" y="292"/>
                  </a:lnTo>
                  <a:lnTo>
                    <a:pt x="420" y="294"/>
                  </a:lnTo>
                  <a:lnTo>
                    <a:pt x="398" y="298"/>
                  </a:lnTo>
                  <a:lnTo>
                    <a:pt x="380" y="306"/>
                  </a:lnTo>
                  <a:lnTo>
                    <a:pt x="362" y="316"/>
                  </a:lnTo>
                  <a:lnTo>
                    <a:pt x="362" y="236"/>
                  </a:lnTo>
                  <a:lnTo>
                    <a:pt x="362" y="236"/>
                  </a:lnTo>
                  <a:lnTo>
                    <a:pt x="360" y="228"/>
                  </a:lnTo>
                  <a:lnTo>
                    <a:pt x="358" y="222"/>
                  </a:lnTo>
                  <a:lnTo>
                    <a:pt x="356" y="216"/>
                  </a:lnTo>
                  <a:lnTo>
                    <a:pt x="350" y="210"/>
                  </a:lnTo>
                  <a:lnTo>
                    <a:pt x="346" y="206"/>
                  </a:lnTo>
                  <a:lnTo>
                    <a:pt x="340" y="202"/>
                  </a:lnTo>
                  <a:lnTo>
                    <a:pt x="332" y="200"/>
                  </a:lnTo>
                  <a:lnTo>
                    <a:pt x="326" y="200"/>
                  </a:lnTo>
                  <a:lnTo>
                    <a:pt x="326" y="200"/>
                  </a:lnTo>
                  <a:lnTo>
                    <a:pt x="318" y="200"/>
                  </a:lnTo>
                  <a:lnTo>
                    <a:pt x="312" y="202"/>
                  </a:lnTo>
                  <a:lnTo>
                    <a:pt x="306" y="206"/>
                  </a:lnTo>
                  <a:lnTo>
                    <a:pt x="300" y="210"/>
                  </a:lnTo>
                  <a:lnTo>
                    <a:pt x="296" y="216"/>
                  </a:lnTo>
                  <a:lnTo>
                    <a:pt x="292" y="222"/>
                  </a:lnTo>
                  <a:lnTo>
                    <a:pt x="290" y="228"/>
                  </a:lnTo>
                  <a:lnTo>
                    <a:pt x="290" y="236"/>
                  </a:lnTo>
                  <a:lnTo>
                    <a:pt x="290" y="370"/>
                  </a:lnTo>
                  <a:lnTo>
                    <a:pt x="290" y="370"/>
                  </a:lnTo>
                  <a:lnTo>
                    <a:pt x="276" y="360"/>
                  </a:lnTo>
                  <a:lnTo>
                    <a:pt x="264" y="350"/>
                  </a:lnTo>
                  <a:lnTo>
                    <a:pt x="250" y="342"/>
                  </a:lnTo>
                  <a:lnTo>
                    <a:pt x="234" y="336"/>
                  </a:lnTo>
                  <a:lnTo>
                    <a:pt x="218" y="330"/>
                  </a:lnTo>
                  <a:lnTo>
                    <a:pt x="202" y="326"/>
                  </a:lnTo>
                  <a:lnTo>
                    <a:pt x="186" y="324"/>
                  </a:lnTo>
                  <a:lnTo>
                    <a:pt x="170" y="324"/>
                  </a:lnTo>
                  <a:lnTo>
                    <a:pt x="170" y="324"/>
                  </a:lnTo>
                  <a:lnTo>
                    <a:pt x="160" y="326"/>
                  </a:lnTo>
                  <a:lnTo>
                    <a:pt x="152" y="330"/>
                  </a:lnTo>
                  <a:lnTo>
                    <a:pt x="148" y="338"/>
                  </a:lnTo>
                  <a:lnTo>
                    <a:pt x="146" y="348"/>
                  </a:lnTo>
                  <a:lnTo>
                    <a:pt x="146" y="348"/>
                  </a:lnTo>
                  <a:lnTo>
                    <a:pt x="148" y="356"/>
                  </a:lnTo>
                  <a:lnTo>
                    <a:pt x="152" y="364"/>
                  </a:lnTo>
                  <a:lnTo>
                    <a:pt x="160" y="370"/>
                  </a:lnTo>
                  <a:lnTo>
                    <a:pt x="170" y="372"/>
                  </a:lnTo>
                  <a:lnTo>
                    <a:pt x="170" y="372"/>
                  </a:lnTo>
                  <a:lnTo>
                    <a:pt x="188" y="372"/>
                  </a:lnTo>
                  <a:lnTo>
                    <a:pt x="208" y="378"/>
                  </a:lnTo>
                  <a:lnTo>
                    <a:pt x="226" y="384"/>
                  </a:lnTo>
                  <a:lnTo>
                    <a:pt x="242" y="392"/>
                  </a:lnTo>
                  <a:lnTo>
                    <a:pt x="256" y="404"/>
                  </a:lnTo>
                  <a:lnTo>
                    <a:pt x="270" y="418"/>
                  </a:lnTo>
                  <a:lnTo>
                    <a:pt x="280" y="432"/>
                  </a:lnTo>
                  <a:lnTo>
                    <a:pt x="290" y="448"/>
                  </a:lnTo>
                  <a:lnTo>
                    <a:pt x="290" y="588"/>
                  </a:lnTo>
                  <a:lnTo>
                    <a:pt x="290" y="588"/>
                  </a:lnTo>
                  <a:lnTo>
                    <a:pt x="290" y="596"/>
                  </a:lnTo>
                  <a:lnTo>
                    <a:pt x="292" y="602"/>
                  </a:lnTo>
                  <a:lnTo>
                    <a:pt x="296" y="608"/>
                  </a:lnTo>
                  <a:lnTo>
                    <a:pt x="300" y="614"/>
                  </a:lnTo>
                  <a:lnTo>
                    <a:pt x="306" y="618"/>
                  </a:lnTo>
                  <a:lnTo>
                    <a:pt x="312" y="622"/>
                  </a:lnTo>
                  <a:lnTo>
                    <a:pt x="318" y="624"/>
                  </a:lnTo>
                  <a:lnTo>
                    <a:pt x="326" y="624"/>
                  </a:lnTo>
                  <a:lnTo>
                    <a:pt x="326" y="624"/>
                  </a:lnTo>
                  <a:lnTo>
                    <a:pt x="332" y="624"/>
                  </a:lnTo>
                  <a:lnTo>
                    <a:pt x="340" y="622"/>
                  </a:lnTo>
                  <a:lnTo>
                    <a:pt x="346" y="618"/>
                  </a:lnTo>
                  <a:lnTo>
                    <a:pt x="350" y="614"/>
                  </a:lnTo>
                  <a:lnTo>
                    <a:pt x="356" y="608"/>
                  </a:lnTo>
                  <a:lnTo>
                    <a:pt x="358" y="602"/>
                  </a:lnTo>
                  <a:lnTo>
                    <a:pt x="360" y="596"/>
                  </a:lnTo>
                  <a:lnTo>
                    <a:pt x="362" y="588"/>
                  </a:lnTo>
                  <a:lnTo>
                    <a:pt x="362" y="386"/>
                  </a:lnTo>
                  <a:lnTo>
                    <a:pt x="362" y="386"/>
                  </a:lnTo>
                  <a:lnTo>
                    <a:pt x="368" y="376"/>
                  </a:lnTo>
                  <a:lnTo>
                    <a:pt x="376" y="368"/>
                  </a:lnTo>
                  <a:lnTo>
                    <a:pt x="384" y="360"/>
                  </a:lnTo>
                  <a:lnTo>
                    <a:pt x="394" y="352"/>
                  </a:lnTo>
                  <a:lnTo>
                    <a:pt x="404" y="346"/>
                  </a:lnTo>
                  <a:lnTo>
                    <a:pt x="416" y="342"/>
                  </a:lnTo>
                  <a:lnTo>
                    <a:pt x="428" y="340"/>
                  </a:lnTo>
                  <a:lnTo>
                    <a:pt x="442" y="340"/>
                  </a:lnTo>
                  <a:lnTo>
                    <a:pt x="442" y="340"/>
                  </a:lnTo>
                  <a:lnTo>
                    <a:pt x="450" y="338"/>
                  </a:lnTo>
                  <a:lnTo>
                    <a:pt x="458" y="332"/>
                  </a:lnTo>
                  <a:lnTo>
                    <a:pt x="464" y="324"/>
                  </a:lnTo>
                  <a:lnTo>
                    <a:pt x="466" y="316"/>
                  </a:lnTo>
                  <a:lnTo>
                    <a:pt x="466" y="316"/>
                  </a:lnTo>
                  <a:close/>
                  <a:moveTo>
                    <a:pt x="538" y="244"/>
                  </a:moveTo>
                  <a:lnTo>
                    <a:pt x="538" y="244"/>
                  </a:lnTo>
                  <a:lnTo>
                    <a:pt x="540" y="214"/>
                  </a:lnTo>
                  <a:lnTo>
                    <a:pt x="540" y="214"/>
                  </a:lnTo>
                  <a:lnTo>
                    <a:pt x="540" y="192"/>
                  </a:lnTo>
                  <a:lnTo>
                    <a:pt x="536" y="170"/>
                  </a:lnTo>
                  <a:lnTo>
                    <a:pt x="532" y="150"/>
                  </a:lnTo>
                  <a:lnTo>
                    <a:pt x="524" y="130"/>
                  </a:lnTo>
                  <a:lnTo>
                    <a:pt x="514" y="112"/>
                  </a:lnTo>
                  <a:lnTo>
                    <a:pt x="504" y="94"/>
                  </a:lnTo>
                  <a:lnTo>
                    <a:pt x="492" y="78"/>
                  </a:lnTo>
                  <a:lnTo>
                    <a:pt x="478" y="62"/>
                  </a:lnTo>
                  <a:lnTo>
                    <a:pt x="462" y="48"/>
                  </a:lnTo>
                  <a:lnTo>
                    <a:pt x="446" y="36"/>
                  </a:lnTo>
                  <a:lnTo>
                    <a:pt x="428" y="26"/>
                  </a:lnTo>
                  <a:lnTo>
                    <a:pt x="410" y="16"/>
                  </a:lnTo>
                  <a:lnTo>
                    <a:pt x="390" y="10"/>
                  </a:lnTo>
                  <a:lnTo>
                    <a:pt x="370" y="4"/>
                  </a:lnTo>
                  <a:lnTo>
                    <a:pt x="348" y="2"/>
                  </a:lnTo>
                  <a:lnTo>
                    <a:pt x="326" y="0"/>
                  </a:lnTo>
                  <a:lnTo>
                    <a:pt x="326" y="0"/>
                  </a:lnTo>
                  <a:lnTo>
                    <a:pt x="306" y="2"/>
                  </a:lnTo>
                  <a:lnTo>
                    <a:pt x="284" y="4"/>
                  </a:lnTo>
                  <a:lnTo>
                    <a:pt x="264" y="10"/>
                  </a:lnTo>
                  <a:lnTo>
                    <a:pt x="246" y="16"/>
                  </a:lnTo>
                  <a:lnTo>
                    <a:pt x="226" y="24"/>
                  </a:lnTo>
                  <a:lnTo>
                    <a:pt x="210" y="36"/>
                  </a:lnTo>
                  <a:lnTo>
                    <a:pt x="194" y="48"/>
                  </a:lnTo>
                  <a:lnTo>
                    <a:pt x="178" y="60"/>
                  </a:lnTo>
                  <a:lnTo>
                    <a:pt x="164" y="76"/>
                  </a:lnTo>
                  <a:lnTo>
                    <a:pt x="152" y="90"/>
                  </a:lnTo>
                  <a:lnTo>
                    <a:pt x="140" y="108"/>
                  </a:lnTo>
                  <a:lnTo>
                    <a:pt x="132" y="126"/>
                  </a:lnTo>
                  <a:lnTo>
                    <a:pt x="124" y="146"/>
                  </a:lnTo>
                  <a:lnTo>
                    <a:pt x="118" y="164"/>
                  </a:lnTo>
                  <a:lnTo>
                    <a:pt x="114" y="186"/>
                  </a:lnTo>
                  <a:lnTo>
                    <a:pt x="112" y="206"/>
                  </a:lnTo>
                  <a:lnTo>
                    <a:pt x="112" y="206"/>
                  </a:lnTo>
                  <a:lnTo>
                    <a:pt x="88" y="218"/>
                  </a:lnTo>
                  <a:lnTo>
                    <a:pt x="68" y="232"/>
                  </a:lnTo>
                  <a:lnTo>
                    <a:pt x="48" y="250"/>
                  </a:lnTo>
                  <a:lnTo>
                    <a:pt x="32" y="270"/>
                  </a:lnTo>
                  <a:lnTo>
                    <a:pt x="18" y="292"/>
                  </a:lnTo>
                  <a:lnTo>
                    <a:pt x="8" y="316"/>
                  </a:lnTo>
                  <a:lnTo>
                    <a:pt x="2" y="342"/>
                  </a:lnTo>
                  <a:lnTo>
                    <a:pt x="0" y="368"/>
                  </a:lnTo>
                  <a:lnTo>
                    <a:pt x="0" y="368"/>
                  </a:lnTo>
                  <a:lnTo>
                    <a:pt x="2" y="386"/>
                  </a:lnTo>
                  <a:lnTo>
                    <a:pt x="4" y="402"/>
                  </a:lnTo>
                  <a:lnTo>
                    <a:pt x="8" y="420"/>
                  </a:lnTo>
                  <a:lnTo>
                    <a:pt x="14" y="434"/>
                  </a:lnTo>
                  <a:lnTo>
                    <a:pt x="22" y="450"/>
                  </a:lnTo>
                  <a:lnTo>
                    <a:pt x="30" y="464"/>
                  </a:lnTo>
                  <a:lnTo>
                    <a:pt x="40" y="478"/>
                  </a:lnTo>
                  <a:lnTo>
                    <a:pt x="52" y="490"/>
                  </a:lnTo>
                  <a:lnTo>
                    <a:pt x="64" y="500"/>
                  </a:lnTo>
                  <a:lnTo>
                    <a:pt x="76" y="510"/>
                  </a:lnTo>
                  <a:lnTo>
                    <a:pt x="90" y="520"/>
                  </a:lnTo>
                  <a:lnTo>
                    <a:pt x="106" y="526"/>
                  </a:lnTo>
                  <a:lnTo>
                    <a:pt x="122" y="532"/>
                  </a:lnTo>
                  <a:lnTo>
                    <a:pt x="138" y="536"/>
                  </a:lnTo>
                  <a:lnTo>
                    <a:pt x="156" y="540"/>
                  </a:lnTo>
                  <a:lnTo>
                    <a:pt x="172" y="540"/>
                  </a:lnTo>
                  <a:lnTo>
                    <a:pt x="172" y="540"/>
                  </a:lnTo>
                  <a:lnTo>
                    <a:pt x="190" y="540"/>
                  </a:lnTo>
                  <a:lnTo>
                    <a:pt x="206" y="536"/>
                  </a:lnTo>
                  <a:lnTo>
                    <a:pt x="224" y="532"/>
                  </a:lnTo>
                  <a:lnTo>
                    <a:pt x="240" y="526"/>
                  </a:lnTo>
                  <a:lnTo>
                    <a:pt x="240" y="526"/>
                  </a:lnTo>
                  <a:lnTo>
                    <a:pt x="246" y="522"/>
                  </a:lnTo>
                  <a:lnTo>
                    <a:pt x="252" y="514"/>
                  </a:lnTo>
                  <a:lnTo>
                    <a:pt x="254" y="504"/>
                  </a:lnTo>
                  <a:lnTo>
                    <a:pt x="252" y="496"/>
                  </a:lnTo>
                  <a:lnTo>
                    <a:pt x="252" y="496"/>
                  </a:lnTo>
                  <a:lnTo>
                    <a:pt x="246" y="488"/>
                  </a:lnTo>
                  <a:lnTo>
                    <a:pt x="238" y="482"/>
                  </a:lnTo>
                  <a:lnTo>
                    <a:pt x="230" y="480"/>
                  </a:lnTo>
                  <a:lnTo>
                    <a:pt x="220" y="482"/>
                  </a:lnTo>
                  <a:lnTo>
                    <a:pt x="220" y="482"/>
                  </a:lnTo>
                  <a:lnTo>
                    <a:pt x="210" y="486"/>
                  </a:lnTo>
                  <a:lnTo>
                    <a:pt x="198" y="490"/>
                  </a:lnTo>
                  <a:lnTo>
                    <a:pt x="186" y="492"/>
                  </a:lnTo>
                  <a:lnTo>
                    <a:pt x="172" y="492"/>
                  </a:lnTo>
                  <a:lnTo>
                    <a:pt x="172" y="492"/>
                  </a:lnTo>
                  <a:lnTo>
                    <a:pt x="160" y="492"/>
                  </a:lnTo>
                  <a:lnTo>
                    <a:pt x="148" y="490"/>
                  </a:lnTo>
                  <a:lnTo>
                    <a:pt x="136" y="486"/>
                  </a:lnTo>
                  <a:lnTo>
                    <a:pt x="124" y="482"/>
                  </a:lnTo>
                  <a:lnTo>
                    <a:pt x="104" y="470"/>
                  </a:lnTo>
                  <a:lnTo>
                    <a:pt x="86" y="456"/>
                  </a:lnTo>
                  <a:lnTo>
                    <a:pt x="70" y="438"/>
                  </a:lnTo>
                  <a:lnTo>
                    <a:pt x="58" y="416"/>
                  </a:lnTo>
                  <a:lnTo>
                    <a:pt x="54" y="404"/>
                  </a:lnTo>
                  <a:lnTo>
                    <a:pt x="52" y="392"/>
                  </a:lnTo>
                  <a:lnTo>
                    <a:pt x="50" y="380"/>
                  </a:lnTo>
                  <a:lnTo>
                    <a:pt x="48" y="368"/>
                  </a:lnTo>
                  <a:lnTo>
                    <a:pt x="48" y="368"/>
                  </a:lnTo>
                  <a:lnTo>
                    <a:pt x="50" y="346"/>
                  </a:lnTo>
                  <a:lnTo>
                    <a:pt x="56" y="326"/>
                  </a:lnTo>
                  <a:lnTo>
                    <a:pt x="64" y="308"/>
                  </a:lnTo>
                  <a:lnTo>
                    <a:pt x="76" y="292"/>
                  </a:lnTo>
                  <a:lnTo>
                    <a:pt x="88" y="276"/>
                  </a:lnTo>
                  <a:lnTo>
                    <a:pt x="104" y="264"/>
                  </a:lnTo>
                  <a:lnTo>
                    <a:pt x="122" y="254"/>
                  </a:lnTo>
                  <a:lnTo>
                    <a:pt x="142" y="248"/>
                  </a:lnTo>
                  <a:lnTo>
                    <a:pt x="142" y="248"/>
                  </a:lnTo>
                  <a:lnTo>
                    <a:pt x="144" y="248"/>
                  </a:lnTo>
                  <a:lnTo>
                    <a:pt x="144" y="248"/>
                  </a:lnTo>
                  <a:lnTo>
                    <a:pt x="144" y="248"/>
                  </a:lnTo>
                  <a:lnTo>
                    <a:pt x="144" y="248"/>
                  </a:lnTo>
                  <a:lnTo>
                    <a:pt x="146" y="246"/>
                  </a:lnTo>
                  <a:lnTo>
                    <a:pt x="146" y="246"/>
                  </a:lnTo>
                  <a:lnTo>
                    <a:pt x="152" y="242"/>
                  </a:lnTo>
                  <a:lnTo>
                    <a:pt x="158" y="238"/>
                  </a:lnTo>
                  <a:lnTo>
                    <a:pt x="160" y="230"/>
                  </a:lnTo>
                  <a:lnTo>
                    <a:pt x="162" y="222"/>
                  </a:lnTo>
                  <a:lnTo>
                    <a:pt x="162" y="222"/>
                  </a:lnTo>
                  <a:lnTo>
                    <a:pt x="160" y="214"/>
                  </a:lnTo>
                  <a:lnTo>
                    <a:pt x="160" y="214"/>
                  </a:lnTo>
                  <a:lnTo>
                    <a:pt x="162" y="198"/>
                  </a:lnTo>
                  <a:lnTo>
                    <a:pt x="164" y="180"/>
                  </a:lnTo>
                  <a:lnTo>
                    <a:pt x="168" y="164"/>
                  </a:lnTo>
                  <a:lnTo>
                    <a:pt x="174" y="150"/>
                  </a:lnTo>
                  <a:lnTo>
                    <a:pt x="180" y="134"/>
                  </a:lnTo>
                  <a:lnTo>
                    <a:pt x="190" y="122"/>
                  </a:lnTo>
                  <a:lnTo>
                    <a:pt x="198" y="108"/>
                  </a:lnTo>
                  <a:lnTo>
                    <a:pt x="210" y="96"/>
                  </a:lnTo>
                  <a:lnTo>
                    <a:pt x="222" y="86"/>
                  </a:lnTo>
                  <a:lnTo>
                    <a:pt x="234" y="76"/>
                  </a:lnTo>
                  <a:lnTo>
                    <a:pt x="248" y="68"/>
                  </a:lnTo>
                  <a:lnTo>
                    <a:pt x="262" y="62"/>
                  </a:lnTo>
                  <a:lnTo>
                    <a:pt x="278" y="56"/>
                  </a:lnTo>
                  <a:lnTo>
                    <a:pt x="294" y="52"/>
                  </a:lnTo>
                  <a:lnTo>
                    <a:pt x="310" y="48"/>
                  </a:lnTo>
                  <a:lnTo>
                    <a:pt x="326" y="48"/>
                  </a:lnTo>
                  <a:lnTo>
                    <a:pt x="326" y="48"/>
                  </a:lnTo>
                  <a:lnTo>
                    <a:pt x="344" y="48"/>
                  </a:lnTo>
                  <a:lnTo>
                    <a:pt x="360" y="52"/>
                  </a:lnTo>
                  <a:lnTo>
                    <a:pt x="376" y="56"/>
                  </a:lnTo>
                  <a:lnTo>
                    <a:pt x="392" y="62"/>
                  </a:lnTo>
                  <a:lnTo>
                    <a:pt x="406" y="68"/>
                  </a:lnTo>
                  <a:lnTo>
                    <a:pt x="420" y="76"/>
                  </a:lnTo>
                  <a:lnTo>
                    <a:pt x="432" y="86"/>
                  </a:lnTo>
                  <a:lnTo>
                    <a:pt x="444" y="96"/>
                  </a:lnTo>
                  <a:lnTo>
                    <a:pt x="454" y="108"/>
                  </a:lnTo>
                  <a:lnTo>
                    <a:pt x="464" y="122"/>
                  </a:lnTo>
                  <a:lnTo>
                    <a:pt x="472" y="134"/>
                  </a:lnTo>
                  <a:lnTo>
                    <a:pt x="480" y="150"/>
                  </a:lnTo>
                  <a:lnTo>
                    <a:pt x="486" y="164"/>
                  </a:lnTo>
                  <a:lnTo>
                    <a:pt x="490" y="180"/>
                  </a:lnTo>
                  <a:lnTo>
                    <a:pt x="492" y="198"/>
                  </a:lnTo>
                  <a:lnTo>
                    <a:pt x="492" y="214"/>
                  </a:lnTo>
                  <a:lnTo>
                    <a:pt x="492" y="214"/>
                  </a:lnTo>
                  <a:lnTo>
                    <a:pt x="492" y="234"/>
                  </a:lnTo>
                  <a:lnTo>
                    <a:pt x="488" y="254"/>
                  </a:lnTo>
                  <a:lnTo>
                    <a:pt x="488" y="254"/>
                  </a:lnTo>
                  <a:lnTo>
                    <a:pt x="488" y="262"/>
                  </a:lnTo>
                  <a:lnTo>
                    <a:pt x="490" y="270"/>
                  </a:lnTo>
                  <a:lnTo>
                    <a:pt x="496" y="278"/>
                  </a:lnTo>
                  <a:lnTo>
                    <a:pt x="504" y="282"/>
                  </a:lnTo>
                  <a:lnTo>
                    <a:pt x="504" y="282"/>
                  </a:lnTo>
                  <a:lnTo>
                    <a:pt x="504" y="282"/>
                  </a:lnTo>
                  <a:lnTo>
                    <a:pt x="504" y="282"/>
                  </a:lnTo>
                  <a:lnTo>
                    <a:pt x="504" y="282"/>
                  </a:lnTo>
                  <a:lnTo>
                    <a:pt x="504" y="282"/>
                  </a:lnTo>
                  <a:lnTo>
                    <a:pt x="520" y="288"/>
                  </a:lnTo>
                  <a:lnTo>
                    <a:pt x="534" y="298"/>
                  </a:lnTo>
                  <a:lnTo>
                    <a:pt x="546" y="308"/>
                  </a:lnTo>
                  <a:lnTo>
                    <a:pt x="556" y="322"/>
                  </a:lnTo>
                  <a:lnTo>
                    <a:pt x="566" y="336"/>
                  </a:lnTo>
                  <a:lnTo>
                    <a:pt x="572" y="350"/>
                  </a:lnTo>
                  <a:lnTo>
                    <a:pt x="576" y="366"/>
                  </a:lnTo>
                  <a:lnTo>
                    <a:pt x="576" y="384"/>
                  </a:lnTo>
                  <a:lnTo>
                    <a:pt x="576" y="384"/>
                  </a:lnTo>
                  <a:lnTo>
                    <a:pt x="574" y="406"/>
                  </a:lnTo>
                  <a:lnTo>
                    <a:pt x="568" y="426"/>
                  </a:lnTo>
                  <a:lnTo>
                    <a:pt x="558" y="444"/>
                  </a:lnTo>
                  <a:lnTo>
                    <a:pt x="546" y="460"/>
                  </a:lnTo>
                  <a:lnTo>
                    <a:pt x="530" y="474"/>
                  </a:lnTo>
                  <a:lnTo>
                    <a:pt x="510" y="484"/>
                  </a:lnTo>
                  <a:lnTo>
                    <a:pt x="490" y="490"/>
                  </a:lnTo>
                  <a:lnTo>
                    <a:pt x="468" y="492"/>
                  </a:lnTo>
                  <a:lnTo>
                    <a:pt x="468" y="492"/>
                  </a:lnTo>
                  <a:lnTo>
                    <a:pt x="448" y="490"/>
                  </a:lnTo>
                  <a:lnTo>
                    <a:pt x="428" y="484"/>
                  </a:lnTo>
                  <a:lnTo>
                    <a:pt x="428" y="484"/>
                  </a:lnTo>
                  <a:lnTo>
                    <a:pt x="420" y="482"/>
                  </a:lnTo>
                  <a:lnTo>
                    <a:pt x="410" y="484"/>
                  </a:lnTo>
                  <a:lnTo>
                    <a:pt x="402" y="490"/>
                  </a:lnTo>
                  <a:lnTo>
                    <a:pt x="398" y="498"/>
                  </a:lnTo>
                  <a:lnTo>
                    <a:pt x="398" y="498"/>
                  </a:lnTo>
                  <a:lnTo>
                    <a:pt x="396" y="506"/>
                  </a:lnTo>
                  <a:lnTo>
                    <a:pt x="398" y="516"/>
                  </a:lnTo>
                  <a:lnTo>
                    <a:pt x="402" y="524"/>
                  </a:lnTo>
                  <a:lnTo>
                    <a:pt x="410" y="528"/>
                  </a:lnTo>
                  <a:lnTo>
                    <a:pt x="410" y="528"/>
                  </a:lnTo>
                  <a:lnTo>
                    <a:pt x="424" y="534"/>
                  </a:lnTo>
                  <a:lnTo>
                    <a:pt x="440" y="538"/>
                  </a:lnTo>
                  <a:lnTo>
                    <a:pt x="454" y="540"/>
                  </a:lnTo>
                  <a:lnTo>
                    <a:pt x="468" y="540"/>
                  </a:lnTo>
                  <a:lnTo>
                    <a:pt x="468" y="540"/>
                  </a:lnTo>
                  <a:lnTo>
                    <a:pt x="484" y="540"/>
                  </a:lnTo>
                  <a:lnTo>
                    <a:pt x="500" y="536"/>
                  </a:lnTo>
                  <a:lnTo>
                    <a:pt x="516" y="532"/>
                  </a:lnTo>
                  <a:lnTo>
                    <a:pt x="530" y="528"/>
                  </a:lnTo>
                  <a:lnTo>
                    <a:pt x="544" y="522"/>
                  </a:lnTo>
                  <a:lnTo>
                    <a:pt x="556" y="514"/>
                  </a:lnTo>
                  <a:lnTo>
                    <a:pt x="568" y="504"/>
                  </a:lnTo>
                  <a:lnTo>
                    <a:pt x="580" y="494"/>
                  </a:lnTo>
                  <a:lnTo>
                    <a:pt x="590" y="484"/>
                  </a:lnTo>
                  <a:lnTo>
                    <a:pt x="598" y="472"/>
                  </a:lnTo>
                  <a:lnTo>
                    <a:pt x="606" y="458"/>
                  </a:lnTo>
                  <a:lnTo>
                    <a:pt x="612" y="444"/>
                  </a:lnTo>
                  <a:lnTo>
                    <a:pt x="618" y="430"/>
                  </a:lnTo>
                  <a:lnTo>
                    <a:pt x="622" y="416"/>
                  </a:lnTo>
                  <a:lnTo>
                    <a:pt x="624" y="400"/>
                  </a:lnTo>
                  <a:lnTo>
                    <a:pt x="624" y="384"/>
                  </a:lnTo>
                  <a:lnTo>
                    <a:pt x="624" y="384"/>
                  </a:lnTo>
                  <a:lnTo>
                    <a:pt x="624" y="362"/>
                  </a:lnTo>
                  <a:lnTo>
                    <a:pt x="618" y="340"/>
                  </a:lnTo>
                  <a:lnTo>
                    <a:pt x="612" y="320"/>
                  </a:lnTo>
                  <a:lnTo>
                    <a:pt x="602" y="302"/>
                  </a:lnTo>
                  <a:lnTo>
                    <a:pt x="588" y="284"/>
                  </a:lnTo>
                  <a:lnTo>
                    <a:pt x="574" y="268"/>
                  </a:lnTo>
                  <a:lnTo>
                    <a:pt x="558" y="256"/>
                  </a:lnTo>
                  <a:lnTo>
                    <a:pt x="538" y="244"/>
                  </a:lnTo>
                  <a:lnTo>
                    <a:pt x="538" y="24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24" name="그룹 23"/>
          <p:cNvGrpSpPr/>
          <p:nvPr/>
        </p:nvGrpSpPr>
        <p:grpSpPr>
          <a:xfrm>
            <a:off x="3680340" y="2898467"/>
            <a:ext cx="519865" cy="519865"/>
            <a:chOff x="4231112" y="3796415"/>
            <a:chExt cx="630084" cy="630084"/>
          </a:xfrm>
        </p:grpSpPr>
        <p:sp>
          <p:nvSpPr>
            <p:cNvPr id="25" name="타원 24"/>
            <p:cNvSpPr/>
            <p:nvPr/>
          </p:nvSpPr>
          <p:spPr>
            <a:xfrm>
              <a:off x="4231112" y="3796415"/>
              <a:ext cx="630084" cy="630084"/>
            </a:xfrm>
            <a:prstGeom prst="ellipse">
              <a:avLst/>
            </a:prstGeom>
            <a:solidFill>
              <a:srgbClr val="91AC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sp>
          <p:nvSpPr>
            <p:cNvPr id="26" name="Freeform 18"/>
            <p:cNvSpPr>
              <a:spLocks noEditPoints="1"/>
            </p:cNvSpPr>
            <p:nvPr/>
          </p:nvSpPr>
          <p:spPr bwMode="auto">
            <a:xfrm>
              <a:off x="4362777" y="3928080"/>
              <a:ext cx="366754" cy="366754"/>
            </a:xfrm>
            <a:custGeom>
              <a:avLst/>
              <a:gdLst>
                <a:gd name="T0" fmla="*/ 540 w 624"/>
                <a:gd name="T1" fmla="*/ 234 h 624"/>
                <a:gd name="T2" fmla="*/ 430 w 624"/>
                <a:gd name="T3" fmla="*/ 154 h 624"/>
                <a:gd name="T4" fmla="*/ 422 w 624"/>
                <a:gd name="T5" fmla="*/ 68 h 624"/>
                <a:gd name="T6" fmla="*/ 456 w 624"/>
                <a:gd name="T7" fmla="*/ 66 h 624"/>
                <a:gd name="T8" fmla="*/ 472 w 624"/>
                <a:gd name="T9" fmla="*/ 36 h 624"/>
                <a:gd name="T10" fmla="*/ 450 w 624"/>
                <a:gd name="T11" fmla="*/ 2 h 624"/>
                <a:gd name="T12" fmla="*/ 416 w 624"/>
                <a:gd name="T13" fmla="*/ 6 h 624"/>
                <a:gd name="T14" fmla="*/ 400 w 624"/>
                <a:gd name="T15" fmla="*/ 36 h 624"/>
                <a:gd name="T16" fmla="*/ 348 w 624"/>
                <a:gd name="T17" fmla="*/ 66 h 624"/>
                <a:gd name="T18" fmla="*/ 258 w 624"/>
                <a:gd name="T19" fmla="*/ 74 h 624"/>
                <a:gd name="T20" fmla="*/ 216 w 624"/>
                <a:gd name="T21" fmla="*/ 36 h 624"/>
                <a:gd name="T22" fmla="*/ 194 w 624"/>
                <a:gd name="T23" fmla="*/ 2 h 624"/>
                <a:gd name="T24" fmla="*/ 160 w 624"/>
                <a:gd name="T25" fmla="*/ 6 h 624"/>
                <a:gd name="T26" fmla="*/ 144 w 624"/>
                <a:gd name="T27" fmla="*/ 36 h 624"/>
                <a:gd name="T28" fmla="*/ 166 w 624"/>
                <a:gd name="T29" fmla="*/ 70 h 624"/>
                <a:gd name="T30" fmla="*/ 224 w 624"/>
                <a:gd name="T31" fmla="*/ 100 h 624"/>
                <a:gd name="T32" fmla="*/ 196 w 624"/>
                <a:gd name="T33" fmla="*/ 154 h 624"/>
                <a:gd name="T34" fmla="*/ 60 w 624"/>
                <a:gd name="T35" fmla="*/ 262 h 624"/>
                <a:gd name="T36" fmla="*/ 2 w 624"/>
                <a:gd name="T37" fmla="*/ 386 h 624"/>
                <a:gd name="T38" fmla="*/ 22 w 624"/>
                <a:gd name="T39" fmla="*/ 456 h 624"/>
                <a:gd name="T40" fmla="*/ 74 w 624"/>
                <a:gd name="T41" fmla="*/ 476 h 624"/>
                <a:gd name="T42" fmla="*/ 174 w 624"/>
                <a:gd name="T43" fmla="*/ 468 h 624"/>
                <a:gd name="T44" fmla="*/ 262 w 624"/>
                <a:gd name="T45" fmla="*/ 556 h 624"/>
                <a:gd name="T46" fmla="*/ 382 w 624"/>
                <a:gd name="T47" fmla="*/ 546 h 624"/>
                <a:gd name="T48" fmla="*/ 462 w 624"/>
                <a:gd name="T49" fmla="*/ 448 h 624"/>
                <a:gd name="T50" fmla="*/ 552 w 624"/>
                <a:gd name="T51" fmla="*/ 476 h 624"/>
                <a:gd name="T52" fmla="*/ 604 w 624"/>
                <a:gd name="T53" fmla="*/ 456 h 624"/>
                <a:gd name="T54" fmla="*/ 624 w 624"/>
                <a:gd name="T55" fmla="*/ 386 h 624"/>
                <a:gd name="T56" fmla="*/ 312 w 624"/>
                <a:gd name="T57" fmla="*/ 278 h 624"/>
                <a:gd name="T58" fmla="*/ 272 w 624"/>
                <a:gd name="T59" fmla="*/ 348 h 624"/>
                <a:gd name="T60" fmla="*/ 368 w 624"/>
                <a:gd name="T61" fmla="*/ 366 h 624"/>
                <a:gd name="T62" fmla="*/ 350 w 624"/>
                <a:gd name="T63" fmla="*/ 398 h 624"/>
                <a:gd name="T64" fmla="*/ 238 w 624"/>
                <a:gd name="T65" fmla="*/ 388 h 624"/>
                <a:gd name="T66" fmla="*/ 272 w 624"/>
                <a:gd name="T67" fmla="*/ 348 h 624"/>
                <a:gd name="T68" fmla="*/ 38 w 624"/>
                <a:gd name="T69" fmla="*/ 386 h 624"/>
                <a:gd name="T70" fmla="*/ 110 w 624"/>
                <a:gd name="T71" fmla="*/ 258 h 624"/>
                <a:gd name="T72" fmla="*/ 204 w 624"/>
                <a:gd name="T73" fmla="*/ 190 h 624"/>
                <a:gd name="T74" fmla="*/ 268 w 624"/>
                <a:gd name="T75" fmla="*/ 180 h 624"/>
                <a:gd name="T76" fmla="*/ 290 w 624"/>
                <a:gd name="T77" fmla="*/ 204 h 624"/>
                <a:gd name="T78" fmla="*/ 240 w 624"/>
                <a:gd name="T79" fmla="*/ 332 h 624"/>
                <a:gd name="T80" fmla="*/ 142 w 624"/>
                <a:gd name="T81" fmla="*/ 418 h 624"/>
                <a:gd name="T82" fmla="*/ 66 w 624"/>
                <a:gd name="T83" fmla="*/ 440 h 624"/>
                <a:gd name="T84" fmla="*/ 312 w 624"/>
                <a:gd name="T85" fmla="*/ 530 h 624"/>
                <a:gd name="T86" fmla="*/ 226 w 624"/>
                <a:gd name="T87" fmla="*/ 484 h 624"/>
                <a:gd name="T88" fmla="*/ 286 w 624"/>
                <a:gd name="T89" fmla="*/ 472 h 624"/>
                <a:gd name="T90" fmla="*/ 420 w 624"/>
                <a:gd name="T91" fmla="*/ 452 h 624"/>
                <a:gd name="T92" fmla="*/ 360 w 624"/>
                <a:gd name="T93" fmla="*/ 518 h 624"/>
                <a:gd name="T94" fmla="*/ 578 w 624"/>
                <a:gd name="T95" fmla="*/ 430 h 624"/>
                <a:gd name="T96" fmla="*/ 552 w 624"/>
                <a:gd name="T97" fmla="*/ 440 h 624"/>
                <a:gd name="T98" fmla="*/ 464 w 624"/>
                <a:gd name="T99" fmla="*/ 406 h 624"/>
                <a:gd name="T100" fmla="*/ 366 w 624"/>
                <a:gd name="T101" fmla="*/ 304 h 624"/>
                <a:gd name="T102" fmla="*/ 338 w 624"/>
                <a:gd name="T103" fmla="*/ 198 h 624"/>
                <a:gd name="T104" fmla="*/ 364 w 624"/>
                <a:gd name="T105" fmla="*/ 178 h 624"/>
                <a:gd name="T106" fmla="*/ 440 w 624"/>
                <a:gd name="T107" fmla="*/ 200 h 624"/>
                <a:gd name="T108" fmla="*/ 538 w 624"/>
                <a:gd name="T109" fmla="*/ 284 h 624"/>
                <a:gd name="T110" fmla="*/ 588 w 624"/>
                <a:gd name="T111" fmla="*/ 40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4" h="624">
                  <a:moveTo>
                    <a:pt x="616" y="354"/>
                  </a:moveTo>
                  <a:lnTo>
                    <a:pt x="616" y="354"/>
                  </a:lnTo>
                  <a:lnTo>
                    <a:pt x="604" y="324"/>
                  </a:lnTo>
                  <a:lnTo>
                    <a:pt x="588" y="294"/>
                  </a:lnTo>
                  <a:lnTo>
                    <a:pt x="566" y="262"/>
                  </a:lnTo>
                  <a:lnTo>
                    <a:pt x="540" y="234"/>
                  </a:lnTo>
                  <a:lnTo>
                    <a:pt x="540" y="234"/>
                  </a:lnTo>
                  <a:lnTo>
                    <a:pt x="514" y="208"/>
                  </a:lnTo>
                  <a:lnTo>
                    <a:pt x="486" y="186"/>
                  </a:lnTo>
                  <a:lnTo>
                    <a:pt x="458" y="168"/>
                  </a:lnTo>
                  <a:lnTo>
                    <a:pt x="430" y="154"/>
                  </a:lnTo>
                  <a:lnTo>
                    <a:pt x="430" y="154"/>
                  </a:lnTo>
                  <a:lnTo>
                    <a:pt x="424" y="138"/>
                  </a:lnTo>
                  <a:lnTo>
                    <a:pt x="418" y="122"/>
                  </a:lnTo>
                  <a:lnTo>
                    <a:pt x="408" y="108"/>
                  </a:lnTo>
                  <a:lnTo>
                    <a:pt x="396" y="96"/>
                  </a:lnTo>
                  <a:lnTo>
                    <a:pt x="422" y="68"/>
                  </a:lnTo>
                  <a:lnTo>
                    <a:pt x="422" y="68"/>
                  </a:lnTo>
                  <a:lnTo>
                    <a:pt x="428" y="72"/>
                  </a:lnTo>
                  <a:lnTo>
                    <a:pt x="436" y="72"/>
                  </a:lnTo>
                  <a:lnTo>
                    <a:pt x="436" y="72"/>
                  </a:lnTo>
                  <a:lnTo>
                    <a:pt x="444" y="72"/>
                  </a:lnTo>
                  <a:lnTo>
                    <a:pt x="450" y="70"/>
                  </a:lnTo>
                  <a:lnTo>
                    <a:pt x="456" y="66"/>
                  </a:lnTo>
                  <a:lnTo>
                    <a:pt x="462" y="62"/>
                  </a:lnTo>
                  <a:lnTo>
                    <a:pt x="466" y="56"/>
                  </a:lnTo>
                  <a:lnTo>
                    <a:pt x="470" y="50"/>
                  </a:lnTo>
                  <a:lnTo>
                    <a:pt x="472" y="44"/>
                  </a:lnTo>
                  <a:lnTo>
                    <a:pt x="472" y="36"/>
                  </a:lnTo>
                  <a:lnTo>
                    <a:pt x="472" y="36"/>
                  </a:lnTo>
                  <a:lnTo>
                    <a:pt x="472" y="28"/>
                  </a:lnTo>
                  <a:lnTo>
                    <a:pt x="470" y="22"/>
                  </a:lnTo>
                  <a:lnTo>
                    <a:pt x="466" y="16"/>
                  </a:lnTo>
                  <a:lnTo>
                    <a:pt x="462" y="10"/>
                  </a:lnTo>
                  <a:lnTo>
                    <a:pt x="456" y="6"/>
                  </a:lnTo>
                  <a:lnTo>
                    <a:pt x="450" y="2"/>
                  </a:lnTo>
                  <a:lnTo>
                    <a:pt x="444" y="0"/>
                  </a:lnTo>
                  <a:lnTo>
                    <a:pt x="436" y="0"/>
                  </a:lnTo>
                  <a:lnTo>
                    <a:pt x="436" y="0"/>
                  </a:lnTo>
                  <a:lnTo>
                    <a:pt x="430" y="0"/>
                  </a:lnTo>
                  <a:lnTo>
                    <a:pt x="422" y="2"/>
                  </a:lnTo>
                  <a:lnTo>
                    <a:pt x="416" y="6"/>
                  </a:lnTo>
                  <a:lnTo>
                    <a:pt x="410" y="10"/>
                  </a:lnTo>
                  <a:lnTo>
                    <a:pt x="406" y="16"/>
                  </a:lnTo>
                  <a:lnTo>
                    <a:pt x="404" y="22"/>
                  </a:lnTo>
                  <a:lnTo>
                    <a:pt x="402" y="28"/>
                  </a:lnTo>
                  <a:lnTo>
                    <a:pt x="400" y="36"/>
                  </a:lnTo>
                  <a:lnTo>
                    <a:pt x="400" y="36"/>
                  </a:lnTo>
                  <a:lnTo>
                    <a:pt x="402" y="44"/>
                  </a:lnTo>
                  <a:lnTo>
                    <a:pt x="404" y="52"/>
                  </a:lnTo>
                  <a:lnTo>
                    <a:pt x="378" y="80"/>
                  </a:lnTo>
                  <a:lnTo>
                    <a:pt x="378" y="80"/>
                  </a:lnTo>
                  <a:lnTo>
                    <a:pt x="364" y="72"/>
                  </a:lnTo>
                  <a:lnTo>
                    <a:pt x="348" y="66"/>
                  </a:lnTo>
                  <a:lnTo>
                    <a:pt x="330" y="62"/>
                  </a:lnTo>
                  <a:lnTo>
                    <a:pt x="312" y="62"/>
                  </a:lnTo>
                  <a:lnTo>
                    <a:pt x="312" y="62"/>
                  </a:lnTo>
                  <a:lnTo>
                    <a:pt x="294" y="64"/>
                  </a:lnTo>
                  <a:lnTo>
                    <a:pt x="276" y="68"/>
                  </a:lnTo>
                  <a:lnTo>
                    <a:pt x="258" y="74"/>
                  </a:lnTo>
                  <a:lnTo>
                    <a:pt x="242" y="84"/>
                  </a:lnTo>
                  <a:lnTo>
                    <a:pt x="212" y="52"/>
                  </a:lnTo>
                  <a:lnTo>
                    <a:pt x="212" y="52"/>
                  </a:lnTo>
                  <a:lnTo>
                    <a:pt x="216" y="44"/>
                  </a:lnTo>
                  <a:lnTo>
                    <a:pt x="216" y="36"/>
                  </a:lnTo>
                  <a:lnTo>
                    <a:pt x="216" y="36"/>
                  </a:lnTo>
                  <a:lnTo>
                    <a:pt x="216" y="28"/>
                  </a:lnTo>
                  <a:lnTo>
                    <a:pt x="214" y="22"/>
                  </a:lnTo>
                  <a:lnTo>
                    <a:pt x="210" y="16"/>
                  </a:lnTo>
                  <a:lnTo>
                    <a:pt x="206" y="10"/>
                  </a:lnTo>
                  <a:lnTo>
                    <a:pt x="200" y="6"/>
                  </a:lnTo>
                  <a:lnTo>
                    <a:pt x="194" y="2"/>
                  </a:lnTo>
                  <a:lnTo>
                    <a:pt x="188" y="0"/>
                  </a:lnTo>
                  <a:lnTo>
                    <a:pt x="180" y="0"/>
                  </a:lnTo>
                  <a:lnTo>
                    <a:pt x="180" y="0"/>
                  </a:lnTo>
                  <a:lnTo>
                    <a:pt x="174" y="0"/>
                  </a:lnTo>
                  <a:lnTo>
                    <a:pt x="166" y="2"/>
                  </a:lnTo>
                  <a:lnTo>
                    <a:pt x="160" y="6"/>
                  </a:lnTo>
                  <a:lnTo>
                    <a:pt x="154" y="10"/>
                  </a:lnTo>
                  <a:lnTo>
                    <a:pt x="150" y="16"/>
                  </a:lnTo>
                  <a:lnTo>
                    <a:pt x="148" y="22"/>
                  </a:lnTo>
                  <a:lnTo>
                    <a:pt x="146" y="28"/>
                  </a:lnTo>
                  <a:lnTo>
                    <a:pt x="144" y="36"/>
                  </a:lnTo>
                  <a:lnTo>
                    <a:pt x="144" y="36"/>
                  </a:lnTo>
                  <a:lnTo>
                    <a:pt x="146" y="44"/>
                  </a:lnTo>
                  <a:lnTo>
                    <a:pt x="148" y="50"/>
                  </a:lnTo>
                  <a:lnTo>
                    <a:pt x="150" y="56"/>
                  </a:lnTo>
                  <a:lnTo>
                    <a:pt x="154" y="62"/>
                  </a:lnTo>
                  <a:lnTo>
                    <a:pt x="160" y="66"/>
                  </a:lnTo>
                  <a:lnTo>
                    <a:pt x="166" y="70"/>
                  </a:lnTo>
                  <a:lnTo>
                    <a:pt x="174" y="72"/>
                  </a:lnTo>
                  <a:lnTo>
                    <a:pt x="180" y="72"/>
                  </a:lnTo>
                  <a:lnTo>
                    <a:pt x="180" y="72"/>
                  </a:lnTo>
                  <a:lnTo>
                    <a:pt x="188" y="72"/>
                  </a:lnTo>
                  <a:lnTo>
                    <a:pt x="194" y="68"/>
                  </a:lnTo>
                  <a:lnTo>
                    <a:pt x="224" y="100"/>
                  </a:lnTo>
                  <a:lnTo>
                    <a:pt x="224" y="100"/>
                  </a:lnTo>
                  <a:lnTo>
                    <a:pt x="214" y="112"/>
                  </a:lnTo>
                  <a:lnTo>
                    <a:pt x="206" y="126"/>
                  </a:lnTo>
                  <a:lnTo>
                    <a:pt x="200" y="140"/>
                  </a:lnTo>
                  <a:lnTo>
                    <a:pt x="196" y="154"/>
                  </a:lnTo>
                  <a:lnTo>
                    <a:pt x="196" y="154"/>
                  </a:lnTo>
                  <a:lnTo>
                    <a:pt x="168" y="168"/>
                  </a:lnTo>
                  <a:lnTo>
                    <a:pt x="140" y="186"/>
                  </a:lnTo>
                  <a:lnTo>
                    <a:pt x="112" y="208"/>
                  </a:lnTo>
                  <a:lnTo>
                    <a:pt x="84" y="234"/>
                  </a:lnTo>
                  <a:lnTo>
                    <a:pt x="84" y="234"/>
                  </a:lnTo>
                  <a:lnTo>
                    <a:pt x="60" y="262"/>
                  </a:lnTo>
                  <a:lnTo>
                    <a:pt x="38" y="294"/>
                  </a:lnTo>
                  <a:lnTo>
                    <a:pt x="20" y="324"/>
                  </a:lnTo>
                  <a:lnTo>
                    <a:pt x="8" y="354"/>
                  </a:lnTo>
                  <a:lnTo>
                    <a:pt x="8" y="354"/>
                  </a:lnTo>
                  <a:lnTo>
                    <a:pt x="4" y="370"/>
                  </a:lnTo>
                  <a:lnTo>
                    <a:pt x="2" y="386"/>
                  </a:lnTo>
                  <a:lnTo>
                    <a:pt x="0" y="400"/>
                  </a:lnTo>
                  <a:lnTo>
                    <a:pt x="2" y="414"/>
                  </a:lnTo>
                  <a:lnTo>
                    <a:pt x="4" y="426"/>
                  </a:lnTo>
                  <a:lnTo>
                    <a:pt x="8" y="438"/>
                  </a:lnTo>
                  <a:lnTo>
                    <a:pt x="14" y="448"/>
                  </a:lnTo>
                  <a:lnTo>
                    <a:pt x="22" y="456"/>
                  </a:lnTo>
                  <a:lnTo>
                    <a:pt x="22" y="456"/>
                  </a:lnTo>
                  <a:lnTo>
                    <a:pt x="32" y="466"/>
                  </a:lnTo>
                  <a:lnTo>
                    <a:pt x="44" y="470"/>
                  </a:lnTo>
                  <a:lnTo>
                    <a:pt x="58" y="474"/>
                  </a:lnTo>
                  <a:lnTo>
                    <a:pt x="74" y="476"/>
                  </a:lnTo>
                  <a:lnTo>
                    <a:pt x="74" y="476"/>
                  </a:lnTo>
                  <a:lnTo>
                    <a:pt x="94" y="474"/>
                  </a:lnTo>
                  <a:lnTo>
                    <a:pt x="116" y="468"/>
                  </a:lnTo>
                  <a:lnTo>
                    <a:pt x="140" y="460"/>
                  </a:lnTo>
                  <a:lnTo>
                    <a:pt x="164" y="448"/>
                  </a:lnTo>
                  <a:lnTo>
                    <a:pt x="164" y="448"/>
                  </a:lnTo>
                  <a:lnTo>
                    <a:pt x="174" y="468"/>
                  </a:lnTo>
                  <a:lnTo>
                    <a:pt x="184" y="488"/>
                  </a:lnTo>
                  <a:lnTo>
                    <a:pt x="198" y="506"/>
                  </a:lnTo>
                  <a:lnTo>
                    <a:pt x="212" y="522"/>
                  </a:lnTo>
                  <a:lnTo>
                    <a:pt x="228" y="536"/>
                  </a:lnTo>
                  <a:lnTo>
                    <a:pt x="244" y="546"/>
                  </a:lnTo>
                  <a:lnTo>
                    <a:pt x="262" y="556"/>
                  </a:lnTo>
                  <a:lnTo>
                    <a:pt x="280" y="562"/>
                  </a:lnTo>
                  <a:lnTo>
                    <a:pt x="312" y="624"/>
                  </a:lnTo>
                  <a:lnTo>
                    <a:pt x="346" y="562"/>
                  </a:lnTo>
                  <a:lnTo>
                    <a:pt x="346" y="562"/>
                  </a:lnTo>
                  <a:lnTo>
                    <a:pt x="364" y="556"/>
                  </a:lnTo>
                  <a:lnTo>
                    <a:pt x="382" y="546"/>
                  </a:lnTo>
                  <a:lnTo>
                    <a:pt x="398" y="536"/>
                  </a:lnTo>
                  <a:lnTo>
                    <a:pt x="414" y="522"/>
                  </a:lnTo>
                  <a:lnTo>
                    <a:pt x="428" y="506"/>
                  </a:lnTo>
                  <a:lnTo>
                    <a:pt x="440" y="488"/>
                  </a:lnTo>
                  <a:lnTo>
                    <a:pt x="452" y="468"/>
                  </a:lnTo>
                  <a:lnTo>
                    <a:pt x="462" y="448"/>
                  </a:lnTo>
                  <a:lnTo>
                    <a:pt x="462" y="448"/>
                  </a:lnTo>
                  <a:lnTo>
                    <a:pt x="486" y="460"/>
                  </a:lnTo>
                  <a:lnTo>
                    <a:pt x="508" y="468"/>
                  </a:lnTo>
                  <a:lnTo>
                    <a:pt x="530" y="474"/>
                  </a:lnTo>
                  <a:lnTo>
                    <a:pt x="552" y="476"/>
                  </a:lnTo>
                  <a:lnTo>
                    <a:pt x="552" y="476"/>
                  </a:lnTo>
                  <a:lnTo>
                    <a:pt x="552" y="476"/>
                  </a:lnTo>
                  <a:lnTo>
                    <a:pt x="566" y="474"/>
                  </a:lnTo>
                  <a:lnTo>
                    <a:pt x="580" y="470"/>
                  </a:lnTo>
                  <a:lnTo>
                    <a:pt x="592" y="466"/>
                  </a:lnTo>
                  <a:lnTo>
                    <a:pt x="604" y="456"/>
                  </a:lnTo>
                  <a:lnTo>
                    <a:pt x="604" y="456"/>
                  </a:lnTo>
                  <a:lnTo>
                    <a:pt x="612" y="448"/>
                  </a:lnTo>
                  <a:lnTo>
                    <a:pt x="618" y="438"/>
                  </a:lnTo>
                  <a:lnTo>
                    <a:pt x="622" y="426"/>
                  </a:lnTo>
                  <a:lnTo>
                    <a:pt x="624" y="414"/>
                  </a:lnTo>
                  <a:lnTo>
                    <a:pt x="624" y="400"/>
                  </a:lnTo>
                  <a:lnTo>
                    <a:pt x="624" y="386"/>
                  </a:lnTo>
                  <a:lnTo>
                    <a:pt x="622" y="370"/>
                  </a:lnTo>
                  <a:lnTo>
                    <a:pt x="616" y="354"/>
                  </a:lnTo>
                  <a:lnTo>
                    <a:pt x="616" y="354"/>
                  </a:lnTo>
                  <a:close/>
                  <a:moveTo>
                    <a:pt x="312" y="278"/>
                  </a:moveTo>
                  <a:lnTo>
                    <a:pt x="312" y="278"/>
                  </a:lnTo>
                  <a:lnTo>
                    <a:pt x="312" y="278"/>
                  </a:lnTo>
                  <a:lnTo>
                    <a:pt x="312" y="278"/>
                  </a:lnTo>
                  <a:lnTo>
                    <a:pt x="312" y="278"/>
                  </a:lnTo>
                  <a:lnTo>
                    <a:pt x="312" y="278"/>
                  </a:lnTo>
                  <a:lnTo>
                    <a:pt x="312" y="278"/>
                  </a:lnTo>
                  <a:lnTo>
                    <a:pt x="312" y="278"/>
                  </a:lnTo>
                  <a:close/>
                  <a:moveTo>
                    <a:pt x="272" y="348"/>
                  </a:moveTo>
                  <a:lnTo>
                    <a:pt x="272" y="348"/>
                  </a:lnTo>
                  <a:lnTo>
                    <a:pt x="312" y="350"/>
                  </a:lnTo>
                  <a:lnTo>
                    <a:pt x="312" y="350"/>
                  </a:lnTo>
                  <a:lnTo>
                    <a:pt x="354" y="348"/>
                  </a:lnTo>
                  <a:lnTo>
                    <a:pt x="354" y="348"/>
                  </a:lnTo>
                  <a:lnTo>
                    <a:pt x="368" y="366"/>
                  </a:lnTo>
                  <a:lnTo>
                    <a:pt x="384" y="384"/>
                  </a:lnTo>
                  <a:lnTo>
                    <a:pt x="384" y="384"/>
                  </a:lnTo>
                  <a:lnTo>
                    <a:pt x="388" y="388"/>
                  </a:lnTo>
                  <a:lnTo>
                    <a:pt x="388" y="388"/>
                  </a:lnTo>
                  <a:lnTo>
                    <a:pt x="370" y="394"/>
                  </a:lnTo>
                  <a:lnTo>
                    <a:pt x="350" y="398"/>
                  </a:lnTo>
                  <a:lnTo>
                    <a:pt x="332" y="400"/>
                  </a:lnTo>
                  <a:lnTo>
                    <a:pt x="312" y="400"/>
                  </a:lnTo>
                  <a:lnTo>
                    <a:pt x="294" y="400"/>
                  </a:lnTo>
                  <a:lnTo>
                    <a:pt x="274" y="398"/>
                  </a:lnTo>
                  <a:lnTo>
                    <a:pt x="256" y="394"/>
                  </a:lnTo>
                  <a:lnTo>
                    <a:pt x="238" y="388"/>
                  </a:lnTo>
                  <a:lnTo>
                    <a:pt x="238" y="388"/>
                  </a:lnTo>
                  <a:lnTo>
                    <a:pt x="242" y="384"/>
                  </a:lnTo>
                  <a:lnTo>
                    <a:pt x="242" y="384"/>
                  </a:lnTo>
                  <a:lnTo>
                    <a:pt x="258" y="366"/>
                  </a:lnTo>
                  <a:lnTo>
                    <a:pt x="272" y="348"/>
                  </a:lnTo>
                  <a:lnTo>
                    <a:pt x="272" y="348"/>
                  </a:lnTo>
                  <a:close/>
                  <a:moveTo>
                    <a:pt x="46" y="430"/>
                  </a:moveTo>
                  <a:lnTo>
                    <a:pt x="46" y="430"/>
                  </a:lnTo>
                  <a:lnTo>
                    <a:pt x="42" y="426"/>
                  </a:lnTo>
                  <a:lnTo>
                    <a:pt x="40" y="420"/>
                  </a:lnTo>
                  <a:lnTo>
                    <a:pt x="36" y="406"/>
                  </a:lnTo>
                  <a:lnTo>
                    <a:pt x="38" y="386"/>
                  </a:lnTo>
                  <a:lnTo>
                    <a:pt x="44" y="366"/>
                  </a:lnTo>
                  <a:lnTo>
                    <a:pt x="44" y="366"/>
                  </a:lnTo>
                  <a:lnTo>
                    <a:pt x="54" y="338"/>
                  </a:lnTo>
                  <a:lnTo>
                    <a:pt x="68" y="312"/>
                  </a:lnTo>
                  <a:lnTo>
                    <a:pt x="88" y="284"/>
                  </a:lnTo>
                  <a:lnTo>
                    <a:pt x="110" y="258"/>
                  </a:lnTo>
                  <a:lnTo>
                    <a:pt x="110" y="258"/>
                  </a:lnTo>
                  <a:lnTo>
                    <a:pt x="128" y="240"/>
                  </a:lnTo>
                  <a:lnTo>
                    <a:pt x="148" y="224"/>
                  </a:lnTo>
                  <a:lnTo>
                    <a:pt x="166" y="212"/>
                  </a:lnTo>
                  <a:lnTo>
                    <a:pt x="184" y="200"/>
                  </a:lnTo>
                  <a:lnTo>
                    <a:pt x="204" y="190"/>
                  </a:lnTo>
                  <a:lnTo>
                    <a:pt x="220" y="184"/>
                  </a:lnTo>
                  <a:lnTo>
                    <a:pt x="238" y="178"/>
                  </a:lnTo>
                  <a:lnTo>
                    <a:pt x="254" y="178"/>
                  </a:lnTo>
                  <a:lnTo>
                    <a:pt x="254" y="178"/>
                  </a:lnTo>
                  <a:lnTo>
                    <a:pt x="262" y="178"/>
                  </a:lnTo>
                  <a:lnTo>
                    <a:pt x="268" y="180"/>
                  </a:lnTo>
                  <a:lnTo>
                    <a:pt x="276" y="182"/>
                  </a:lnTo>
                  <a:lnTo>
                    <a:pt x="280" y="186"/>
                  </a:lnTo>
                  <a:lnTo>
                    <a:pt x="280" y="186"/>
                  </a:lnTo>
                  <a:lnTo>
                    <a:pt x="284" y="192"/>
                  </a:lnTo>
                  <a:lnTo>
                    <a:pt x="288" y="198"/>
                  </a:lnTo>
                  <a:lnTo>
                    <a:pt x="290" y="204"/>
                  </a:lnTo>
                  <a:lnTo>
                    <a:pt x="290" y="214"/>
                  </a:lnTo>
                  <a:lnTo>
                    <a:pt x="290" y="232"/>
                  </a:lnTo>
                  <a:lnTo>
                    <a:pt x="284" y="254"/>
                  </a:lnTo>
                  <a:lnTo>
                    <a:pt x="274" y="278"/>
                  </a:lnTo>
                  <a:lnTo>
                    <a:pt x="258" y="304"/>
                  </a:lnTo>
                  <a:lnTo>
                    <a:pt x="240" y="332"/>
                  </a:lnTo>
                  <a:lnTo>
                    <a:pt x="216" y="358"/>
                  </a:lnTo>
                  <a:lnTo>
                    <a:pt x="216" y="358"/>
                  </a:lnTo>
                  <a:lnTo>
                    <a:pt x="198" y="376"/>
                  </a:lnTo>
                  <a:lnTo>
                    <a:pt x="180" y="392"/>
                  </a:lnTo>
                  <a:lnTo>
                    <a:pt x="160" y="406"/>
                  </a:lnTo>
                  <a:lnTo>
                    <a:pt x="142" y="418"/>
                  </a:lnTo>
                  <a:lnTo>
                    <a:pt x="124" y="428"/>
                  </a:lnTo>
                  <a:lnTo>
                    <a:pt x="106" y="434"/>
                  </a:lnTo>
                  <a:lnTo>
                    <a:pt x="90" y="438"/>
                  </a:lnTo>
                  <a:lnTo>
                    <a:pt x="74" y="440"/>
                  </a:lnTo>
                  <a:lnTo>
                    <a:pt x="74" y="440"/>
                  </a:lnTo>
                  <a:lnTo>
                    <a:pt x="66" y="440"/>
                  </a:lnTo>
                  <a:lnTo>
                    <a:pt x="58" y="438"/>
                  </a:lnTo>
                  <a:lnTo>
                    <a:pt x="52" y="434"/>
                  </a:lnTo>
                  <a:lnTo>
                    <a:pt x="46" y="430"/>
                  </a:lnTo>
                  <a:lnTo>
                    <a:pt x="46" y="430"/>
                  </a:lnTo>
                  <a:close/>
                  <a:moveTo>
                    <a:pt x="312" y="530"/>
                  </a:moveTo>
                  <a:lnTo>
                    <a:pt x="312" y="530"/>
                  </a:lnTo>
                  <a:lnTo>
                    <a:pt x="296" y="530"/>
                  </a:lnTo>
                  <a:lnTo>
                    <a:pt x="280" y="526"/>
                  </a:lnTo>
                  <a:lnTo>
                    <a:pt x="266" y="518"/>
                  </a:lnTo>
                  <a:lnTo>
                    <a:pt x="252" y="510"/>
                  </a:lnTo>
                  <a:lnTo>
                    <a:pt x="238" y="498"/>
                  </a:lnTo>
                  <a:lnTo>
                    <a:pt x="226" y="484"/>
                  </a:lnTo>
                  <a:lnTo>
                    <a:pt x="216" y="470"/>
                  </a:lnTo>
                  <a:lnTo>
                    <a:pt x="206" y="452"/>
                  </a:lnTo>
                  <a:lnTo>
                    <a:pt x="206" y="452"/>
                  </a:lnTo>
                  <a:lnTo>
                    <a:pt x="232" y="462"/>
                  </a:lnTo>
                  <a:lnTo>
                    <a:pt x="258" y="468"/>
                  </a:lnTo>
                  <a:lnTo>
                    <a:pt x="286" y="472"/>
                  </a:lnTo>
                  <a:lnTo>
                    <a:pt x="312" y="472"/>
                  </a:lnTo>
                  <a:lnTo>
                    <a:pt x="312" y="472"/>
                  </a:lnTo>
                  <a:lnTo>
                    <a:pt x="340" y="472"/>
                  </a:lnTo>
                  <a:lnTo>
                    <a:pt x="368" y="468"/>
                  </a:lnTo>
                  <a:lnTo>
                    <a:pt x="394" y="462"/>
                  </a:lnTo>
                  <a:lnTo>
                    <a:pt x="420" y="452"/>
                  </a:lnTo>
                  <a:lnTo>
                    <a:pt x="420" y="452"/>
                  </a:lnTo>
                  <a:lnTo>
                    <a:pt x="410" y="470"/>
                  </a:lnTo>
                  <a:lnTo>
                    <a:pt x="400" y="484"/>
                  </a:lnTo>
                  <a:lnTo>
                    <a:pt x="386" y="498"/>
                  </a:lnTo>
                  <a:lnTo>
                    <a:pt x="374" y="510"/>
                  </a:lnTo>
                  <a:lnTo>
                    <a:pt x="360" y="518"/>
                  </a:lnTo>
                  <a:lnTo>
                    <a:pt x="344" y="526"/>
                  </a:lnTo>
                  <a:lnTo>
                    <a:pt x="328" y="530"/>
                  </a:lnTo>
                  <a:lnTo>
                    <a:pt x="312" y="530"/>
                  </a:lnTo>
                  <a:lnTo>
                    <a:pt x="312" y="530"/>
                  </a:lnTo>
                  <a:close/>
                  <a:moveTo>
                    <a:pt x="578" y="430"/>
                  </a:moveTo>
                  <a:lnTo>
                    <a:pt x="578" y="430"/>
                  </a:lnTo>
                  <a:lnTo>
                    <a:pt x="574" y="434"/>
                  </a:lnTo>
                  <a:lnTo>
                    <a:pt x="568" y="438"/>
                  </a:lnTo>
                  <a:lnTo>
                    <a:pt x="560" y="440"/>
                  </a:lnTo>
                  <a:lnTo>
                    <a:pt x="552" y="440"/>
                  </a:lnTo>
                  <a:lnTo>
                    <a:pt x="552" y="440"/>
                  </a:lnTo>
                  <a:lnTo>
                    <a:pt x="552" y="440"/>
                  </a:lnTo>
                  <a:lnTo>
                    <a:pt x="552" y="440"/>
                  </a:lnTo>
                  <a:lnTo>
                    <a:pt x="536" y="438"/>
                  </a:lnTo>
                  <a:lnTo>
                    <a:pt x="520" y="434"/>
                  </a:lnTo>
                  <a:lnTo>
                    <a:pt x="502" y="428"/>
                  </a:lnTo>
                  <a:lnTo>
                    <a:pt x="484" y="418"/>
                  </a:lnTo>
                  <a:lnTo>
                    <a:pt x="464" y="406"/>
                  </a:lnTo>
                  <a:lnTo>
                    <a:pt x="446" y="392"/>
                  </a:lnTo>
                  <a:lnTo>
                    <a:pt x="428" y="376"/>
                  </a:lnTo>
                  <a:lnTo>
                    <a:pt x="410" y="358"/>
                  </a:lnTo>
                  <a:lnTo>
                    <a:pt x="410" y="358"/>
                  </a:lnTo>
                  <a:lnTo>
                    <a:pt x="386" y="332"/>
                  </a:lnTo>
                  <a:lnTo>
                    <a:pt x="366" y="304"/>
                  </a:lnTo>
                  <a:lnTo>
                    <a:pt x="352" y="278"/>
                  </a:lnTo>
                  <a:lnTo>
                    <a:pt x="342" y="254"/>
                  </a:lnTo>
                  <a:lnTo>
                    <a:pt x="336" y="232"/>
                  </a:lnTo>
                  <a:lnTo>
                    <a:pt x="336" y="214"/>
                  </a:lnTo>
                  <a:lnTo>
                    <a:pt x="336" y="204"/>
                  </a:lnTo>
                  <a:lnTo>
                    <a:pt x="338" y="198"/>
                  </a:lnTo>
                  <a:lnTo>
                    <a:pt x="342" y="192"/>
                  </a:lnTo>
                  <a:lnTo>
                    <a:pt x="346" y="186"/>
                  </a:lnTo>
                  <a:lnTo>
                    <a:pt x="346" y="186"/>
                  </a:lnTo>
                  <a:lnTo>
                    <a:pt x="350" y="182"/>
                  </a:lnTo>
                  <a:lnTo>
                    <a:pt x="356" y="180"/>
                  </a:lnTo>
                  <a:lnTo>
                    <a:pt x="364" y="178"/>
                  </a:lnTo>
                  <a:lnTo>
                    <a:pt x="372" y="178"/>
                  </a:lnTo>
                  <a:lnTo>
                    <a:pt x="372" y="178"/>
                  </a:lnTo>
                  <a:lnTo>
                    <a:pt x="388" y="178"/>
                  </a:lnTo>
                  <a:lnTo>
                    <a:pt x="404" y="184"/>
                  </a:lnTo>
                  <a:lnTo>
                    <a:pt x="422" y="190"/>
                  </a:lnTo>
                  <a:lnTo>
                    <a:pt x="440" y="200"/>
                  </a:lnTo>
                  <a:lnTo>
                    <a:pt x="460" y="212"/>
                  </a:lnTo>
                  <a:lnTo>
                    <a:pt x="478" y="224"/>
                  </a:lnTo>
                  <a:lnTo>
                    <a:pt x="496" y="240"/>
                  </a:lnTo>
                  <a:lnTo>
                    <a:pt x="514" y="258"/>
                  </a:lnTo>
                  <a:lnTo>
                    <a:pt x="514" y="258"/>
                  </a:lnTo>
                  <a:lnTo>
                    <a:pt x="538" y="284"/>
                  </a:lnTo>
                  <a:lnTo>
                    <a:pt x="556" y="312"/>
                  </a:lnTo>
                  <a:lnTo>
                    <a:pt x="572" y="338"/>
                  </a:lnTo>
                  <a:lnTo>
                    <a:pt x="582" y="366"/>
                  </a:lnTo>
                  <a:lnTo>
                    <a:pt x="582" y="366"/>
                  </a:lnTo>
                  <a:lnTo>
                    <a:pt x="588" y="386"/>
                  </a:lnTo>
                  <a:lnTo>
                    <a:pt x="588" y="406"/>
                  </a:lnTo>
                  <a:lnTo>
                    <a:pt x="586" y="420"/>
                  </a:lnTo>
                  <a:lnTo>
                    <a:pt x="582" y="426"/>
                  </a:lnTo>
                  <a:lnTo>
                    <a:pt x="578" y="430"/>
                  </a:lnTo>
                  <a:lnTo>
                    <a:pt x="578" y="43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27" name="그룹 26"/>
          <p:cNvGrpSpPr/>
          <p:nvPr/>
        </p:nvGrpSpPr>
        <p:grpSpPr>
          <a:xfrm>
            <a:off x="3247232" y="4002193"/>
            <a:ext cx="519865" cy="519865"/>
            <a:chOff x="3706178" y="5134149"/>
            <a:chExt cx="630084" cy="630084"/>
          </a:xfrm>
        </p:grpSpPr>
        <p:sp>
          <p:nvSpPr>
            <p:cNvPr id="28" name="타원 27"/>
            <p:cNvSpPr/>
            <p:nvPr/>
          </p:nvSpPr>
          <p:spPr>
            <a:xfrm>
              <a:off x="3706178" y="5134149"/>
              <a:ext cx="630084" cy="630084"/>
            </a:xfrm>
            <a:prstGeom prst="ellipse">
              <a:avLst/>
            </a:prstGeom>
            <a:solidFill>
              <a:srgbClr val="3981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effectLst>
                  <a:glow rad="127000">
                    <a:srgbClr val="62B4C0"/>
                  </a:glow>
                </a:effectLst>
              </a:endParaRPr>
            </a:p>
          </p:txBody>
        </p:sp>
        <p:grpSp>
          <p:nvGrpSpPr>
            <p:cNvPr id="29" name="그룹 28"/>
            <p:cNvGrpSpPr/>
            <p:nvPr/>
          </p:nvGrpSpPr>
          <p:grpSpPr>
            <a:xfrm>
              <a:off x="3880160" y="5265814"/>
              <a:ext cx="282120" cy="366754"/>
              <a:chOff x="847725" y="3708400"/>
              <a:chExt cx="762000" cy="990600"/>
            </a:xfrm>
            <a:solidFill>
              <a:schemeClr val="bg1"/>
            </a:solidFill>
          </p:grpSpPr>
          <p:sp>
            <p:nvSpPr>
              <p:cNvPr id="30" name="Freeform 11"/>
              <p:cNvSpPr>
                <a:spLocks/>
              </p:cNvSpPr>
              <p:nvPr/>
            </p:nvSpPr>
            <p:spPr bwMode="auto">
              <a:xfrm>
                <a:off x="962025" y="4432300"/>
                <a:ext cx="266700" cy="266700"/>
              </a:xfrm>
              <a:custGeom>
                <a:avLst/>
                <a:gdLst>
                  <a:gd name="T0" fmla="*/ 168 w 168"/>
                  <a:gd name="T1" fmla="*/ 168 h 168"/>
                  <a:gd name="T2" fmla="*/ 168 w 168"/>
                  <a:gd name="T3" fmla="*/ 168 h 168"/>
                  <a:gd name="T4" fmla="*/ 152 w 168"/>
                  <a:gd name="T5" fmla="*/ 168 h 168"/>
                  <a:gd name="T6" fmla="*/ 134 w 168"/>
                  <a:gd name="T7" fmla="*/ 164 h 168"/>
                  <a:gd name="T8" fmla="*/ 118 w 168"/>
                  <a:gd name="T9" fmla="*/ 160 h 168"/>
                  <a:gd name="T10" fmla="*/ 104 w 168"/>
                  <a:gd name="T11" fmla="*/ 154 h 168"/>
                  <a:gd name="T12" fmla="*/ 88 w 168"/>
                  <a:gd name="T13" fmla="*/ 148 h 168"/>
                  <a:gd name="T14" fmla="*/ 74 w 168"/>
                  <a:gd name="T15" fmla="*/ 140 h 168"/>
                  <a:gd name="T16" fmla="*/ 62 w 168"/>
                  <a:gd name="T17" fmla="*/ 130 h 168"/>
                  <a:gd name="T18" fmla="*/ 50 w 168"/>
                  <a:gd name="T19" fmla="*/ 118 h 168"/>
                  <a:gd name="T20" fmla="*/ 38 w 168"/>
                  <a:gd name="T21" fmla="*/ 106 h 168"/>
                  <a:gd name="T22" fmla="*/ 30 w 168"/>
                  <a:gd name="T23" fmla="*/ 94 h 168"/>
                  <a:gd name="T24" fmla="*/ 20 w 168"/>
                  <a:gd name="T25" fmla="*/ 80 h 168"/>
                  <a:gd name="T26" fmla="*/ 14 w 168"/>
                  <a:gd name="T27" fmla="*/ 66 h 168"/>
                  <a:gd name="T28" fmla="*/ 8 w 168"/>
                  <a:gd name="T29" fmla="*/ 50 h 168"/>
                  <a:gd name="T30" fmla="*/ 4 w 168"/>
                  <a:gd name="T31" fmla="*/ 34 h 168"/>
                  <a:gd name="T32" fmla="*/ 2 w 168"/>
                  <a:gd name="T33" fmla="*/ 18 h 168"/>
                  <a:gd name="T34" fmla="*/ 0 w 168"/>
                  <a:gd name="T35" fmla="*/ 0 h 168"/>
                  <a:gd name="T36" fmla="*/ 0 w 168"/>
                  <a:gd name="T37" fmla="*/ 0 h 168"/>
                  <a:gd name="T38" fmla="*/ 18 w 168"/>
                  <a:gd name="T39" fmla="*/ 0 h 168"/>
                  <a:gd name="T40" fmla="*/ 34 w 168"/>
                  <a:gd name="T41" fmla="*/ 4 h 168"/>
                  <a:gd name="T42" fmla="*/ 50 w 168"/>
                  <a:gd name="T43" fmla="*/ 8 h 168"/>
                  <a:gd name="T44" fmla="*/ 66 w 168"/>
                  <a:gd name="T45" fmla="*/ 14 h 168"/>
                  <a:gd name="T46" fmla="*/ 80 w 168"/>
                  <a:gd name="T47" fmla="*/ 20 h 168"/>
                  <a:gd name="T48" fmla="*/ 94 w 168"/>
                  <a:gd name="T49" fmla="*/ 28 h 168"/>
                  <a:gd name="T50" fmla="*/ 108 w 168"/>
                  <a:gd name="T51" fmla="*/ 38 h 168"/>
                  <a:gd name="T52" fmla="*/ 120 w 168"/>
                  <a:gd name="T53" fmla="*/ 50 h 168"/>
                  <a:gd name="T54" fmla="*/ 130 w 168"/>
                  <a:gd name="T55" fmla="*/ 62 h 168"/>
                  <a:gd name="T56" fmla="*/ 140 w 168"/>
                  <a:gd name="T57" fmla="*/ 74 h 168"/>
                  <a:gd name="T58" fmla="*/ 148 w 168"/>
                  <a:gd name="T59" fmla="*/ 88 h 168"/>
                  <a:gd name="T60" fmla="*/ 156 w 168"/>
                  <a:gd name="T61" fmla="*/ 102 h 168"/>
                  <a:gd name="T62" fmla="*/ 160 w 168"/>
                  <a:gd name="T63" fmla="*/ 118 h 168"/>
                  <a:gd name="T64" fmla="*/ 166 w 168"/>
                  <a:gd name="T65" fmla="*/ 134 h 168"/>
                  <a:gd name="T66" fmla="*/ 168 w 168"/>
                  <a:gd name="T67" fmla="*/ 150 h 168"/>
                  <a:gd name="T68" fmla="*/ 168 w 168"/>
                  <a:gd name="T69" fmla="*/ 168 h 168"/>
                  <a:gd name="T70" fmla="*/ 168 w 168"/>
                  <a:gd name="T71"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168"/>
                    </a:moveTo>
                    <a:lnTo>
                      <a:pt x="168" y="168"/>
                    </a:lnTo>
                    <a:lnTo>
                      <a:pt x="152" y="168"/>
                    </a:lnTo>
                    <a:lnTo>
                      <a:pt x="134" y="164"/>
                    </a:lnTo>
                    <a:lnTo>
                      <a:pt x="118" y="160"/>
                    </a:lnTo>
                    <a:lnTo>
                      <a:pt x="104" y="154"/>
                    </a:lnTo>
                    <a:lnTo>
                      <a:pt x="88" y="148"/>
                    </a:lnTo>
                    <a:lnTo>
                      <a:pt x="74" y="140"/>
                    </a:lnTo>
                    <a:lnTo>
                      <a:pt x="62" y="130"/>
                    </a:lnTo>
                    <a:lnTo>
                      <a:pt x="50" y="118"/>
                    </a:lnTo>
                    <a:lnTo>
                      <a:pt x="38" y="106"/>
                    </a:lnTo>
                    <a:lnTo>
                      <a:pt x="30" y="94"/>
                    </a:lnTo>
                    <a:lnTo>
                      <a:pt x="20" y="80"/>
                    </a:lnTo>
                    <a:lnTo>
                      <a:pt x="14" y="66"/>
                    </a:lnTo>
                    <a:lnTo>
                      <a:pt x="8" y="50"/>
                    </a:lnTo>
                    <a:lnTo>
                      <a:pt x="4" y="34"/>
                    </a:lnTo>
                    <a:lnTo>
                      <a:pt x="2" y="18"/>
                    </a:lnTo>
                    <a:lnTo>
                      <a:pt x="0" y="0"/>
                    </a:lnTo>
                    <a:lnTo>
                      <a:pt x="0" y="0"/>
                    </a:lnTo>
                    <a:lnTo>
                      <a:pt x="18" y="0"/>
                    </a:lnTo>
                    <a:lnTo>
                      <a:pt x="34" y="4"/>
                    </a:lnTo>
                    <a:lnTo>
                      <a:pt x="50" y="8"/>
                    </a:lnTo>
                    <a:lnTo>
                      <a:pt x="66" y="14"/>
                    </a:lnTo>
                    <a:lnTo>
                      <a:pt x="80" y="20"/>
                    </a:lnTo>
                    <a:lnTo>
                      <a:pt x="94" y="28"/>
                    </a:lnTo>
                    <a:lnTo>
                      <a:pt x="108" y="38"/>
                    </a:lnTo>
                    <a:lnTo>
                      <a:pt x="120" y="50"/>
                    </a:lnTo>
                    <a:lnTo>
                      <a:pt x="130" y="62"/>
                    </a:lnTo>
                    <a:lnTo>
                      <a:pt x="140" y="74"/>
                    </a:lnTo>
                    <a:lnTo>
                      <a:pt x="148" y="88"/>
                    </a:lnTo>
                    <a:lnTo>
                      <a:pt x="156" y="102"/>
                    </a:lnTo>
                    <a:lnTo>
                      <a:pt x="160" y="118"/>
                    </a:lnTo>
                    <a:lnTo>
                      <a:pt x="166" y="134"/>
                    </a:lnTo>
                    <a:lnTo>
                      <a:pt x="168" y="150"/>
                    </a:lnTo>
                    <a:lnTo>
                      <a:pt x="168" y="168"/>
                    </a:lnTo>
                    <a:lnTo>
                      <a:pt x="168"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1" name="Freeform 12"/>
              <p:cNvSpPr>
                <a:spLocks/>
              </p:cNvSpPr>
              <p:nvPr/>
            </p:nvSpPr>
            <p:spPr bwMode="auto">
              <a:xfrm>
                <a:off x="1228725" y="4432300"/>
                <a:ext cx="266700" cy="266700"/>
              </a:xfrm>
              <a:custGeom>
                <a:avLst/>
                <a:gdLst>
                  <a:gd name="T0" fmla="*/ 168 w 168"/>
                  <a:gd name="T1" fmla="*/ 0 h 168"/>
                  <a:gd name="T2" fmla="*/ 168 w 168"/>
                  <a:gd name="T3" fmla="*/ 0 h 168"/>
                  <a:gd name="T4" fmla="*/ 168 w 168"/>
                  <a:gd name="T5" fmla="*/ 18 h 168"/>
                  <a:gd name="T6" fmla="*/ 166 w 168"/>
                  <a:gd name="T7" fmla="*/ 34 h 168"/>
                  <a:gd name="T8" fmla="*/ 160 w 168"/>
                  <a:gd name="T9" fmla="*/ 50 h 168"/>
                  <a:gd name="T10" fmla="*/ 156 w 168"/>
                  <a:gd name="T11" fmla="*/ 66 h 168"/>
                  <a:gd name="T12" fmla="*/ 148 w 168"/>
                  <a:gd name="T13" fmla="*/ 80 h 168"/>
                  <a:gd name="T14" fmla="*/ 140 w 168"/>
                  <a:gd name="T15" fmla="*/ 94 h 168"/>
                  <a:gd name="T16" fmla="*/ 130 w 168"/>
                  <a:gd name="T17" fmla="*/ 106 h 168"/>
                  <a:gd name="T18" fmla="*/ 120 w 168"/>
                  <a:gd name="T19" fmla="*/ 118 h 168"/>
                  <a:gd name="T20" fmla="*/ 108 w 168"/>
                  <a:gd name="T21" fmla="*/ 130 h 168"/>
                  <a:gd name="T22" fmla="*/ 94 w 168"/>
                  <a:gd name="T23" fmla="*/ 140 h 168"/>
                  <a:gd name="T24" fmla="*/ 80 w 168"/>
                  <a:gd name="T25" fmla="*/ 148 h 168"/>
                  <a:gd name="T26" fmla="*/ 66 w 168"/>
                  <a:gd name="T27" fmla="*/ 154 h 168"/>
                  <a:gd name="T28" fmla="*/ 50 w 168"/>
                  <a:gd name="T29" fmla="*/ 160 h 168"/>
                  <a:gd name="T30" fmla="*/ 34 w 168"/>
                  <a:gd name="T31" fmla="*/ 164 h 168"/>
                  <a:gd name="T32" fmla="*/ 18 w 168"/>
                  <a:gd name="T33" fmla="*/ 168 h 168"/>
                  <a:gd name="T34" fmla="*/ 0 w 168"/>
                  <a:gd name="T35" fmla="*/ 168 h 168"/>
                  <a:gd name="T36" fmla="*/ 0 w 168"/>
                  <a:gd name="T37" fmla="*/ 168 h 168"/>
                  <a:gd name="T38" fmla="*/ 2 w 168"/>
                  <a:gd name="T39" fmla="*/ 150 h 168"/>
                  <a:gd name="T40" fmla="*/ 4 w 168"/>
                  <a:gd name="T41" fmla="*/ 134 h 168"/>
                  <a:gd name="T42" fmla="*/ 8 w 168"/>
                  <a:gd name="T43" fmla="*/ 118 h 168"/>
                  <a:gd name="T44" fmla="*/ 14 w 168"/>
                  <a:gd name="T45" fmla="*/ 102 h 168"/>
                  <a:gd name="T46" fmla="*/ 20 w 168"/>
                  <a:gd name="T47" fmla="*/ 88 h 168"/>
                  <a:gd name="T48" fmla="*/ 30 w 168"/>
                  <a:gd name="T49" fmla="*/ 74 h 168"/>
                  <a:gd name="T50" fmla="*/ 38 w 168"/>
                  <a:gd name="T51" fmla="*/ 62 h 168"/>
                  <a:gd name="T52" fmla="*/ 50 w 168"/>
                  <a:gd name="T53" fmla="*/ 50 h 168"/>
                  <a:gd name="T54" fmla="*/ 62 w 168"/>
                  <a:gd name="T55" fmla="*/ 38 h 168"/>
                  <a:gd name="T56" fmla="*/ 74 w 168"/>
                  <a:gd name="T57" fmla="*/ 28 h 168"/>
                  <a:gd name="T58" fmla="*/ 88 w 168"/>
                  <a:gd name="T59" fmla="*/ 20 h 168"/>
                  <a:gd name="T60" fmla="*/ 104 w 168"/>
                  <a:gd name="T61" fmla="*/ 14 h 168"/>
                  <a:gd name="T62" fmla="*/ 118 w 168"/>
                  <a:gd name="T63" fmla="*/ 8 h 168"/>
                  <a:gd name="T64" fmla="*/ 134 w 168"/>
                  <a:gd name="T65" fmla="*/ 4 h 168"/>
                  <a:gd name="T66" fmla="*/ 152 w 168"/>
                  <a:gd name="T67" fmla="*/ 0 h 168"/>
                  <a:gd name="T68" fmla="*/ 168 w 168"/>
                  <a:gd name="T69" fmla="*/ 0 h 168"/>
                  <a:gd name="T70" fmla="*/ 168 w 168"/>
                  <a:gd name="T71"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168" y="0"/>
                    </a:moveTo>
                    <a:lnTo>
                      <a:pt x="168" y="0"/>
                    </a:lnTo>
                    <a:lnTo>
                      <a:pt x="168" y="18"/>
                    </a:lnTo>
                    <a:lnTo>
                      <a:pt x="166" y="34"/>
                    </a:lnTo>
                    <a:lnTo>
                      <a:pt x="160" y="50"/>
                    </a:lnTo>
                    <a:lnTo>
                      <a:pt x="156" y="66"/>
                    </a:lnTo>
                    <a:lnTo>
                      <a:pt x="148" y="80"/>
                    </a:lnTo>
                    <a:lnTo>
                      <a:pt x="140" y="94"/>
                    </a:lnTo>
                    <a:lnTo>
                      <a:pt x="130" y="106"/>
                    </a:lnTo>
                    <a:lnTo>
                      <a:pt x="120" y="118"/>
                    </a:lnTo>
                    <a:lnTo>
                      <a:pt x="108" y="130"/>
                    </a:lnTo>
                    <a:lnTo>
                      <a:pt x="94" y="140"/>
                    </a:lnTo>
                    <a:lnTo>
                      <a:pt x="80" y="148"/>
                    </a:lnTo>
                    <a:lnTo>
                      <a:pt x="66" y="154"/>
                    </a:lnTo>
                    <a:lnTo>
                      <a:pt x="50" y="160"/>
                    </a:lnTo>
                    <a:lnTo>
                      <a:pt x="34" y="164"/>
                    </a:lnTo>
                    <a:lnTo>
                      <a:pt x="18" y="168"/>
                    </a:lnTo>
                    <a:lnTo>
                      <a:pt x="0" y="168"/>
                    </a:lnTo>
                    <a:lnTo>
                      <a:pt x="0" y="168"/>
                    </a:lnTo>
                    <a:lnTo>
                      <a:pt x="2" y="150"/>
                    </a:lnTo>
                    <a:lnTo>
                      <a:pt x="4" y="134"/>
                    </a:lnTo>
                    <a:lnTo>
                      <a:pt x="8" y="118"/>
                    </a:lnTo>
                    <a:lnTo>
                      <a:pt x="14" y="102"/>
                    </a:lnTo>
                    <a:lnTo>
                      <a:pt x="20" y="88"/>
                    </a:lnTo>
                    <a:lnTo>
                      <a:pt x="30" y="74"/>
                    </a:lnTo>
                    <a:lnTo>
                      <a:pt x="38" y="62"/>
                    </a:lnTo>
                    <a:lnTo>
                      <a:pt x="50" y="50"/>
                    </a:lnTo>
                    <a:lnTo>
                      <a:pt x="62" y="38"/>
                    </a:lnTo>
                    <a:lnTo>
                      <a:pt x="74" y="28"/>
                    </a:lnTo>
                    <a:lnTo>
                      <a:pt x="88" y="20"/>
                    </a:lnTo>
                    <a:lnTo>
                      <a:pt x="104" y="14"/>
                    </a:lnTo>
                    <a:lnTo>
                      <a:pt x="118" y="8"/>
                    </a:lnTo>
                    <a:lnTo>
                      <a:pt x="134" y="4"/>
                    </a:lnTo>
                    <a:lnTo>
                      <a:pt x="152" y="0"/>
                    </a:lnTo>
                    <a:lnTo>
                      <a:pt x="168" y="0"/>
                    </a:ln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2" name="Freeform 13"/>
              <p:cNvSpPr>
                <a:spLocks noEditPoints="1"/>
              </p:cNvSpPr>
              <p:nvPr/>
            </p:nvSpPr>
            <p:spPr bwMode="auto">
              <a:xfrm>
                <a:off x="847725" y="3708400"/>
                <a:ext cx="762000" cy="762000"/>
              </a:xfrm>
              <a:custGeom>
                <a:avLst/>
                <a:gdLst>
                  <a:gd name="T0" fmla="*/ 474 w 480"/>
                  <a:gd name="T1" fmla="*/ 204 h 480"/>
                  <a:gd name="T2" fmla="*/ 438 w 480"/>
                  <a:gd name="T3" fmla="*/ 158 h 480"/>
                  <a:gd name="T4" fmla="*/ 434 w 480"/>
                  <a:gd name="T5" fmla="*/ 112 h 480"/>
                  <a:gd name="T6" fmla="*/ 410 w 480"/>
                  <a:gd name="T7" fmla="*/ 70 h 480"/>
                  <a:gd name="T8" fmla="*/ 340 w 480"/>
                  <a:gd name="T9" fmla="*/ 42 h 480"/>
                  <a:gd name="T10" fmla="*/ 298 w 480"/>
                  <a:gd name="T11" fmla="*/ 18 h 480"/>
                  <a:gd name="T12" fmla="*/ 240 w 480"/>
                  <a:gd name="T13" fmla="*/ 0 h 480"/>
                  <a:gd name="T14" fmla="*/ 194 w 480"/>
                  <a:gd name="T15" fmla="*/ 12 h 480"/>
                  <a:gd name="T16" fmla="*/ 158 w 480"/>
                  <a:gd name="T17" fmla="*/ 44 h 480"/>
                  <a:gd name="T18" fmla="*/ 86 w 480"/>
                  <a:gd name="T19" fmla="*/ 58 h 480"/>
                  <a:gd name="T20" fmla="*/ 50 w 480"/>
                  <a:gd name="T21" fmla="*/ 100 h 480"/>
                  <a:gd name="T22" fmla="*/ 44 w 480"/>
                  <a:gd name="T23" fmla="*/ 158 h 480"/>
                  <a:gd name="T24" fmla="*/ 12 w 480"/>
                  <a:gd name="T25" fmla="*/ 194 h 480"/>
                  <a:gd name="T26" fmla="*/ 0 w 480"/>
                  <a:gd name="T27" fmla="*/ 240 h 480"/>
                  <a:gd name="T28" fmla="*/ 18 w 480"/>
                  <a:gd name="T29" fmla="*/ 296 h 480"/>
                  <a:gd name="T30" fmla="*/ 42 w 480"/>
                  <a:gd name="T31" fmla="*/ 334 h 480"/>
                  <a:gd name="T32" fmla="*/ 56 w 480"/>
                  <a:gd name="T33" fmla="*/ 390 h 480"/>
                  <a:gd name="T34" fmla="*/ 70 w 480"/>
                  <a:gd name="T35" fmla="*/ 410 h 480"/>
                  <a:gd name="T36" fmla="*/ 140 w 480"/>
                  <a:gd name="T37" fmla="*/ 438 h 480"/>
                  <a:gd name="T38" fmla="*/ 184 w 480"/>
                  <a:gd name="T39" fmla="*/ 462 h 480"/>
                  <a:gd name="T40" fmla="*/ 240 w 480"/>
                  <a:gd name="T41" fmla="*/ 480 h 480"/>
                  <a:gd name="T42" fmla="*/ 288 w 480"/>
                  <a:gd name="T43" fmla="*/ 468 h 480"/>
                  <a:gd name="T44" fmla="*/ 322 w 480"/>
                  <a:gd name="T45" fmla="*/ 438 h 480"/>
                  <a:gd name="T46" fmla="*/ 396 w 480"/>
                  <a:gd name="T47" fmla="*/ 422 h 480"/>
                  <a:gd name="T48" fmla="*/ 424 w 480"/>
                  <a:gd name="T49" fmla="*/ 394 h 480"/>
                  <a:gd name="T50" fmla="*/ 438 w 480"/>
                  <a:gd name="T51" fmla="*/ 322 h 480"/>
                  <a:gd name="T52" fmla="*/ 468 w 480"/>
                  <a:gd name="T53" fmla="*/ 286 h 480"/>
                  <a:gd name="T54" fmla="*/ 480 w 480"/>
                  <a:gd name="T55" fmla="*/ 240 h 480"/>
                  <a:gd name="T56" fmla="*/ 382 w 480"/>
                  <a:gd name="T57" fmla="*/ 310 h 480"/>
                  <a:gd name="T58" fmla="*/ 388 w 480"/>
                  <a:gd name="T59" fmla="*/ 358 h 480"/>
                  <a:gd name="T60" fmla="*/ 368 w 480"/>
                  <a:gd name="T61" fmla="*/ 382 h 480"/>
                  <a:gd name="T62" fmla="*/ 330 w 480"/>
                  <a:gd name="T63" fmla="*/ 390 h 480"/>
                  <a:gd name="T64" fmla="*/ 288 w 480"/>
                  <a:gd name="T65" fmla="*/ 380 h 480"/>
                  <a:gd name="T66" fmla="*/ 274 w 480"/>
                  <a:gd name="T67" fmla="*/ 418 h 480"/>
                  <a:gd name="T68" fmla="*/ 240 w 480"/>
                  <a:gd name="T69" fmla="*/ 432 h 480"/>
                  <a:gd name="T70" fmla="*/ 200 w 480"/>
                  <a:gd name="T71" fmla="*/ 410 h 480"/>
                  <a:gd name="T72" fmla="*/ 178 w 480"/>
                  <a:gd name="T73" fmla="*/ 376 h 480"/>
                  <a:gd name="T74" fmla="*/ 142 w 480"/>
                  <a:gd name="T75" fmla="*/ 390 h 480"/>
                  <a:gd name="T76" fmla="*/ 104 w 480"/>
                  <a:gd name="T77" fmla="*/ 376 h 480"/>
                  <a:gd name="T78" fmla="*/ 92 w 480"/>
                  <a:gd name="T79" fmla="*/ 348 h 480"/>
                  <a:gd name="T80" fmla="*/ 104 w 480"/>
                  <a:gd name="T81" fmla="*/ 302 h 480"/>
                  <a:gd name="T82" fmla="*/ 80 w 480"/>
                  <a:gd name="T83" fmla="*/ 284 h 480"/>
                  <a:gd name="T84" fmla="*/ 50 w 480"/>
                  <a:gd name="T85" fmla="*/ 250 h 480"/>
                  <a:gd name="T86" fmla="*/ 52 w 480"/>
                  <a:gd name="T87" fmla="*/ 220 h 480"/>
                  <a:gd name="T88" fmla="*/ 90 w 480"/>
                  <a:gd name="T89" fmla="*/ 192 h 480"/>
                  <a:gd name="T90" fmla="*/ 98 w 480"/>
                  <a:gd name="T91" fmla="*/ 170 h 480"/>
                  <a:gd name="T92" fmla="*/ 94 w 480"/>
                  <a:gd name="T93" fmla="*/ 122 h 480"/>
                  <a:gd name="T94" fmla="*/ 122 w 480"/>
                  <a:gd name="T95" fmla="*/ 94 h 480"/>
                  <a:gd name="T96" fmla="*/ 160 w 480"/>
                  <a:gd name="T97" fmla="*/ 94 h 480"/>
                  <a:gd name="T98" fmla="*/ 192 w 480"/>
                  <a:gd name="T99" fmla="*/ 100 h 480"/>
                  <a:gd name="T100" fmla="*/ 212 w 480"/>
                  <a:gd name="T101" fmla="*/ 56 h 480"/>
                  <a:gd name="T102" fmla="*/ 250 w 480"/>
                  <a:gd name="T103" fmla="*/ 50 h 480"/>
                  <a:gd name="T104" fmla="*/ 284 w 480"/>
                  <a:gd name="T105" fmla="*/ 80 h 480"/>
                  <a:gd name="T106" fmla="*/ 302 w 480"/>
                  <a:gd name="T107" fmla="*/ 104 h 480"/>
                  <a:gd name="T108" fmla="*/ 340 w 480"/>
                  <a:gd name="T109" fmla="*/ 90 h 480"/>
                  <a:gd name="T110" fmla="*/ 376 w 480"/>
                  <a:gd name="T111" fmla="*/ 104 h 480"/>
                  <a:gd name="T112" fmla="*/ 390 w 480"/>
                  <a:gd name="T113" fmla="*/ 142 h 480"/>
                  <a:gd name="T114" fmla="*/ 364 w 480"/>
                  <a:gd name="T115" fmla="*/ 192 h 480"/>
                  <a:gd name="T116" fmla="*/ 410 w 480"/>
                  <a:gd name="T117" fmla="*/ 200 h 480"/>
                  <a:gd name="T118" fmla="*/ 432 w 480"/>
                  <a:gd name="T119" fmla="*/ 240 h 480"/>
                  <a:gd name="T120" fmla="*/ 418 w 480"/>
                  <a:gd name="T121" fmla="*/ 274 h 480"/>
                  <a:gd name="T122" fmla="*/ 382 w 480"/>
                  <a:gd name="T123" fmla="*/ 28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0" h="480">
                    <a:moveTo>
                      <a:pt x="480" y="240"/>
                    </a:moveTo>
                    <a:lnTo>
                      <a:pt x="480" y="240"/>
                    </a:lnTo>
                    <a:lnTo>
                      <a:pt x="480" y="228"/>
                    </a:lnTo>
                    <a:lnTo>
                      <a:pt x="478" y="216"/>
                    </a:lnTo>
                    <a:lnTo>
                      <a:pt x="474" y="204"/>
                    </a:lnTo>
                    <a:lnTo>
                      <a:pt x="468" y="194"/>
                    </a:lnTo>
                    <a:lnTo>
                      <a:pt x="462" y="184"/>
                    </a:lnTo>
                    <a:lnTo>
                      <a:pt x="456" y="174"/>
                    </a:lnTo>
                    <a:lnTo>
                      <a:pt x="446" y="166"/>
                    </a:lnTo>
                    <a:lnTo>
                      <a:pt x="438" y="158"/>
                    </a:lnTo>
                    <a:lnTo>
                      <a:pt x="438" y="158"/>
                    </a:lnTo>
                    <a:lnTo>
                      <a:pt x="438" y="146"/>
                    </a:lnTo>
                    <a:lnTo>
                      <a:pt x="438" y="136"/>
                    </a:lnTo>
                    <a:lnTo>
                      <a:pt x="438" y="124"/>
                    </a:lnTo>
                    <a:lnTo>
                      <a:pt x="434" y="112"/>
                    </a:lnTo>
                    <a:lnTo>
                      <a:pt x="430" y="100"/>
                    </a:lnTo>
                    <a:lnTo>
                      <a:pt x="426" y="90"/>
                    </a:lnTo>
                    <a:lnTo>
                      <a:pt x="418" y="80"/>
                    </a:lnTo>
                    <a:lnTo>
                      <a:pt x="410" y="70"/>
                    </a:lnTo>
                    <a:lnTo>
                      <a:pt x="410" y="70"/>
                    </a:lnTo>
                    <a:lnTo>
                      <a:pt x="396" y="58"/>
                    </a:lnTo>
                    <a:lnTo>
                      <a:pt x="378" y="48"/>
                    </a:lnTo>
                    <a:lnTo>
                      <a:pt x="360" y="44"/>
                    </a:lnTo>
                    <a:lnTo>
                      <a:pt x="340" y="42"/>
                    </a:lnTo>
                    <a:lnTo>
                      <a:pt x="340" y="42"/>
                    </a:lnTo>
                    <a:lnTo>
                      <a:pt x="322" y="44"/>
                    </a:lnTo>
                    <a:lnTo>
                      <a:pt x="322" y="44"/>
                    </a:lnTo>
                    <a:lnTo>
                      <a:pt x="314" y="34"/>
                    </a:lnTo>
                    <a:lnTo>
                      <a:pt x="306" y="26"/>
                    </a:lnTo>
                    <a:lnTo>
                      <a:pt x="298" y="18"/>
                    </a:lnTo>
                    <a:lnTo>
                      <a:pt x="288" y="12"/>
                    </a:lnTo>
                    <a:lnTo>
                      <a:pt x="276" y="6"/>
                    </a:lnTo>
                    <a:lnTo>
                      <a:pt x="264" y="4"/>
                    </a:lnTo>
                    <a:lnTo>
                      <a:pt x="252" y="0"/>
                    </a:lnTo>
                    <a:lnTo>
                      <a:pt x="240" y="0"/>
                    </a:lnTo>
                    <a:lnTo>
                      <a:pt x="240" y="0"/>
                    </a:lnTo>
                    <a:lnTo>
                      <a:pt x="228" y="0"/>
                    </a:lnTo>
                    <a:lnTo>
                      <a:pt x="216" y="4"/>
                    </a:lnTo>
                    <a:lnTo>
                      <a:pt x="204" y="6"/>
                    </a:lnTo>
                    <a:lnTo>
                      <a:pt x="194" y="12"/>
                    </a:lnTo>
                    <a:lnTo>
                      <a:pt x="184" y="18"/>
                    </a:lnTo>
                    <a:lnTo>
                      <a:pt x="174" y="26"/>
                    </a:lnTo>
                    <a:lnTo>
                      <a:pt x="166" y="34"/>
                    </a:lnTo>
                    <a:lnTo>
                      <a:pt x="158" y="44"/>
                    </a:lnTo>
                    <a:lnTo>
                      <a:pt x="158" y="44"/>
                    </a:lnTo>
                    <a:lnTo>
                      <a:pt x="140" y="42"/>
                    </a:lnTo>
                    <a:lnTo>
                      <a:pt x="140" y="42"/>
                    </a:lnTo>
                    <a:lnTo>
                      <a:pt x="122" y="44"/>
                    </a:lnTo>
                    <a:lnTo>
                      <a:pt x="102" y="48"/>
                    </a:lnTo>
                    <a:lnTo>
                      <a:pt x="86" y="58"/>
                    </a:lnTo>
                    <a:lnTo>
                      <a:pt x="70" y="70"/>
                    </a:lnTo>
                    <a:lnTo>
                      <a:pt x="70" y="70"/>
                    </a:lnTo>
                    <a:lnTo>
                      <a:pt x="62" y="80"/>
                    </a:lnTo>
                    <a:lnTo>
                      <a:pt x="56" y="90"/>
                    </a:lnTo>
                    <a:lnTo>
                      <a:pt x="50" y="100"/>
                    </a:lnTo>
                    <a:lnTo>
                      <a:pt x="46" y="112"/>
                    </a:lnTo>
                    <a:lnTo>
                      <a:pt x="44" y="124"/>
                    </a:lnTo>
                    <a:lnTo>
                      <a:pt x="42" y="136"/>
                    </a:lnTo>
                    <a:lnTo>
                      <a:pt x="42" y="146"/>
                    </a:lnTo>
                    <a:lnTo>
                      <a:pt x="44" y="158"/>
                    </a:lnTo>
                    <a:lnTo>
                      <a:pt x="44" y="158"/>
                    </a:lnTo>
                    <a:lnTo>
                      <a:pt x="34" y="166"/>
                    </a:lnTo>
                    <a:lnTo>
                      <a:pt x="26" y="174"/>
                    </a:lnTo>
                    <a:lnTo>
                      <a:pt x="18" y="184"/>
                    </a:lnTo>
                    <a:lnTo>
                      <a:pt x="12" y="194"/>
                    </a:lnTo>
                    <a:lnTo>
                      <a:pt x="8" y="204"/>
                    </a:lnTo>
                    <a:lnTo>
                      <a:pt x="4" y="216"/>
                    </a:lnTo>
                    <a:lnTo>
                      <a:pt x="2" y="228"/>
                    </a:lnTo>
                    <a:lnTo>
                      <a:pt x="0" y="240"/>
                    </a:lnTo>
                    <a:lnTo>
                      <a:pt x="0" y="240"/>
                    </a:lnTo>
                    <a:lnTo>
                      <a:pt x="2" y="252"/>
                    </a:lnTo>
                    <a:lnTo>
                      <a:pt x="4" y="264"/>
                    </a:lnTo>
                    <a:lnTo>
                      <a:pt x="8" y="276"/>
                    </a:lnTo>
                    <a:lnTo>
                      <a:pt x="12" y="286"/>
                    </a:lnTo>
                    <a:lnTo>
                      <a:pt x="18" y="296"/>
                    </a:lnTo>
                    <a:lnTo>
                      <a:pt x="26" y="306"/>
                    </a:lnTo>
                    <a:lnTo>
                      <a:pt x="34" y="314"/>
                    </a:lnTo>
                    <a:lnTo>
                      <a:pt x="44" y="322"/>
                    </a:lnTo>
                    <a:lnTo>
                      <a:pt x="44" y="322"/>
                    </a:lnTo>
                    <a:lnTo>
                      <a:pt x="42" y="334"/>
                    </a:lnTo>
                    <a:lnTo>
                      <a:pt x="42" y="344"/>
                    </a:lnTo>
                    <a:lnTo>
                      <a:pt x="44" y="356"/>
                    </a:lnTo>
                    <a:lnTo>
                      <a:pt x="46" y="368"/>
                    </a:lnTo>
                    <a:lnTo>
                      <a:pt x="50" y="378"/>
                    </a:lnTo>
                    <a:lnTo>
                      <a:pt x="56" y="390"/>
                    </a:lnTo>
                    <a:lnTo>
                      <a:pt x="62" y="400"/>
                    </a:lnTo>
                    <a:lnTo>
                      <a:pt x="70" y="408"/>
                    </a:lnTo>
                    <a:lnTo>
                      <a:pt x="70" y="408"/>
                    </a:lnTo>
                    <a:lnTo>
                      <a:pt x="70" y="410"/>
                    </a:lnTo>
                    <a:lnTo>
                      <a:pt x="70" y="410"/>
                    </a:lnTo>
                    <a:lnTo>
                      <a:pt x="86" y="422"/>
                    </a:lnTo>
                    <a:lnTo>
                      <a:pt x="102" y="432"/>
                    </a:lnTo>
                    <a:lnTo>
                      <a:pt x="122" y="436"/>
                    </a:lnTo>
                    <a:lnTo>
                      <a:pt x="140" y="438"/>
                    </a:lnTo>
                    <a:lnTo>
                      <a:pt x="140" y="438"/>
                    </a:lnTo>
                    <a:lnTo>
                      <a:pt x="158" y="438"/>
                    </a:lnTo>
                    <a:lnTo>
                      <a:pt x="158" y="438"/>
                    </a:lnTo>
                    <a:lnTo>
                      <a:pt x="166" y="446"/>
                    </a:lnTo>
                    <a:lnTo>
                      <a:pt x="174" y="454"/>
                    </a:lnTo>
                    <a:lnTo>
                      <a:pt x="184" y="462"/>
                    </a:lnTo>
                    <a:lnTo>
                      <a:pt x="194" y="468"/>
                    </a:lnTo>
                    <a:lnTo>
                      <a:pt x="204" y="474"/>
                    </a:lnTo>
                    <a:lnTo>
                      <a:pt x="216" y="478"/>
                    </a:lnTo>
                    <a:lnTo>
                      <a:pt x="228" y="480"/>
                    </a:lnTo>
                    <a:lnTo>
                      <a:pt x="240" y="480"/>
                    </a:lnTo>
                    <a:lnTo>
                      <a:pt x="240" y="480"/>
                    </a:lnTo>
                    <a:lnTo>
                      <a:pt x="252" y="480"/>
                    </a:lnTo>
                    <a:lnTo>
                      <a:pt x="264" y="478"/>
                    </a:lnTo>
                    <a:lnTo>
                      <a:pt x="276" y="474"/>
                    </a:lnTo>
                    <a:lnTo>
                      <a:pt x="288" y="468"/>
                    </a:lnTo>
                    <a:lnTo>
                      <a:pt x="298" y="462"/>
                    </a:lnTo>
                    <a:lnTo>
                      <a:pt x="306" y="454"/>
                    </a:lnTo>
                    <a:lnTo>
                      <a:pt x="314" y="446"/>
                    </a:lnTo>
                    <a:lnTo>
                      <a:pt x="322" y="438"/>
                    </a:lnTo>
                    <a:lnTo>
                      <a:pt x="322" y="438"/>
                    </a:lnTo>
                    <a:lnTo>
                      <a:pt x="340" y="438"/>
                    </a:lnTo>
                    <a:lnTo>
                      <a:pt x="340" y="438"/>
                    </a:lnTo>
                    <a:lnTo>
                      <a:pt x="360" y="436"/>
                    </a:lnTo>
                    <a:lnTo>
                      <a:pt x="378" y="432"/>
                    </a:lnTo>
                    <a:lnTo>
                      <a:pt x="396" y="422"/>
                    </a:lnTo>
                    <a:lnTo>
                      <a:pt x="410" y="410"/>
                    </a:lnTo>
                    <a:lnTo>
                      <a:pt x="410" y="410"/>
                    </a:lnTo>
                    <a:lnTo>
                      <a:pt x="412" y="408"/>
                    </a:lnTo>
                    <a:lnTo>
                      <a:pt x="412" y="408"/>
                    </a:lnTo>
                    <a:lnTo>
                      <a:pt x="424" y="394"/>
                    </a:lnTo>
                    <a:lnTo>
                      <a:pt x="432" y="378"/>
                    </a:lnTo>
                    <a:lnTo>
                      <a:pt x="438" y="358"/>
                    </a:lnTo>
                    <a:lnTo>
                      <a:pt x="440" y="340"/>
                    </a:lnTo>
                    <a:lnTo>
                      <a:pt x="440" y="340"/>
                    </a:lnTo>
                    <a:lnTo>
                      <a:pt x="438" y="322"/>
                    </a:lnTo>
                    <a:lnTo>
                      <a:pt x="438" y="322"/>
                    </a:lnTo>
                    <a:lnTo>
                      <a:pt x="446" y="314"/>
                    </a:lnTo>
                    <a:lnTo>
                      <a:pt x="456" y="306"/>
                    </a:lnTo>
                    <a:lnTo>
                      <a:pt x="462" y="296"/>
                    </a:lnTo>
                    <a:lnTo>
                      <a:pt x="468" y="286"/>
                    </a:lnTo>
                    <a:lnTo>
                      <a:pt x="474" y="276"/>
                    </a:lnTo>
                    <a:lnTo>
                      <a:pt x="478" y="264"/>
                    </a:lnTo>
                    <a:lnTo>
                      <a:pt x="480" y="252"/>
                    </a:lnTo>
                    <a:lnTo>
                      <a:pt x="480" y="240"/>
                    </a:lnTo>
                    <a:lnTo>
                      <a:pt x="480" y="240"/>
                    </a:lnTo>
                    <a:close/>
                    <a:moveTo>
                      <a:pt x="382" y="288"/>
                    </a:moveTo>
                    <a:lnTo>
                      <a:pt x="364" y="288"/>
                    </a:lnTo>
                    <a:lnTo>
                      <a:pt x="376" y="302"/>
                    </a:lnTo>
                    <a:lnTo>
                      <a:pt x="376" y="302"/>
                    </a:lnTo>
                    <a:lnTo>
                      <a:pt x="382" y="310"/>
                    </a:lnTo>
                    <a:lnTo>
                      <a:pt x="388" y="320"/>
                    </a:lnTo>
                    <a:lnTo>
                      <a:pt x="392" y="328"/>
                    </a:lnTo>
                    <a:lnTo>
                      <a:pt x="392" y="338"/>
                    </a:lnTo>
                    <a:lnTo>
                      <a:pt x="392" y="348"/>
                    </a:lnTo>
                    <a:lnTo>
                      <a:pt x="388" y="358"/>
                    </a:lnTo>
                    <a:lnTo>
                      <a:pt x="384" y="368"/>
                    </a:lnTo>
                    <a:lnTo>
                      <a:pt x="376" y="376"/>
                    </a:lnTo>
                    <a:lnTo>
                      <a:pt x="376" y="376"/>
                    </a:lnTo>
                    <a:lnTo>
                      <a:pt x="376" y="376"/>
                    </a:lnTo>
                    <a:lnTo>
                      <a:pt x="368" y="382"/>
                    </a:lnTo>
                    <a:lnTo>
                      <a:pt x="360" y="388"/>
                    </a:lnTo>
                    <a:lnTo>
                      <a:pt x="350" y="390"/>
                    </a:lnTo>
                    <a:lnTo>
                      <a:pt x="340" y="390"/>
                    </a:lnTo>
                    <a:lnTo>
                      <a:pt x="340" y="390"/>
                    </a:lnTo>
                    <a:lnTo>
                      <a:pt x="330" y="390"/>
                    </a:lnTo>
                    <a:lnTo>
                      <a:pt x="320" y="388"/>
                    </a:lnTo>
                    <a:lnTo>
                      <a:pt x="310" y="382"/>
                    </a:lnTo>
                    <a:lnTo>
                      <a:pt x="302" y="376"/>
                    </a:lnTo>
                    <a:lnTo>
                      <a:pt x="288" y="364"/>
                    </a:lnTo>
                    <a:lnTo>
                      <a:pt x="288" y="380"/>
                    </a:lnTo>
                    <a:lnTo>
                      <a:pt x="288" y="380"/>
                    </a:lnTo>
                    <a:lnTo>
                      <a:pt x="288" y="392"/>
                    </a:lnTo>
                    <a:lnTo>
                      <a:pt x="284" y="400"/>
                    </a:lnTo>
                    <a:lnTo>
                      <a:pt x="280" y="410"/>
                    </a:lnTo>
                    <a:lnTo>
                      <a:pt x="274" y="418"/>
                    </a:lnTo>
                    <a:lnTo>
                      <a:pt x="268" y="424"/>
                    </a:lnTo>
                    <a:lnTo>
                      <a:pt x="260" y="428"/>
                    </a:lnTo>
                    <a:lnTo>
                      <a:pt x="250" y="432"/>
                    </a:lnTo>
                    <a:lnTo>
                      <a:pt x="240" y="432"/>
                    </a:lnTo>
                    <a:lnTo>
                      <a:pt x="240" y="432"/>
                    </a:lnTo>
                    <a:lnTo>
                      <a:pt x="230" y="432"/>
                    </a:lnTo>
                    <a:lnTo>
                      <a:pt x="220" y="428"/>
                    </a:lnTo>
                    <a:lnTo>
                      <a:pt x="212" y="424"/>
                    </a:lnTo>
                    <a:lnTo>
                      <a:pt x="206" y="418"/>
                    </a:lnTo>
                    <a:lnTo>
                      <a:pt x="200" y="410"/>
                    </a:lnTo>
                    <a:lnTo>
                      <a:pt x="196" y="400"/>
                    </a:lnTo>
                    <a:lnTo>
                      <a:pt x="192" y="392"/>
                    </a:lnTo>
                    <a:lnTo>
                      <a:pt x="192" y="380"/>
                    </a:lnTo>
                    <a:lnTo>
                      <a:pt x="192" y="364"/>
                    </a:lnTo>
                    <a:lnTo>
                      <a:pt x="178" y="376"/>
                    </a:lnTo>
                    <a:lnTo>
                      <a:pt x="178" y="376"/>
                    </a:lnTo>
                    <a:lnTo>
                      <a:pt x="170" y="382"/>
                    </a:lnTo>
                    <a:lnTo>
                      <a:pt x="162" y="388"/>
                    </a:lnTo>
                    <a:lnTo>
                      <a:pt x="152" y="390"/>
                    </a:lnTo>
                    <a:lnTo>
                      <a:pt x="142" y="390"/>
                    </a:lnTo>
                    <a:lnTo>
                      <a:pt x="142" y="390"/>
                    </a:lnTo>
                    <a:lnTo>
                      <a:pt x="130" y="390"/>
                    </a:lnTo>
                    <a:lnTo>
                      <a:pt x="120" y="388"/>
                    </a:lnTo>
                    <a:lnTo>
                      <a:pt x="112" y="382"/>
                    </a:lnTo>
                    <a:lnTo>
                      <a:pt x="104" y="376"/>
                    </a:lnTo>
                    <a:lnTo>
                      <a:pt x="104" y="376"/>
                    </a:lnTo>
                    <a:lnTo>
                      <a:pt x="104" y="376"/>
                    </a:lnTo>
                    <a:lnTo>
                      <a:pt x="98" y="368"/>
                    </a:lnTo>
                    <a:lnTo>
                      <a:pt x="94" y="358"/>
                    </a:lnTo>
                    <a:lnTo>
                      <a:pt x="92" y="348"/>
                    </a:lnTo>
                    <a:lnTo>
                      <a:pt x="90" y="338"/>
                    </a:lnTo>
                    <a:lnTo>
                      <a:pt x="92" y="328"/>
                    </a:lnTo>
                    <a:lnTo>
                      <a:pt x="94" y="320"/>
                    </a:lnTo>
                    <a:lnTo>
                      <a:pt x="98" y="310"/>
                    </a:lnTo>
                    <a:lnTo>
                      <a:pt x="104" y="302"/>
                    </a:lnTo>
                    <a:lnTo>
                      <a:pt x="116" y="288"/>
                    </a:lnTo>
                    <a:lnTo>
                      <a:pt x="100" y="288"/>
                    </a:lnTo>
                    <a:lnTo>
                      <a:pt x="100" y="288"/>
                    </a:lnTo>
                    <a:lnTo>
                      <a:pt x="90" y="288"/>
                    </a:lnTo>
                    <a:lnTo>
                      <a:pt x="80" y="284"/>
                    </a:lnTo>
                    <a:lnTo>
                      <a:pt x="70" y="280"/>
                    </a:lnTo>
                    <a:lnTo>
                      <a:pt x="64" y="274"/>
                    </a:lnTo>
                    <a:lnTo>
                      <a:pt x="56" y="268"/>
                    </a:lnTo>
                    <a:lnTo>
                      <a:pt x="52" y="260"/>
                    </a:lnTo>
                    <a:lnTo>
                      <a:pt x="50" y="250"/>
                    </a:lnTo>
                    <a:lnTo>
                      <a:pt x="48" y="240"/>
                    </a:lnTo>
                    <a:lnTo>
                      <a:pt x="48" y="240"/>
                    </a:lnTo>
                    <a:lnTo>
                      <a:pt x="48" y="240"/>
                    </a:lnTo>
                    <a:lnTo>
                      <a:pt x="50" y="230"/>
                    </a:lnTo>
                    <a:lnTo>
                      <a:pt x="52" y="220"/>
                    </a:lnTo>
                    <a:lnTo>
                      <a:pt x="56" y="212"/>
                    </a:lnTo>
                    <a:lnTo>
                      <a:pt x="64" y="206"/>
                    </a:lnTo>
                    <a:lnTo>
                      <a:pt x="70" y="200"/>
                    </a:lnTo>
                    <a:lnTo>
                      <a:pt x="80" y="196"/>
                    </a:lnTo>
                    <a:lnTo>
                      <a:pt x="90" y="192"/>
                    </a:lnTo>
                    <a:lnTo>
                      <a:pt x="100" y="192"/>
                    </a:lnTo>
                    <a:lnTo>
                      <a:pt x="116" y="192"/>
                    </a:lnTo>
                    <a:lnTo>
                      <a:pt x="104" y="178"/>
                    </a:lnTo>
                    <a:lnTo>
                      <a:pt x="104" y="178"/>
                    </a:lnTo>
                    <a:lnTo>
                      <a:pt x="98" y="170"/>
                    </a:lnTo>
                    <a:lnTo>
                      <a:pt x="94" y="162"/>
                    </a:lnTo>
                    <a:lnTo>
                      <a:pt x="90" y="152"/>
                    </a:lnTo>
                    <a:lnTo>
                      <a:pt x="90" y="142"/>
                    </a:lnTo>
                    <a:lnTo>
                      <a:pt x="90" y="132"/>
                    </a:lnTo>
                    <a:lnTo>
                      <a:pt x="94" y="122"/>
                    </a:lnTo>
                    <a:lnTo>
                      <a:pt x="98" y="114"/>
                    </a:lnTo>
                    <a:lnTo>
                      <a:pt x="104" y="106"/>
                    </a:lnTo>
                    <a:lnTo>
                      <a:pt x="104" y="106"/>
                    </a:lnTo>
                    <a:lnTo>
                      <a:pt x="112" y="98"/>
                    </a:lnTo>
                    <a:lnTo>
                      <a:pt x="122" y="94"/>
                    </a:lnTo>
                    <a:lnTo>
                      <a:pt x="132" y="90"/>
                    </a:lnTo>
                    <a:lnTo>
                      <a:pt x="140" y="90"/>
                    </a:lnTo>
                    <a:lnTo>
                      <a:pt x="140" y="90"/>
                    </a:lnTo>
                    <a:lnTo>
                      <a:pt x="150" y="90"/>
                    </a:lnTo>
                    <a:lnTo>
                      <a:pt x="160" y="94"/>
                    </a:lnTo>
                    <a:lnTo>
                      <a:pt x="170" y="98"/>
                    </a:lnTo>
                    <a:lnTo>
                      <a:pt x="178" y="104"/>
                    </a:lnTo>
                    <a:lnTo>
                      <a:pt x="192" y="116"/>
                    </a:lnTo>
                    <a:lnTo>
                      <a:pt x="192" y="100"/>
                    </a:lnTo>
                    <a:lnTo>
                      <a:pt x="192" y="100"/>
                    </a:lnTo>
                    <a:lnTo>
                      <a:pt x="192" y="90"/>
                    </a:lnTo>
                    <a:lnTo>
                      <a:pt x="196" y="80"/>
                    </a:lnTo>
                    <a:lnTo>
                      <a:pt x="200" y="70"/>
                    </a:lnTo>
                    <a:lnTo>
                      <a:pt x="206" y="64"/>
                    </a:lnTo>
                    <a:lnTo>
                      <a:pt x="212" y="56"/>
                    </a:lnTo>
                    <a:lnTo>
                      <a:pt x="220" y="52"/>
                    </a:lnTo>
                    <a:lnTo>
                      <a:pt x="230" y="50"/>
                    </a:lnTo>
                    <a:lnTo>
                      <a:pt x="240" y="48"/>
                    </a:lnTo>
                    <a:lnTo>
                      <a:pt x="240" y="48"/>
                    </a:lnTo>
                    <a:lnTo>
                      <a:pt x="250" y="50"/>
                    </a:lnTo>
                    <a:lnTo>
                      <a:pt x="260" y="52"/>
                    </a:lnTo>
                    <a:lnTo>
                      <a:pt x="268" y="56"/>
                    </a:lnTo>
                    <a:lnTo>
                      <a:pt x="274" y="64"/>
                    </a:lnTo>
                    <a:lnTo>
                      <a:pt x="280" y="70"/>
                    </a:lnTo>
                    <a:lnTo>
                      <a:pt x="284" y="80"/>
                    </a:lnTo>
                    <a:lnTo>
                      <a:pt x="288" y="90"/>
                    </a:lnTo>
                    <a:lnTo>
                      <a:pt x="288" y="100"/>
                    </a:lnTo>
                    <a:lnTo>
                      <a:pt x="288" y="116"/>
                    </a:lnTo>
                    <a:lnTo>
                      <a:pt x="302" y="104"/>
                    </a:lnTo>
                    <a:lnTo>
                      <a:pt x="302" y="104"/>
                    </a:lnTo>
                    <a:lnTo>
                      <a:pt x="310" y="98"/>
                    </a:lnTo>
                    <a:lnTo>
                      <a:pt x="320" y="94"/>
                    </a:lnTo>
                    <a:lnTo>
                      <a:pt x="330" y="90"/>
                    </a:lnTo>
                    <a:lnTo>
                      <a:pt x="340" y="90"/>
                    </a:lnTo>
                    <a:lnTo>
                      <a:pt x="340" y="90"/>
                    </a:lnTo>
                    <a:lnTo>
                      <a:pt x="348" y="90"/>
                    </a:lnTo>
                    <a:lnTo>
                      <a:pt x="358" y="94"/>
                    </a:lnTo>
                    <a:lnTo>
                      <a:pt x="368" y="98"/>
                    </a:lnTo>
                    <a:lnTo>
                      <a:pt x="376" y="104"/>
                    </a:lnTo>
                    <a:lnTo>
                      <a:pt x="376" y="104"/>
                    </a:lnTo>
                    <a:lnTo>
                      <a:pt x="376" y="104"/>
                    </a:lnTo>
                    <a:lnTo>
                      <a:pt x="382" y="112"/>
                    </a:lnTo>
                    <a:lnTo>
                      <a:pt x="388" y="122"/>
                    </a:lnTo>
                    <a:lnTo>
                      <a:pt x="390" y="132"/>
                    </a:lnTo>
                    <a:lnTo>
                      <a:pt x="390" y="142"/>
                    </a:lnTo>
                    <a:lnTo>
                      <a:pt x="390" y="152"/>
                    </a:lnTo>
                    <a:lnTo>
                      <a:pt x="388" y="162"/>
                    </a:lnTo>
                    <a:lnTo>
                      <a:pt x="382" y="170"/>
                    </a:lnTo>
                    <a:lnTo>
                      <a:pt x="376" y="178"/>
                    </a:lnTo>
                    <a:lnTo>
                      <a:pt x="364" y="192"/>
                    </a:lnTo>
                    <a:lnTo>
                      <a:pt x="382" y="192"/>
                    </a:lnTo>
                    <a:lnTo>
                      <a:pt x="382" y="192"/>
                    </a:lnTo>
                    <a:lnTo>
                      <a:pt x="392" y="192"/>
                    </a:lnTo>
                    <a:lnTo>
                      <a:pt x="402" y="196"/>
                    </a:lnTo>
                    <a:lnTo>
                      <a:pt x="410" y="200"/>
                    </a:lnTo>
                    <a:lnTo>
                      <a:pt x="418" y="206"/>
                    </a:lnTo>
                    <a:lnTo>
                      <a:pt x="424" y="212"/>
                    </a:lnTo>
                    <a:lnTo>
                      <a:pt x="428" y="220"/>
                    </a:lnTo>
                    <a:lnTo>
                      <a:pt x="432" y="230"/>
                    </a:lnTo>
                    <a:lnTo>
                      <a:pt x="432" y="240"/>
                    </a:lnTo>
                    <a:lnTo>
                      <a:pt x="432" y="240"/>
                    </a:lnTo>
                    <a:lnTo>
                      <a:pt x="432" y="250"/>
                    </a:lnTo>
                    <a:lnTo>
                      <a:pt x="428" y="260"/>
                    </a:lnTo>
                    <a:lnTo>
                      <a:pt x="424" y="268"/>
                    </a:lnTo>
                    <a:lnTo>
                      <a:pt x="418" y="274"/>
                    </a:lnTo>
                    <a:lnTo>
                      <a:pt x="410" y="280"/>
                    </a:lnTo>
                    <a:lnTo>
                      <a:pt x="402" y="284"/>
                    </a:lnTo>
                    <a:lnTo>
                      <a:pt x="392" y="288"/>
                    </a:lnTo>
                    <a:lnTo>
                      <a:pt x="382" y="288"/>
                    </a:lnTo>
                    <a:lnTo>
                      <a:pt x="38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3" name="Freeform 14"/>
              <p:cNvSpPr>
                <a:spLocks/>
              </p:cNvSpPr>
              <p:nvPr/>
            </p:nvSpPr>
            <p:spPr bwMode="auto">
              <a:xfrm>
                <a:off x="1114425" y="3975100"/>
                <a:ext cx="228600" cy="228600"/>
              </a:xfrm>
              <a:custGeom>
                <a:avLst/>
                <a:gdLst>
                  <a:gd name="T0" fmla="*/ 144 w 144"/>
                  <a:gd name="T1" fmla="*/ 72 h 144"/>
                  <a:gd name="T2" fmla="*/ 144 w 144"/>
                  <a:gd name="T3" fmla="*/ 72 h 144"/>
                  <a:gd name="T4" fmla="*/ 142 w 144"/>
                  <a:gd name="T5" fmla="*/ 58 h 144"/>
                  <a:gd name="T6" fmla="*/ 138 w 144"/>
                  <a:gd name="T7" fmla="*/ 44 h 144"/>
                  <a:gd name="T8" fmla="*/ 132 w 144"/>
                  <a:gd name="T9" fmla="*/ 32 h 144"/>
                  <a:gd name="T10" fmla="*/ 124 w 144"/>
                  <a:gd name="T11" fmla="*/ 22 h 144"/>
                  <a:gd name="T12" fmla="*/ 112 w 144"/>
                  <a:gd name="T13" fmla="*/ 12 h 144"/>
                  <a:gd name="T14" fmla="*/ 100 w 144"/>
                  <a:gd name="T15" fmla="*/ 6 h 144"/>
                  <a:gd name="T16" fmla="*/ 86 w 144"/>
                  <a:gd name="T17" fmla="*/ 2 h 144"/>
                  <a:gd name="T18" fmla="*/ 72 w 144"/>
                  <a:gd name="T19" fmla="*/ 0 h 144"/>
                  <a:gd name="T20" fmla="*/ 72 w 144"/>
                  <a:gd name="T21" fmla="*/ 0 h 144"/>
                  <a:gd name="T22" fmla="*/ 58 w 144"/>
                  <a:gd name="T23" fmla="*/ 2 h 144"/>
                  <a:gd name="T24" fmla="*/ 44 w 144"/>
                  <a:gd name="T25" fmla="*/ 6 h 144"/>
                  <a:gd name="T26" fmla="*/ 32 w 144"/>
                  <a:gd name="T27" fmla="*/ 12 h 144"/>
                  <a:gd name="T28" fmla="*/ 22 w 144"/>
                  <a:gd name="T29" fmla="*/ 22 h 144"/>
                  <a:gd name="T30" fmla="*/ 12 w 144"/>
                  <a:gd name="T31" fmla="*/ 32 h 144"/>
                  <a:gd name="T32" fmla="*/ 6 w 144"/>
                  <a:gd name="T33" fmla="*/ 44 h 144"/>
                  <a:gd name="T34" fmla="*/ 2 w 144"/>
                  <a:gd name="T35" fmla="*/ 58 h 144"/>
                  <a:gd name="T36" fmla="*/ 0 w 144"/>
                  <a:gd name="T37" fmla="*/ 72 h 144"/>
                  <a:gd name="T38" fmla="*/ 0 w 144"/>
                  <a:gd name="T39" fmla="*/ 72 h 144"/>
                  <a:gd name="T40" fmla="*/ 2 w 144"/>
                  <a:gd name="T41" fmla="*/ 86 h 144"/>
                  <a:gd name="T42" fmla="*/ 6 w 144"/>
                  <a:gd name="T43" fmla="*/ 100 h 144"/>
                  <a:gd name="T44" fmla="*/ 12 w 144"/>
                  <a:gd name="T45" fmla="*/ 112 h 144"/>
                  <a:gd name="T46" fmla="*/ 22 w 144"/>
                  <a:gd name="T47" fmla="*/ 124 h 144"/>
                  <a:gd name="T48" fmla="*/ 32 w 144"/>
                  <a:gd name="T49" fmla="*/ 132 h 144"/>
                  <a:gd name="T50" fmla="*/ 44 w 144"/>
                  <a:gd name="T51" fmla="*/ 138 h 144"/>
                  <a:gd name="T52" fmla="*/ 58 w 144"/>
                  <a:gd name="T53" fmla="*/ 142 h 144"/>
                  <a:gd name="T54" fmla="*/ 72 w 144"/>
                  <a:gd name="T55" fmla="*/ 144 h 144"/>
                  <a:gd name="T56" fmla="*/ 72 w 144"/>
                  <a:gd name="T57" fmla="*/ 144 h 144"/>
                  <a:gd name="T58" fmla="*/ 86 w 144"/>
                  <a:gd name="T59" fmla="*/ 142 h 144"/>
                  <a:gd name="T60" fmla="*/ 100 w 144"/>
                  <a:gd name="T61" fmla="*/ 138 h 144"/>
                  <a:gd name="T62" fmla="*/ 112 w 144"/>
                  <a:gd name="T63" fmla="*/ 132 h 144"/>
                  <a:gd name="T64" fmla="*/ 124 w 144"/>
                  <a:gd name="T65" fmla="*/ 124 h 144"/>
                  <a:gd name="T66" fmla="*/ 132 w 144"/>
                  <a:gd name="T67" fmla="*/ 112 h 144"/>
                  <a:gd name="T68" fmla="*/ 138 w 144"/>
                  <a:gd name="T69" fmla="*/ 100 h 144"/>
                  <a:gd name="T70" fmla="*/ 142 w 144"/>
                  <a:gd name="T71" fmla="*/ 86 h 144"/>
                  <a:gd name="T72" fmla="*/ 144 w 144"/>
                  <a:gd name="T73" fmla="*/ 72 h 144"/>
                  <a:gd name="T74" fmla="*/ 144 w 144"/>
                  <a:gd name="T7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44">
                    <a:moveTo>
                      <a:pt x="144" y="72"/>
                    </a:moveTo>
                    <a:lnTo>
                      <a:pt x="144" y="72"/>
                    </a:lnTo>
                    <a:lnTo>
                      <a:pt x="142" y="58"/>
                    </a:lnTo>
                    <a:lnTo>
                      <a:pt x="138" y="44"/>
                    </a:lnTo>
                    <a:lnTo>
                      <a:pt x="132" y="32"/>
                    </a:lnTo>
                    <a:lnTo>
                      <a:pt x="124" y="22"/>
                    </a:lnTo>
                    <a:lnTo>
                      <a:pt x="112" y="12"/>
                    </a:lnTo>
                    <a:lnTo>
                      <a:pt x="100" y="6"/>
                    </a:lnTo>
                    <a:lnTo>
                      <a:pt x="86" y="2"/>
                    </a:lnTo>
                    <a:lnTo>
                      <a:pt x="72" y="0"/>
                    </a:lnTo>
                    <a:lnTo>
                      <a:pt x="72" y="0"/>
                    </a:lnTo>
                    <a:lnTo>
                      <a:pt x="58" y="2"/>
                    </a:lnTo>
                    <a:lnTo>
                      <a:pt x="44" y="6"/>
                    </a:lnTo>
                    <a:lnTo>
                      <a:pt x="32" y="12"/>
                    </a:lnTo>
                    <a:lnTo>
                      <a:pt x="22" y="22"/>
                    </a:lnTo>
                    <a:lnTo>
                      <a:pt x="12" y="32"/>
                    </a:lnTo>
                    <a:lnTo>
                      <a:pt x="6" y="44"/>
                    </a:lnTo>
                    <a:lnTo>
                      <a:pt x="2" y="58"/>
                    </a:lnTo>
                    <a:lnTo>
                      <a:pt x="0" y="72"/>
                    </a:lnTo>
                    <a:lnTo>
                      <a:pt x="0" y="72"/>
                    </a:lnTo>
                    <a:lnTo>
                      <a:pt x="2" y="86"/>
                    </a:lnTo>
                    <a:lnTo>
                      <a:pt x="6" y="100"/>
                    </a:lnTo>
                    <a:lnTo>
                      <a:pt x="12" y="112"/>
                    </a:lnTo>
                    <a:lnTo>
                      <a:pt x="22" y="124"/>
                    </a:lnTo>
                    <a:lnTo>
                      <a:pt x="32" y="132"/>
                    </a:lnTo>
                    <a:lnTo>
                      <a:pt x="44" y="138"/>
                    </a:lnTo>
                    <a:lnTo>
                      <a:pt x="58" y="142"/>
                    </a:lnTo>
                    <a:lnTo>
                      <a:pt x="72" y="144"/>
                    </a:lnTo>
                    <a:lnTo>
                      <a:pt x="72" y="144"/>
                    </a:lnTo>
                    <a:lnTo>
                      <a:pt x="86" y="142"/>
                    </a:lnTo>
                    <a:lnTo>
                      <a:pt x="100" y="138"/>
                    </a:lnTo>
                    <a:lnTo>
                      <a:pt x="112" y="132"/>
                    </a:lnTo>
                    <a:lnTo>
                      <a:pt x="124" y="124"/>
                    </a:lnTo>
                    <a:lnTo>
                      <a:pt x="132" y="112"/>
                    </a:lnTo>
                    <a:lnTo>
                      <a:pt x="138" y="100"/>
                    </a:lnTo>
                    <a:lnTo>
                      <a:pt x="142" y="86"/>
                    </a:lnTo>
                    <a:lnTo>
                      <a:pt x="144" y="72"/>
                    </a:lnTo>
                    <a:lnTo>
                      <a:pt x="14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pic>
        <p:nvPicPr>
          <p:cNvPr id="34" name="그림 33"/>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62" y="1250700"/>
            <a:ext cx="1633907" cy="1938741"/>
          </a:xfrm>
          <a:prstGeom prst="rect">
            <a:avLst/>
          </a:prstGeom>
        </p:spPr>
      </p:pic>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Table chart</a:t>
            </a:r>
            <a:endParaRPr lang="ko-KR" altLang="en-US"/>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sp>
        <p:nvSpPr>
          <p:cNvPr id="28" name="모서리가 둥근 직사각형 27"/>
          <p:cNvSpPr/>
          <p:nvPr/>
        </p:nvSpPr>
        <p:spPr>
          <a:xfrm>
            <a:off x="886800" y="1433264"/>
            <a:ext cx="7370401" cy="3347458"/>
          </a:xfrm>
          <a:prstGeom prst="roundRect">
            <a:avLst>
              <a:gd name="adj" fmla="val 4869"/>
            </a:avLst>
          </a:prstGeom>
          <a:gradFill>
            <a:gsLst>
              <a:gs pos="19000">
                <a:srgbClr val="4A3424">
                  <a:lumMod val="95000"/>
                  <a:lumOff val="5000"/>
                </a:srgbClr>
              </a:gs>
              <a:gs pos="0">
                <a:srgbClr val="79563B"/>
              </a:gs>
              <a:gs pos="100000">
                <a:srgbClr val="402D1F"/>
              </a:gs>
            </a:gsLst>
            <a:lin ang="5400000" scaled="1"/>
          </a:gradFill>
          <a:ln w="6350">
            <a:gradFill>
              <a:gsLst>
                <a:gs pos="0">
                  <a:schemeClr val="bg1"/>
                </a:gs>
                <a:gs pos="100000">
                  <a:srgbClr val="001A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9" name="그룹 28"/>
          <p:cNvGrpSpPr/>
          <p:nvPr/>
        </p:nvGrpSpPr>
        <p:grpSpPr>
          <a:xfrm>
            <a:off x="971836" y="1515112"/>
            <a:ext cx="7200328" cy="436351"/>
            <a:chOff x="962597" y="2226207"/>
            <a:chExt cx="7200328" cy="436351"/>
          </a:xfrm>
        </p:grpSpPr>
        <p:sp>
          <p:nvSpPr>
            <p:cNvPr id="30" name="모서리가 둥근 직사각형 29"/>
            <p:cNvSpPr/>
            <p:nvPr/>
          </p:nvSpPr>
          <p:spPr>
            <a:xfrm>
              <a:off x="962597" y="2226207"/>
              <a:ext cx="7200328" cy="436351"/>
            </a:xfrm>
            <a:prstGeom prst="roundRect">
              <a:avLst>
                <a:gd name="adj" fmla="val 23752"/>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모서리가 둥근 직사각형 30"/>
            <p:cNvSpPr/>
            <p:nvPr/>
          </p:nvSpPr>
          <p:spPr>
            <a:xfrm>
              <a:off x="962597" y="2226207"/>
              <a:ext cx="7200328" cy="436351"/>
            </a:xfrm>
            <a:prstGeom prst="roundRect">
              <a:avLst>
                <a:gd name="adj" fmla="val 24233"/>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2" name="그룹 31"/>
          <p:cNvGrpSpPr/>
          <p:nvPr/>
        </p:nvGrpSpPr>
        <p:grpSpPr>
          <a:xfrm>
            <a:off x="1044736" y="1686845"/>
            <a:ext cx="7054529" cy="92884"/>
            <a:chOff x="1044736" y="2386438"/>
            <a:chExt cx="7054529" cy="92884"/>
          </a:xfrm>
        </p:grpSpPr>
        <p:sp>
          <p:nvSpPr>
            <p:cNvPr id="33" name="타원 32"/>
            <p:cNvSpPr/>
            <p:nvPr/>
          </p:nvSpPr>
          <p:spPr>
            <a:xfrm>
              <a:off x="1044736" y="2386438"/>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타원 33"/>
            <p:cNvSpPr/>
            <p:nvPr/>
          </p:nvSpPr>
          <p:spPr>
            <a:xfrm>
              <a:off x="8006379" y="2386438"/>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5" name="Rectangle 3"/>
          <p:cNvSpPr txBox="1">
            <a:spLocks noChangeArrowheads="1"/>
          </p:cNvSpPr>
          <p:nvPr/>
        </p:nvSpPr>
        <p:spPr bwMode="auto">
          <a:xfrm>
            <a:off x="1794294" y="1594787"/>
            <a:ext cx="5555412" cy="276999"/>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1800" b="1">
                <a:solidFill>
                  <a:srgbClr val="402D1F"/>
                </a:solidFill>
                <a:latin typeface="Calibri" panose="020F0502020204030204" pitchFamily="34" charset="0"/>
                <a:ea typeface="Tahoma" pitchFamily="34" charset="0"/>
                <a:cs typeface="Tahoma" pitchFamily="34" charset="0"/>
              </a:rPr>
              <a:t>Design inspiration for presentation</a:t>
            </a:r>
          </a:p>
        </p:txBody>
      </p:sp>
      <p:graphicFrame>
        <p:nvGraphicFramePr>
          <p:cNvPr id="36" name="표 35"/>
          <p:cNvGraphicFramePr>
            <a:graphicFrameLocks noGrp="1"/>
          </p:cNvGraphicFramePr>
          <p:nvPr>
            <p:extLst>
              <p:ext uri="{D42A27DB-BD31-4B8C-83A1-F6EECF244321}">
                <p14:modId xmlns:p14="http://schemas.microsoft.com/office/powerpoint/2010/main" val="3562002183"/>
              </p:ext>
            </p:extLst>
          </p:nvPr>
        </p:nvGraphicFramePr>
        <p:xfrm>
          <a:off x="1008287" y="2031632"/>
          <a:ext cx="7127427" cy="2709332"/>
        </p:xfrm>
        <a:graphic>
          <a:graphicData uri="http://schemas.openxmlformats.org/drawingml/2006/table">
            <a:tbl>
              <a:tblPr firstRow="1" bandRow="1">
                <a:tableStyleId>{5C22544A-7EE6-4342-B048-85BDC9FD1C3A}</a:tableStyleId>
              </a:tblPr>
              <a:tblGrid>
                <a:gridCol w="1835521">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1691506">
                  <a:extLst>
                    <a:ext uri="{9D8B030D-6E8A-4147-A177-3AD203B41FA5}">
                      <a16:colId xmlns:a16="http://schemas.microsoft.com/office/drawing/2014/main" val="20003"/>
                    </a:ext>
                  </a:extLst>
                </a:gridCol>
              </a:tblGrid>
              <a:tr h="305460">
                <a:tc>
                  <a:txBody>
                    <a:bodyPr/>
                    <a:lstStyle/>
                    <a:p>
                      <a:pPr algn="l" latinLnBrk="1"/>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50" b="1" smtClean="0">
                          <a:solidFill>
                            <a:schemeClr val="bg1"/>
                          </a:solidFill>
                          <a:effectLst/>
                          <a:latin typeface="Calibri" panose="020F0502020204030204" pitchFamily="34" charset="0"/>
                          <a:ea typeface="Tahoma" pitchFamily="34" charset="0"/>
                          <a:cs typeface="Tahoma" pitchFamily="34" charset="0"/>
                        </a:rPr>
                        <a:t>Number</a:t>
                      </a:r>
                      <a:endParaRPr lang="en-US" altLang="ko-KR" sz="105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50" b="1" smtClean="0">
                          <a:solidFill>
                            <a:schemeClr val="bg1"/>
                          </a:solidFill>
                          <a:effectLst/>
                          <a:latin typeface="Calibri" panose="020F0502020204030204" pitchFamily="34" charset="0"/>
                          <a:ea typeface="Tahoma" pitchFamily="34" charset="0"/>
                          <a:cs typeface="Tahoma" pitchFamily="34" charset="0"/>
                        </a:rPr>
                        <a:t>Text title</a:t>
                      </a:r>
                      <a:endParaRPr lang="en-US" altLang="ko-KR" sz="105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50" b="1" smtClean="0">
                          <a:solidFill>
                            <a:schemeClr val="bg1"/>
                          </a:solidFill>
                          <a:effectLst/>
                          <a:latin typeface="Calibri" panose="020F0502020204030204" pitchFamily="34" charset="0"/>
                          <a:ea typeface="Tahoma" pitchFamily="34" charset="0"/>
                          <a:cs typeface="Tahoma" pitchFamily="34" charset="0"/>
                        </a:rPr>
                        <a:t>Text title</a:t>
                      </a:r>
                      <a:endParaRPr lang="en-US" altLang="ko-KR" sz="105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Visual trends</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Visual appeal</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Top quality</a:t>
                      </a:r>
                      <a:r>
                        <a:rPr lang="en-US" altLang="ko-KR" sz="1000" b="1" baseline="0" smtClean="0">
                          <a:solidFill>
                            <a:schemeClr val="bg1"/>
                          </a:solidFill>
                          <a:effectLst/>
                          <a:latin typeface="Calibri" panose="020F0502020204030204" pitchFamily="34" charset="0"/>
                          <a:ea typeface="Tahoma" pitchFamily="34" charset="0"/>
                          <a:cs typeface="Tahoma" pitchFamily="34" charset="0"/>
                        </a:rPr>
                        <a:t> </a:t>
                      </a:r>
                      <a:r>
                        <a:rPr lang="en-US" altLang="ko-KR" sz="1000" b="1" smtClean="0">
                          <a:solidFill>
                            <a:schemeClr val="bg1"/>
                          </a:solidFill>
                          <a:effectLst/>
                          <a:latin typeface="Calibri" panose="020F0502020204030204" pitchFamily="34" charset="0"/>
                          <a:ea typeface="Tahoma" pitchFamily="34" charset="0"/>
                          <a:cs typeface="Tahoma" pitchFamily="34" charset="0"/>
                        </a:rPr>
                        <a:t>design</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Contemporary</a:t>
                      </a:r>
                      <a:r>
                        <a:rPr lang="en-US" altLang="ko-KR" sz="1000" b="1" baseline="0" smtClean="0">
                          <a:solidFill>
                            <a:schemeClr val="bg1"/>
                          </a:solidFill>
                          <a:effectLst/>
                          <a:latin typeface="Calibri" panose="020F0502020204030204" pitchFamily="34" charset="0"/>
                          <a:ea typeface="Tahoma" pitchFamily="34" charset="0"/>
                          <a:cs typeface="Tahoma" pitchFamily="34" charset="0"/>
                        </a:rPr>
                        <a:t> </a:t>
                      </a:r>
                      <a:r>
                        <a:rPr lang="en-US" altLang="ko-KR" sz="1000" b="1" smtClean="0">
                          <a:solidFill>
                            <a:schemeClr val="bg1"/>
                          </a:solidFill>
                          <a:effectLst/>
                          <a:latin typeface="Calibri" panose="020F0502020204030204" pitchFamily="34" charset="0"/>
                          <a:ea typeface="Tahoma" pitchFamily="34" charset="0"/>
                          <a:cs typeface="Tahoma" pitchFamily="34" charset="0"/>
                        </a:rPr>
                        <a:t>colors</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Stylish design</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65652">
                <a:tc>
                  <a:txBody>
                    <a:bodyPr/>
                    <a:lstStyle/>
                    <a:p>
                      <a:pPr marL="0" marR="0" lvl="1"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innerShdw blurRad="63500" dist="50800" dir="18900000">
                              <a:prstClr val="black">
                                <a:alpha val="50000"/>
                              </a:prstClr>
                            </a:innerShdw>
                          </a:effectLst>
                          <a:latin typeface="Calibri" panose="020F0502020204030204" pitchFamily="34" charset="0"/>
                          <a:cs typeface="Tahoma" panose="020B0604030504040204" pitchFamily="34" charset="0"/>
                        </a:rPr>
                        <a:t>Eye-Catching Visual</a:t>
                      </a:r>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6350" cap="flat" cmpd="sng" algn="ctr">
                      <a:solidFill>
                        <a:schemeClr val="bg2">
                          <a:lumMod val="90000"/>
                        </a:schemeClr>
                      </a:solid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bg1"/>
                          </a:solidFill>
                          <a:effectLst/>
                          <a:latin typeface="Calibri" panose="020F0502020204030204" pitchFamily="34" charset="0"/>
                          <a:cs typeface="Tahoma" pitchFamily="34" charset="0"/>
                        </a:rPr>
                        <a:t>0.00</a:t>
                      </a:r>
                      <a:endParaRPr lang="ko-KR" altLang="en-US" sz="1000" b="0" dirty="0"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smtClean="0">
                          <a:solidFill>
                            <a:schemeClr val="bg1"/>
                          </a:solidFill>
                          <a:effectLst/>
                          <a:latin typeface="Calibri" panose="020F0502020204030204" pitchFamily="34" charset="0"/>
                          <a:ea typeface="Tahoma" pitchFamily="34" charset="0"/>
                          <a:cs typeface="Tahoma" pitchFamily="34" charset="0"/>
                        </a:rPr>
                        <a:t>Text</a:t>
                      </a:r>
                      <a:endParaRPr lang="en-US" altLang="ko-KR" sz="1000" b="0"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90000"/>
                        </a:schemeClr>
                      </a:solidFill>
                      <a:prstDash val="sysDash"/>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05460">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50" b="1" smtClean="0">
                          <a:solidFill>
                            <a:schemeClr val="bg1"/>
                          </a:solidFill>
                          <a:effectLst/>
                          <a:latin typeface="Calibri" panose="020F0502020204030204" pitchFamily="34" charset="0"/>
                          <a:ea typeface="Tahoma" pitchFamily="34" charset="0"/>
                          <a:cs typeface="Tahoma" pitchFamily="34" charset="0"/>
                        </a:rPr>
                        <a:t>Total</a:t>
                      </a:r>
                      <a:endParaRPr lang="en-US" altLang="ko-KR" sz="105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cs typeface="Tahoma" pitchFamily="34" charset="0"/>
                        </a:rPr>
                        <a:t>0.00</a:t>
                      </a:r>
                      <a:endParaRPr lang="ko-KR" altLang="en-US" sz="1000" b="1" smtClean="0">
                        <a:solidFill>
                          <a:schemeClr val="bg1"/>
                        </a:solidFill>
                        <a:effectLst/>
                        <a:latin typeface="Calibri" panose="020F0502020204030204" pitchFamily="34" charset="0"/>
                        <a:cs typeface="Tahoma" pitchFamily="34" charset="0"/>
                      </a:endParaRPr>
                    </a:p>
                  </a:txBody>
                  <a:tcPr marL="70618" marR="70618" marT="35309" marB="35309" anchor="ctr">
                    <a:lnL w="12700" cap="flat" cmpd="sng" algn="ctr">
                      <a:solidFill>
                        <a:schemeClr val="bg2">
                          <a:lumMod val="90000"/>
                        </a:schemeClr>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smtClean="0">
                          <a:solidFill>
                            <a:schemeClr val="bg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pic>
        <p:nvPicPr>
          <p:cNvPr id="37" name="그림 3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001000" y="958035"/>
            <a:ext cx="1142999" cy="1424164"/>
          </a:xfrm>
          <a:prstGeom prst="rect">
            <a:avLst/>
          </a:prstGeom>
        </p:spPr>
      </p:pic>
      <p:grpSp>
        <p:nvGrpSpPr>
          <p:cNvPr id="38" name="그룹 37"/>
          <p:cNvGrpSpPr/>
          <p:nvPr/>
        </p:nvGrpSpPr>
        <p:grpSpPr>
          <a:xfrm>
            <a:off x="242350" y="4524081"/>
            <a:ext cx="1805112" cy="543604"/>
            <a:chOff x="945349" y="5471888"/>
            <a:chExt cx="1995882" cy="601054"/>
          </a:xfrm>
        </p:grpSpPr>
        <p:pic>
          <p:nvPicPr>
            <p:cNvPr id="39" name="그림 38"/>
            <p:cNvPicPr>
              <a:picLocks noChangeAspect="1"/>
            </p:cNvPicPr>
            <p:nvPr/>
          </p:nvPicPr>
          <p:blipFill>
            <a:blip r:embed="rId7"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40" name="그림 39"/>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41" name="그림 40"/>
            <p:cNvPicPr>
              <a:picLocks noChangeAspect="1"/>
            </p:cNvPicPr>
            <p:nvPr/>
          </p:nvPicPr>
          <p:blipFill>
            <a:blip r:embed="rId9"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3" y="5506132"/>
              <a:ext cx="169431" cy="149620"/>
            </a:xfrm>
            <a:prstGeom prst="rect">
              <a:avLst/>
            </a:prstGeom>
          </p:spPr>
        </p:pic>
        <p:pic>
          <p:nvPicPr>
            <p:cNvPr id="42" name="그림 41"/>
            <p:cNvPicPr>
              <a:picLocks noChangeAspect="1"/>
            </p:cNvPicPr>
            <p:nvPr/>
          </p:nvPicPr>
          <p:blipFill>
            <a:blip r:embed="rId10"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43" name="그림 42"/>
            <p:cNvPicPr>
              <a:picLocks noChangeAspect="1"/>
            </p:cNvPicPr>
            <p:nvPr/>
          </p:nvPicPr>
          <p:blipFill>
            <a:blip r:embed="rId11"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44" name="그룹 43"/>
          <p:cNvGrpSpPr/>
          <p:nvPr/>
        </p:nvGrpSpPr>
        <p:grpSpPr>
          <a:xfrm>
            <a:off x="2348717" y="1550548"/>
            <a:ext cx="344316" cy="344312"/>
            <a:chOff x="-1764704" y="657545"/>
            <a:chExt cx="543895" cy="543895"/>
          </a:xfrm>
        </p:grpSpPr>
        <p:sp>
          <p:nvSpPr>
            <p:cNvPr id="45" name="Freeform 25"/>
            <p:cNvSpPr>
              <a:spLocks/>
            </p:cNvSpPr>
            <p:nvPr/>
          </p:nvSpPr>
          <p:spPr bwMode="auto">
            <a:xfrm>
              <a:off x="-1764704" y="734248"/>
              <a:ext cx="390489" cy="467192"/>
            </a:xfrm>
            <a:custGeom>
              <a:avLst/>
              <a:gdLst>
                <a:gd name="T0" fmla="*/ 298 w 448"/>
                <a:gd name="T1" fmla="*/ 86 h 536"/>
                <a:gd name="T2" fmla="*/ 252 w 448"/>
                <a:gd name="T3" fmla="*/ 58 h 536"/>
                <a:gd name="T4" fmla="*/ 176 w 448"/>
                <a:gd name="T5" fmla="*/ 34 h 536"/>
                <a:gd name="T6" fmla="*/ 96 w 448"/>
                <a:gd name="T7" fmla="*/ 30 h 536"/>
                <a:gd name="T8" fmla="*/ 156 w 448"/>
                <a:gd name="T9" fmla="*/ 40 h 536"/>
                <a:gd name="T10" fmla="*/ 210 w 448"/>
                <a:gd name="T11" fmla="*/ 64 h 536"/>
                <a:gd name="T12" fmla="*/ 140 w 448"/>
                <a:gd name="T13" fmla="*/ 54 h 536"/>
                <a:gd name="T14" fmla="*/ 94 w 448"/>
                <a:gd name="T15" fmla="*/ 60 h 536"/>
                <a:gd name="T16" fmla="*/ 34 w 448"/>
                <a:gd name="T17" fmla="*/ 80 h 536"/>
                <a:gd name="T18" fmla="*/ 76 w 448"/>
                <a:gd name="T19" fmla="*/ 72 h 536"/>
                <a:gd name="T20" fmla="*/ 136 w 448"/>
                <a:gd name="T21" fmla="*/ 72 h 536"/>
                <a:gd name="T22" fmla="*/ 100 w 448"/>
                <a:gd name="T23" fmla="*/ 84 h 536"/>
                <a:gd name="T24" fmla="*/ 64 w 448"/>
                <a:gd name="T25" fmla="*/ 104 h 536"/>
                <a:gd name="T26" fmla="*/ 14 w 448"/>
                <a:gd name="T27" fmla="*/ 146 h 536"/>
                <a:gd name="T28" fmla="*/ 18 w 448"/>
                <a:gd name="T29" fmla="*/ 148 h 536"/>
                <a:gd name="T30" fmla="*/ 52 w 448"/>
                <a:gd name="T31" fmla="*/ 124 h 536"/>
                <a:gd name="T32" fmla="*/ 106 w 448"/>
                <a:gd name="T33" fmla="*/ 104 h 536"/>
                <a:gd name="T34" fmla="*/ 92 w 448"/>
                <a:gd name="T35" fmla="*/ 116 h 536"/>
                <a:gd name="T36" fmla="*/ 62 w 448"/>
                <a:gd name="T37" fmla="*/ 158 h 536"/>
                <a:gd name="T38" fmla="*/ 46 w 448"/>
                <a:gd name="T39" fmla="*/ 204 h 536"/>
                <a:gd name="T40" fmla="*/ 44 w 448"/>
                <a:gd name="T41" fmla="*/ 252 h 536"/>
                <a:gd name="T42" fmla="*/ 56 w 448"/>
                <a:gd name="T43" fmla="*/ 300 h 536"/>
                <a:gd name="T44" fmla="*/ 82 w 448"/>
                <a:gd name="T45" fmla="*/ 344 h 536"/>
                <a:gd name="T46" fmla="*/ 102 w 448"/>
                <a:gd name="T47" fmla="*/ 368 h 536"/>
                <a:gd name="T48" fmla="*/ 116 w 448"/>
                <a:gd name="T49" fmla="*/ 410 h 536"/>
                <a:gd name="T50" fmla="*/ 102 w 448"/>
                <a:gd name="T51" fmla="*/ 452 h 536"/>
                <a:gd name="T52" fmla="*/ 84 w 448"/>
                <a:gd name="T53" fmla="*/ 472 h 536"/>
                <a:gd name="T54" fmla="*/ 52 w 448"/>
                <a:gd name="T55" fmla="*/ 486 h 536"/>
                <a:gd name="T56" fmla="*/ 18 w 448"/>
                <a:gd name="T57" fmla="*/ 484 h 536"/>
                <a:gd name="T58" fmla="*/ 4 w 448"/>
                <a:gd name="T59" fmla="*/ 480 h 536"/>
                <a:gd name="T60" fmla="*/ 6 w 448"/>
                <a:gd name="T61" fmla="*/ 482 h 536"/>
                <a:gd name="T62" fmla="*/ 24 w 448"/>
                <a:gd name="T63" fmla="*/ 496 h 536"/>
                <a:gd name="T64" fmla="*/ 86 w 448"/>
                <a:gd name="T65" fmla="*/ 524 h 536"/>
                <a:gd name="T66" fmla="*/ 150 w 448"/>
                <a:gd name="T67" fmla="*/ 536 h 536"/>
                <a:gd name="T68" fmla="*/ 216 w 448"/>
                <a:gd name="T69" fmla="*/ 530 h 536"/>
                <a:gd name="T70" fmla="*/ 278 w 448"/>
                <a:gd name="T71" fmla="*/ 506 h 536"/>
                <a:gd name="T72" fmla="*/ 334 w 448"/>
                <a:gd name="T73" fmla="*/ 464 h 536"/>
                <a:gd name="T74" fmla="*/ 360 w 448"/>
                <a:gd name="T75" fmla="*/ 432 h 536"/>
                <a:gd name="T76" fmla="*/ 390 w 448"/>
                <a:gd name="T77" fmla="*/ 380 h 536"/>
                <a:gd name="T78" fmla="*/ 404 w 448"/>
                <a:gd name="T79" fmla="*/ 322 h 536"/>
                <a:gd name="T80" fmla="*/ 404 w 448"/>
                <a:gd name="T81" fmla="*/ 264 h 536"/>
                <a:gd name="T82" fmla="*/ 392 w 448"/>
                <a:gd name="T83" fmla="*/ 206 h 536"/>
                <a:gd name="T84" fmla="*/ 448 w 448"/>
                <a:gd name="T85" fmla="*/ 148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8" h="536">
                  <a:moveTo>
                    <a:pt x="358" y="112"/>
                  </a:moveTo>
                  <a:lnTo>
                    <a:pt x="342" y="0"/>
                  </a:lnTo>
                  <a:lnTo>
                    <a:pt x="298" y="86"/>
                  </a:lnTo>
                  <a:lnTo>
                    <a:pt x="298" y="86"/>
                  </a:lnTo>
                  <a:lnTo>
                    <a:pt x="276" y="70"/>
                  </a:lnTo>
                  <a:lnTo>
                    <a:pt x="252" y="58"/>
                  </a:lnTo>
                  <a:lnTo>
                    <a:pt x="226" y="48"/>
                  </a:lnTo>
                  <a:lnTo>
                    <a:pt x="202" y="40"/>
                  </a:lnTo>
                  <a:lnTo>
                    <a:pt x="176" y="34"/>
                  </a:lnTo>
                  <a:lnTo>
                    <a:pt x="150" y="30"/>
                  </a:lnTo>
                  <a:lnTo>
                    <a:pt x="122" y="28"/>
                  </a:lnTo>
                  <a:lnTo>
                    <a:pt x="96" y="30"/>
                  </a:lnTo>
                  <a:lnTo>
                    <a:pt x="96" y="30"/>
                  </a:lnTo>
                  <a:lnTo>
                    <a:pt x="126" y="34"/>
                  </a:lnTo>
                  <a:lnTo>
                    <a:pt x="156" y="40"/>
                  </a:lnTo>
                  <a:lnTo>
                    <a:pt x="184" y="50"/>
                  </a:lnTo>
                  <a:lnTo>
                    <a:pt x="210" y="64"/>
                  </a:lnTo>
                  <a:lnTo>
                    <a:pt x="210" y="64"/>
                  </a:lnTo>
                  <a:lnTo>
                    <a:pt x="188" y="58"/>
                  </a:lnTo>
                  <a:lnTo>
                    <a:pt x="164" y="56"/>
                  </a:lnTo>
                  <a:lnTo>
                    <a:pt x="140" y="54"/>
                  </a:lnTo>
                  <a:lnTo>
                    <a:pt x="116" y="56"/>
                  </a:lnTo>
                  <a:lnTo>
                    <a:pt x="116" y="56"/>
                  </a:lnTo>
                  <a:lnTo>
                    <a:pt x="94" y="60"/>
                  </a:lnTo>
                  <a:lnTo>
                    <a:pt x="74" y="64"/>
                  </a:lnTo>
                  <a:lnTo>
                    <a:pt x="54" y="72"/>
                  </a:lnTo>
                  <a:lnTo>
                    <a:pt x="34" y="80"/>
                  </a:lnTo>
                  <a:lnTo>
                    <a:pt x="34" y="80"/>
                  </a:lnTo>
                  <a:lnTo>
                    <a:pt x="56" y="74"/>
                  </a:lnTo>
                  <a:lnTo>
                    <a:pt x="76" y="72"/>
                  </a:lnTo>
                  <a:lnTo>
                    <a:pt x="76" y="72"/>
                  </a:lnTo>
                  <a:lnTo>
                    <a:pt x="106" y="70"/>
                  </a:lnTo>
                  <a:lnTo>
                    <a:pt x="136" y="72"/>
                  </a:lnTo>
                  <a:lnTo>
                    <a:pt x="136" y="72"/>
                  </a:lnTo>
                  <a:lnTo>
                    <a:pt x="118" y="78"/>
                  </a:lnTo>
                  <a:lnTo>
                    <a:pt x="100" y="84"/>
                  </a:lnTo>
                  <a:lnTo>
                    <a:pt x="82" y="94"/>
                  </a:lnTo>
                  <a:lnTo>
                    <a:pt x="64" y="104"/>
                  </a:lnTo>
                  <a:lnTo>
                    <a:pt x="64" y="104"/>
                  </a:lnTo>
                  <a:lnTo>
                    <a:pt x="46" y="116"/>
                  </a:lnTo>
                  <a:lnTo>
                    <a:pt x="30" y="130"/>
                  </a:lnTo>
                  <a:lnTo>
                    <a:pt x="14" y="146"/>
                  </a:lnTo>
                  <a:lnTo>
                    <a:pt x="0" y="162"/>
                  </a:lnTo>
                  <a:lnTo>
                    <a:pt x="0" y="162"/>
                  </a:lnTo>
                  <a:lnTo>
                    <a:pt x="18" y="148"/>
                  </a:lnTo>
                  <a:lnTo>
                    <a:pt x="36" y="136"/>
                  </a:lnTo>
                  <a:lnTo>
                    <a:pt x="36" y="136"/>
                  </a:lnTo>
                  <a:lnTo>
                    <a:pt x="52" y="124"/>
                  </a:lnTo>
                  <a:lnTo>
                    <a:pt x="70" y="116"/>
                  </a:lnTo>
                  <a:lnTo>
                    <a:pt x="88" y="110"/>
                  </a:lnTo>
                  <a:lnTo>
                    <a:pt x="106" y="104"/>
                  </a:lnTo>
                  <a:lnTo>
                    <a:pt x="106" y="104"/>
                  </a:lnTo>
                  <a:lnTo>
                    <a:pt x="92" y="116"/>
                  </a:lnTo>
                  <a:lnTo>
                    <a:pt x="92" y="116"/>
                  </a:lnTo>
                  <a:lnTo>
                    <a:pt x="82" y="128"/>
                  </a:lnTo>
                  <a:lnTo>
                    <a:pt x="70" y="142"/>
                  </a:lnTo>
                  <a:lnTo>
                    <a:pt x="62" y="158"/>
                  </a:lnTo>
                  <a:lnTo>
                    <a:pt x="56" y="172"/>
                  </a:lnTo>
                  <a:lnTo>
                    <a:pt x="50" y="188"/>
                  </a:lnTo>
                  <a:lnTo>
                    <a:pt x="46" y="204"/>
                  </a:lnTo>
                  <a:lnTo>
                    <a:pt x="44" y="220"/>
                  </a:lnTo>
                  <a:lnTo>
                    <a:pt x="42" y="236"/>
                  </a:lnTo>
                  <a:lnTo>
                    <a:pt x="44" y="252"/>
                  </a:lnTo>
                  <a:lnTo>
                    <a:pt x="46" y="270"/>
                  </a:lnTo>
                  <a:lnTo>
                    <a:pt x="50" y="286"/>
                  </a:lnTo>
                  <a:lnTo>
                    <a:pt x="56" y="300"/>
                  </a:lnTo>
                  <a:lnTo>
                    <a:pt x="62" y="316"/>
                  </a:lnTo>
                  <a:lnTo>
                    <a:pt x="70" y="330"/>
                  </a:lnTo>
                  <a:lnTo>
                    <a:pt x="82" y="344"/>
                  </a:lnTo>
                  <a:lnTo>
                    <a:pt x="92" y="358"/>
                  </a:lnTo>
                  <a:lnTo>
                    <a:pt x="92" y="358"/>
                  </a:lnTo>
                  <a:lnTo>
                    <a:pt x="102" y="368"/>
                  </a:lnTo>
                  <a:lnTo>
                    <a:pt x="110" y="382"/>
                  </a:lnTo>
                  <a:lnTo>
                    <a:pt x="114" y="396"/>
                  </a:lnTo>
                  <a:lnTo>
                    <a:pt x="116" y="410"/>
                  </a:lnTo>
                  <a:lnTo>
                    <a:pt x="114" y="426"/>
                  </a:lnTo>
                  <a:lnTo>
                    <a:pt x="110" y="440"/>
                  </a:lnTo>
                  <a:lnTo>
                    <a:pt x="102" y="452"/>
                  </a:lnTo>
                  <a:lnTo>
                    <a:pt x="92" y="464"/>
                  </a:lnTo>
                  <a:lnTo>
                    <a:pt x="92" y="464"/>
                  </a:lnTo>
                  <a:lnTo>
                    <a:pt x="84" y="472"/>
                  </a:lnTo>
                  <a:lnTo>
                    <a:pt x="74" y="478"/>
                  </a:lnTo>
                  <a:lnTo>
                    <a:pt x="62" y="482"/>
                  </a:lnTo>
                  <a:lnTo>
                    <a:pt x="52" y="486"/>
                  </a:lnTo>
                  <a:lnTo>
                    <a:pt x="40" y="486"/>
                  </a:lnTo>
                  <a:lnTo>
                    <a:pt x="30" y="486"/>
                  </a:lnTo>
                  <a:lnTo>
                    <a:pt x="18" y="484"/>
                  </a:lnTo>
                  <a:lnTo>
                    <a:pt x="8" y="480"/>
                  </a:lnTo>
                  <a:lnTo>
                    <a:pt x="8" y="480"/>
                  </a:lnTo>
                  <a:lnTo>
                    <a:pt x="4" y="480"/>
                  </a:lnTo>
                  <a:lnTo>
                    <a:pt x="4" y="480"/>
                  </a:lnTo>
                  <a:lnTo>
                    <a:pt x="6" y="482"/>
                  </a:lnTo>
                  <a:lnTo>
                    <a:pt x="6" y="482"/>
                  </a:lnTo>
                  <a:lnTo>
                    <a:pt x="6" y="482"/>
                  </a:lnTo>
                  <a:lnTo>
                    <a:pt x="6" y="482"/>
                  </a:lnTo>
                  <a:lnTo>
                    <a:pt x="24" y="496"/>
                  </a:lnTo>
                  <a:lnTo>
                    <a:pt x="44" y="508"/>
                  </a:lnTo>
                  <a:lnTo>
                    <a:pt x="64" y="518"/>
                  </a:lnTo>
                  <a:lnTo>
                    <a:pt x="86" y="524"/>
                  </a:lnTo>
                  <a:lnTo>
                    <a:pt x="106" y="530"/>
                  </a:lnTo>
                  <a:lnTo>
                    <a:pt x="128" y="534"/>
                  </a:lnTo>
                  <a:lnTo>
                    <a:pt x="150" y="536"/>
                  </a:lnTo>
                  <a:lnTo>
                    <a:pt x="172" y="536"/>
                  </a:lnTo>
                  <a:lnTo>
                    <a:pt x="194" y="534"/>
                  </a:lnTo>
                  <a:lnTo>
                    <a:pt x="216" y="530"/>
                  </a:lnTo>
                  <a:lnTo>
                    <a:pt x="238" y="524"/>
                  </a:lnTo>
                  <a:lnTo>
                    <a:pt x="258" y="516"/>
                  </a:lnTo>
                  <a:lnTo>
                    <a:pt x="278" y="506"/>
                  </a:lnTo>
                  <a:lnTo>
                    <a:pt x="298" y="494"/>
                  </a:lnTo>
                  <a:lnTo>
                    <a:pt x="316" y="480"/>
                  </a:lnTo>
                  <a:lnTo>
                    <a:pt x="334" y="464"/>
                  </a:lnTo>
                  <a:lnTo>
                    <a:pt x="334" y="464"/>
                  </a:lnTo>
                  <a:lnTo>
                    <a:pt x="348" y="448"/>
                  </a:lnTo>
                  <a:lnTo>
                    <a:pt x="360" y="432"/>
                  </a:lnTo>
                  <a:lnTo>
                    <a:pt x="372" y="416"/>
                  </a:lnTo>
                  <a:lnTo>
                    <a:pt x="382" y="398"/>
                  </a:lnTo>
                  <a:lnTo>
                    <a:pt x="390" y="380"/>
                  </a:lnTo>
                  <a:lnTo>
                    <a:pt x="396" y="360"/>
                  </a:lnTo>
                  <a:lnTo>
                    <a:pt x="400" y="342"/>
                  </a:lnTo>
                  <a:lnTo>
                    <a:pt x="404" y="322"/>
                  </a:lnTo>
                  <a:lnTo>
                    <a:pt x="406" y="302"/>
                  </a:lnTo>
                  <a:lnTo>
                    <a:pt x="406" y="282"/>
                  </a:lnTo>
                  <a:lnTo>
                    <a:pt x="404" y="264"/>
                  </a:lnTo>
                  <a:lnTo>
                    <a:pt x="402" y="244"/>
                  </a:lnTo>
                  <a:lnTo>
                    <a:pt x="398" y="224"/>
                  </a:lnTo>
                  <a:lnTo>
                    <a:pt x="392" y="206"/>
                  </a:lnTo>
                  <a:lnTo>
                    <a:pt x="384" y="188"/>
                  </a:lnTo>
                  <a:lnTo>
                    <a:pt x="374" y="170"/>
                  </a:lnTo>
                  <a:lnTo>
                    <a:pt x="448" y="148"/>
                  </a:lnTo>
                  <a:lnTo>
                    <a:pt x="358" y="112"/>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26"/>
            <p:cNvSpPr>
              <a:spLocks/>
            </p:cNvSpPr>
            <p:nvPr/>
          </p:nvSpPr>
          <p:spPr bwMode="auto">
            <a:xfrm>
              <a:off x="-1381188" y="657545"/>
              <a:ext cx="118541" cy="146433"/>
            </a:xfrm>
            <a:custGeom>
              <a:avLst/>
              <a:gdLst>
                <a:gd name="T0" fmla="*/ 122 w 136"/>
                <a:gd name="T1" fmla="*/ 84 h 168"/>
                <a:gd name="T2" fmla="*/ 122 w 136"/>
                <a:gd name="T3" fmla="*/ 88 h 168"/>
                <a:gd name="T4" fmla="*/ 124 w 136"/>
                <a:gd name="T5" fmla="*/ 92 h 168"/>
                <a:gd name="T6" fmla="*/ 124 w 136"/>
                <a:gd name="T7" fmla="*/ 94 h 168"/>
                <a:gd name="T8" fmla="*/ 124 w 136"/>
                <a:gd name="T9" fmla="*/ 104 h 168"/>
                <a:gd name="T10" fmla="*/ 118 w 136"/>
                <a:gd name="T11" fmla="*/ 120 h 168"/>
                <a:gd name="T12" fmla="*/ 114 w 136"/>
                <a:gd name="T13" fmla="*/ 126 h 168"/>
                <a:gd name="T14" fmla="*/ 120 w 136"/>
                <a:gd name="T15" fmla="*/ 122 h 168"/>
                <a:gd name="T16" fmla="*/ 126 w 136"/>
                <a:gd name="T17" fmla="*/ 116 h 168"/>
                <a:gd name="T18" fmla="*/ 132 w 136"/>
                <a:gd name="T19" fmla="*/ 108 h 168"/>
                <a:gd name="T20" fmla="*/ 136 w 136"/>
                <a:gd name="T21" fmla="*/ 94 h 168"/>
                <a:gd name="T22" fmla="*/ 136 w 136"/>
                <a:gd name="T23" fmla="*/ 92 h 168"/>
                <a:gd name="T24" fmla="*/ 136 w 136"/>
                <a:gd name="T25" fmla="*/ 88 h 168"/>
                <a:gd name="T26" fmla="*/ 136 w 136"/>
                <a:gd name="T27" fmla="*/ 80 h 168"/>
                <a:gd name="T28" fmla="*/ 132 w 136"/>
                <a:gd name="T29" fmla="*/ 64 h 168"/>
                <a:gd name="T30" fmla="*/ 122 w 136"/>
                <a:gd name="T31" fmla="*/ 50 h 168"/>
                <a:gd name="T32" fmla="*/ 112 w 136"/>
                <a:gd name="T33" fmla="*/ 38 h 168"/>
                <a:gd name="T34" fmla="*/ 102 w 136"/>
                <a:gd name="T35" fmla="*/ 28 h 168"/>
                <a:gd name="T36" fmla="*/ 88 w 136"/>
                <a:gd name="T37" fmla="*/ 12 h 168"/>
                <a:gd name="T38" fmla="*/ 86 w 136"/>
                <a:gd name="T39" fmla="*/ 6 h 168"/>
                <a:gd name="T40" fmla="*/ 84 w 136"/>
                <a:gd name="T41" fmla="*/ 0 h 168"/>
                <a:gd name="T42" fmla="*/ 70 w 136"/>
                <a:gd name="T43" fmla="*/ 106 h 168"/>
                <a:gd name="T44" fmla="*/ 58 w 136"/>
                <a:gd name="T45" fmla="*/ 100 h 168"/>
                <a:gd name="T46" fmla="*/ 42 w 136"/>
                <a:gd name="T47" fmla="*/ 98 h 168"/>
                <a:gd name="T48" fmla="*/ 34 w 136"/>
                <a:gd name="T49" fmla="*/ 98 h 168"/>
                <a:gd name="T50" fmla="*/ 20 w 136"/>
                <a:gd name="T51" fmla="*/ 104 h 168"/>
                <a:gd name="T52" fmla="*/ 8 w 136"/>
                <a:gd name="T53" fmla="*/ 114 h 168"/>
                <a:gd name="T54" fmla="*/ 2 w 136"/>
                <a:gd name="T55" fmla="*/ 126 h 168"/>
                <a:gd name="T56" fmla="*/ 0 w 136"/>
                <a:gd name="T57" fmla="*/ 132 h 168"/>
                <a:gd name="T58" fmla="*/ 4 w 136"/>
                <a:gd name="T59" fmla="*/ 146 h 168"/>
                <a:gd name="T60" fmla="*/ 14 w 136"/>
                <a:gd name="T61" fmla="*/ 158 h 168"/>
                <a:gd name="T62" fmla="*/ 26 w 136"/>
                <a:gd name="T63" fmla="*/ 166 h 168"/>
                <a:gd name="T64" fmla="*/ 42 w 136"/>
                <a:gd name="T65" fmla="*/ 168 h 168"/>
                <a:gd name="T66" fmla="*/ 52 w 136"/>
                <a:gd name="T67" fmla="*/ 168 h 168"/>
                <a:gd name="T68" fmla="*/ 66 w 136"/>
                <a:gd name="T69" fmla="*/ 162 h 168"/>
                <a:gd name="T70" fmla="*/ 78 w 136"/>
                <a:gd name="T71" fmla="*/ 152 h 168"/>
                <a:gd name="T72" fmla="*/ 84 w 136"/>
                <a:gd name="T73" fmla="*/ 140 h 168"/>
                <a:gd name="T74" fmla="*/ 84 w 136"/>
                <a:gd name="T75" fmla="*/ 50 h 168"/>
                <a:gd name="T76" fmla="*/ 106 w 136"/>
                <a:gd name="T77" fmla="*/ 64 h 168"/>
                <a:gd name="T78" fmla="*/ 116 w 136"/>
                <a:gd name="T79" fmla="*/ 74 h 168"/>
                <a:gd name="T80" fmla="*/ 122 w 136"/>
                <a:gd name="T81"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68">
                  <a:moveTo>
                    <a:pt x="122" y="84"/>
                  </a:moveTo>
                  <a:lnTo>
                    <a:pt x="122" y="84"/>
                  </a:lnTo>
                  <a:lnTo>
                    <a:pt x="122" y="88"/>
                  </a:lnTo>
                  <a:lnTo>
                    <a:pt x="122" y="88"/>
                  </a:lnTo>
                  <a:lnTo>
                    <a:pt x="124" y="92"/>
                  </a:lnTo>
                  <a:lnTo>
                    <a:pt x="124" y="92"/>
                  </a:lnTo>
                  <a:lnTo>
                    <a:pt x="124" y="94"/>
                  </a:lnTo>
                  <a:lnTo>
                    <a:pt x="124" y="94"/>
                  </a:lnTo>
                  <a:lnTo>
                    <a:pt x="124" y="104"/>
                  </a:lnTo>
                  <a:lnTo>
                    <a:pt x="124" y="104"/>
                  </a:lnTo>
                  <a:lnTo>
                    <a:pt x="122" y="114"/>
                  </a:lnTo>
                  <a:lnTo>
                    <a:pt x="118" y="120"/>
                  </a:lnTo>
                  <a:lnTo>
                    <a:pt x="118" y="120"/>
                  </a:lnTo>
                  <a:lnTo>
                    <a:pt x="114" y="126"/>
                  </a:lnTo>
                  <a:lnTo>
                    <a:pt x="114" y="126"/>
                  </a:lnTo>
                  <a:lnTo>
                    <a:pt x="120" y="122"/>
                  </a:lnTo>
                  <a:lnTo>
                    <a:pt x="120" y="122"/>
                  </a:lnTo>
                  <a:lnTo>
                    <a:pt x="126" y="116"/>
                  </a:lnTo>
                  <a:lnTo>
                    <a:pt x="132" y="108"/>
                  </a:lnTo>
                  <a:lnTo>
                    <a:pt x="132" y="108"/>
                  </a:lnTo>
                  <a:lnTo>
                    <a:pt x="136" y="94"/>
                  </a:lnTo>
                  <a:lnTo>
                    <a:pt x="136" y="94"/>
                  </a:lnTo>
                  <a:lnTo>
                    <a:pt x="136" y="92"/>
                  </a:lnTo>
                  <a:lnTo>
                    <a:pt x="136" y="92"/>
                  </a:lnTo>
                  <a:lnTo>
                    <a:pt x="136" y="88"/>
                  </a:lnTo>
                  <a:lnTo>
                    <a:pt x="136" y="88"/>
                  </a:lnTo>
                  <a:lnTo>
                    <a:pt x="136" y="80"/>
                  </a:lnTo>
                  <a:lnTo>
                    <a:pt x="136" y="80"/>
                  </a:lnTo>
                  <a:lnTo>
                    <a:pt x="134" y="72"/>
                  </a:lnTo>
                  <a:lnTo>
                    <a:pt x="132" y="64"/>
                  </a:lnTo>
                  <a:lnTo>
                    <a:pt x="132" y="64"/>
                  </a:lnTo>
                  <a:lnTo>
                    <a:pt x="122" y="50"/>
                  </a:lnTo>
                  <a:lnTo>
                    <a:pt x="122" y="50"/>
                  </a:lnTo>
                  <a:lnTo>
                    <a:pt x="112" y="38"/>
                  </a:lnTo>
                  <a:lnTo>
                    <a:pt x="102" y="28"/>
                  </a:lnTo>
                  <a:lnTo>
                    <a:pt x="102" y="28"/>
                  </a:lnTo>
                  <a:lnTo>
                    <a:pt x="94" y="20"/>
                  </a:lnTo>
                  <a:lnTo>
                    <a:pt x="88" y="12"/>
                  </a:lnTo>
                  <a:lnTo>
                    <a:pt x="88" y="12"/>
                  </a:lnTo>
                  <a:lnTo>
                    <a:pt x="86" y="6"/>
                  </a:lnTo>
                  <a:lnTo>
                    <a:pt x="86" y="6"/>
                  </a:lnTo>
                  <a:lnTo>
                    <a:pt x="84" y="0"/>
                  </a:lnTo>
                  <a:lnTo>
                    <a:pt x="70" y="0"/>
                  </a:lnTo>
                  <a:lnTo>
                    <a:pt x="70" y="106"/>
                  </a:lnTo>
                  <a:lnTo>
                    <a:pt x="70" y="106"/>
                  </a:lnTo>
                  <a:lnTo>
                    <a:pt x="58" y="100"/>
                  </a:lnTo>
                  <a:lnTo>
                    <a:pt x="50" y="98"/>
                  </a:lnTo>
                  <a:lnTo>
                    <a:pt x="42" y="98"/>
                  </a:lnTo>
                  <a:lnTo>
                    <a:pt x="42" y="98"/>
                  </a:lnTo>
                  <a:lnTo>
                    <a:pt x="34" y="98"/>
                  </a:lnTo>
                  <a:lnTo>
                    <a:pt x="26" y="100"/>
                  </a:lnTo>
                  <a:lnTo>
                    <a:pt x="20" y="104"/>
                  </a:lnTo>
                  <a:lnTo>
                    <a:pt x="14" y="108"/>
                  </a:lnTo>
                  <a:lnTo>
                    <a:pt x="8" y="114"/>
                  </a:lnTo>
                  <a:lnTo>
                    <a:pt x="4" y="120"/>
                  </a:lnTo>
                  <a:lnTo>
                    <a:pt x="2" y="126"/>
                  </a:lnTo>
                  <a:lnTo>
                    <a:pt x="0" y="132"/>
                  </a:lnTo>
                  <a:lnTo>
                    <a:pt x="0" y="132"/>
                  </a:lnTo>
                  <a:lnTo>
                    <a:pt x="2" y="140"/>
                  </a:lnTo>
                  <a:lnTo>
                    <a:pt x="4" y="146"/>
                  </a:lnTo>
                  <a:lnTo>
                    <a:pt x="8" y="152"/>
                  </a:lnTo>
                  <a:lnTo>
                    <a:pt x="14" y="158"/>
                  </a:lnTo>
                  <a:lnTo>
                    <a:pt x="20" y="162"/>
                  </a:lnTo>
                  <a:lnTo>
                    <a:pt x="26" y="166"/>
                  </a:lnTo>
                  <a:lnTo>
                    <a:pt x="34" y="168"/>
                  </a:lnTo>
                  <a:lnTo>
                    <a:pt x="42" y="168"/>
                  </a:lnTo>
                  <a:lnTo>
                    <a:pt x="42" y="168"/>
                  </a:lnTo>
                  <a:lnTo>
                    <a:pt x="52" y="168"/>
                  </a:lnTo>
                  <a:lnTo>
                    <a:pt x="60" y="166"/>
                  </a:lnTo>
                  <a:lnTo>
                    <a:pt x="66" y="162"/>
                  </a:lnTo>
                  <a:lnTo>
                    <a:pt x="72" y="158"/>
                  </a:lnTo>
                  <a:lnTo>
                    <a:pt x="78" y="152"/>
                  </a:lnTo>
                  <a:lnTo>
                    <a:pt x="82" y="146"/>
                  </a:lnTo>
                  <a:lnTo>
                    <a:pt x="84" y="140"/>
                  </a:lnTo>
                  <a:lnTo>
                    <a:pt x="84" y="132"/>
                  </a:lnTo>
                  <a:lnTo>
                    <a:pt x="84" y="50"/>
                  </a:lnTo>
                  <a:lnTo>
                    <a:pt x="84" y="50"/>
                  </a:lnTo>
                  <a:lnTo>
                    <a:pt x="106" y="64"/>
                  </a:lnTo>
                  <a:lnTo>
                    <a:pt x="106" y="64"/>
                  </a:lnTo>
                  <a:lnTo>
                    <a:pt x="116" y="74"/>
                  </a:lnTo>
                  <a:lnTo>
                    <a:pt x="122" y="84"/>
                  </a:lnTo>
                  <a:lnTo>
                    <a:pt x="122" y="84"/>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7"/>
            <p:cNvSpPr>
              <a:spLocks/>
            </p:cNvSpPr>
            <p:nvPr/>
          </p:nvSpPr>
          <p:spPr bwMode="auto">
            <a:xfrm>
              <a:off x="-1304485" y="812695"/>
              <a:ext cx="83676" cy="94136"/>
            </a:xfrm>
            <a:custGeom>
              <a:avLst/>
              <a:gdLst>
                <a:gd name="T0" fmla="*/ 36 w 96"/>
                <a:gd name="T1" fmla="*/ 14 h 108"/>
                <a:gd name="T2" fmla="*/ 36 w 96"/>
                <a:gd name="T3" fmla="*/ 78 h 108"/>
                <a:gd name="T4" fmla="*/ 36 w 96"/>
                <a:gd name="T5" fmla="*/ 78 h 108"/>
                <a:gd name="T6" fmla="*/ 30 w 96"/>
                <a:gd name="T7" fmla="*/ 76 h 108"/>
                <a:gd name="T8" fmla="*/ 22 w 96"/>
                <a:gd name="T9" fmla="*/ 74 h 108"/>
                <a:gd name="T10" fmla="*/ 22 w 96"/>
                <a:gd name="T11" fmla="*/ 74 h 108"/>
                <a:gd name="T12" fmla="*/ 14 w 96"/>
                <a:gd name="T13" fmla="*/ 76 h 108"/>
                <a:gd name="T14" fmla="*/ 6 w 96"/>
                <a:gd name="T15" fmla="*/ 80 h 108"/>
                <a:gd name="T16" fmla="*/ 2 w 96"/>
                <a:gd name="T17" fmla="*/ 84 h 108"/>
                <a:gd name="T18" fmla="*/ 0 w 96"/>
                <a:gd name="T19" fmla="*/ 92 h 108"/>
                <a:gd name="T20" fmla="*/ 0 w 96"/>
                <a:gd name="T21" fmla="*/ 92 h 108"/>
                <a:gd name="T22" fmla="*/ 2 w 96"/>
                <a:gd name="T23" fmla="*/ 98 h 108"/>
                <a:gd name="T24" fmla="*/ 6 w 96"/>
                <a:gd name="T25" fmla="*/ 104 h 108"/>
                <a:gd name="T26" fmla="*/ 14 w 96"/>
                <a:gd name="T27" fmla="*/ 108 h 108"/>
                <a:gd name="T28" fmla="*/ 22 w 96"/>
                <a:gd name="T29" fmla="*/ 108 h 108"/>
                <a:gd name="T30" fmla="*/ 22 w 96"/>
                <a:gd name="T31" fmla="*/ 108 h 108"/>
                <a:gd name="T32" fmla="*/ 30 w 96"/>
                <a:gd name="T33" fmla="*/ 108 h 108"/>
                <a:gd name="T34" fmla="*/ 36 w 96"/>
                <a:gd name="T35" fmla="*/ 104 h 108"/>
                <a:gd name="T36" fmla="*/ 42 w 96"/>
                <a:gd name="T37" fmla="*/ 98 h 108"/>
                <a:gd name="T38" fmla="*/ 42 w 96"/>
                <a:gd name="T39" fmla="*/ 92 h 108"/>
                <a:gd name="T40" fmla="*/ 42 w 96"/>
                <a:gd name="T41" fmla="*/ 32 h 108"/>
                <a:gd name="T42" fmla="*/ 90 w 96"/>
                <a:gd name="T43" fmla="*/ 22 h 108"/>
                <a:gd name="T44" fmla="*/ 90 w 96"/>
                <a:gd name="T45" fmla="*/ 64 h 108"/>
                <a:gd name="T46" fmla="*/ 90 w 96"/>
                <a:gd name="T47" fmla="*/ 64 h 108"/>
                <a:gd name="T48" fmla="*/ 84 w 96"/>
                <a:gd name="T49" fmla="*/ 60 h 108"/>
                <a:gd name="T50" fmla="*/ 76 w 96"/>
                <a:gd name="T51" fmla="*/ 60 h 108"/>
                <a:gd name="T52" fmla="*/ 76 w 96"/>
                <a:gd name="T53" fmla="*/ 60 h 108"/>
                <a:gd name="T54" fmla="*/ 68 w 96"/>
                <a:gd name="T55" fmla="*/ 60 h 108"/>
                <a:gd name="T56" fmla="*/ 62 w 96"/>
                <a:gd name="T57" fmla="*/ 64 h 108"/>
                <a:gd name="T58" fmla="*/ 58 w 96"/>
                <a:gd name="T59" fmla="*/ 70 h 108"/>
                <a:gd name="T60" fmla="*/ 56 w 96"/>
                <a:gd name="T61" fmla="*/ 76 h 108"/>
                <a:gd name="T62" fmla="*/ 56 w 96"/>
                <a:gd name="T63" fmla="*/ 76 h 108"/>
                <a:gd name="T64" fmla="*/ 58 w 96"/>
                <a:gd name="T65" fmla="*/ 84 h 108"/>
                <a:gd name="T66" fmla="*/ 62 w 96"/>
                <a:gd name="T67" fmla="*/ 88 h 108"/>
                <a:gd name="T68" fmla="*/ 68 w 96"/>
                <a:gd name="T69" fmla="*/ 92 h 108"/>
                <a:gd name="T70" fmla="*/ 76 w 96"/>
                <a:gd name="T71" fmla="*/ 94 h 108"/>
                <a:gd name="T72" fmla="*/ 76 w 96"/>
                <a:gd name="T73" fmla="*/ 94 h 108"/>
                <a:gd name="T74" fmla="*/ 84 w 96"/>
                <a:gd name="T75" fmla="*/ 92 h 108"/>
                <a:gd name="T76" fmla="*/ 90 w 96"/>
                <a:gd name="T77" fmla="*/ 88 h 108"/>
                <a:gd name="T78" fmla="*/ 96 w 96"/>
                <a:gd name="T79" fmla="*/ 84 h 108"/>
                <a:gd name="T80" fmla="*/ 96 w 96"/>
                <a:gd name="T81" fmla="*/ 76 h 108"/>
                <a:gd name="T82" fmla="*/ 96 w 96"/>
                <a:gd name="T83" fmla="*/ 0 h 108"/>
                <a:gd name="T84" fmla="*/ 36 w 96"/>
                <a:gd name="T85" fmla="*/ 1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6" h="108">
                  <a:moveTo>
                    <a:pt x="36" y="14"/>
                  </a:moveTo>
                  <a:lnTo>
                    <a:pt x="36" y="78"/>
                  </a:lnTo>
                  <a:lnTo>
                    <a:pt x="36" y="78"/>
                  </a:lnTo>
                  <a:lnTo>
                    <a:pt x="30" y="76"/>
                  </a:lnTo>
                  <a:lnTo>
                    <a:pt x="22" y="74"/>
                  </a:lnTo>
                  <a:lnTo>
                    <a:pt x="22" y="74"/>
                  </a:lnTo>
                  <a:lnTo>
                    <a:pt x="14" y="76"/>
                  </a:lnTo>
                  <a:lnTo>
                    <a:pt x="6" y="80"/>
                  </a:lnTo>
                  <a:lnTo>
                    <a:pt x="2" y="84"/>
                  </a:lnTo>
                  <a:lnTo>
                    <a:pt x="0" y="92"/>
                  </a:lnTo>
                  <a:lnTo>
                    <a:pt x="0" y="92"/>
                  </a:lnTo>
                  <a:lnTo>
                    <a:pt x="2" y="98"/>
                  </a:lnTo>
                  <a:lnTo>
                    <a:pt x="6" y="104"/>
                  </a:lnTo>
                  <a:lnTo>
                    <a:pt x="14" y="108"/>
                  </a:lnTo>
                  <a:lnTo>
                    <a:pt x="22" y="108"/>
                  </a:lnTo>
                  <a:lnTo>
                    <a:pt x="22" y="108"/>
                  </a:lnTo>
                  <a:lnTo>
                    <a:pt x="30" y="108"/>
                  </a:lnTo>
                  <a:lnTo>
                    <a:pt x="36" y="104"/>
                  </a:lnTo>
                  <a:lnTo>
                    <a:pt x="42" y="98"/>
                  </a:lnTo>
                  <a:lnTo>
                    <a:pt x="42" y="92"/>
                  </a:lnTo>
                  <a:lnTo>
                    <a:pt x="42" y="32"/>
                  </a:lnTo>
                  <a:lnTo>
                    <a:pt x="90" y="22"/>
                  </a:lnTo>
                  <a:lnTo>
                    <a:pt x="90" y="64"/>
                  </a:lnTo>
                  <a:lnTo>
                    <a:pt x="90" y="64"/>
                  </a:lnTo>
                  <a:lnTo>
                    <a:pt x="84" y="60"/>
                  </a:lnTo>
                  <a:lnTo>
                    <a:pt x="76" y="60"/>
                  </a:lnTo>
                  <a:lnTo>
                    <a:pt x="76" y="60"/>
                  </a:lnTo>
                  <a:lnTo>
                    <a:pt x="68" y="60"/>
                  </a:lnTo>
                  <a:lnTo>
                    <a:pt x="62" y="64"/>
                  </a:lnTo>
                  <a:lnTo>
                    <a:pt x="58" y="70"/>
                  </a:lnTo>
                  <a:lnTo>
                    <a:pt x="56" y="76"/>
                  </a:lnTo>
                  <a:lnTo>
                    <a:pt x="56" y="76"/>
                  </a:lnTo>
                  <a:lnTo>
                    <a:pt x="58" y="84"/>
                  </a:lnTo>
                  <a:lnTo>
                    <a:pt x="62" y="88"/>
                  </a:lnTo>
                  <a:lnTo>
                    <a:pt x="68" y="92"/>
                  </a:lnTo>
                  <a:lnTo>
                    <a:pt x="76" y="94"/>
                  </a:lnTo>
                  <a:lnTo>
                    <a:pt x="76" y="94"/>
                  </a:lnTo>
                  <a:lnTo>
                    <a:pt x="84" y="92"/>
                  </a:lnTo>
                  <a:lnTo>
                    <a:pt x="90" y="88"/>
                  </a:lnTo>
                  <a:lnTo>
                    <a:pt x="96" y="84"/>
                  </a:lnTo>
                  <a:lnTo>
                    <a:pt x="96" y="76"/>
                  </a:lnTo>
                  <a:lnTo>
                    <a:pt x="96" y="0"/>
                  </a:lnTo>
                  <a:lnTo>
                    <a:pt x="36" y="14"/>
                  </a:lnTo>
                  <a:close/>
                </a:path>
              </a:pathLst>
            </a:custGeom>
            <a:solidFill>
              <a:srgbClr val="402D1F"/>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Infographic elements</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7"/>
          <p:cNvGrpSpPr/>
          <p:nvPr/>
        </p:nvGrpSpPr>
        <p:grpSpPr>
          <a:xfrm>
            <a:off x="1043609" y="1554408"/>
            <a:ext cx="2036052" cy="925418"/>
            <a:chOff x="840850" y="2060848"/>
            <a:chExt cx="2301453" cy="1046047"/>
          </a:xfrm>
        </p:grpSpPr>
        <p:sp>
          <p:nvSpPr>
            <p:cNvPr id="9" name="모서리가 둥근 직사각형 8"/>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그룹 9"/>
            <p:cNvGrpSpPr/>
            <p:nvPr/>
          </p:nvGrpSpPr>
          <p:grpSpPr>
            <a:xfrm>
              <a:off x="897157" y="2121216"/>
              <a:ext cx="2189772" cy="912850"/>
              <a:chOff x="755576" y="5227987"/>
              <a:chExt cx="2274449" cy="948151"/>
            </a:xfrm>
          </p:grpSpPr>
          <p:sp>
            <p:nvSpPr>
              <p:cNvPr id="11" name="모서리가 둥근 직사각형 10"/>
              <p:cNvSpPr/>
              <p:nvPr/>
            </p:nvSpPr>
            <p:spPr>
              <a:xfrm>
                <a:off x="755576" y="5227987"/>
                <a:ext cx="2274449" cy="948150"/>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2" name="모서리가 둥근 직사각형 11"/>
              <p:cNvSpPr/>
              <p:nvPr/>
            </p:nvSpPr>
            <p:spPr>
              <a:xfrm>
                <a:off x="755576" y="5227988"/>
                <a:ext cx="2274449" cy="948150"/>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13" name="그룹 12"/>
          <p:cNvGrpSpPr/>
          <p:nvPr/>
        </p:nvGrpSpPr>
        <p:grpSpPr>
          <a:xfrm>
            <a:off x="1043609" y="2662406"/>
            <a:ext cx="2036052" cy="925418"/>
            <a:chOff x="840850" y="2060848"/>
            <a:chExt cx="2301453" cy="1046047"/>
          </a:xfrm>
        </p:grpSpPr>
        <p:sp>
          <p:nvSpPr>
            <p:cNvPr id="14" name="모서리가 둥근 직사각형 13"/>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5" name="그룹 14"/>
            <p:cNvGrpSpPr/>
            <p:nvPr/>
          </p:nvGrpSpPr>
          <p:grpSpPr>
            <a:xfrm>
              <a:off x="897157" y="2121216"/>
              <a:ext cx="2189772" cy="912850"/>
              <a:chOff x="755576" y="5227987"/>
              <a:chExt cx="2274449" cy="948151"/>
            </a:xfrm>
          </p:grpSpPr>
          <p:sp>
            <p:nvSpPr>
              <p:cNvPr id="16" name="모서리가 둥근 직사각형 15"/>
              <p:cNvSpPr/>
              <p:nvPr/>
            </p:nvSpPr>
            <p:spPr>
              <a:xfrm>
                <a:off x="755576" y="5227987"/>
                <a:ext cx="2274449" cy="948150"/>
              </a:xfrm>
              <a:prstGeom prst="roundRect">
                <a:avLst>
                  <a:gd name="adj" fmla="val 6869"/>
                </a:avLst>
              </a:prstGeom>
              <a:blipFill>
                <a:blip r:embed="rId5" cstate="print">
                  <a:duotone>
                    <a:prstClr val="black"/>
                    <a:schemeClr val="accent6">
                      <a:tint val="45000"/>
                      <a:satMod val="400000"/>
                    </a:schemeClr>
                  </a:duotone>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7" name="모서리가 둥근 직사각형 16"/>
              <p:cNvSpPr/>
              <p:nvPr/>
            </p:nvSpPr>
            <p:spPr>
              <a:xfrm>
                <a:off x="755576" y="5227988"/>
                <a:ext cx="2274449" cy="948150"/>
              </a:xfrm>
              <a:prstGeom prst="roundRect">
                <a:avLst>
                  <a:gd name="adj" fmla="val 6869"/>
                </a:avLst>
              </a:prstGeom>
              <a:gradFill>
                <a:gsLst>
                  <a:gs pos="0">
                    <a:schemeClr val="bg1">
                      <a:alpha val="2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18" name="그룹 17"/>
          <p:cNvGrpSpPr/>
          <p:nvPr/>
        </p:nvGrpSpPr>
        <p:grpSpPr>
          <a:xfrm>
            <a:off x="1043609" y="3770402"/>
            <a:ext cx="2036052" cy="925418"/>
            <a:chOff x="840850" y="2060848"/>
            <a:chExt cx="2301453" cy="1046047"/>
          </a:xfrm>
        </p:grpSpPr>
        <p:sp>
          <p:nvSpPr>
            <p:cNvPr id="19" name="모서리가 둥근 직사각형 18"/>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0" name="그룹 19"/>
            <p:cNvGrpSpPr/>
            <p:nvPr/>
          </p:nvGrpSpPr>
          <p:grpSpPr>
            <a:xfrm>
              <a:off x="897157" y="2121216"/>
              <a:ext cx="2189772" cy="912850"/>
              <a:chOff x="755576" y="5227987"/>
              <a:chExt cx="2274449" cy="948151"/>
            </a:xfrm>
          </p:grpSpPr>
          <p:sp>
            <p:nvSpPr>
              <p:cNvPr id="21" name="모서리가 둥근 직사각형 20"/>
              <p:cNvSpPr/>
              <p:nvPr/>
            </p:nvSpPr>
            <p:spPr>
              <a:xfrm>
                <a:off x="755576" y="5227987"/>
                <a:ext cx="2274449" cy="948150"/>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2" name="모서리가 둥근 직사각형 21"/>
              <p:cNvSpPr/>
              <p:nvPr/>
            </p:nvSpPr>
            <p:spPr>
              <a:xfrm>
                <a:off x="755576" y="5227988"/>
                <a:ext cx="2274449" cy="948150"/>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23" name="그룹 22"/>
          <p:cNvGrpSpPr/>
          <p:nvPr/>
        </p:nvGrpSpPr>
        <p:grpSpPr>
          <a:xfrm>
            <a:off x="2940096" y="2019198"/>
            <a:ext cx="1156768" cy="2200762"/>
            <a:chOff x="2598796" y="2748270"/>
            <a:chExt cx="1307554" cy="2496503"/>
          </a:xfrm>
        </p:grpSpPr>
        <p:cxnSp>
          <p:nvCxnSpPr>
            <p:cNvPr id="24" name="직선 연결선 23"/>
            <p:cNvCxnSpPr/>
            <p:nvPr/>
          </p:nvCxnSpPr>
          <p:spPr>
            <a:xfrm>
              <a:off x="2608321" y="3996521"/>
              <a:ext cx="1022385" cy="0"/>
            </a:xfrm>
            <a:prstGeom prst="lin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grpSp>
          <p:nvGrpSpPr>
            <p:cNvPr id="25" name="그룹 24"/>
            <p:cNvGrpSpPr/>
            <p:nvPr/>
          </p:nvGrpSpPr>
          <p:grpSpPr>
            <a:xfrm>
              <a:off x="2598796" y="2748270"/>
              <a:ext cx="1307554" cy="643671"/>
              <a:chOff x="2478775" y="3140878"/>
              <a:chExt cx="1307554" cy="643671"/>
            </a:xfrm>
          </p:grpSpPr>
          <p:cxnSp>
            <p:nvCxnSpPr>
              <p:cNvPr id="29" name="직선 연결선 28"/>
              <p:cNvCxnSpPr/>
              <p:nvPr/>
            </p:nvCxnSpPr>
            <p:spPr>
              <a:xfrm>
                <a:off x="2478775" y="3140878"/>
                <a:ext cx="664981" cy="0"/>
              </a:xfrm>
              <a:prstGeom prst="line">
                <a:avLst/>
              </a:prstGeom>
              <a:noFill/>
              <a:ln w="19050" cap="rnd">
                <a:solidFill>
                  <a:srgbClr val="402D1F"/>
                </a:solidFill>
                <a:prstDash val="sysDash"/>
                <a:headEnd type="oval"/>
                <a:tailEnd type="none"/>
              </a:ln>
            </p:spPr>
            <p:style>
              <a:lnRef idx="2">
                <a:schemeClr val="accent1">
                  <a:shade val="50000"/>
                </a:schemeClr>
              </a:lnRef>
              <a:fillRef idx="1">
                <a:schemeClr val="accent1"/>
              </a:fillRef>
              <a:effectRef idx="0">
                <a:schemeClr val="accent1"/>
              </a:effectRef>
              <a:fontRef idx="minor">
                <a:schemeClr val="lt1"/>
              </a:fontRef>
            </p:style>
          </p:cxnSp>
          <p:cxnSp>
            <p:nvCxnSpPr>
              <p:cNvPr id="30" name="직선 연결선 29"/>
              <p:cNvCxnSpPr/>
              <p:nvPr/>
            </p:nvCxnSpPr>
            <p:spPr>
              <a:xfrm>
                <a:off x="3142659" y="3140878"/>
                <a:ext cx="643670" cy="643671"/>
              </a:xfrm>
              <a:prstGeom prst="line">
                <a:avLst/>
              </a:prstGeom>
              <a:noFill/>
              <a:ln w="19050" cap="rnd">
                <a:solidFill>
                  <a:srgbClr val="402D1F"/>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cxnSp>
        </p:grpSp>
        <p:grpSp>
          <p:nvGrpSpPr>
            <p:cNvPr id="26" name="그룹 25"/>
            <p:cNvGrpSpPr/>
            <p:nvPr/>
          </p:nvGrpSpPr>
          <p:grpSpPr>
            <a:xfrm>
              <a:off x="2608321" y="4601102"/>
              <a:ext cx="1298029" cy="643671"/>
              <a:chOff x="2488300" y="4993710"/>
              <a:chExt cx="1298029" cy="643671"/>
            </a:xfrm>
          </p:grpSpPr>
          <p:cxnSp>
            <p:nvCxnSpPr>
              <p:cNvPr id="27" name="직선 연결선 26"/>
              <p:cNvCxnSpPr/>
              <p:nvPr/>
            </p:nvCxnSpPr>
            <p:spPr>
              <a:xfrm>
                <a:off x="2488300" y="5637381"/>
                <a:ext cx="655456" cy="0"/>
              </a:xfrm>
              <a:prstGeom prst="line">
                <a:avLst/>
              </a:prstGeom>
              <a:noFill/>
              <a:ln w="19050" cap="rnd">
                <a:solidFill>
                  <a:srgbClr val="402D1F"/>
                </a:solidFill>
                <a:prstDash val="sysDash"/>
                <a:headEnd type="oval"/>
                <a:tailEnd type="none"/>
              </a:ln>
            </p:spPr>
            <p:style>
              <a:lnRef idx="2">
                <a:schemeClr val="accent1">
                  <a:shade val="50000"/>
                </a:schemeClr>
              </a:lnRef>
              <a:fillRef idx="1">
                <a:schemeClr val="accent1"/>
              </a:fillRef>
              <a:effectRef idx="0">
                <a:schemeClr val="accent1"/>
              </a:effectRef>
              <a:fontRef idx="minor">
                <a:schemeClr val="lt1"/>
              </a:fontRef>
            </p:style>
          </p:cxnSp>
          <p:cxnSp>
            <p:nvCxnSpPr>
              <p:cNvPr id="28" name="직선 연결선 27"/>
              <p:cNvCxnSpPr/>
              <p:nvPr/>
            </p:nvCxnSpPr>
            <p:spPr>
              <a:xfrm flipV="1">
                <a:off x="3142659" y="4993710"/>
                <a:ext cx="643670" cy="643671"/>
              </a:xfrm>
              <a:prstGeom prst="line">
                <a:avLst/>
              </a:prstGeom>
              <a:noFill/>
              <a:ln w="19050" cap="rnd">
                <a:solidFill>
                  <a:srgbClr val="402D1F"/>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cxnSp>
        </p:grpSp>
      </p:grpSp>
      <p:sp>
        <p:nvSpPr>
          <p:cNvPr id="31" name="Rectangle 3"/>
          <p:cNvSpPr txBox="1">
            <a:spLocks noChangeArrowheads="1"/>
          </p:cNvSpPr>
          <p:nvPr/>
        </p:nvSpPr>
        <p:spPr>
          <a:xfrm>
            <a:off x="1343269" y="1798423"/>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a:xfrm>
            <a:off x="1343269" y="2920702"/>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33" name="Rectangle 3"/>
          <p:cNvSpPr txBox="1">
            <a:spLocks noChangeArrowheads="1"/>
          </p:cNvSpPr>
          <p:nvPr/>
        </p:nvSpPr>
        <p:spPr>
          <a:xfrm>
            <a:off x="1343269" y="4029223"/>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grpSp>
        <p:nvGrpSpPr>
          <p:cNvPr id="34" name="그룹 33"/>
          <p:cNvGrpSpPr/>
          <p:nvPr/>
        </p:nvGrpSpPr>
        <p:grpSpPr>
          <a:xfrm flipH="1">
            <a:off x="6064341" y="1554408"/>
            <a:ext cx="2036052" cy="925418"/>
            <a:chOff x="840850" y="2060848"/>
            <a:chExt cx="2301453" cy="1046047"/>
          </a:xfrm>
        </p:grpSpPr>
        <p:sp>
          <p:nvSpPr>
            <p:cNvPr id="35" name="모서리가 둥근 직사각형 34"/>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6" name="그룹 35"/>
            <p:cNvGrpSpPr/>
            <p:nvPr/>
          </p:nvGrpSpPr>
          <p:grpSpPr>
            <a:xfrm>
              <a:off x="897157" y="2121216"/>
              <a:ext cx="2189772" cy="912850"/>
              <a:chOff x="755576" y="5227987"/>
              <a:chExt cx="2274449" cy="948151"/>
            </a:xfrm>
          </p:grpSpPr>
          <p:sp>
            <p:nvSpPr>
              <p:cNvPr id="37" name="모서리가 둥근 직사각형 36"/>
              <p:cNvSpPr/>
              <p:nvPr/>
            </p:nvSpPr>
            <p:spPr>
              <a:xfrm>
                <a:off x="755576" y="5227987"/>
                <a:ext cx="2274449" cy="948150"/>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8" name="모서리가 둥근 직사각형 37"/>
              <p:cNvSpPr/>
              <p:nvPr/>
            </p:nvSpPr>
            <p:spPr>
              <a:xfrm>
                <a:off x="755576" y="5227988"/>
                <a:ext cx="2274449" cy="948150"/>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39" name="그룹 38"/>
          <p:cNvGrpSpPr/>
          <p:nvPr/>
        </p:nvGrpSpPr>
        <p:grpSpPr>
          <a:xfrm flipH="1">
            <a:off x="6064341" y="2662406"/>
            <a:ext cx="2036052" cy="925418"/>
            <a:chOff x="840850" y="2060848"/>
            <a:chExt cx="2301453" cy="1046047"/>
          </a:xfrm>
        </p:grpSpPr>
        <p:sp>
          <p:nvSpPr>
            <p:cNvPr id="40" name="모서리가 둥근 직사각형 39"/>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1" name="그룹 40"/>
            <p:cNvGrpSpPr/>
            <p:nvPr/>
          </p:nvGrpSpPr>
          <p:grpSpPr>
            <a:xfrm>
              <a:off x="897157" y="2121216"/>
              <a:ext cx="2189772" cy="912850"/>
              <a:chOff x="755576" y="5227987"/>
              <a:chExt cx="2274449" cy="948151"/>
            </a:xfrm>
          </p:grpSpPr>
          <p:sp>
            <p:nvSpPr>
              <p:cNvPr id="42" name="모서리가 둥근 직사각형 41"/>
              <p:cNvSpPr/>
              <p:nvPr/>
            </p:nvSpPr>
            <p:spPr>
              <a:xfrm>
                <a:off x="755576" y="5227987"/>
                <a:ext cx="2274449" cy="948150"/>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43" name="모서리가 둥근 직사각형 42"/>
              <p:cNvSpPr/>
              <p:nvPr/>
            </p:nvSpPr>
            <p:spPr>
              <a:xfrm>
                <a:off x="755576" y="5227988"/>
                <a:ext cx="2274449" cy="948150"/>
              </a:xfrm>
              <a:prstGeom prst="roundRect">
                <a:avLst>
                  <a:gd name="adj" fmla="val 6869"/>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44" name="그룹 43"/>
          <p:cNvGrpSpPr/>
          <p:nvPr/>
        </p:nvGrpSpPr>
        <p:grpSpPr>
          <a:xfrm flipH="1">
            <a:off x="6064341" y="3770402"/>
            <a:ext cx="2036052" cy="925418"/>
            <a:chOff x="840850" y="2060848"/>
            <a:chExt cx="2301453" cy="1046047"/>
          </a:xfrm>
        </p:grpSpPr>
        <p:sp>
          <p:nvSpPr>
            <p:cNvPr id="45" name="모서리가 둥근 직사각형 44"/>
            <p:cNvSpPr/>
            <p:nvPr/>
          </p:nvSpPr>
          <p:spPr>
            <a:xfrm>
              <a:off x="840850" y="2060848"/>
              <a:ext cx="2301453" cy="104604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6" name="그룹 45"/>
            <p:cNvGrpSpPr/>
            <p:nvPr/>
          </p:nvGrpSpPr>
          <p:grpSpPr>
            <a:xfrm>
              <a:off x="897157" y="2121216"/>
              <a:ext cx="2189772" cy="912850"/>
              <a:chOff x="755576" y="5227987"/>
              <a:chExt cx="2274449" cy="948151"/>
            </a:xfrm>
          </p:grpSpPr>
          <p:sp>
            <p:nvSpPr>
              <p:cNvPr id="47" name="모서리가 둥근 직사각형 46"/>
              <p:cNvSpPr/>
              <p:nvPr/>
            </p:nvSpPr>
            <p:spPr>
              <a:xfrm>
                <a:off x="755576" y="5227987"/>
                <a:ext cx="2274449" cy="948150"/>
              </a:xfrm>
              <a:prstGeom prst="roundRect">
                <a:avLst>
                  <a:gd name="adj" fmla="val 6869"/>
                </a:avLst>
              </a:prstGeom>
              <a:blipFill>
                <a:blip r:embed="rId5" cstate="print">
                  <a:duotone>
                    <a:prstClr val="black"/>
                    <a:schemeClr val="accent6">
                      <a:tint val="45000"/>
                      <a:satMod val="400000"/>
                    </a:schemeClr>
                  </a:duotone>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48" name="모서리가 둥근 직사각형 47"/>
              <p:cNvSpPr/>
              <p:nvPr/>
            </p:nvSpPr>
            <p:spPr>
              <a:xfrm>
                <a:off x="755576" y="5227988"/>
                <a:ext cx="2274449" cy="948150"/>
              </a:xfrm>
              <a:prstGeom prst="roundRect">
                <a:avLst>
                  <a:gd name="adj" fmla="val 6869"/>
                </a:avLst>
              </a:prstGeom>
              <a:gradFill>
                <a:gsLst>
                  <a:gs pos="0">
                    <a:schemeClr val="bg1">
                      <a:alpha val="2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grpSp>
      <p:grpSp>
        <p:nvGrpSpPr>
          <p:cNvPr id="49" name="그룹 48"/>
          <p:cNvGrpSpPr/>
          <p:nvPr/>
        </p:nvGrpSpPr>
        <p:grpSpPr>
          <a:xfrm flipH="1">
            <a:off x="5047138" y="2019198"/>
            <a:ext cx="1156768" cy="2200762"/>
            <a:chOff x="2598796" y="2748270"/>
            <a:chExt cx="1307554" cy="2496503"/>
          </a:xfrm>
        </p:grpSpPr>
        <p:cxnSp>
          <p:nvCxnSpPr>
            <p:cNvPr id="50" name="직선 연결선 49"/>
            <p:cNvCxnSpPr/>
            <p:nvPr/>
          </p:nvCxnSpPr>
          <p:spPr>
            <a:xfrm>
              <a:off x="2608321" y="3996521"/>
              <a:ext cx="1022385" cy="0"/>
            </a:xfrm>
            <a:prstGeom prst="line">
              <a:avLst/>
            </a:prstGeom>
            <a:noFill/>
            <a:ln w="19050" cap="rnd">
              <a:solidFill>
                <a:srgbClr val="402D1F"/>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grpSp>
          <p:nvGrpSpPr>
            <p:cNvPr id="51" name="그룹 50"/>
            <p:cNvGrpSpPr/>
            <p:nvPr/>
          </p:nvGrpSpPr>
          <p:grpSpPr>
            <a:xfrm>
              <a:off x="2598796" y="2748270"/>
              <a:ext cx="1307554" cy="643671"/>
              <a:chOff x="2478775" y="3140878"/>
              <a:chExt cx="1307554" cy="643671"/>
            </a:xfrm>
          </p:grpSpPr>
          <p:cxnSp>
            <p:nvCxnSpPr>
              <p:cNvPr id="55" name="직선 연결선 54"/>
              <p:cNvCxnSpPr/>
              <p:nvPr/>
            </p:nvCxnSpPr>
            <p:spPr>
              <a:xfrm>
                <a:off x="2478775" y="3140878"/>
                <a:ext cx="664981" cy="0"/>
              </a:xfrm>
              <a:prstGeom prst="line">
                <a:avLst/>
              </a:prstGeom>
              <a:noFill/>
              <a:ln w="19050" cap="rnd">
                <a:solidFill>
                  <a:srgbClr val="402D1F"/>
                </a:solidFill>
                <a:prstDash val="sysDash"/>
                <a:headEnd type="oval"/>
                <a:tailEnd type="none"/>
              </a:ln>
            </p:spPr>
            <p:style>
              <a:lnRef idx="2">
                <a:schemeClr val="accent1">
                  <a:shade val="50000"/>
                </a:schemeClr>
              </a:lnRef>
              <a:fillRef idx="1">
                <a:schemeClr val="accent1"/>
              </a:fillRef>
              <a:effectRef idx="0">
                <a:schemeClr val="accent1"/>
              </a:effectRef>
              <a:fontRef idx="minor">
                <a:schemeClr val="lt1"/>
              </a:fontRef>
            </p:style>
          </p:cxnSp>
          <p:cxnSp>
            <p:nvCxnSpPr>
              <p:cNvPr id="56" name="직선 연결선 55"/>
              <p:cNvCxnSpPr/>
              <p:nvPr/>
            </p:nvCxnSpPr>
            <p:spPr>
              <a:xfrm>
                <a:off x="3142659" y="3140878"/>
                <a:ext cx="643670" cy="643671"/>
              </a:xfrm>
              <a:prstGeom prst="line">
                <a:avLst/>
              </a:prstGeom>
              <a:noFill/>
              <a:ln w="19050" cap="rnd">
                <a:solidFill>
                  <a:srgbClr val="402D1F"/>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cxnSp>
        </p:grpSp>
        <p:grpSp>
          <p:nvGrpSpPr>
            <p:cNvPr id="52" name="그룹 51"/>
            <p:cNvGrpSpPr/>
            <p:nvPr/>
          </p:nvGrpSpPr>
          <p:grpSpPr>
            <a:xfrm>
              <a:off x="2608321" y="4601102"/>
              <a:ext cx="1298029" cy="643671"/>
              <a:chOff x="2488300" y="4993710"/>
              <a:chExt cx="1298029" cy="643671"/>
            </a:xfrm>
          </p:grpSpPr>
          <p:cxnSp>
            <p:nvCxnSpPr>
              <p:cNvPr id="53" name="직선 연결선 52"/>
              <p:cNvCxnSpPr/>
              <p:nvPr/>
            </p:nvCxnSpPr>
            <p:spPr>
              <a:xfrm>
                <a:off x="2488300" y="5637381"/>
                <a:ext cx="655456" cy="0"/>
              </a:xfrm>
              <a:prstGeom prst="line">
                <a:avLst/>
              </a:prstGeom>
              <a:noFill/>
              <a:ln w="19050" cap="rnd">
                <a:solidFill>
                  <a:srgbClr val="402D1F"/>
                </a:solidFill>
                <a:prstDash val="sysDash"/>
                <a:headEnd type="oval"/>
                <a:tailEnd type="none"/>
              </a:ln>
            </p:spPr>
            <p:style>
              <a:lnRef idx="2">
                <a:schemeClr val="accent1">
                  <a:shade val="50000"/>
                </a:schemeClr>
              </a:lnRef>
              <a:fillRef idx="1">
                <a:schemeClr val="accent1"/>
              </a:fillRef>
              <a:effectRef idx="0">
                <a:schemeClr val="accent1"/>
              </a:effectRef>
              <a:fontRef idx="minor">
                <a:schemeClr val="lt1"/>
              </a:fontRef>
            </p:style>
          </p:cxnSp>
          <p:cxnSp>
            <p:nvCxnSpPr>
              <p:cNvPr id="54" name="직선 연결선 53"/>
              <p:cNvCxnSpPr/>
              <p:nvPr/>
            </p:nvCxnSpPr>
            <p:spPr>
              <a:xfrm flipV="1">
                <a:off x="3142659" y="4993710"/>
                <a:ext cx="643670" cy="643671"/>
              </a:xfrm>
              <a:prstGeom prst="line">
                <a:avLst/>
              </a:prstGeom>
              <a:noFill/>
              <a:ln w="19050" cap="rnd">
                <a:solidFill>
                  <a:srgbClr val="402D1F"/>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cxnSp>
        </p:grpSp>
      </p:grpSp>
      <p:sp>
        <p:nvSpPr>
          <p:cNvPr id="57" name="Rectangle 3"/>
          <p:cNvSpPr txBox="1">
            <a:spLocks noChangeArrowheads="1"/>
          </p:cNvSpPr>
          <p:nvPr/>
        </p:nvSpPr>
        <p:spPr>
          <a:xfrm flipH="1">
            <a:off x="6364001" y="1798423"/>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58" name="Rectangle 3"/>
          <p:cNvSpPr txBox="1">
            <a:spLocks noChangeArrowheads="1"/>
          </p:cNvSpPr>
          <p:nvPr/>
        </p:nvSpPr>
        <p:spPr>
          <a:xfrm flipH="1">
            <a:off x="6364001" y="2920702"/>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59" name="Rectangle 3"/>
          <p:cNvSpPr txBox="1">
            <a:spLocks noChangeArrowheads="1"/>
          </p:cNvSpPr>
          <p:nvPr/>
        </p:nvSpPr>
        <p:spPr>
          <a:xfrm flipH="1">
            <a:off x="6364001" y="4029223"/>
            <a:ext cx="1436732" cy="408823"/>
          </a:xfrm>
          <a:prstGeom prst="rect">
            <a:avLst/>
          </a:prstGeom>
          <a:noFill/>
        </p:spPr>
        <p:txBody>
          <a:bodyPr wrap="square" lIns="0" tIns="0" rIns="0" bIns="0" anchor="ctr">
            <a:spAutoFit/>
            <a:scene3d>
              <a:camera prst="orthographicFront"/>
              <a:lightRig rig="threePt" dir="t"/>
            </a:scene3d>
            <a:sp3d>
              <a:bevelT w="0" h="0"/>
            </a:sp3d>
          </a:bodyPr>
          <a:lstStyle/>
          <a:p>
            <a:pPr algn="ct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pic>
        <p:nvPicPr>
          <p:cNvPr id="60" name="그림 59"/>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291425" y="2142233"/>
            <a:ext cx="2258060" cy="1922402"/>
          </a:xfrm>
          <a:prstGeom prst="rect">
            <a:avLst/>
          </a:prstGeom>
        </p:spPr>
      </p:pic>
      <p:sp>
        <p:nvSpPr>
          <p:cNvPr id="61" name="speed"/>
          <p:cNvSpPr txBox="1">
            <a:spLocks noChangeArrowheads="1"/>
          </p:cNvSpPr>
          <p:nvPr/>
        </p:nvSpPr>
        <p:spPr bwMode="auto">
          <a:xfrm>
            <a:off x="3796754" y="3043317"/>
            <a:ext cx="1550492" cy="312560"/>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0" lvl="1" algn="ctr">
              <a:lnSpc>
                <a:spcPct val="80000"/>
              </a:lnSpc>
              <a:spcBef>
                <a:spcPct val="20000"/>
              </a:spcBef>
              <a:buClr>
                <a:prstClr val="white"/>
              </a:buClr>
              <a:defRPr/>
            </a:pPr>
            <a:r>
              <a:rPr lang="en-US" altLang="ko-KR" sz="2800" b="1" smtClean="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rPr>
              <a:t>NATURE</a:t>
            </a:r>
            <a:endParaRPr lang="en-US" altLang="ko-KR" sz="2800" b="1" dirty="0">
              <a:solidFill>
                <a:srgbClr val="402D1F"/>
              </a:solidFill>
              <a:effectLst>
                <a:innerShdw blurRad="63500" dist="50800" dir="18900000">
                  <a:prstClr val="black">
                    <a:alpha val="50000"/>
                  </a:prstClr>
                </a:innerShdw>
              </a:effectLst>
              <a:latin typeface="Calibri" panose="020F0502020204030204" pitchFamily="34" charset="0"/>
              <a:ea typeface="+mn-ea"/>
              <a:cs typeface="Tahoma" panose="020B0604030504040204" pitchFamily="34" charset="0"/>
            </a:endParaRPr>
          </a:p>
        </p:txBody>
      </p:sp>
      <p:grpSp>
        <p:nvGrpSpPr>
          <p:cNvPr id="62" name="그룹 61"/>
          <p:cNvGrpSpPr/>
          <p:nvPr/>
        </p:nvGrpSpPr>
        <p:grpSpPr>
          <a:xfrm>
            <a:off x="2473346" y="4487278"/>
            <a:ext cx="1602038" cy="482449"/>
            <a:chOff x="945349" y="5471888"/>
            <a:chExt cx="1995882" cy="601054"/>
          </a:xfrm>
        </p:grpSpPr>
        <p:pic>
          <p:nvPicPr>
            <p:cNvPr id="63" name="그림 62"/>
            <p:cNvPicPr>
              <a:picLocks noChangeAspect="1"/>
            </p:cNvPicPr>
            <p:nvPr/>
          </p:nvPicPr>
          <p:blipFill>
            <a:blip r:embed="rId7"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64" name="그림 63"/>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65" name="그림 64"/>
            <p:cNvPicPr>
              <a:picLocks noChangeAspect="1"/>
            </p:cNvPicPr>
            <p:nvPr/>
          </p:nvPicPr>
          <p:blipFill>
            <a:blip r:embed="rId9"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3" y="5506132"/>
              <a:ext cx="169431" cy="149620"/>
            </a:xfrm>
            <a:prstGeom prst="rect">
              <a:avLst/>
            </a:prstGeom>
          </p:spPr>
        </p:pic>
        <p:pic>
          <p:nvPicPr>
            <p:cNvPr id="66" name="그림 65"/>
            <p:cNvPicPr>
              <a:picLocks noChangeAspect="1"/>
            </p:cNvPicPr>
            <p:nvPr/>
          </p:nvPicPr>
          <p:blipFill>
            <a:blip r:embed="rId10"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67" name="그림 66"/>
            <p:cNvPicPr>
              <a:picLocks noChangeAspect="1"/>
            </p:cNvPicPr>
            <p:nvPr/>
          </p:nvPicPr>
          <p:blipFill>
            <a:blip r:embed="rId11"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68" name="그룹 67"/>
          <p:cNvGrpSpPr/>
          <p:nvPr/>
        </p:nvGrpSpPr>
        <p:grpSpPr>
          <a:xfrm rot="20626935">
            <a:off x="4571832" y="1537503"/>
            <a:ext cx="1259366" cy="733504"/>
            <a:chOff x="6223367" y="4604201"/>
            <a:chExt cx="1890831" cy="1101297"/>
          </a:xfrm>
        </p:grpSpPr>
        <p:pic>
          <p:nvPicPr>
            <p:cNvPr id="69" name="그림 68"/>
            <p:cNvPicPr>
              <a:picLocks noChangeAspect="1"/>
            </p:cNvPicPr>
            <p:nvPr/>
          </p:nvPicPr>
          <p:blipFill>
            <a:blip r:embed="rId12"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70" name="그림 69"/>
            <p:cNvPicPr>
              <a:picLocks noChangeAspect="1"/>
            </p:cNvPicPr>
            <p:nvPr/>
          </p:nvPicPr>
          <p:blipFill>
            <a:blip r:embed="rId13"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435351">
              <a:off x="7784089" y="4604201"/>
              <a:ext cx="330109" cy="291512"/>
            </a:xfrm>
            <a:prstGeom prst="rect">
              <a:avLst/>
            </a:prstGeom>
          </p:spPr>
        </p:pic>
        <p:pic>
          <p:nvPicPr>
            <p:cNvPr id="71" name="그림 70"/>
            <p:cNvPicPr>
              <a:picLocks noChangeAspect="1"/>
            </p:cNvPicPr>
            <p:nvPr/>
          </p:nvPicPr>
          <p:blipFill>
            <a:blip r:embed="rId14"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72" name="그림 71"/>
            <p:cNvPicPr>
              <a:picLocks noChangeAspect="1"/>
            </p:cNvPicPr>
            <p:nvPr/>
          </p:nvPicPr>
          <p:blipFill>
            <a:blip r:embed="rId15"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791106" y="5020258"/>
              <a:ext cx="532682" cy="470398"/>
            </a:xfrm>
            <a:prstGeom prst="rect">
              <a:avLst/>
            </a:prstGeom>
          </p:spPr>
        </p:pic>
      </p:grpSp>
      <p:sp>
        <p:nvSpPr>
          <p:cNvPr id="73" name="Freeform 7"/>
          <p:cNvSpPr>
            <a:spLocks noEditPoints="1"/>
          </p:cNvSpPr>
          <p:nvPr/>
        </p:nvSpPr>
        <p:spPr bwMode="auto">
          <a:xfrm>
            <a:off x="4403469" y="2609015"/>
            <a:ext cx="337064" cy="297094"/>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p:spPr>
        <p:txBody>
          <a:bodyPr vert="horz" wrap="square" lIns="91440" tIns="45720" rIns="91440" bIns="45720" numCol="1" anchor="t" anchorCtr="0" compatLnSpc="1">
            <a:prstTxWarp prst="textNoShape">
              <a:avLst/>
            </a:prstTxWarp>
          </a:bodyPr>
          <a:lstStyle/>
          <a:p>
            <a:endParaRPr lang="ko-KR" altLang="en-US" sz="1400"/>
          </a:p>
        </p:txBody>
      </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275856" y="1638916"/>
            <a:ext cx="3779479" cy="886397"/>
          </a:xfrm>
          <a:prstGeom prst="rect">
            <a:avLst/>
          </a:prstGeom>
          <a:noFill/>
          <a:ln>
            <a:noFill/>
          </a:ln>
        </p:spPr>
        <p:txBody>
          <a:bodyPr wrap="square" lIns="0" tIns="0" rIns="0" bIns="0" anchor="ctr">
            <a:spAutoFit/>
            <a:scene3d>
              <a:camera prst="orthographicFront"/>
              <a:lightRig rig="threePt" dir="t"/>
            </a:scene3d>
            <a:sp3d>
              <a:bevelT w="0" h="0"/>
            </a:sp3d>
          </a:bodyPr>
          <a:lstStyle/>
          <a:p>
            <a:pPr>
              <a:lnSpc>
                <a:spcPct val="90000"/>
              </a:lnSpc>
            </a:pPr>
            <a:r>
              <a:rPr lang="en-US" altLang="ko-KR" sz="3200" b="1">
                <a:solidFill>
                  <a:srgbClr val="402D1F"/>
                </a:solidFill>
                <a:latin typeface="Calibri" panose="020F0502020204030204" pitchFamily="34" charset="0"/>
                <a:ea typeface="Tahoma" pitchFamily="34" charset="0"/>
                <a:cs typeface="Tahoma" pitchFamily="34" charset="0"/>
              </a:rPr>
              <a:t>Design Inspiration for Presentation</a:t>
            </a:r>
          </a:p>
        </p:txBody>
      </p:sp>
      <p:sp>
        <p:nvSpPr>
          <p:cNvPr id="3" name="Rectangle 3"/>
          <p:cNvSpPr txBox="1">
            <a:spLocks noChangeArrowheads="1"/>
          </p:cNvSpPr>
          <p:nvPr/>
        </p:nvSpPr>
        <p:spPr bwMode="auto">
          <a:xfrm>
            <a:off x="3275856" y="3382151"/>
            <a:ext cx="4536504" cy="921727"/>
          </a:xfrm>
          <a:prstGeom prst="rect">
            <a:avLst/>
          </a:prstGeom>
        </p:spPr>
        <p:txBody>
          <a:bodyPr wrap="square" lIns="0" tIns="0" rIns="0" bIns="0" anchor="ctr">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nSpc>
                <a:spcPct val="110000"/>
              </a:lnSpc>
              <a:defRPr/>
            </a:pPr>
            <a:r>
              <a:rPr kumimoji="1" lang="en-US" sz="1100" dirty="0">
                <a:solidFill>
                  <a:srgbClr val="402D1F"/>
                </a:solidFill>
                <a:latin typeface="Calibri" panose="020F0502020204030204" pitchFamily="34" charset="0"/>
                <a:ea typeface="Tahoma" pitchFamily="34" charset="0"/>
                <a:cs typeface="Tahoma" pitchFamily="34" charset="0"/>
              </a:rPr>
              <a:t>Lorem ipsum dolor sit </a:t>
            </a:r>
            <a:r>
              <a:rPr kumimoji="1" lang="en-US" sz="1100" dirty="0" err="1">
                <a:solidFill>
                  <a:srgbClr val="402D1F"/>
                </a:solidFill>
                <a:latin typeface="Calibri" panose="020F0502020204030204" pitchFamily="34" charset="0"/>
                <a:ea typeface="Tahoma" pitchFamily="34" charset="0"/>
                <a:cs typeface="Tahoma" pitchFamily="34" charset="0"/>
              </a:rPr>
              <a:t>amet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consectetur</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adipisicing</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elit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sed</a:t>
            </a:r>
            <a:r>
              <a:rPr kumimoji="1" lang="en-US" sz="1100" dirty="0">
                <a:solidFill>
                  <a:srgbClr val="402D1F"/>
                </a:solidFill>
                <a:latin typeface="Calibri" panose="020F0502020204030204" pitchFamily="34" charset="0"/>
                <a:ea typeface="Tahoma" pitchFamily="34" charset="0"/>
                <a:cs typeface="Tahoma" pitchFamily="34" charset="0"/>
              </a:rPr>
              <a:t> do </a:t>
            </a:r>
            <a:r>
              <a:rPr kumimoji="1" lang="en-US" sz="1100" dirty="0" err="1">
                <a:solidFill>
                  <a:srgbClr val="402D1F"/>
                </a:solidFill>
                <a:latin typeface="Calibri" panose="020F0502020204030204" pitchFamily="34" charset="0"/>
                <a:ea typeface="Tahoma" pitchFamily="34" charset="0"/>
                <a:cs typeface="Tahoma" pitchFamily="34" charset="0"/>
              </a:rPr>
              <a:t>eiusmod</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tempor</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incididunt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ut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labore</a:t>
            </a:r>
            <a:r>
              <a:rPr kumimoji="1" lang="en-US" sz="1100" dirty="0">
                <a:solidFill>
                  <a:srgbClr val="402D1F"/>
                </a:solidFill>
                <a:latin typeface="Calibri" panose="020F0502020204030204" pitchFamily="34" charset="0"/>
                <a:ea typeface="Tahoma" pitchFamily="34" charset="0"/>
                <a:cs typeface="Tahoma" pitchFamily="34" charset="0"/>
              </a:rPr>
              <a:t> et </a:t>
            </a:r>
            <a:r>
              <a:rPr kumimoji="1" lang="en-US" sz="1100" dirty="0" err="1">
                <a:solidFill>
                  <a:srgbClr val="402D1F"/>
                </a:solidFill>
                <a:latin typeface="Calibri" panose="020F0502020204030204" pitchFamily="34" charset="0"/>
                <a:ea typeface="Tahoma" pitchFamily="34" charset="0"/>
                <a:cs typeface="Tahoma" pitchFamily="34" charset="0"/>
              </a:rPr>
              <a:t>dolore</a:t>
            </a:r>
            <a:r>
              <a:rPr kumimoji="1" lang="en-US" sz="1100" dirty="0">
                <a:solidFill>
                  <a:srgbClr val="402D1F"/>
                </a:solidFill>
                <a:latin typeface="Calibri" panose="020F0502020204030204" pitchFamily="34" charset="0"/>
                <a:ea typeface="Tahoma" pitchFamily="34" charset="0"/>
                <a:cs typeface="Tahoma" pitchFamily="34" charset="0"/>
              </a:rPr>
              <a:t> magna </a:t>
            </a:r>
            <a:r>
              <a:rPr kumimoji="1" lang="en-US" sz="1100" dirty="0" err="1">
                <a:solidFill>
                  <a:srgbClr val="402D1F"/>
                </a:solidFill>
                <a:latin typeface="Calibri" panose="020F0502020204030204" pitchFamily="34" charset="0"/>
                <a:ea typeface="Tahoma" pitchFamily="34" charset="0"/>
                <a:cs typeface="Tahoma" pitchFamily="34" charset="0"/>
              </a:rPr>
              <a:t>aliqua</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Ut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enim</a:t>
            </a:r>
            <a:r>
              <a:rPr kumimoji="1" lang="en-US" sz="1100" dirty="0">
                <a:solidFill>
                  <a:srgbClr val="402D1F"/>
                </a:solidFill>
                <a:latin typeface="Calibri" panose="020F0502020204030204" pitchFamily="34" charset="0"/>
                <a:ea typeface="Tahoma" pitchFamily="34" charset="0"/>
                <a:cs typeface="Tahoma" pitchFamily="34" charset="0"/>
              </a:rPr>
              <a:t> ad minim </a:t>
            </a:r>
            <a:r>
              <a:rPr kumimoji="1" lang="en-US" sz="1100" dirty="0" err="1">
                <a:solidFill>
                  <a:srgbClr val="402D1F"/>
                </a:solidFill>
                <a:latin typeface="Calibri" panose="020F0502020204030204" pitchFamily="34" charset="0"/>
                <a:ea typeface="Tahoma" pitchFamily="34" charset="0"/>
                <a:cs typeface="Tahoma" pitchFamily="34" charset="0"/>
              </a:rPr>
              <a:t>veniam</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quis</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nostrud</a:t>
            </a:r>
            <a:r>
              <a:rPr kumimoji="1" lang="en-US" sz="1100" dirty="0">
                <a:solidFill>
                  <a:srgbClr val="402D1F"/>
                </a:solidFill>
                <a:latin typeface="Calibri" panose="020F0502020204030204" pitchFamily="34" charset="0"/>
                <a:ea typeface="Tahoma" pitchFamily="34" charset="0"/>
                <a:cs typeface="Tahoma" pitchFamily="34" charset="0"/>
              </a:rPr>
              <a:t> exercitation </a:t>
            </a:r>
            <a:r>
              <a:rPr kumimoji="1" lang="en-US" sz="1100" dirty="0" err="1">
                <a:solidFill>
                  <a:srgbClr val="402D1F"/>
                </a:solidFill>
                <a:latin typeface="Calibri" panose="020F0502020204030204" pitchFamily="34" charset="0"/>
                <a:ea typeface="Tahoma" pitchFamily="34" charset="0"/>
                <a:cs typeface="Tahoma" pitchFamily="34" charset="0"/>
              </a:rPr>
              <a:t>ullamco</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laboris</a:t>
            </a:r>
            <a:r>
              <a:rPr kumimoji="1" lang="en-US" sz="1100" dirty="0">
                <a:solidFill>
                  <a:srgbClr val="402D1F"/>
                </a:solidFill>
                <a:latin typeface="Calibri" panose="020F0502020204030204" pitchFamily="34" charset="0"/>
                <a:ea typeface="Tahoma" pitchFamily="34" charset="0"/>
                <a:cs typeface="Tahoma" pitchFamily="34" charset="0"/>
              </a:rPr>
              <a:t> nisi </a:t>
            </a:r>
            <a:r>
              <a:rPr kumimoji="1" lang="en-US" sz="1100" dirty="0" err="1">
                <a:solidFill>
                  <a:srgbClr val="402D1F"/>
                </a:solidFill>
                <a:latin typeface="Calibri" panose="020F0502020204030204" pitchFamily="34" charset="0"/>
                <a:ea typeface="Tahoma" pitchFamily="34" charset="0"/>
                <a:cs typeface="Tahoma" pitchFamily="34" charset="0"/>
              </a:rPr>
              <a:t>ut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aliquip</a:t>
            </a:r>
            <a:r>
              <a:rPr kumimoji="1" lang="en-US" sz="1100" dirty="0">
                <a:solidFill>
                  <a:srgbClr val="402D1F"/>
                </a:solidFill>
                <a:latin typeface="Calibri" panose="020F0502020204030204" pitchFamily="34" charset="0"/>
                <a:ea typeface="Tahoma" pitchFamily="34" charset="0"/>
                <a:cs typeface="Tahoma" pitchFamily="34" charset="0"/>
              </a:rPr>
              <a:t> ex </a:t>
            </a:r>
            <a:r>
              <a:rPr kumimoji="1" lang="en-US" sz="1100" dirty="0" err="1">
                <a:solidFill>
                  <a:srgbClr val="402D1F"/>
                </a:solidFill>
                <a:latin typeface="Calibri" panose="020F0502020204030204" pitchFamily="34" charset="0"/>
                <a:ea typeface="Tahoma" pitchFamily="34" charset="0"/>
                <a:cs typeface="Tahoma" pitchFamily="34" charset="0"/>
              </a:rPr>
              <a:t>ea</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commodo</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consequat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Duis</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aute</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irure</a:t>
            </a:r>
            <a:r>
              <a:rPr kumimoji="1" lang="en-US" sz="1100" dirty="0">
                <a:solidFill>
                  <a:srgbClr val="402D1F"/>
                </a:solidFill>
                <a:latin typeface="Calibri" panose="020F0502020204030204" pitchFamily="34" charset="0"/>
                <a:ea typeface="Tahoma" pitchFamily="34" charset="0"/>
                <a:cs typeface="Tahoma" pitchFamily="34" charset="0"/>
              </a:rPr>
              <a:t> dolor in </a:t>
            </a:r>
            <a:r>
              <a:rPr kumimoji="1" lang="en-US" sz="1100" dirty="0" err="1">
                <a:solidFill>
                  <a:srgbClr val="402D1F"/>
                </a:solidFill>
                <a:latin typeface="Calibri" panose="020F0502020204030204" pitchFamily="34" charset="0"/>
                <a:ea typeface="Tahoma" pitchFamily="34" charset="0"/>
                <a:cs typeface="Tahoma" pitchFamily="34" charset="0"/>
              </a:rPr>
              <a:t>reprehenderit</a:t>
            </a:r>
            <a:r>
              <a:rPr kumimoji="1" lang="en-US" sz="1100" dirty="0">
                <a:solidFill>
                  <a:srgbClr val="402D1F"/>
                </a:solidFill>
                <a:latin typeface="Calibri" panose="020F0502020204030204" pitchFamily="34" charset="0"/>
                <a:ea typeface="Tahoma" pitchFamily="34" charset="0"/>
                <a:cs typeface="Tahoma" pitchFamily="34" charset="0"/>
              </a:rPr>
              <a:t> in </a:t>
            </a:r>
            <a:r>
              <a:rPr kumimoji="1" lang="en-US" sz="1100" dirty="0" err="1">
                <a:solidFill>
                  <a:srgbClr val="402D1F"/>
                </a:solidFill>
                <a:latin typeface="Calibri" panose="020F0502020204030204" pitchFamily="34" charset="0"/>
                <a:ea typeface="Tahoma" pitchFamily="34" charset="0"/>
                <a:cs typeface="Tahoma" pitchFamily="34" charset="0"/>
              </a:rPr>
              <a:t>voluptate</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velit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esse</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cillum</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dolore</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eu</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fugiat</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nulla</a:t>
            </a:r>
            <a:r>
              <a:rPr kumimoji="1" lang="en-US" sz="1100" dirty="0">
                <a:solidFill>
                  <a:srgbClr val="402D1F"/>
                </a:solidFill>
                <a:latin typeface="Calibri" panose="020F0502020204030204" pitchFamily="34" charset="0"/>
                <a:ea typeface="Tahoma" pitchFamily="34" charset="0"/>
                <a:cs typeface="Tahoma" pitchFamily="34" charset="0"/>
              </a:rPr>
              <a:t> </a:t>
            </a:r>
            <a:r>
              <a:rPr kumimoji="1" lang="en-US" sz="1100" dirty="0" err="1">
                <a:solidFill>
                  <a:srgbClr val="402D1F"/>
                </a:solidFill>
                <a:latin typeface="Calibri" panose="020F0502020204030204" pitchFamily="34" charset="0"/>
                <a:ea typeface="Tahoma" pitchFamily="34" charset="0"/>
                <a:cs typeface="Tahoma" pitchFamily="34" charset="0"/>
              </a:rPr>
              <a:t>pariatur</a:t>
            </a:r>
            <a:r>
              <a:rPr kumimoji="1" lang="en-US" sz="1100">
                <a:solidFill>
                  <a:srgbClr val="402D1F"/>
                </a:solidFill>
                <a:latin typeface="Calibri" panose="020F0502020204030204" pitchFamily="34" charset="0"/>
                <a:ea typeface="Tahoma" pitchFamily="34" charset="0"/>
                <a:cs typeface="Tahoma" pitchFamily="34" charset="0"/>
              </a:rPr>
              <a:t>. </a:t>
            </a:r>
            <a:endParaRPr kumimoji="1" lang="en-US" sz="1100" dirty="0">
              <a:solidFill>
                <a:srgbClr val="402D1F"/>
              </a:solidFill>
              <a:latin typeface="Calibri" panose="020F0502020204030204" pitchFamily="34" charset="0"/>
              <a:ea typeface="Tahoma" pitchFamily="34" charset="0"/>
              <a:cs typeface="Tahoma" pitchFamily="34" charset="0"/>
            </a:endParaRPr>
          </a:p>
        </p:txBody>
      </p:sp>
      <p:pic>
        <p:nvPicPr>
          <p:cNvPr id="4" name="그림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55"/>
            <a:ext cx="3757787" cy="4142106"/>
          </a:xfrm>
          <a:prstGeom prst="rect">
            <a:avLst/>
          </a:prstGeom>
        </p:spPr>
      </p:pic>
      <p:pic>
        <p:nvPicPr>
          <p:cNvPr id="5" name="그림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29200" y="698"/>
            <a:ext cx="4114799" cy="2218943"/>
          </a:xfrm>
          <a:prstGeom prst="rect">
            <a:avLst/>
          </a:prstGeom>
        </p:spPr>
      </p:pic>
      <p:grpSp>
        <p:nvGrpSpPr>
          <p:cNvPr id="6" name="그룹 5"/>
          <p:cNvGrpSpPr/>
          <p:nvPr/>
        </p:nvGrpSpPr>
        <p:grpSpPr>
          <a:xfrm>
            <a:off x="3275856" y="2724840"/>
            <a:ext cx="1464095" cy="432048"/>
            <a:chOff x="4033257" y="3459563"/>
            <a:chExt cx="1632047" cy="432048"/>
          </a:xfrm>
        </p:grpSpPr>
        <p:sp>
          <p:nvSpPr>
            <p:cNvPr id="7" name="모서리가 둥근 직사각형 6"/>
            <p:cNvSpPr/>
            <p:nvPr/>
          </p:nvSpPr>
          <p:spPr>
            <a:xfrm>
              <a:off x="4033257" y="3459563"/>
              <a:ext cx="1632047" cy="432048"/>
            </a:xfrm>
            <a:prstGeom prst="roundRect">
              <a:avLst/>
            </a:prstGeom>
            <a:noFill/>
            <a:ln>
              <a:solidFill>
                <a:srgbClr val="402D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Rectangle 3"/>
            <p:cNvSpPr txBox="1">
              <a:spLocks noChangeArrowheads="1"/>
            </p:cNvSpPr>
            <p:nvPr/>
          </p:nvSpPr>
          <p:spPr bwMode="auto">
            <a:xfrm>
              <a:off x="4201208" y="3546962"/>
              <a:ext cx="1296144" cy="257250"/>
            </a:xfrm>
            <a:prstGeom prst="rect">
              <a:avLst/>
            </a:prstGeom>
          </p:spPr>
          <p:txBody>
            <a:bodyPr wrap="square" lIns="0" tIns="0" rIns="0" bIns="0" anchor="ctr">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lnSpc>
                  <a:spcPct val="110000"/>
                </a:lnSpc>
                <a:defRPr/>
              </a:pPr>
              <a:r>
                <a:rPr kumimoji="1" lang="en-US" sz="1600" b="1" smtClean="0">
                  <a:solidFill>
                    <a:srgbClr val="402D1F"/>
                  </a:solidFill>
                  <a:latin typeface="Calibri" panose="020F0502020204030204" pitchFamily="34" charset="0"/>
                  <a:ea typeface="Tahoma" pitchFamily="34" charset="0"/>
                  <a:cs typeface="Tahoma" pitchFamily="34" charset="0"/>
                </a:rPr>
                <a:t>DESIGN</a:t>
              </a:r>
              <a:endParaRPr kumimoji="1" lang="en-US" sz="1600" b="1" dirty="0">
                <a:solidFill>
                  <a:srgbClr val="402D1F"/>
                </a:solidFill>
                <a:latin typeface="Calibri" panose="020F0502020204030204" pitchFamily="34" charset="0"/>
                <a:ea typeface="Tahoma" pitchFamily="34" charset="0"/>
                <a:cs typeface="Tahoma" pitchFamily="34" charset="0"/>
              </a:endParaRPr>
            </a:p>
          </p:txBody>
        </p:sp>
      </p:grpSp>
    </p:spTree>
    <p:extLst>
      <p:ext uri="{BB962C8B-B14F-4D97-AF65-F5344CB8AC3E}">
        <p14:creationId xmlns:p14="http://schemas.microsoft.com/office/powerpoint/2010/main" val="21333005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p:cNvSpPr/>
          <p:nvPr/>
        </p:nvSpPr>
        <p:spPr>
          <a:xfrm>
            <a:off x="3994724" y="2255247"/>
            <a:ext cx="1376864" cy="2308028"/>
          </a:xfrm>
          <a:prstGeom prst="rect">
            <a:avLst/>
          </a:prstGeom>
          <a:gradFill>
            <a:gsLst>
              <a:gs pos="0">
                <a:srgbClr val="91AC37">
                  <a:alpha val="0"/>
                </a:srgbClr>
              </a:gs>
              <a:gs pos="100000">
                <a:srgbClr val="91AC37">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텍스트 개체 틀 1"/>
          <p:cNvSpPr>
            <a:spLocks noGrp="1"/>
          </p:cNvSpPr>
          <p:nvPr>
            <p:ph type="body" sz="quarter" idx="14"/>
          </p:nvPr>
        </p:nvSpPr>
        <p:spPr/>
        <p:txBody>
          <a:bodyPr/>
          <a:lstStyle/>
          <a:p>
            <a:r>
              <a:rPr lang="en-US" altLang="ko-KR"/>
              <a:t>Line chart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grpSp>
        <p:nvGrpSpPr>
          <p:cNvPr id="8" name="그룹 7"/>
          <p:cNvGrpSpPr/>
          <p:nvPr/>
        </p:nvGrpSpPr>
        <p:grpSpPr>
          <a:xfrm>
            <a:off x="1218688" y="4521162"/>
            <a:ext cx="6963920" cy="302677"/>
            <a:chOff x="1033220" y="5648672"/>
            <a:chExt cx="7283196" cy="302677"/>
          </a:xfrm>
        </p:grpSpPr>
        <p:sp>
          <p:nvSpPr>
            <p:cNvPr id="9" name="모서리가 둥근 직사각형 8"/>
            <p:cNvSpPr/>
            <p:nvPr/>
          </p:nvSpPr>
          <p:spPr>
            <a:xfrm>
              <a:off x="1033220" y="5648672"/>
              <a:ext cx="7283196" cy="302677"/>
            </a:xfrm>
            <a:prstGeom prst="roundRect">
              <a:avLst>
                <a:gd name="adj" fmla="val 9860"/>
              </a:avLst>
            </a:prstGeom>
            <a:gradFill>
              <a:gsLst>
                <a:gs pos="53000">
                  <a:srgbClr val="4A3424">
                    <a:lumMod val="95000"/>
                    <a:lumOff val="5000"/>
                  </a:srgbClr>
                </a:gs>
                <a:gs pos="0">
                  <a:srgbClr val="79563B"/>
                </a:gs>
                <a:gs pos="100000">
                  <a:srgbClr val="402D1F"/>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모서리가 둥근 직사각형 9"/>
            <p:cNvSpPr/>
            <p:nvPr/>
          </p:nvSpPr>
          <p:spPr>
            <a:xfrm>
              <a:off x="1092357" y="5694253"/>
              <a:ext cx="7164923" cy="211515"/>
            </a:xfrm>
            <a:prstGeom prst="roundRect">
              <a:avLst>
                <a:gd name="adj" fmla="val 6869"/>
              </a:avLst>
            </a:prstGeom>
            <a:blipFill>
              <a:blip r:embed="rId5" cstate="print">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모서리가 둥근 직사각형 10"/>
            <p:cNvSpPr/>
            <p:nvPr/>
          </p:nvSpPr>
          <p:spPr>
            <a:xfrm>
              <a:off x="1092357" y="5694253"/>
              <a:ext cx="7164923" cy="211515"/>
            </a:xfrm>
            <a:prstGeom prst="roundRect">
              <a:avLst>
                <a:gd name="adj" fmla="val 6869"/>
              </a:avLst>
            </a:prstGeom>
            <a:solidFill>
              <a:schemeClr val="bg1">
                <a:alpha val="25000"/>
              </a:schemeClr>
            </a:solid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aphicFrame>
        <p:nvGraphicFramePr>
          <p:cNvPr id="13" name="차트 12"/>
          <p:cNvGraphicFramePr/>
          <p:nvPr>
            <p:extLst>
              <p:ext uri="{D42A27DB-BD31-4B8C-83A1-F6EECF244321}">
                <p14:modId xmlns:p14="http://schemas.microsoft.com/office/powerpoint/2010/main" val="2721024674"/>
              </p:ext>
            </p:extLst>
          </p:nvPr>
        </p:nvGraphicFramePr>
        <p:xfrm>
          <a:off x="884583" y="2286032"/>
          <a:ext cx="7374834" cy="2539203"/>
        </p:xfrm>
        <a:graphic>
          <a:graphicData uri="http://schemas.openxmlformats.org/drawingml/2006/chart">
            <c:chart xmlns:c="http://schemas.openxmlformats.org/drawingml/2006/chart" xmlns:r="http://schemas.openxmlformats.org/officeDocument/2006/relationships" r:id="rId6"/>
          </a:graphicData>
        </a:graphic>
      </p:graphicFrame>
      <p:grpSp>
        <p:nvGrpSpPr>
          <p:cNvPr id="14" name="그룹 13"/>
          <p:cNvGrpSpPr/>
          <p:nvPr/>
        </p:nvGrpSpPr>
        <p:grpSpPr>
          <a:xfrm>
            <a:off x="6559040" y="2191550"/>
            <a:ext cx="1914322" cy="144720"/>
            <a:chOff x="6844081" y="3036404"/>
            <a:chExt cx="1914322" cy="144720"/>
          </a:xfrm>
        </p:grpSpPr>
        <p:grpSp>
          <p:nvGrpSpPr>
            <p:cNvPr id="15" name="그룹 14"/>
            <p:cNvGrpSpPr/>
            <p:nvPr/>
          </p:nvGrpSpPr>
          <p:grpSpPr>
            <a:xfrm>
              <a:off x="6844081" y="3036404"/>
              <a:ext cx="1008435" cy="144720"/>
              <a:chOff x="5549931" y="3007245"/>
              <a:chExt cx="1008435" cy="144720"/>
            </a:xfrm>
          </p:grpSpPr>
          <p:sp>
            <p:nvSpPr>
              <p:cNvPr id="19" name="직사각형 18"/>
              <p:cNvSpPr/>
              <p:nvPr/>
            </p:nvSpPr>
            <p:spPr>
              <a:xfrm>
                <a:off x="5549931" y="3017627"/>
                <a:ext cx="123957" cy="123957"/>
              </a:xfrm>
              <a:prstGeom prst="rect">
                <a:avLst/>
              </a:prstGeom>
              <a:solidFill>
                <a:srgbClr val="91AC3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600">
                  <a:solidFill>
                    <a:schemeClr val="tx1">
                      <a:lumMod val="85000"/>
                      <a:lumOff val="15000"/>
                    </a:schemeClr>
                  </a:solidFill>
                  <a:latin typeface="Calibri" panose="020F0502020204030204" pitchFamily="34" charset="0"/>
                </a:endParaRPr>
              </a:p>
            </p:txBody>
          </p:sp>
          <p:sp>
            <p:nvSpPr>
              <p:cNvPr id="20" name="Rectangle 3"/>
              <p:cNvSpPr txBox="1">
                <a:spLocks noChangeArrowheads="1"/>
              </p:cNvSpPr>
              <p:nvPr/>
            </p:nvSpPr>
            <p:spPr bwMode="auto">
              <a:xfrm>
                <a:off x="5796136" y="3007245"/>
                <a:ext cx="762230" cy="14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chemeClr val="tx1">
                        <a:lumMod val="85000"/>
                        <a:lumOff val="15000"/>
                      </a:schemeClr>
                    </a:solidFill>
                    <a:latin typeface="Calibri" panose="020F0502020204030204" pitchFamily="34" charset="0"/>
                    <a:ea typeface="Tahoma" pitchFamily="34" charset="0"/>
                    <a:cs typeface="Tahoma" pitchFamily="34" charset="0"/>
                  </a:rPr>
                  <a:t>Value 01</a:t>
                </a:r>
                <a:endParaRPr lang="en-US" altLang="ko-KR" sz="900" b="1">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16" name="그룹 15"/>
            <p:cNvGrpSpPr/>
            <p:nvPr/>
          </p:nvGrpSpPr>
          <p:grpSpPr>
            <a:xfrm>
              <a:off x="7780149" y="3036404"/>
              <a:ext cx="978254" cy="144720"/>
              <a:chOff x="5580112" y="3007245"/>
              <a:chExt cx="978254" cy="144720"/>
            </a:xfrm>
          </p:grpSpPr>
          <p:sp>
            <p:nvSpPr>
              <p:cNvPr id="17" name="직사각형 16"/>
              <p:cNvSpPr/>
              <p:nvPr/>
            </p:nvSpPr>
            <p:spPr>
              <a:xfrm>
                <a:off x="5580112" y="3017627"/>
                <a:ext cx="123957" cy="123957"/>
              </a:xfrm>
              <a:prstGeom prst="rect">
                <a:avLst/>
              </a:prstGeom>
              <a:solidFill>
                <a:srgbClr val="402D1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600">
                  <a:solidFill>
                    <a:schemeClr val="tx1">
                      <a:lumMod val="85000"/>
                      <a:lumOff val="15000"/>
                    </a:schemeClr>
                  </a:solidFill>
                  <a:latin typeface="Calibri" panose="020F0502020204030204" pitchFamily="34" charset="0"/>
                </a:endParaRPr>
              </a:p>
            </p:txBody>
          </p:sp>
          <p:sp>
            <p:nvSpPr>
              <p:cNvPr id="18" name="Rectangle 3"/>
              <p:cNvSpPr txBox="1">
                <a:spLocks noChangeArrowheads="1"/>
              </p:cNvSpPr>
              <p:nvPr/>
            </p:nvSpPr>
            <p:spPr bwMode="auto">
              <a:xfrm>
                <a:off x="5796136" y="3007245"/>
                <a:ext cx="762230" cy="14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b="1" smtClean="0">
                    <a:solidFill>
                      <a:schemeClr val="tx1">
                        <a:lumMod val="85000"/>
                        <a:lumOff val="15000"/>
                      </a:schemeClr>
                    </a:solidFill>
                    <a:latin typeface="Calibri" panose="020F0502020204030204" pitchFamily="34" charset="0"/>
                    <a:ea typeface="Tahoma" pitchFamily="34" charset="0"/>
                    <a:cs typeface="Tahoma" pitchFamily="34" charset="0"/>
                  </a:rPr>
                  <a:t>Value 02</a:t>
                </a:r>
                <a:endParaRPr lang="en-US" altLang="ko-KR" sz="900" b="1">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grpSp>
        <p:nvGrpSpPr>
          <p:cNvPr id="28" name="그룹 27"/>
          <p:cNvGrpSpPr/>
          <p:nvPr/>
        </p:nvGrpSpPr>
        <p:grpSpPr>
          <a:xfrm rot="1158574">
            <a:off x="138106" y="4288300"/>
            <a:ext cx="1307126" cy="636866"/>
            <a:chOff x="945350" y="5100497"/>
            <a:chExt cx="1995881" cy="972445"/>
          </a:xfrm>
        </p:grpSpPr>
        <p:pic>
          <p:nvPicPr>
            <p:cNvPr id="29" name="그림 28"/>
            <p:cNvPicPr>
              <a:picLocks noChangeAspect="1"/>
            </p:cNvPicPr>
            <p:nvPr/>
          </p:nvPicPr>
          <p:blipFill>
            <a:blip r:embed="rId7"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626055" flipV="1">
              <a:off x="2131163" y="5751612"/>
              <a:ext cx="341282" cy="301377"/>
            </a:xfrm>
            <a:prstGeom prst="rect">
              <a:avLst/>
            </a:prstGeom>
          </p:spPr>
        </p:pic>
        <p:pic>
          <p:nvPicPr>
            <p:cNvPr id="30" name="그림 29"/>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151999">
              <a:off x="1836919" y="5543388"/>
              <a:ext cx="261084" cy="230557"/>
            </a:xfrm>
            <a:prstGeom prst="rect">
              <a:avLst/>
            </a:prstGeom>
          </p:spPr>
        </p:pic>
        <p:pic>
          <p:nvPicPr>
            <p:cNvPr id="31" name="그림 30"/>
            <p:cNvPicPr>
              <a:picLocks noChangeAspect="1"/>
            </p:cNvPicPr>
            <p:nvPr/>
          </p:nvPicPr>
          <p:blipFill>
            <a:blip r:embed="rId9"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6819595" flipV="1">
              <a:off x="935444" y="5110403"/>
              <a:ext cx="169431" cy="149620"/>
            </a:xfrm>
            <a:prstGeom prst="rect">
              <a:avLst/>
            </a:prstGeom>
          </p:spPr>
        </p:pic>
        <p:pic>
          <p:nvPicPr>
            <p:cNvPr id="32" name="그림 31"/>
            <p:cNvPicPr>
              <a:picLocks noChangeAspect="1"/>
            </p:cNvPicPr>
            <p:nvPr/>
          </p:nvPicPr>
          <p:blipFill>
            <a:blip r:embed="rId10"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4694186" flipV="1">
              <a:off x="2666639" y="5723950"/>
              <a:ext cx="169431" cy="149620"/>
            </a:xfrm>
            <a:prstGeom prst="rect">
              <a:avLst/>
            </a:prstGeom>
          </p:spPr>
        </p:pic>
        <p:pic>
          <p:nvPicPr>
            <p:cNvPr id="33" name="그림 32"/>
            <p:cNvPicPr>
              <a:picLocks noChangeAspect="1"/>
            </p:cNvPicPr>
            <p:nvPr/>
          </p:nvPicPr>
          <p:blipFill>
            <a:blip r:embed="rId11" cstate="print">
              <a:extLst>
                <a:ext uri="{BEBA8EAE-BF5A-486C-A8C5-ECC9F3942E4B}">
                  <a14:imgProps xmlns:a14="http://schemas.microsoft.com/office/drawing/2010/main">
                    <a14:imgLayer>
                      <a14:imgEffect>
                        <a14:colorTemperature colorTemp="112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20523595" flipV="1">
              <a:off x="2694244" y="5471888"/>
              <a:ext cx="246987" cy="218108"/>
            </a:xfrm>
            <a:prstGeom prst="rect">
              <a:avLst/>
            </a:prstGeom>
          </p:spPr>
        </p:pic>
      </p:grpSp>
      <p:grpSp>
        <p:nvGrpSpPr>
          <p:cNvPr id="39" name="그룹 38"/>
          <p:cNvGrpSpPr/>
          <p:nvPr/>
        </p:nvGrpSpPr>
        <p:grpSpPr>
          <a:xfrm rot="20944729">
            <a:off x="7850715" y="1323622"/>
            <a:ext cx="1066108" cy="546197"/>
            <a:chOff x="6223367" y="4843837"/>
            <a:chExt cx="1681855" cy="861661"/>
          </a:xfrm>
        </p:grpSpPr>
        <p:pic>
          <p:nvPicPr>
            <p:cNvPr id="40" name="그림 39"/>
            <p:cNvPicPr>
              <a:picLocks noChangeAspect="1"/>
            </p:cNvPicPr>
            <p:nvPr/>
          </p:nvPicPr>
          <p:blipFill>
            <a:blip r:embed="rId12" cstate="print">
              <a:extLst>
                <a:ext uri="{BEBA8EAE-BF5A-486C-A8C5-ECC9F3942E4B}">
                  <a14:imgProps xmlns:a14="http://schemas.microsoft.com/office/drawing/2010/main">
                    <a14:imgLayer>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3065577" flipH="1" flipV="1">
              <a:off x="6201052" y="5346128"/>
              <a:ext cx="381685" cy="337056"/>
            </a:xfrm>
            <a:prstGeom prst="rect">
              <a:avLst/>
            </a:prstGeom>
          </p:spPr>
        </p:pic>
        <p:pic>
          <p:nvPicPr>
            <p:cNvPr id="41" name="그림 40"/>
            <p:cNvPicPr>
              <a:picLocks noChangeAspect="1"/>
            </p:cNvPicPr>
            <p:nvPr/>
          </p:nvPicPr>
          <p:blipFill>
            <a:blip r:embed="rId13"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320066">
              <a:off x="7575113" y="5288857"/>
              <a:ext cx="330109" cy="291511"/>
            </a:xfrm>
            <a:prstGeom prst="rect">
              <a:avLst/>
            </a:prstGeom>
          </p:spPr>
        </p:pic>
        <p:pic>
          <p:nvPicPr>
            <p:cNvPr id="42" name="그림 41"/>
            <p:cNvPicPr>
              <a:picLocks noChangeAspect="1"/>
            </p:cNvPicPr>
            <p:nvPr/>
          </p:nvPicPr>
          <p:blipFill>
            <a:blip r:embed="rId14"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rot="10500588" flipH="1" flipV="1">
              <a:off x="6383927" y="5122237"/>
              <a:ext cx="263523" cy="232711"/>
            </a:xfrm>
            <a:prstGeom prst="rect">
              <a:avLst/>
            </a:prstGeom>
          </p:spPr>
        </p:pic>
        <p:pic>
          <p:nvPicPr>
            <p:cNvPr id="43" name="그림 42"/>
            <p:cNvPicPr>
              <a:picLocks noChangeAspect="1"/>
            </p:cNvPicPr>
            <p:nvPr/>
          </p:nvPicPr>
          <p:blipFill>
            <a:blip r:embed="rId15"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8177820" flipV="1">
              <a:off x="6833360" y="4874979"/>
              <a:ext cx="532681" cy="470398"/>
            </a:xfrm>
            <a:prstGeom prst="rect">
              <a:avLst/>
            </a:prstGeom>
          </p:spPr>
        </p:pic>
      </p:grpSp>
      <p:pic>
        <p:nvPicPr>
          <p:cNvPr id="45" name="그림 44"/>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694691" y="1350596"/>
            <a:ext cx="1054596" cy="932677"/>
          </a:xfrm>
          <a:prstGeom prst="rect">
            <a:avLst/>
          </a:prstGeom>
        </p:spPr>
      </p:pic>
      <p:sp>
        <p:nvSpPr>
          <p:cNvPr id="46" name="Freeform 7"/>
          <p:cNvSpPr>
            <a:spLocks noEditPoints="1"/>
          </p:cNvSpPr>
          <p:nvPr/>
        </p:nvSpPr>
        <p:spPr bwMode="auto">
          <a:xfrm>
            <a:off x="1122874" y="1658809"/>
            <a:ext cx="335879" cy="296046"/>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600"/>
          </a:p>
        </p:txBody>
      </p:sp>
      <p:pic>
        <p:nvPicPr>
          <p:cNvPr id="47" name="그림 46"/>
          <p:cNvPicPr>
            <a:picLocks noChangeAspect="1"/>
          </p:cNvPicPr>
          <p:nvPr/>
        </p:nvPicPr>
        <p:blipFill rotWithShape="1">
          <a:blip r:embed="rId17" cstate="print">
            <a:extLst>
              <a:ext uri="{BEBA8EAE-BF5A-486C-A8C5-ECC9F3942E4B}">
                <a14:imgProps xmlns:a14="http://schemas.microsoft.com/office/drawing/2010/main">
                  <a14:imgLayer>
                    <a14:imgEffect>
                      <a14:colorTemperature colorTemp="8800"/>
                    </a14:imgEffect>
                    <a14:imgEffect>
                      <a14:brightnessContrast bright="-20000"/>
                    </a14:imgEffect>
                  </a14:imgLayer>
                </a14:imgProps>
              </a:ext>
              <a:ext uri="{28A0092B-C50C-407E-A947-70E740481C1C}">
                <a14:useLocalDpi xmlns:a14="http://schemas.microsoft.com/office/drawing/2010/main"/>
              </a:ext>
            </a:extLst>
          </a:blip>
          <a:srcRect/>
          <a:stretch/>
        </p:blipFill>
        <p:spPr>
          <a:xfrm rot="13237866">
            <a:off x="815299" y="1494554"/>
            <a:ext cx="314735" cy="174808"/>
          </a:xfrm>
          <a:prstGeom prst="rect">
            <a:avLst/>
          </a:prstGeom>
        </p:spPr>
      </p:pic>
      <p:grpSp>
        <p:nvGrpSpPr>
          <p:cNvPr id="48" name="그룹 47"/>
          <p:cNvGrpSpPr/>
          <p:nvPr/>
        </p:nvGrpSpPr>
        <p:grpSpPr>
          <a:xfrm>
            <a:off x="1850378" y="1512469"/>
            <a:ext cx="4196582" cy="574143"/>
            <a:chOff x="480934" y="1755276"/>
            <a:chExt cx="4278919" cy="585408"/>
          </a:xfrm>
        </p:grpSpPr>
        <p:sp>
          <p:nvSpPr>
            <p:cNvPr id="49" name="Rectangle 3"/>
            <p:cNvSpPr txBox="1">
              <a:spLocks noChangeArrowheads="1"/>
            </p:cNvSpPr>
            <p:nvPr/>
          </p:nvSpPr>
          <p:spPr>
            <a:xfrm>
              <a:off x="480934" y="1755276"/>
              <a:ext cx="4148382" cy="229543"/>
            </a:xfrm>
            <a:prstGeom prst="rect">
              <a:avLst/>
            </a:prstGeom>
            <a:noFill/>
          </p:spPr>
          <p:txBody>
            <a:bodyPr wrap="square" lIns="0" tIns="0" rIns="0" bIns="0" anchor="ctr">
              <a:spAutoFit/>
              <a:scene3d>
                <a:camera prst="orthographicFront"/>
                <a:lightRig rig="threePt" dir="t"/>
              </a:scene3d>
              <a:sp3d>
                <a:bevelT w="0" h="0"/>
              </a:sp3d>
            </a:bodyPr>
            <a:lstStyle/>
            <a:p>
              <a:pPr fontAlgn="auto">
                <a:lnSpc>
                  <a:spcPct val="110000"/>
                </a:lnSpc>
                <a:spcBef>
                  <a:spcPts val="0"/>
                </a:spcBef>
                <a:spcAft>
                  <a:spcPts val="0"/>
                </a:spcAft>
                <a:defRPr/>
              </a:pPr>
              <a:r>
                <a:rPr lang="en-US" altLang="ko-KR" sz="1400" b="1" smtClean="0">
                  <a:solidFill>
                    <a:srgbClr val="402D1F"/>
                  </a:solidFill>
                  <a:latin typeface="Calibri" panose="020F0502020204030204" pitchFamily="34" charset="0"/>
                  <a:ea typeface="Tahoma" pitchFamily="34" charset="0"/>
                  <a:cs typeface="Tahoma" pitchFamily="34" charset="0"/>
                </a:rPr>
                <a:t>PowerPoint </a:t>
              </a:r>
              <a:r>
                <a:rPr lang="en-US" altLang="ko-KR" sz="1400" b="1">
                  <a:solidFill>
                    <a:srgbClr val="402D1F"/>
                  </a:solidFill>
                  <a:latin typeface="Calibri" panose="020F0502020204030204" pitchFamily="34" charset="0"/>
                  <a:ea typeface="Tahoma" pitchFamily="34" charset="0"/>
                  <a:cs typeface="Tahoma" pitchFamily="34" charset="0"/>
                </a:rPr>
                <a:t>Presentation</a:t>
              </a:r>
              <a:endParaRPr lang="en-US" altLang="ko-KR" sz="1400" b="1" dirty="0">
                <a:solidFill>
                  <a:srgbClr val="402D1F"/>
                </a:solidFill>
                <a:latin typeface="Calibri" panose="020F0502020204030204" pitchFamily="34" charset="0"/>
                <a:ea typeface="Tahoma" pitchFamily="34" charset="0"/>
                <a:cs typeface="Tahoma" pitchFamily="34" charset="0"/>
              </a:endParaRPr>
            </a:p>
          </p:txBody>
        </p:sp>
        <p:sp>
          <p:nvSpPr>
            <p:cNvPr id="50" name="Rectangle 3"/>
            <p:cNvSpPr txBox="1">
              <a:spLocks noChangeArrowheads="1"/>
            </p:cNvSpPr>
            <p:nvPr/>
          </p:nvSpPr>
          <p:spPr bwMode="auto">
            <a:xfrm>
              <a:off x="480935" y="2037786"/>
              <a:ext cx="4278918" cy="3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evelT w="0" h="0"/>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nSpc>
                  <a:spcPct val="110000"/>
                </a:lnSpc>
              </a:pPr>
              <a:r>
                <a:rPr lang="en-US" altLang="ko-KR" sz="900">
                  <a:solidFill>
                    <a:srgbClr val="402D1F"/>
                  </a:solidFill>
                  <a:latin typeface="Calibri" panose="020F0502020204030204" pitchFamily="34" charset="0"/>
                  <a:ea typeface="Tahoma" pitchFamily="34" charset="0"/>
                  <a:cs typeface="Tahoma" pitchFamily="34" charset="0"/>
                </a:rPr>
                <a:t>PowerPoint offers word processing, outlining, drawing, graphing, and presentation management tools- all designed to be easy to use and learn.</a:t>
              </a:r>
            </a:p>
          </p:txBody>
        </p:sp>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텍스트 개체 틀 1"/>
          <p:cNvSpPr>
            <a:spLocks noGrp="1"/>
          </p:cNvSpPr>
          <p:nvPr>
            <p:ph type="body" sz="quarter" idx="14"/>
          </p:nvPr>
        </p:nvSpPr>
        <p:spPr>
          <a:xfrm>
            <a:off x="251520" y="56998"/>
            <a:ext cx="8712968" cy="523220"/>
          </a:xfrm>
        </p:spPr>
        <p:txBody>
          <a:bodyPr/>
          <a:lstStyle/>
          <a:p>
            <a:r>
              <a:rPr lang="en-US" altLang="ko-KR"/>
              <a:t>Circle diagram</a:t>
            </a:r>
          </a:p>
        </p:txBody>
      </p:sp>
      <p:sp>
        <p:nvSpPr>
          <p:cNvPr id="9" name="텍스트 개체 틀 2"/>
          <p:cNvSpPr>
            <a:spLocks noGrp="1"/>
          </p:cNvSpPr>
          <p:nvPr>
            <p:ph type="body" sz="quarter" idx="15"/>
          </p:nvPr>
        </p:nvSpPr>
        <p:spPr>
          <a:xfrm>
            <a:off x="251520" y="525709"/>
            <a:ext cx="8712968" cy="307777"/>
          </a:xfrm>
        </p:spPr>
        <p:txBody>
          <a:bodyPr/>
          <a:lstStyle/>
          <a:p>
            <a:r>
              <a:rPr lang="en-US" altLang="ko-KR" smtClean="0"/>
              <a:t>Slide sub title</a:t>
            </a:r>
            <a:endParaRPr lang="ko-KR" altLang="en-US"/>
          </a:p>
        </p:txBody>
      </p:sp>
      <p:pic>
        <p:nvPicPr>
          <p:cNvPr id="10" name="그림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58256" y="2825797"/>
            <a:ext cx="1854081" cy="1652815"/>
          </a:xfrm>
          <a:prstGeom prst="rect">
            <a:avLst/>
          </a:prstGeom>
        </p:spPr>
      </p:pic>
      <p:pic>
        <p:nvPicPr>
          <p:cNvPr id="11" name="그림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285" y="1264205"/>
            <a:ext cx="1869902" cy="1650630"/>
          </a:xfrm>
          <a:prstGeom prst="rect">
            <a:avLst/>
          </a:prstGeom>
        </p:spPr>
      </p:pic>
      <p:pic>
        <p:nvPicPr>
          <p:cNvPr id="12" name="그림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40610" y="1263790"/>
            <a:ext cx="1854081" cy="1652815"/>
          </a:xfrm>
          <a:prstGeom prst="rect">
            <a:avLst/>
          </a:prstGeom>
        </p:spPr>
      </p:pic>
      <p:grpSp>
        <p:nvGrpSpPr>
          <p:cNvPr id="13" name="그룹 12"/>
          <p:cNvGrpSpPr/>
          <p:nvPr/>
        </p:nvGrpSpPr>
        <p:grpSpPr>
          <a:xfrm>
            <a:off x="1950357" y="1760874"/>
            <a:ext cx="2152184" cy="664215"/>
            <a:chOff x="4572000" y="2520799"/>
            <a:chExt cx="2391508" cy="738076"/>
          </a:xfrm>
        </p:grpSpPr>
        <p:sp>
          <p:nvSpPr>
            <p:cNvPr id="14" name="Rectangle 3"/>
            <p:cNvSpPr txBox="1">
              <a:spLocks noChangeArrowheads="1"/>
            </p:cNvSpPr>
            <p:nvPr/>
          </p:nvSpPr>
          <p:spPr bwMode="auto">
            <a:xfrm>
              <a:off x="4572531" y="2520799"/>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Stylish design</a:t>
              </a:r>
              <a:endParaRPr lang="en-US" sz="14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sp>
          <p:nvSpPr>
            <p:cNvPr id="15" name="Rectangle 3"/>
            <p:cNvSpPr txBox="1">
              <a:spLocks noChangeArrowheads="1"/>
            </p:cNvSpPr>
            <p:nvPr/>
          </p:nvSpPr>
          <p:spPr bwMode="auto">
            <a:xfrm>
              <a:off x="4572000" y="2797210"/>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We create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power point templates based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new visual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trends that’s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fresh, relevant and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always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the cutting edge. </a:t>
              </a:r>
            </a:p>
          </p:txBody>
        </p:sp>
      </p:grpSp>
      <p:cxnSp>
        <p:nvCxnSpPr>
          <p:cNvPr id="16" name="직선 연결선 15"/>
          <p:cNvCxnSpPr/>
          <p:nvPr/>
        </p:nvCxnSpPr>
        <p:spPr>
          <a:xfrm>
            <a:off x="1677743" y="2543995"/>
            <a:ext cx="799763" cy="712275"/>
          </a:xfrm>
          <a:prstGeom prst="line">
            <a:avLst/>
          </a:prstGeom>
          <a:ln>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 name="Freeform 5"/>
          <p:cNvSpPr>
            <a:spLocks noEditPoints="1"/>
          </p:cNvSpPr>
          <p:nvPr/>
        </p:nvSpPr>
        <p:spPr bwMode="auto">
          <a:xfrm>
            <a:off x="5245794" y="1709626"/>
            <a:ext cx="700304" cy="700304"/>
          </a:xfrm>
          <a:custGeom>
            <a:avLst/>
            <a:gdLst>
              <a:gd name="T0" fmla="*/ 592 w 624"/>
              <a:gd name="T1" fmla="*/ 202 h 624"/>
              <a:gd name="T2" fmla="*/ 582 w 624"/>
              <a:gd name="T3" fmla="*/ 156 h 624"/>
              <a:gd name="T4" fmla="*/ 526 w 624"/>
              <a:gd name="T5" fmla="*/ 120 h 624"/>
              <a:gd name="T6" fmla="*/ 502 w 624"/>
              <a:gd name="T7" fmla="*/ 88 h 624"/>
              <a:gd name="T8" fmla="*/ 468 w 624"/>
              <a:gd name="T9" fmla="*/ 42 h 624"/>
              <a:gd name="T10" fmla="*/ 400 w 624"/>
              <a:gd name="T11" fmla="*/ 40 h 624"/>
              <a:gd name="T12" fmla="*/ 364 w 624"/>
              <a:gd name="T13" fmla="*/ 22 h 624"/>
              <a:gd name="T14" fmla="*/ 312 w 624"/>
              <a:gd name="T15" fmla="*/ 0 h 624"/>
              <a:gd name="T16" fmla="*/ 252 w 624"/>
              <a:gd name="T17" fmla="*/ 32 h 624"/>
              <a:gd name="T18" fmla="*/ 214 w 624"/>
              <a:gd name="T19" fmla="*/ 36 h 624"/>
              <a:gd name="T20" fmla="*/ 156 w 624"/>
              <a:gd name="T21" fmla="*/ 42 h 624"/>
              <a:gd name="T22" fmla="*/ 120 w 624"/>
              <a:gd name="T23" fmla="*/ 100 h 624"/>
              <a:gd name="T24" fmla="*/ 88 w 624"/>
              <a:gd name="T25" fmla="*/ 122 h 624"/>
              <a:gd name="T26" fmla="*/ 42 w 624"/>
              <a:gd name="T27" fmla="*/ 156 h 624"/>
              <a:gd name="T28" fmla="*/ 40 w 624"/>
              <a:gd name="T29" fmla="*/ 224 h 624"/>
              <a:gd name="T30" fmla="*/ 24 w 624"/>
              <a:gd name="T31" fmla="*/ 260 h 624"/>
              <a:gd name="T32" fmla="*/ 0 w 624"/>
              <a:gd name="T33" fmla="*/ 312 h 624"/>
              <a:gd name="T34" fmla="*/ 32 w 624"/>
              <a:gd name="T35" fmla="*/ 372 h 624"/>
              <a:gd name="T36" fmla="*/ 36 w 624"/>
              <a:gd name="T37" fmla="*/ 412 h 624"/>
              <a:gd name="T38" fmla="*/ 42 w 624"/>
              <a:gd name="T39" fmla="*/ 468 h 624"/>
              <a:gd name="T40" fmla="*/ 100 w 624"/>
              <a:gd name="T41" fmla="*/ 504 h 624"/>
              <a:gd name="T42" fmla="*/ 122 w 624"/>
              <a:gd name="T43" fmla="*/ 536 h 624"/>
              <a:gd name="T44" fmla="*/ 156 w 624"/>
              <a:gd name="T45" fmla="*/ 582 h 624"/>
              <a:gd name="T46" fmla="*/ 224 w 624"/>
              <a:gd name="T47" fmla="*/ 584 h 624"/>
              <a:gd name="T48" fmla="*/ 260 w 624"/>
              <a:gd name="T49" fmla="*/ 602 h 624"/>
              <a:gd name="T50" fmla="*/ 312 w 624"/>
              <a:gd name="T51" fmla="*/ 624 h 624"/>
              <a:gd name="T52" fmla="*/ 372 w 624"/>
              <a:gd name="T53" fmla="*/ 592 h 624"/>
              <a:gd name="T54" fmla="*/ 412 w 624"/>
              <a:gd name="T55" fmla="*/ 588 h 624"/>
              <a:gd name="T56" fmla="*/ 468 w 624"/>
              <a:gd name="T57" fmla="*/ 582 h 624"/>
              <a:gd name="T58" fmla="*/ 504 w 624"/>
              <a:gd name="T59" fmla="*/ 524 h 624"/>
              <a:gd name="T60" fmla="*/ 536 w 624"/>
              <a:gd name="T61" fmla="*/ 502 h 624"/>
              <a:gd name="T62" fmla="*/ 582 w 624"/>
              <a:gd name="T63" fmla="*/ 468 h 624"/>
              <a:gd name="T64" fmla="*/ 590 w 624"/>
              <a:gd name="T65" fmla="*/ 412 h 624"/>
              <a:gd name="T66" fmla="*/ 592 w 624"/>
              <a:gd name="T67" fmla="*/ 372 h 624"/>
              <a:gd name="T68" fmla="*/ 624 w 624"/>
              <a:gd name="T69" fmla="*/ 312 h 624"/>
              <a:gd name="T70" fmla="*/ 610 w 624"/>
              <a:gd name="T71" fmla="*/ 268 h 624"/>
              <a:gd name="T72" fmla="*/ 312 w 624"/>
              <a:gd name="T73" fmla="*/ 504 h 624"/>
              <a:gd name="T74" fmla="*/ 220 w 624"/>
              <a:gd name="T75" fmla="*/ 480 h 624"/>
              <a:gd name="T76" fmla="*/ 144 w 624"/>
              <a:gd name="T77" fmla="*/ 404 h 624"/>
              <a:gd name="T78" fmla="*/ 120 w 624"/>
              <a:gd name="T79" fmla="*/ 312 h 624"/>
              <a:gd name="T80" fmla="*/ 154 w 624"/>
              <a:gd name="T81" fmla="*/ 204 h 624"/>
              <a:gd name="T82" fmla="*/ 238 w 624"/>
              <a:gd name="T83" fmla="*/ 136 h 624"/>
              <a:gd name="T84" fmla="*/ 332 w 624"/>
              <a:gd name="T85" fmla="*/ 120 h 624"/>
              <a:gd name="T86" fmla="*/ 434 w 624"/>
              <a:gd name="T87" fmla="*/ 164 h 624"/>
              <a:gd name="T88" fmla="*/ 496 w 624"/>
              <a:gd name="T89" fmla="*/ 254 h 624"/>
              <a:gd name="T90" fmla="*/ 500 w 624"/>
              <a:gd name="T91" fmla="*/ 350 h 624"/>
              <a:gd name="T92" fmla="*/ 448 w 624"/>
              <a:gd name="T93" fmla="*/ 448 h 624"/>
              <a:gd name="T94" fmla="*/ 352 w 624"/>
              <a:gd name="T95" fmla="*/ 500 h 624"/>
              <a:gd name="T96" fmla="*/ 296 w 624"/>
              <a:gd name="T97" fmla="*/ 396 h 624"/>
              <a:gd name="T98" fmla="*/ 228 w 624"/>
              <a:gd name="T99" fmla="*/ 330 h 624"/>
              <a:gd name="T100" fmla="*/ 252 w 624"/>
              <a:gd name="T101" fmla="*/ 250 h 624"/>
              <a:gd name="T102" fmla="*/ 332 w 624"/>
              <a:gd name="T103" fmla="*/ 228 h 624"/>
              <a:gd name="T104" fmla="*/ 442 w 624"/>
              <a:gd name="T105" fmla="*/ 188 h 624"/>
              <a:gd name="T106" fmla="*/ 366 w 624"/>
              <a:gd name="T107" fmla="*/ 192 h 624"/>
              <a:gd name="T108" fmla="*/ 300 w 624"/>
              <a:gd name="T109" fmla="*/ 180 h 624"/>
              <a:gd name="T110" fmla="*/ 230 w 624"/>
              <a:gd name="T111" fmla="*/ 210 h 624"/>
              <a:gd name="T112" fmla="*/ 188 w 624"/>
              <a:gd name="T113" fmla="*/ 272 h 624"/>
              <a:gd name="T114" fmla="*/ 184 w 624"/>
              <a:gd name="T115" fmla="*/ 338 h 624"/>
              <a:gd name="T116" fmla="*/ 220 w 624"/>
              <a:gd name="T117" fmla="*/ 406 h 624"/>
              <a:gd name="T118" fmla="*/ 286 w 624"/>
              <a:gd name="T119" fmla="*/ 442 h 624"/>
              <a:gd name="T120" fmla="*/ 380 w 624"/>
              <a:gd name="T121" fmla="*/ 426 h 624"/>
              <a:gd name="T122" fmla="*/ 396 w 624"/>
              <a:gd name="T123" fmla="*/ 332 h 624"/>
              <a:gd name="T124" fmla="*/ 356 w 624"/>
              <a:gd name="T125" fmla="*/ 38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24" h="624">
                <a:moveTo>
                  <a:pt x="572" y="242"/>
                </a:moveTo>
                <a:lnTo>
                  <a:pt x="572" y="242"/>
                </a:lnTo>
                <a:lnTo>
                  <a:pt x="578" y="234"/>
                </a:lnTo>
                <a:lnTo>
                  <a:pt x="584" y="224"/>
                </a:lnTo>
                <a:lnTo>
                  <a:pt x="590" y="212"/>
                </a:lnTo>
                <a:lnTo>
                  <a:pt x="592" y="202"/>
                </a:lnTo>
                <a:lnTo>
                  <a:pt x="592" y="190"/>
                </a:lnTo>
                <a:lnTo>
                  <a:pt x="590" y="178"/>
                </a:lnTo>
                <a:lnTo>
                  <a:pt x="588" y="168"/>
                </a:lnTo>
                <a:lnTo>
                  <a:pt x="582" y="156"/>
                </a:lnTo>
                <a:lnTo>
                  <a:pt x="582" y="156"/>
                </a:lnTo>
                <a:lnTo>
                  <a:pt x="582" y="156"/>
                </a:lnTo>
                <a:lnTo>
                  <a:pt x="576" y="146"/>
                </a:lnTo>
                <a:lnTo>
                  <a:pt x="568" y="138"/>
                </a:lnTo>
                <a:lnTo>
                  <a:pt x="558" y="130"/>
                </a:lnTo>
                <a:lnTo>
                  <a:pt x="548" y="126"/>
                </a:lnTo>
                <a:lnTo>
                  <a:pt x="536" y="122"/>
                </a:lnTo>
                <a:lnTo>
                  <a:pt x="526" y="120"/>
                </a:lnTo>
                <a:lnTo>
                  <a:pt x="514" y="120"/>
                </a:lnTo>
                <a:lnTo>
                  <a:pt x="502" y="122"/>
                </a:lnTo>
                <a:lnTo>
                  <a:pt x="502" y="122"/>
                </a:lnTo>
                <a:lnTo>
                  <a:pt x="504" y="110"/>
                </a:lnTo>
                <a:lnTo>
                  <a:pt x="504" y="100"/>
                </a:lnTo>
                <a:lnTo>
                  <a:pt x="502" y="88"/>
                </a:lnTo>
                <a:lnTo>
                  <a:pt x="498" y="76"/>
                </a:lnTo>
                <a:lnTo>
                  <a:pt x="494" y="66"/>
                </a:lnTo>
                <a:lnTo>
                  <a:pt x="486" y="58"/>
                </a:lnTo>
                <a:lnTo>
                  <a:pt x="478" y="48"/>
                </a:lnTo>
                <a:lnTo>
                  <a:pt x="468" y="42"/>
                </a:lnTo>
                <a:lnTo>
                  <a:pt x="468" y="42"/>
                </a:lnTo>
                <a:lnTo>
                  <a:pt x="458" y="36"/>
                </a:lnTo>
                <a:lnTo>
                  <a:pt x="446" y="34"/>
                </a:lnTo>
                <a:lnTo>
                  <a:pt x="434" y="32"/>
                </a:lnTo>
                <a:lnTo>
                  <a:pt x="422" y="32"/>
                </a:lnTo>
                <a:lnTo>
                  <a:pt x="412" y="36"/>
                </a:lnTo>
                <a:lnTo>
                  <a:pt x="400" y="40"/>
                </a:lnTo>
                <a:lnTo>
                  <a:pt x="390" y="46"/>
                </a:lnTo>
                <a:lnTo>
                  <a:pt x="382" y="54"/>
                </a:lnTo>
                <a:lnTo>
                  <a:pt x="382" y="54"/>
                </a:lnTo>
                <a:lnTo>
                  <a:pt x="378" y="42"/>
                </a:lnTo>
                <a:lnTo>
                  <a:pt x="372" y="32"/>
                </a:lnTo>
                <a:lnTo>
                  <a:pt x="364" y="22"/>
                </a:lnTo>
                <a:lnTo>
                  <a:pt x="356" y="16"/>
                </a:lnTo>
                <a:lnTo>
                  <a:pt x="346" y="8"/>
                </a:lnTo>
                <a:lnTo>
                  <a:pt x="336" y="4"/>
                </a:lnTo>
                <a:lnTo>
                  <a:pt x="324" y="2"/>
                </a:lnTo>
                <a:lnTo>
                  <a:pt x="312" y="0"/>
                </a:lnTo>
                <a:lnTo>
                  <a:pt x="312" y="0"/>
                </a:lnTo>
                <a:lnTo>
                  <a:pt x="300" y="2"/>
                </a:lnTo>
                <a:lnTo>
                  <a:pt x="288" y="4"/>
                </a:lnTo>
                <a:lnTo>
                  <a:pt x="278" y="8"/>
                </a:lnTo>
                <a:lnTo>
                  <a:pt x="268" y="16"/>
                </a:lnTo>
                <a:lnTo>
                  <a:pt x="260" y="22"/>
                </a:lnTo>
                <a:lnTo>
                  <a:pt x="252" y="32"/>
                </a:lnTo>
                <a:lnTo>
                  <a:pt x="248" y="42"/>
                </a:lnTo>
                <a:lnTo>
                  <a:pt x="244" y="54"/>
                </a:lnTo>
                <a:lnTo>
                  <a:pt x="244" y="54"/>
                </a:lnTo>
                <a:lnTo>
                  <a:pt x="234" y="46"/>
                </a:lnTo>
                <a:lnTo>
                  <a:pt x="224" y="40"/>
                </a:lnTo>
                <a:lnTo>
                  <a:pt x="214" y="36"/>
                </a:lnTo>
                <a:lnTo>
                  <a:pt x="202" y="32"/>
                </a:lnTo>
                <a:lnTo>
                  <a:pt x="190" y="32"/>
                </a:lnTo>
                <a:lnTo>
                  <a:pt x="178" y="34"/>
                </a:lnTo>
                <a:lnTo>
                  <a:pt x="168" y="36"/>
                </a:lnTo>
                <a:lnTo>
                  <a:pt x="156" y="42"/>
                </a:lnTo>
                <a:lnTo>
                  <a:pt x="156" y="42"/>
                </a:lnTo>
                <a:lnTo>
                  <a:pt x="146" y="48"/>
                </a:lnTo>
                <a:lnTo>
                  <a:pt x="138" y="58"/>
                </a:lnTo>
                <a:lnTo>
                  <a:pt x="132" y="66"/>
                </a:lnTo>
                <a:lnTo>
                  <a:pt x="126" y="76"/>
                </a:lnTo>
                <a:lnTo>
                  <a:pt x="122" y="88"/>
                </a:lnTo>
                <a:lnTo>
                  <a:pt x="120" y="100"/>
                </a:lnTo>
                <a:lnTo>
                  <a:pt x="120" y="110"/>
                </a:lnTo>
                <a:lnTo>
                  <a:pt x="122" y="122"/>
                </a:lnTo>
                <a:lnTo>
                  <a:pt x="122" y="122"/>
                </a:lnTo>
                <a:lnTo>
                  <a:pt x="112" y="120"/>
                </a:lnTo>
                <a:lnTo>
                  <a:pt x="100" y="120"/>
                </a:lnTo>
                <a:lnTo>
                  <a:pt x="88" y="122"/>
                </a:lnTo>
                <a:lnTo>
                  <a:pt x="78" y="126"/>
                </a:lnTo>
                <a:lnTo>
                  <a:pt x="66" y="130"/>
                </a:lnTo>
                <a:lnTo>
                  <a:pt x="58" y="138"/>
                </a:lnTo>
                <a:lnTo>
                  <a:pt x="50" y="146"/>
                </a:lnTo>
                <a:lnTo>
                  <a:pt x="42" y="156"/>
                </a:lnTo>
                <a:lnTo>
                  <a:pt x="42" y="156"/>
                </a:lnTo>
                <a:lnTo>
                  <a:pt x="38" y="168"/>
                </a:lnTo>
                <a:lnTo>
                  <a:pt x="34" y="178"/>
                </a:lnTo>
                <a:lnTo>
                  <a:pt x="32" y="190"/>
                </a:lnTo>
                <a:lnTo>
                  <a:pt x="34" y="202"/>
                </a:lnTo>
                <a:lnTo>
                  <a:pt x="36" y="212"/>
                </a:lnTo>
                <a:lnTo>
                  <a:pt x="40" y="224"/>
                </a:lnTo>
                <a:lnTo>
                  <a:pt x="46" y="234"/>
                </a:lnTo>
                <a:lnTo>
                  <a:pt x="54" y="242"/>
                </a:lnTo>
                <a:lnTo>
                  <a:pt x="54" y="242"/>
                </a:lnTo>
                <a:lnTo>
                  <a:pt x="42" y="246"/>
                </a:lnTo>
                <a:lnTo>
                  <a:pt x="32" y="252"/>
                </a:lnTo>
                <a:lnTo>
                  <a:pt x="24" y="260"/>
                </a:lnTo>
                <a:lnTo>
                  <a:pt x="16" y="268"/>
                </a:lnTo>
                <a:lnTo>
                  <a:pt x="10" y="278"/>
                </a:lnTo>
                <a:lnTo>
                  <a:pt x="4" y="288"/>
                </a:lnTo>
                <a:lnTo>
                  <a:pt x="2" y="300"/>
                </a:lnTo>
                <a:lnTo>
                  <a:pt x="0" y="312"/>
                </a:lnTo>
                <a:lnTo>
                  <a:pt x="0" y="312"/>
                </a:lnTo>
                <a:lnTo>
                  <a:pt x="2" y="324"/>
                </a:lnTo>
                <a:lnTo>
                  <a:pt x="4" y="336"/>
                </a:lnTo>
                <a:lnTo>
                  <a:pt x="10" y="346"/>
                </a:lnTo>
                <a:lnTo>
                  <a:pt x="16" y="356"/>
                </a:lnTo>
                <a:lnTo>
                  <a:pt x="24" y="364"/>
                </a:lnTo>
                <a:lnTo>
                  <a:pt x="32" y="372"/>
                </a:lnTo>
                <a:lnTo>
                  <a:pt x="42" y="378"/>
                </a:lnTo>
                <a:lnTo>
                  <a:pt x="54" y="382"/>
                </a:lnTo>
                <a:lnTo>
                  <a:pt x="54" y="382"/>
                </a:lnTo>
                <a:lnTo>
                  <a:pt x="46" y="390"/>
                </a:lnTo>
                <a:lnTo>
                  <a:pt x="40" y="400"/>
                </a:lnTo>
                <a:lnTo>
                  <a:pt x="36" y="412"/>
                </a:lnTo>
                <a:lnTo>
                  <a:pt x="34" y="422"/>
                </a:lnTo>
                <a:lnTo>
                  <a:pt x="32" y="434"/>
                </a:lnTo>
                <a:lnTo>
                  <a:pt x="34" y="446"/>
                </a:lnTo>
                <a:lnTo>
                  <a:pt x="38" y="456"/>
                </a:lnTo>
                <a:lnTo>
                  <a:pt x="42" y="468"/>
                </a:lnTo>
                <a:lnTo>
                  <a:pt x="42" y="468"/>
                </a:lnTo>
                <a:lnTo>
                  <a:pt x="50" y="478"/>
                </a:lnTo>
                <a:lnTo>
                  <a:pt x="58" y="486"/>
                </a:lnTo>
                <a:lnTo>
                  <a:pt x="66" y="494"/>
                </a:lnTo>
                <a:lnTo>
                  <a:pt x="78" y="498"/>
                </a:lnTo>
                <a:lnTo>
                  <a:pt x="88" y="502"/>
                </a:lnTo>
                <a:lnTo>
                  <a:pt x="100" y="504"/>
                </a:lnTo>
                <a:lnTo>
                  <a:pt x="112" y="504"/>
                </a:lnTo>
                <a:lnTo>
                  <a:pt x="122" y="502"/>
                </a:lnTo>
                <a:lnTo>
                  <a:pt x="122" y="502"/>
                </a:lnTo>
                <a:lnTo>
                  <a:pt x="120" y="514"/>
                </a:lnTo>
                <a:lnTo>
                  <a:pt x="120" y="524"/>
                </a:lnTo>
                <a:lnTo>
                  <a:pt x="122" y="536"/>
                </a:lnTo>
                <a:lnTo>
                  <a:pt x="126" y="548"/>
                </a:lnTo>
                <a:lnTo>
                  <a:pt x="132" y="558"/>
                </a:lnTo>
                <a:lnTo>
                  <a:pt x="138" y="566"/>
                </a:lnTo>
                <a:lnTo>
                  <a:pt x="146" y="576"/>
                </a:lnTo>
                <a:lnTo>
                  <a:pt x="156" y="582"/>
                </a:lnTo>
                <a:lnTo>
                  <a:pt x="156" y="582"/>
                </a:lnTo>
                <a:lnTo>
                  <a:pt x="168" y="588"/>
                </a:lnTo>
                <a:lnTo>
                  <a:pt x="178" y="590"/>
                </a:lnTo>
                <a:lnTo>
                  <a:pt x="190" y="592"/>
                </a:lnTo>
                <a:lnTo>
                  <a:pt x="202" y="592"/>
                </a:lnTo>
                <a:lnTo>
                  <a:pt x="214" y="588"/>
                </a:lnTo>
                <a:lnTo>
                  <a:pt x="224" y="584"/>
                </a:lnTo>
                <a:lnTo>
                  <a:pt x="234" y="578"/>
                </a:lnTo>
                <a:lnTo>
                  <a:pt x="244" y="570"/>
                </a:lnTo>
                <a:lnTo>
                  <a:pt x="244" y="570"/>
                </a:lnTo>
                <a:lnTo>
                  <a:pt x="248" y="582"/>
                </a:lnTo>
                <a:lnTo>
                  <a:pt x="252" y="592"/>
                </a:lnTo>
                <a:lnTo>
                  <a:pt x="260" y="602"/>
                </a:lnTo>
                <a:lnTo>
                  <a:pt x="268" y="608"/>
                </a:lnTo>
                <a:lnTo>
                  <a:pt x="278" y="616"/>
                </a:lnTo>
                <a:lnTo>
                  <a:pt x="288" y="620"/>
                </a:lnTo>
                <a:lnTo>
                  <a:pt x="300" y="622"/>
                </a:lnTo>
                <a:lnTo>
                  <a:pt x="312" y="624"/>
                </a:lnTo>
                <a:lnTo>
                  <a:pt x="312" y="624"/>
                </a:lnTo>
                <a:lnTo>
                  <a:pt x="324" y="622"/>
                </a:lnTo>
                <a:lnTo>
                  <a:pt x="336" y="620"/>
                </a:lnTo>
                <a:lnTo>
                  <a:pt x="346" y="616"/>
                </a:lnTo>
                <a:lnTo>
                  <a:pt x="356" y="608"/>
                </a:lnTo>
                <a:lnTo>
                  <a:pt x="364" y="602"/>
                </a:lnTo>
                <a:lnTo>
                  <a:pt x="372" y="592"/>
                </a:lnTo>
                <a:lnTo>
                  <a:pt x="378" y="582"/>
                </a:lnTo>
                <a:lnTo>
                  <a:pt x="382" y="570"/>
                </a:lnTo>
                <a:lnTo>
                  <a:pt x="382" y="570"/>
                </a:lnTo>
                <a:lnTo>
                  <a:pt x="390" y="578"/>
                </a:lnTo>
                <a:lnTo>
                  <a:pt x="400" y="584"/>
                </a:lnTo>
                <a:lnTo>
                  <a:pt x="412" y="588"/>
                </a:lnTo>
                <a:lnTo>
                  <a:pt x="422" y="592"/>
                </a:lnTo>
                <a:lnTo>
                  <a:pt x="434" y="592"/>
                </a:lnTo>
                <a:lnTo>
                  <a:pt x="446" y="590"/>
                </a:lnTo>
                <a:lnTo>
                  <a:pt x="458" y="588"/>
                </a:lnTo>
                <a:lnTo>
                  <a:pt x="468" y="582"/>
                </a:lnTo>
                <a:lnTo>
                  <a:pt x="468" y="582"/>
                </a:lnTo>
                <a:lnTo>
                  <a:pt x="478" y="576"/>
                </a:lnTo>
                <a:lnTo>
                  <a:pt x="486" y="566"/>
                </a:lnTo>
                <a:lnTo>
                  <a:pt x="494" y="558"/>
                </a:lnTo>
                <a:lnTo>
                  <a:pt x="498" y="548"/>
                </a:lnTo>
                <a:lnTo>
                  <a:pt x="502" y="536"/>
                </a:lnTo>
                <a:lnTo>
                  <a:pt x="504" y="524"/>
                </a:lnTo>
                <a:lnTo>
                  <a:pt x="504" y="514"/>
                </a:lnTo>
                <a:lnTo>
                  <a:pt x="502" y="502"/>
                </a:lnTo>
                <a:lnTo>
                  <a:pt x="502" y="502"/>
                </a:lnTo>
                <a:lnTo>
                  <a:pt x="514" y="504"/>
                </a:lnTo>
                <a:lnTo>
                  <a:pt x="526" y="504"/>
                </a:lnTo>
                <a:lnTo>
                  <a:pt x="536" y="502"/>
                </a:lnTo>
                <a:lnTo>
                  <a:pt x="548" y="498"/>
                </a:lnTo>
                <a:lnTo>
                  <a:pt x="558" y="494"/>
                </a:lnTo>
                <a:lnTo>
                  <a:pt x="568" y="486"/>
                </a:lnTo>
                <a:lnTo>
                  <a:pt x="576" y="478"/>
                </a:lnTo>
                <a:lnTo>
                  <a:pt x="582" y="468"/>
                </a:lnTo>
                <a:lnTo>
                  <a:pt x="582" y="468"/>
                </a:lnTo>
                <a:lnTo>
                  <a:pt x="582" y="468"/>
                </a:lnTo>
                <a:lnTo>
                  <a:pt x="588" y="456"/>
                </a:lnTo>
                <a:lnTo>
                  <a:pt x="590" y="446"/>
                </a:lnTo>
                <a:lnTo>
                  <a:pt x="592" y="434"/>
                </a:lnTo>
                <a:lnTo>
                  <a:pt x="592" y="422"/>
                </a:lnTo>
                <a:lnTo>
                  <a:pt x="590" y="412"/>
                </a:lnTo>
                <a:lnTo>
                  <a:pt x="584" y="400"/>
                </a:lnTo>
                <a:lnTo>
                  <a:pt x="578" y="390"/>
                </a:lnTo>
                <a:lnTo>
                  <a:pt x="572" y="382"/>
                </a:lnTo>
                <a:lnTo>
                  <a:pt x="572" y="382"/>
                </a:lnTo>
                <a:lnTo>
                  <a:pt x="582" y="378"/>
                </a:lnTo>
                <a:lnTo>
                  <a:pt x="592" y="372"/>
                </a:lnTo>
                <a:lnTo>
                  <a:pt x="602" y="364"/>
                </a:lnTo>
                <a:lnTo>
                  <a:pt x="610" y="356"/>
                </a:lnTo>
                <a:lnTo>
                  <a:pt x="616" y="346"/>
                </a:lnTo>
                <a:lnTo>
                  <a:pt x="620" y="336"/>
                </a:lnTo>
                <a:lnTo>
                  <a:pt x="624" y="324"/>
                </a:lnTo>
                <a:lnTo>
                  <a:pt x="624" y="312"/>
                </a:lnTo>
                <a:lnTo>
                  <a:pt x="624" y="312"/>
                </a:lnTo>
                <a:lnTo>
                  <a:pt x="624" y="312"/>
                </a:lnTo>
                <a:lnTo>
                  <a:pt x="624" y="300"/>
                </a:lnTo>
                <a:lnTo>
                  <a:pt x="620" y="288"/>
                </a:lnTo>
                <a:lnTo>
                  <a:pt x="616" y="278"/>
                </a:lnTo>
                <a:lnTo>
                  <a:pt x="610" y="268"/>
                </a:lnTo>
                <a:lnTo>
                  <a:pt x="602" y="260"/>
                </a:lnTo>
                <a:lnTo>
                  <a:pt x="592" y="252"/>
                </a:lnTo>
                <a:lnTo>
                  <a:pt x="582" y="246"/>
                </a:lnTo>
                <a:lnTo>
                  <a:pt x="572" y="242"/>
                </a:lnTo>
                <a:lnTo>
                  <a:pt x="572" y="242"/>
                </a:lnTo>
                <a:close/>
                <a:moveTo>
                  <a:pt x="312" y="504"/>
                </a:moveTo>
                <a:lnTo>
                  <a:pt x="312" y="504"/>
                </a:lnTo>
                <a:lnTo>
                  <a:pt x="292" y="504"/>
                </a:lnTo>
                <a:lnTo>
                  <a:pt x="274" y="500"/>
                </a:lnTo>
                <a:lnTo>
                  <a:pt x="256" y="496"/>
                </a:lnTo>
                <a:lnTo>
                  <a:pt x="238" y="488"/>
                </a:lnTo>
                <a:lnTo>
                  <a:pt x="220" y="480"/>
                </a:lnTo>
                <a:lnTo>
                  <a:pt x="206" y="472"/>
                </a:lnTo>
                <a:lnTo>
                  <a:pt x="190" y="460"/>
                </a:lnTo>
                <a:lnTo>
                  <a:pt x="176" y="448"/>
                </a:lnTo>
                <a:lnTo>
                  <a:pt x="164" y="434"/>
                </a:lnTo>
                <a:lnTo>
                  <a:pt x="154" y="420"/>
                </a:lnTo>
                <a:lnTo>
                  <a:pt x="144" y="404"/>
                </a:lnTo>
                <a:lnTo>
                  <a:pt x="136" y="386"/>
                </a:lnTo>
                <a:lnTo>
                  <a:pt x="130" y="370"/>
                </a:lnTo>
                <a:lnTo>
                  <a:pt x="124" y="350"/>
                </a:lnTo>
                <a:lnTo>
                  <a:pt x="122" y="332"/>
                </a:lnTo>
                <a:lnTo>
                  <a:pt x="120" y="312"/>
                </a:lnTo>
                <a:lnTo>
                  <a:pt x="120" y="312"/>
                </a:lnTo>
                <a:lnTo>
                  <a:pt x="122" y="292"/>
                </a:lnTo>
                <a:lnTo>
                  <a:pt x="124" y="274"/>
                </a:lnTo>
                <a:lnTo>
                  <a:pt x="130" y="254"/>
                </a:lnTo>
                <a:lnTo>
                  <a:pt x="136" y="238"/>
                </a:lnTo>
                <a:lnTo>
                  <a:pt x="144" y="220"/>
                </a:lnTo>
                <a:lnTo>
                  <a:pt x="154" y="204"/>
                </a:lnTo>
                <a:lnTo>
                  <a:pt x="164" y="190"/>
                </a:lnTo>
                <a:lnTo>
                  <a:pt x="176" y="176"/>
                </a:lnTo>
                <a:lnTo>
                  <a:pt x="190" y="164"/>
                </a:lnTo>
                <a:lnTo>
                  <a:pt x="206" y="152"/>
                </a:lnTo>
                <a:lnTo>
                  <a:pt x="220" y="144"/>
                </a:lnTo>
                <a:lnTo>
                  <a:pt x="238" y="136"/>
                </a:lnTo>
                <a:lnTo>
                  <a:pt x="256" y="128"/>
                </a:lnTo>
                <a:lnTo>
                  <a:pt x="274" y="124"/>
                </a:lnTo>
                <a:lnTo>
                  <a:pt x="292" y="120"/>
                </a:lnTo>
                <a:lnTo>
                  <a:pt x="312" y="120"/>
                </a:lnTo>
                <a:lnTo>
                  <a:pt x="312" y="120"/>
                </a:lnTo>
                <a:lnTo>
                  <a:pt x="332" y="120"/>
                </a:lnTo>
                <a:lnTo>
                  <a:pt x="352" y="124"/>
                </a:lnTo>
                <a:lnTo>
                  <a:pt x="370" y="128"/>
                </a:lnTo>
                <a:lnTo>
                  <a:pt x="388" y="136"/>
                </a:lnTo>
                <a:lnTo>
                  <a:pt x="404" y="144"/>
                </a:lnTo>
                <a:lnTo>
                  <a:pt x="420" y="152"/>
                </a:lnTo>
                <a:lnTo>
                  <a:pt x="434" y="164"/>
                </a:lnTo>
                <a:lnTo>
                  <a:pt x="448" y="176"/>
                </a:lnTo>
                <a:lnTo>
                  <a:pt x="460" y="190"/>
                </a:lnTo>
                <a:lnTo>
                  <a:pt x="472" y="204"/>
                </a:lnTo>
                <a:lnTo>
                  <a:pt x="482" y="220"/>
                </a:lnTo>
                <a:lnTo>
                  <a:pt x="490" y="238"/>
                </a:lnTo>
                <a:lnTo>
                  <a:pt x="496" y="254"/>
                </a:lnTo>
                <a:lnTo>
                  <a:pt x="500" y="274"/>
                </a:lnTo>
                <a:lnTo>
                  <a:pt x="504" y="292"/>
                </a:lnTo>
                <a:lnTo>
                  <a:pt x="504" y="312"/>
                </a:lnTo>
                <a:lnTo>
                  <a:pt x="504" y="312"/>
                </a:lnTo>
                <a:lnTo>
                  <a:pt x="504" y="332"/>
                </a:lnTo>
                <a:lnTo>
                  <a:pt x="500" y="350"/>
                </a:lnTo>
                <a:lnTo>
                  <a:pt x="496" y="370"/>
                </a:lnTo>
                <a:lnTo>
                  <a:pt x="490" y="386"/>
                </a:lnTo>
                <a:lnTo>
                  <a:pt x="482" y="404"/>
                </a:lnTo>
                <a:lnTo>
                  <a:pt x="472" y="420"/>
                </a:lnTo>
                <a:lnTo>
                  <a:pt x="460" y="434"/>
                </a:lnTo>
                <a:lnTo>
                  <a:pt x="448" y="448"/>
                </a:lnTo>
                <a:lnTo>
                  <a:pt x="434" y="460"/>
                </a:lnTo>
                <a:lnTo>
                  <a:pt x="420" y="472"/>
                </a:lnTo>
                <a:lnTo>
                  <a:pt x="404" y="480"/>
                </a:lnTo>
                <a:lnTo>
                  <a:pt x="388" y="488"/>
                </a:lnTo>
                <a:lnTo>
                  <a:pt x="370" y="496"/>
                </a:lnTo>
                <a:lnTo>
                  <a:pt x="352" y="500"/>
                </a:lnTo>
                <a:lnTo>
                  <a:pt x="332" y="504"/>
                </a:lnTo>
                <a:lnTo>
                  <a:pt x="312" y="504"/>
                </a:lnTo>
                <a:lnTo>
                  <a:pt x="312" y="504"/>
                </a:lnTo>
                <a:close/>
                <a:moveTo>
                  <a:pt x="314" y="398"/>
                </a:moveTo>
                <a:lnTo>
                  <a:pt x="314" y="398"/>
                </a:lnTo>
                <a:lnTo>
                  <a:pt x="296" y="396"/>
                </a:lnTo>
                <a:lnTo>
                  <a:pt x="280" y="392"/>
                </a:lnTo>
                <a:lnTo>
                  <a:pt x="266" y="384"/>
                </a:lnTo>
                <a:lnTo>
                  <a:pt x="252" y="374"/>
                </a:lnTo>
                <a:lnTo>
                  <a:pt x="242" y="360"/>
                </a:lnTo>
                <a:lnTo>
                  <a:pt x="234" y="346"/>
                </a:lnTo>
                <a:lnTo>
                  <a:pt x="228" y="330"/>
                </a:lnTo>
                <a:lnTo>
                  <a:pt x="226" y="312"/>
                </a:lnTo>
                <a:lnTo>
                  <a:pt x="226" y="312"/>
                </a:lnTo>
                <a:lnTo>
                  <a:pt x="228" y="294"/>
                </a:lnTo>
                <a:lnTo>
                  <a:pt x="234" y="278"/>
                </a:lnTo>
                <a:lnTo>
                  <a:pt x="242" y="264"/>
                </a:lnTo>
                <a:lnTo>
                  <a:pt x="252" y="250"/>
                </a:lnTo>
                <a:lnTo>
                  <a:pt x="266" y="240"/>
                </a:lnTo>
                <a:lnTo>
                  <a:pt x="280" y="232"/>
                </a:lnTo>
                <a:lnTo>
                  <a:pt x="296" y="228"/>
                </a:lnTo>
                <a:lnTo>
                  <a:pt x="314" y="226"/>
                </a:lnTo>
                <a:lnTo>
                  <a:pt x="314" y="226"/>
                </a:lnTo>
                <a:lnTo>
                  <a:pt x="332" y="228"/>
                </a:lnTo>
                <a:lnTo>
                  <a:pt x="348" y="234"/>
                </a:lnTo>
                <a:lnTo>
                  <a:pt x="364" y="242"/>
                </a:lnTo>
                <a:lnTo>
                  <a:pt x="378" y="254"/>
                </a:lnTo>
                <a:lnTo>
                  <a:pt x="344" y="288"/>
                </a:lnTo>
                <a:lnTo>
                  <a:pt x="442" y="288"/>
                </a:lnTo>
                <a:lnTo>
                  <a:pt x="442" y="188"/>
                </a:lnTo>
                <a:lnTo>
                  <a:pt x="410" y="222"/>
                </a:lnTo>
                <a:lnTo>
                  <a:pt x="410" y="222"/>
                </a:lnTo>
                <a:lnTo>
                  <a:pt x="400" y="212"/>
                </a:lnTo>
                <a:lnTo>
                  <a:pt x="390" y="204"/>
                </a:lnTo>
                <a:lnTo>
                  <a:pt x="378" y="198"/>
                </a:lnTo>
                <a:lnTo>
                  <a:pt x="366" y="192"/>
                </a:lnTo>
                <a:lnTo>
                  <a:pt x="354" y="186"/>
                </a:lnTo>
                <a:lnTo>
                  <a:pt x="340" y="182"/>
                </a:lnTo>
                <a:lnTo>
                  <a:pt x="328" y="180"/>
                </a:lnTo>
                <a:lnTo>
                  <a:pt x="314" y="180"/>
                </a:lnTo>
                <a:lnTo>
                  <a:pt x="314" y="180"/>
                </a:lnTo>
                <a:lnTo>
                  <a:pt x="300" y="180"/>
                </a:lnTo>
                <a:lnTo>
                  <a:pt x="286" y="182"/>
                </a:lnTo>
                <a:lnTo>
                  <a:pt x="274" y="186"/>
                </a:lnTo>
                <a:lnTo>
                  <a:pt x="262" y="190"/>
                </a:lnTo>
                <a:lnTo>
                  <a:pt x="250" y="196"/>
                </a:lnTo>
                <a:lnTo>
                  <a:pt x="240" y="202"/>
                </a:lnTo>
                <a:lnTo>
                  <a:pt x="230" y="210"/>
                </a:lnTo>
                <a:lnTo>
                  <a:pt x="220" y="218"/>
                </a:lnTo>
                <a:lnTo>
                  <a:pt x="212" y="228"/>
                </a:lnTo>
                <a:lnTo>
                  <a:pt x="204" y="238"/>
                </a:lnTo>
                <a:lnTo>
                  <a:pt x="198" y="250"/>
                </a:lnTo>
                <a:lnTo>
                  <a:pt x="192" y="260"/>
                </a:lnTo>
                <a:lnTo>
                  <a:pt x="188" y="272"/>
                </a:lnTo>
                <a:lnTo>
                  <a:pt x="184" y="286"/>
                </a:lnTo>
                <a:lnTo>
                  <a:pt x="182" y="298"/>
                </a:lnTo>
                <a:lnTo>
                  <a:pt x="182" y="312"/>
                </a:lnTo>
                <a:lnTo>
                  <a:pt x="182" y="312"/>
                </a:lnTo>
                <a:lnTo>
                  <a:pt x="182" y="326"/>
                </a:lnTo>
                <a:lnTo>
                  <a:pt x="184" y="338"/>
                </a:lnTo>
                <a:lnTo>
                  <a:pt x="188" y="352"/>
                </a:lnTo>
                <a:lnTo>
                  <a:pt x="192" y="364"/>
                </a:lnTo>
                <a:lnTo>
                  <a:pt x="198" y="374"/>
                </a:lnTo>
                <a:lnTo>
                  <a:pt x="204" y="386"/>
                </a:lnTo>
                <a:lnTo>
                  <a:pt x="212" y="396"/>
                </a:lnTo>
                <a:lnTo>
                  <a:pt x="220" y="406"/>
                </a:lnTo>
                <a:lnTo>
                  <a:pt x="230" y="414"/>
                </a:lnTo>
                <a:lnTo>
                  <a:pt x="240" y="422"/>
                </a:lnTo>
                <a:lnTo>
                  <a:pt x="250" y="428"/>
                </a:lnTo>
                <a:lnTo>
                  <a:pt x="262" y="434"/>
                </a:lnTo>
                <a:lnTo>
                  <a:pt x="274" y="438"/>
                </a:lnTo>
                <a:lnTo>
                  <a:pt x="286" y="442"/>
                </a:lnTo>
                <a:lnTo>
                  <a:pt x="300" y="444"/>
                </a:lnTo>
                <a:lnTo>
                  <a:pt x="314" y="444"/>
                </a:lnTo>
                <a:lnTo>
                  <a:pt x="314" y="444"/>
                </a:lnTo>
                <a:lnTo>
                  <a:pt x="338" y="442"/>
                </a:lnTo>
                <a:lnTo>
                  <a:pt x="360" y="436"/>
                </a:lnTo>
                <a:lnTo>
                  <a:pt x="380" y="426"/>
                </a:lnTo>
                <a:lnTo>
                  <a:pt x="400" y="412"/>
                </a:lnTo>
                <a:lnTo>
                  <a:pt x="416" y="396"/>
                </a:lnTo>
                <a:lnTo>
                  <a:pt x="428" y="376"/>
                </a:lnTo>
                <a:lnTo>
                  <a:pt x="438" y="356"/>
                </a:lnTo>
                <a:lnTo>
                  <a:pt x="444" y="332"/>
                </a:lnTo>
                <a:lnTo>
                  <a:pt x="396" y="332"/>
                </a:lnTo>
                <a:lnTo>
                  <a:pt x="396" y="332"/>
                </a:lnTo>
                <a:lnTo>
                  <a:pt x="392" y="346"/>
                </a:lnTo>
                <a:lnTo>
                  <a:pt x="386" y="358"/>
                </a:lnTo>
                <a:lnTo>
                  <a:pt x="376" y="370"/>
                </a:lnTo>
                <a:lnTo>
                  <a:pt x="366" y="380"/>
                </a:lnTo>
                <a:lnTo>
                  <a:pt x="356" y="388"/>
                </a:lnTo>
                <a:lnTo>
                  <a:pt x="342" y="394"/>
                </a:lnTo>
                <a:lnTo>
                  <a:pt x="328" y="398"/>
                </a:lnTo>
                <a:lnTo>
                  <a:pt x="314" y="398"/>
                </a:lnTo>
                <a:lnTo>
                  <a:pt x="314" y="398"/>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18" name="Freeform 8"/>
          <p:cNvSpPr>
            <a:spLocks noEditPoints="1"/>
          </p:cNvSpPr>
          <p:nvPr/>
        </p:nvSpPr>
        <p:spPr bwMode="auto">
          <a:xfrm>
            <a:off x="2829325" y="3282451"/>
            <a:ext cx="601542" cy="700304"/>
          </a:xfrm>
          <a:custGeom>
            <a:avLst/>
            <a:gdLst>
              <a:gd name="T0" fmla="*/ 168 w 536"/>
              <a:gd name="T1" fmla="*/ 110 h 624"/>
              <a:gd name="T2" fmla="*/ 166 w 536"/>
              <a:gd name="T3" fmla="*/ 96 h 624"/>
              <a:gd name="T4" fmla="*/ 172 w 536"/>
              <a:gd name="T5" fmla="*/ 90 h 624"/>
              <a:gd name="T6" fmla="*/ 186 w 536"/>
              <a:gd name="T7" fmla="*/ 92 h 624"/>
              <a:gd name="T8" fmla="*/ 230 w 536"/>
              <a:gd name="T9" fmla="*/ 122 h 624"/>
              <a:gd name="T10" fmla="*/ 224 w 536"/>
              <a:gd name="T11" fmla="*/ 82 h 624"/>
              <a:gd name="T12" fmla="*/ 204 w 536"/>
              <a:gd name="T13" fmla="*/ 46 h 624"/>
              <a:gd name="T14" fmla="*/ 182 w 536"/>
              <a:gd name="T15" fmla="*/ 24 h 624"/>
              <a:gd name="T16" fmla="*/ 140 w 536"/>
              <a:gd name="T17" fmla="*/ 4 h 624"/>
              <a:gd name="T18" fmla="*/ 96 w 536"/>
              <a:gd name="T19" fmla="*/ 0 h 624"/>
              <a:gd name="T20" fmla="*/ 78 w 536"/>
              <a:gd name="T21" fmla="*/ 20 h 624"/>
              <a:gd name="T22" fmla="*/ 80 w 536"/>
              <a:gd name="T23" fmla="*/ 64 h 624"/>
              <a:gd name="T24" fmla="*/ 100 w 536"/>
              <a:gd name="T25" fmla="*/ 106 h 624"/>
              <a:gd name="T26" fmla="*/ 122 w 536"/>
              <a:gd name="T27" fmla="*/ 128 h 624"/>
              <a:gd name="T28" fmla="*/ 158 w 536"/>
              <a:gd name="T29" fmla="*/ 148 h 624"/>
              <a:gd name="T30" fmla="*/ 198 w 536"/>
              <a:gd name="T31" fmla="*/ 154 h 624"/>
              <a:gd name="T32" fmla="*/ 266 w 536"/>
              <a:gd name="T33" fmla="*/ 210 h 624"/>
              <a:gd name="T34" fmla="*/ 268 w 536"/>
              <a:gd name="T35" fmla="*/ 210 h 624"/>
              <a:gd name="T36" fmla="*/ 290 w 536"/>
              <a:gd name="T37" fmla="*/ 196 h 624"/>
              <a:gd name="T38" fmla="*/ 294 w 536"/>
              <a:gd name="T39" fmla="*/ 168 h 624"/>
              <a:gd name="T40" fmla="*/ 316 w 536"/>
              <a:gd name="T41" fmla="*/ 118 h 624"/>
              <a:gd name="T42" fmla="*/ 366 w 536"/>
              <a:gd name="T43" fmla="*/ 84 h 624"/>
              <a:gd name="T44" fmla="*/ 398 w 536"/>
              <a:gd name="T45" fmla="*/ 76 h 624"/>
              <a:gd name="T46" fmla="*/ 410 w 536"/>
              <a:gd name="T47" fmla="*/ 52 h 624"/>
              <a:gd name="T48" fmla="*/ 400 w 536"/>
              <a:gd name="T49" fmla="*/ 36 h 624"/>
              <a:gd name="T50" fmla="*/ 384 w 536"/>
              <a:gd name="T51" fmla="*/ 32 h 624"/>
              <a:gd name="T52" fmla="*/ 342 w 536"/>
              <a:gd name="T53" fmla="*/ 42 h 624"/>
              <a:gd name="T54" fmla="*/ 306 w 536"/>
              <a:gd name="T55" fmla="*/ 62 h 624"/>
              <a:gd name="T56" fmla="*/ 278 w 536"/>
              <a:gd name="T57" fmla="*/ 90 h 624"/>
              <a:gd name="T58" fmla="*/ 256 w 536"/>
              <a:gd name="T59" fmla="*/ 126 h 624"/>
              <a:gd name="T60" fmla="*/ 244 w 536"/>
              <a:gd name="T61" fmla="*/ 184 h 624"/>
              <a:gd name="T62" fmla="*/ 250 w 536"/>
              <a:gd name="T63" fmla="*/ 200 h 624"/>
              <a:gd name="T64" fmla="*/ 266 w 536"/>
              <a:gd name="T65" fmla="*/ 210 h 624"/>
              <a:gd name="T66" fmla="*/ 492 w 536"/>
              <a:gd name="T67" fmla="*/ 224 h 624"/>
              <a:gd name="T68" fmla="*/ 460 w 536"/>
              <a:gd name="T69" fmla="*/ 202 h 624"/>
              <a:gd name="T70" fmla="*/ 422 w 536"/>
              <a:gd name="T71" fmla="*/ 192 h 624"/>
              <a:gd name="T72" fmla="*/ 384 w 536"/>
              <a:gd name="T73" fmla="*/ 192 h 624"/>
              <a:gd name="T74" fmla="*/ 348 w 536"/>
              <a:gd name="T75" fmla="*/ 202 h 624"/>
              <a:gd name="T76" fmla="*/ 314 w 536"/>
              <a:gd name="T77" fmla="*/ 224 h 624"/>
              <a:gd name="T78" fmla="*/ 224 w 536"/>
              <a:gd name="T79" fmla="*/ 224 h 624"/>
              <a:gd name="T80" fmla="*/ 190 w 536"/>
              <a:gd name="T81" fmla="*/ 202 h 624"/>
              <a:gd name="T82" fmla="*/ 152 w 536"/>
              <a:gd name="T83" fmla="*/ 192 h 624"/>
              <a:gd name="T84" fmla="*/ 114 w 536"/>
              <a:gd name="T85" fmla="*/ 192 h 624"/>
              <a:gd name="T86" fmla="*/ 78 w 536"/>
              <a:gd name="T87" fmla="*/ 202 h 624"/>
              <a:gd name="T88" fmla="*/ 44 w 536"/>
              <a:gd name="T89" fmla="*/ 224 h 624"/>
              <a:gd name="T90" fmla="*/ 26 w 536"/>
              <a:gd name="T91" fmla="*/ 244 h 624"/>
              <a:gd name="T92" fmla="*/ 8 w 536"/>
              <a:gd name="T93" fmla="*/ 280 h 624"/>
              <a:gd name="T94" fmla="*/ 0 w 536"/>
              <a:gd name="T95" fmla="*/ 318 h 624"/>
              <a:gd name="T96" fmla="*/ 4 w 536"/>
              <a:gd name="T97" fmla="*/ 356 h 624"/>
              <a:gd name="T98" fmla="*/ 20 w 536"/>
              <a:gd name="T99" fmla="*/ 392 h 624"/>
              <a:gd name="T100" fmla="*/ 44 w 536"/>
              <a:gd name="T101" fmla="*/ 422 h 624"/>
              <a:gd name="T102" fmla="*/ 492 w 536"/>
              <a:gd name="T103" fmla="*/ 422 h 624"/>
              <a:gd name="T104" fmla="*/ 518 w 536"/>
              <a:gd name="T105" fmla="*/ 392 h 624"/>
              <a:gd name="T106" fmla="*/ 532 w 536"/>
              <a:gd name="T107" fmla="*/ 356 h 624"/>
              <a:gd name="T108" fmla="*/ 536 w 536"/>
              <a:gd name="T109" fmla="*/ 318 h 624"/>
              <a:gd name="T110" fmla="*/ 530 w 536"/>
              <a:gd name="T111" fmla="*/ 280 h 624"/>
              <a:gd name="T112" fmla="*/ 510 w 536"/>
              <a:gd name="T113" fmla="*/ 24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6" h="624">
                <a:moveTo>
                  <a:pt x="212" y="152"/>
                </a:moveTo>
                <a:lnTo>
                  <a:pt x="168" y="110"/>
                </a:lnTo>
                <a:lnTo>
                  <a:pt x="168" y="110"/>
                </a:lnTo>
                <a:lnTo>
                  <a:pt x="166" y="106"/>
                </a:lnTo>
                <a:lnTo>
                  <a:pt x="166" y="102"/>
                </a:lnTo>
                <a:lnTo>
                  <a:pt x="166" y="96"/>
                </a:lnTo>
                <a:lnTo>
                  <a:pt x="168" y="92"/>
                </a:lnTo>
                <a:lnTo>
                  <a:pt x="168" y="92"/>
                </a:lnTo>
                <a:lnTo>
                  <a:pt x="172" y="90"/>
                </a:lnTo>
                <a:lnTo>
                  <a:pt x="178" y="90"/>
                </a:lnTo>
                <a:lnTo>
                  <a:pt x="182" y="90"/>
                </a:lnTo>
                <a:lnTo>
                  <a:pt x="186" y="92"/>
                </a:lnTo>
                <a:lnTo>
                  <a:pt x="228" y="136"/>
                </a:lnTo>
                <a:lnTo>
                  <a:pt x="228" y="136"/>
                </a:lnTo>
                <a:lnTo>
                  <a:pt x="230" y="122"/>
                </a:lnTo>
                <a:lnTo>
                  <a:pt x="230" y="108"/>
                </a:lnTo>
                <a:lnTo>
                  <a:pt x="228" y="96"/>
                </a:lnTo>
                <a:lnTo>
                  <a:pt x="224" y="82"/>
                </a:lnTo>
                <a:lnTo>
                  <a:pt x="220" y="70"/>
                </a:lnTo>
                <a:lnTo>
                  <a:pt x="212" y="58"/>
                </a:lnTo>
                <a:lnTo>
                  <a:pt x="204" y="46"/>
                </a:lnTo>
                <a:lnTo>
                  <a:pt x="196" y="34"/>
                </a:lnTo>
                <a:lnTo>
                  <a:pt x="196" y="34"/>
                </a:lnTo>
                <a:lnTo>
                  <a:pt x="182" y="24"/>
                </a:lnTo>
                <a:lnTo>
                  <a:pt x="170" y="16"/>
                </a:lnTo>
                <a:lnTo>
                  <a:pt x="156" y="8"/>
                </a:lnTo>
                <a:lnTo>
                  <a:pt x="140" y="4"/>
                </a:lnTo>
                <a:lnTo>
                  <a:pt x="126" y="0"/>
                </a:lnTo>
                <a:lnTo>
                  <a:pt x="110" y="0"/>
                </a:lnTo>
                <a:lnTo>
                  <a:pt x="96" y="0"/>
                </a:lnTo>
                <a:lnTo>
                  <a:pt x="80" y="4"/>
                </a:lnTo>
                <a:lnTo>
                  <a:pt x="80" y="4"/>
                </a:lnTo>
                <a:lnTo>
                  <a:pt x="78" y="20"/>
                </a:lnTo>
                <a:lnTo>
                  <a:pt x="76" y="34"/>
                </a:lnTo>
                <a:lnTo>
                  <a:pt x="76" y="50"/>
                </a:lnTo>
                <a:lnTo>
                  <a:pt x="80" y="64"/>
                </a:lnTo>
                <a:lnTo>
                  <a:pt x="84" y="80"/>
                </a:lnTo>
                <a:lnTo>
                  <a:pt x="92" y="94"/>
                </a:lnTo>
                <a:lnTo>
                  <a:pt x="100" y="106"/>
                </a:lnTo>
                <a:lnTo>
                  <a:pt x="110" y="120"/>
                </a:lnTo>
                <a:lnTo>
                  <a:pt x="110" y="120"/>
                </a:lnTo>
                <a:lnTo>
                  <a:pt x="122" y="128"/>
                </a:lnTo>
                <a:lnTo>
                  <a:pt x="134" y="136"/>
                </a:lnTo>
                <a:lnTo>
                  <a:pt x="146" y="144"/>
                </a:lnTo>
                <a:lnTo>
                  <a:pt x="158" y="148"/>
                </a:lnTo>
                <a:lnTo>
                  <a:pt x="172" y="152"/>
                </a:lnTo>
                <a:lnTo>
                  <a:pt x="184" y="154"/>
                </a:lnTo>
                <a:lnTo>
                  <a:pt x="198" y="154"/>
                </a:lnTo>
                <a:lnTo>
                  <a:pt x="212" y="152"/>
                </a:lnTo>
                <a:lnTo>
                  <a:pt x="212" y="152"/>
                </a:lnTo>
                <a:close/>
                <a:moveTo>
                  <a:pt x="266" y="210"/>
                </a:moveTo>
                <a:lnTo>
                  <a:pt x="266" y="210"/>
                </a:lnTo>
                <a:lnTo>
                  <a:pt x="268" y="210"/>
                </a:lnTo>
                <a:lnTo>
                  <a:pt x="268" y="210"/>
                </a:lnTo>
                <a:lnTo>
                  <a:pt x="276" y="208"/>
                </a:lnTo>
                <a:lnTo>
                  <a:pt x="284" y="202"/>
                </a:lnTo>
                <a:lnTo>
                  <a:pt x="290" y="196"/>
                </a:lnTo>
                <a:lnTo>
                  <a:pt x="292" y="186"/>
                </a:lnTo>
                <a:lnTo>
                  <a:pt x="292" y="186"/>
                </a:lnTo>
                <a:lnTo>
                  <a:pt x="294" y="168"/>
                </a:lnTo>
                <a:lnTo>
                  <a:pt x="298" y="150"/>
                </a:lnTo>
                <a:lnTo>
                  <a:pt x="306" y="134"/>
                </a:lnTo>
                <a:lnTo>
                  <a:pt x="316" y="118"/>
                </a:lnTo>
                <a:lnTo>
                  <a:pt x="330" y="104"/>
                </a:lnTo>
                <a:lnTo>
                  <a:pt x="346" y="92"/>
                </a:lnTo>
                <a:lnTo>
                  <a:pt x="366" y="84"/>
                </a:lnTo>
                <a:lnTo>
                  <a:pt x="388" y="78"/>
                </a:lnTo>
                <a:lnTo>
                  <a:pt x="388" y="78"/>
                </a:lnTo>
                <a:lnTo>
                  <a:pt x="398" y="76"/>
                </a:lnTo>
                <a:lnTo>
                  <a:pt x="404" y="70"/>
                </a:lnTo>
                <a:lnTo>
                  <a:pt x="408" y="62"/>
                </a:lnTo>
                <a:lnTo>
                  <a:pt x="410" y="52"/>
                </a:lnTo>
                <a:lnTo>
                  <a:pt x="410" y="52"/>
                </a:lnTo>
                <a:lnTo>
                  <a:pt x="406" y="44"/>
                </a:lnTo>
                <a:lnTo>
                  <a:pt x="400" y="36"/>
                </a:lnTo>
                <a:lnTo>
                  <a:pt x="392" y="32"/>
                </a:lnTo>
                <a:lnTo>
                  <a:pt x="384" y="32"/>
                </a:lnTo>
                <a:lnTo>
                  <a:pt x="384" y="32"/>
                </a:lnTo>
                <a:lnTo>
                  <a:pt x="368" y="34"/>
                </a:lnTo>
                <a:lnTo>
                  <a:pt x="354" y="36"/>
                </a:lnTo>
                <a:lnTo>
                  <a:pt x="342" y="42"/>
                </a:lnTo>
                <a:lnTo>
                  <a:pt x="328" y="48"/>
                </a:lnTo>
                <a:lnTo>
                  <a:pt x="316" y="54"/>
                </a:lnTo>
                <a:lnTo>
                  <a:pt x="306" y="62"/>
                </a:lnTo>
                <a:lnTo>
                  <a:pt x="296" y="70"/>
                </a:lnTo>
                <a:lnTo>
                  <a:pt x="286" y="80"/>
                </a:lnTo>
                <a:lnTo>
                  <a:pt x="278" y="90"/>
                </a:lnTo>
                <a:lnTo>
                  <a:pt x="270" y="102"/>
                </a:lnTo>
                <a:lnTo>
                  <a:pt x="262" y="114"/>
                </a:lnTo>
                <a:lnTo>
                  <a:pt x="256" y="126"/>
                </a:lnTo>
                <a:lnTo>
                  <a:pt x="252" y="140"/>
                </a:lnTo>
                <a:lnTo>
                  <a:pt x="248" y="154"/>
                </a:lnTo>
                <a:lnTo>
                  <a:pt x="244" y="184"/>
                </a:lnTo>
                <a:lnTo>
                  <a:pt x="244" y="184"/>
                </a:lnTo>
                <a:lnTo>
                  <a:pt x="246" y="192"/>
                </a:lnTo>
                <a:lnTo>
                  <a:pt x="250" y="200"/>
                </a:lnTo>
                <a:lnTo>
                  <a:pt x="258" y="206"/>
                </a:lnTo>
                <a:lnTo>
                  <a:pt x="266" y="210"/>
                </a:lnTo>
                <a:lnTo>
                  <a:pt x="266" y="210"/>
                </a:lnTo>
                <a:close/>
                <a:moveTo>
                  <a:pt x="502" y="234"/>
                </a:moveTo>
                <a:lnTo>
                  <a:pt x="502" y="234"/>
                </a:lnTo>
                <a:lnTo>
                  <a:pt x="492" y="224"/>
                </a:lnTo>
                <a:lnTo>
                  <a:pt x="482" y="216"/>
                </a:lnTo>
                <a:lnTo>
                  <a:pt x="472" y="208"/>
                </a:lnTo>
                <a:lnTo>
                  <a:pt x="460" y="202"/>
                </a:lnTo>
                <a:lnTo>
                  <a:pt x="448" y="198"/>
                </a:lnTo>
                <a:lnTo>
                  <a:pt x="436" y="194"/>
                </a:lnTo>
                <a:lnTo>
                  <a:pt x="422" y="192"/>
                </a:lnTo>
                <a:lnTo>
                  <a:pt x="410" y="190"/>
                </a:lnTo>
                <a:lnTo>
                  <a:pt x="398" y="190"/>
                </a:lnTo>
                <a:lnTo>
                  <a:pt x="384" y="192"/>
                </a:lnTo>
                <a:lnTo>
                  <a:pt x="372" y="194"/>
                </a:lnTo>
                <a:lnTo>
                  <a:pt x="360" y="198"/>
                </a:lnTo>
                <a:lnTo>
                  <a:pt x="348" y="202"/>
                </a:lnTo>
                <a:lnTo>
                  <a:pt x="336" y="208"/>
                </a:lnTo>
                <a:lnTo>
                  <a:pt x="324" y="216"/>
                </a:lnTo>
                <a:lnTo>
                  <a:pt x="314" y="224"/>
                </a:lnTo>
                <a:lnTo>
                  <a:pt x="268" y="264"/>
                </a:lnTo>
                <a:lnTo>
                  <a:pt x="224" y="224"/>
                </a:lnTo>
                <a:lnTo>
                  <a:pt x="224" y="224"/>
                </a:lnTo>
                <a:lnTo>
                  <a:pt x="212" y="216"/>
                </a:lnTo>
                <a:lnTo>
                  <a:pt x="202" y="208"/>
                </a:lnTo>
                <a:lnTo>
                  <a:pt x="190" y="202"/>
                </a:lnTo>
                <a:lnTo>
                  <a:pt x="178" y="198"/>
                </a:lnTo>
                <a:lnTo>
                  <a:pt x="166" y="194"/>
                </a:lnTo>
                <a:lnTo>
                  <a:pt x="152" y="192"/>
                </a:lnTo>
                <a:lnTo>
                  <a:pt x="140" y="190"/>
                </a:lnTo>
                <a:lnTo>
                  <a:pt x="126" y="190"/>
                </a:lnTo>
                <a:lnTo>
                  <a:pt x="114" y="192"/>
                </a:lnTo>
                <a:lnTo>
                  <a:pt x="102" y="194"/>
                </a:lnTo>
                <a:lnTo>
                  <a:pt x="90" y="198"/>
                </a:lnTo>
                <a:lnTo>
                  <a:pt x="78" y="202"/>
                </a:lnTo>
                <a:lnTo>
                  <a:pt x="66" y="208"/>
                </a:lnTo>
                <a:lnTo>
                  <a:pt x="54" y="216"/>
                </a:lnTo>
                <a:lnTo>
                  <a:pt x="44" y="224"/>
                </a:lnTo>
                <a:lnTo>
                  <a:pt x="34" y="234"/>
                </a:lnTo>
                <a:lnTo>
                  <a:pt x="34" y="234"/>
                </a:lnTo>
                <a:lnTo>
                  <a:pt x="26" y="244"/>
                </a:lnTo>
                <a:lnTo>
                  <a:pt x="18" y="256"/>
                </a:lnTo>
                <a:lnTo>
                  <a:pt x="12" y="268"/>
                </a:lnTo>
                <a:lnTo>
                  <a:pt x="8" y="280"/>
                </a:lnTo>
                <a:lnTo>
                  <a:pt x="4" y="292"/>
                </a:lnTo>
                <a:lnTo>
                  <a:pt x="2" y="304"/>
                </a:lnTo>
                <a:lnTo>
                  <a:pt x="0" y="318"/>
                </a:lnTo>
                <a:lnTo>
                  <a:pt x="0" y="330"/>
                </a:lnTo>
                <a:lnTo>
                  <a:pt x="2" y="342"/>
                </a:lnTo>
                <a:lnTo>
                  <a:pt x="4" y="356"/>
                </a:lnTo>
                <a:lnTo>
                  <a:pt x="8" y="368"/>
                </a:lnTo>
                <a:lnTo>
                  <a:pt x="12" y="380"/>
                </a:lnTo>
                <a:lnTo>
                  <a:pt x="20" y="392"/>
                </a:lnTo>
                <a:lnTo>
                  <a:pt x="26" y="402"/>
                </a:lnTo>
                <a:lnTo>
                  <a:pt x="34" y="412"/>
                </a:lnTo>
                <a:lnTo>
                  <a:pt x="44" y="422"/>
                </a:lnTo>
                <a:lnTo>
                  <a:pt x="268" y="624"/>
                </a:lnTo>
                <a:lnTo>
                  <a:pt x="492" y="422"/>
                </a:lnTo>
                <a:lnTo>
                  <a:pt x="492" y="422"/>
                </a:lnTo>
                <a:lnTo>
                  <a:pt x="502" y="412"/>
                </a:lnTo>
                <a:lnTo>
                  <a:pt x="510" y="402"/>
                </a:lnTo>
                <a:lnTo>
                  <a:pt x="518" y="392"/>
                </a:lnTo>
                <a:lnTo>
                  <a:pt x="524" y="380"/>
                </a:lnTo>
                <a:lnTo>
                  <a:pt x="528" y="368"/>
                </a:lnTo>
                <a:lnTo>
                  <a:pt x="532" y="356"/>
                </a:lnTo>
                <a:lnTo>
                  <a:pt x="534" y="342"/>
                </a:lnTo>
                <a:lnTo>
                  <a:pt x="536" y="330"/>
                </a:lnTo>
                <a:lnTo>
                  <a:pt x="536" y="318"/>
                </a:lnTo>
                <a:lnTo>
                  <a:pt x="536" y="304"/>
                </a:lnTo>
                <a:lnTo>
                  <a:pt x="532" y="292"/>
                </a:lnTo>
                <a:lnTo>
                  <a:pt x="530" y="280"/>
                </a:lnTo>
                <a:lnTo>
                  <a:pt x="524" y="268"/>
                </a:lnTo>
                <a:lnTo>
                  <a:pt x="518" y="256"/>
                </a:lnTo>
                <a:lnTo>
                  <a:pt x="510" y="244"/>
                </a:lnTo>
                <a:lnTo>
                  <a:pt x="502" y="234"/>
                </a:lnTo>
                <a:lnTo>
                  <a:pt x="502" y="234"/>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sp>
        <p:nvSpPr>
          <p:cNvPr id="19" name="Freeform 18"/>
          <p:cNvSpPr>
            <a:spLocks noEditPoints="1"/>
          </p:cNvSpPr>
          <p:nvPr/>
        </p:nvSpPr>
        <p:spPr bwMode="auto">
          <a:xfrm>
            <a:off x="719568" y="1739369"/>
            <a:ext cx="700304" cy="700304"/>
          </a:xfrm>
          <a:custGeom>
            <a:avLst/>
            <a:gdLst>
              <a:gd name="T0" fmla="*/ 540 w 624"/>
              <a:gd name="T1" fmla="*/ 234 h 624"/>
              <a:gd name="T2" fmla="*/ 430 w 624"/>
              <a:gd name="T3" fmla="*/ 154 h 624"/>
              <a:gd name="T4" fmla="*/ 422 w 624"/>
              <a:gd name="T5" fmla="*/ 68 h 624"/>
              <a:gd name="T6" fmla="*/ 456 w 624"/>
              <a:gd name="T7" fmla="*/ 66 h 624"/>
              <a:gd name="T8" fmla="*/ 472 w 624"/>
              <a:gd name="T9" fmla="*/ 36 h 624"/>
              <a:gd name="T10" fmla="*/ 450 w 624"/>
              <a:gd name="T11" fmla="*/ 2 h 624"/>
              <a:gd name="T12" fmla="*/ 416 w 624"/>
              <a:gd name="T13" fmla="*/ 6 h 624"/>
              <a:gd name="T14" fmla="*/ 400 w 624"/>
              <a:gd name="T15" fmla="*/ 36 h 624"/>
              <a:gd name="T16" fmla="*/ 348 w 624"/>
              <a:gd name="T17" fmla="*/ 66 h 624"/>
              <a:gd name="T18" fmla="*/ 258 w 624"/>
              <a:gd name="T19" fmla="*/ 74 h 624"/>
              <a:gd name="T20" fmla="*/ 216 w 624"/>
              <a:gd name="T21" fmla="*/ 36 h 624"/>
              <a:gd name="T22" fmla="*/ 194 w 624"/>
              <a:gd name="T23" fmla="*/ 2 h 624"/>
              <a:gd name="T24" fmla="*/ 160 w 624"/>
              <a:gd name="T25" fmla="*/ 6 h 624"/>
              <a:gd name="T26" fmla="*/ 144 w 624"/>
              <a:gd name="T27" fmla="*/ 36 h 624"/>
              <a:gd name="T28" fmla="*/ 166 w 624"/>
              <a:gd name="T29" fmla="*/ 70 h 624"/>
              <a:gd name="T30" fmla="*/ 224 w 624"/>
              <a:gd name="T31" fmla="*/ 100 h 624"/>
              <a:gd name="T32" fmla="*/ 196 w 624"/>
              <a:gd name="T33" fmla="*/ 154 h 624"/>
              <a:gd name="T34" fmla="*/ 60 w 624"/>
              <a:gd name="T35" fmla="*/ 262 h 624"/>
              <a:gd name="T36" fmla="*/ 2 w 624"/>
              <a:gd name="T37" fmla="*/ 386 h 624"/>
              <a:gd name="T38" fmla="*/ 22 w 624"/>
              <a:gd name="T39" fmla="*/ 456 h 624"/>
              <a:gd name="T40" fmla="*/ 74 w 624"/>
              <a:gd name="T41" fmla="*/ 476 h 624"/>
              <a:gd name="T42" fmla="*/ 174 w 624"/>
              <a:gd name="T43" fmla="*/ 468 h 624"/>
              <a:gd name="T44" fmla="*/ 262 w 624"/>
              <a:gd name="T45" fmla="*/ 556 h 624"/>
              <a:gd name="T46" fmla="*/ 382 w 624"/>
              <a:gd name="T47" fmla="*/ 546 h 624"/>
              <a:gd name="T48" fmla="*/ 462 w 624"/>
              <a:gd name="T49" fmla="*/ 448 h 624"/>
              <a:gd name="T50" fmla="*/ 552 w 624"/>
              <a:gd name="T51" fmla="*/ 476 h 624"/>
              <a:gd name="T52" fmla="*/ 604 w 624"/>
              <a:gd name="T53" fmla="*/ 456 h 624"/>
              <a:gd name="T54" fmla="*/ 624 w 624"/>
              <a:gd name="T55" fmla="*/ 386 h 624"/>
              <a:gd name="T56" fmla="*/ 312 w 624"/>
              <a:gd name="T57" fmla="*/ 278 h 624"/>
              <a:gd name="T58" fmla="*/ 272 w 624"/>
              <a:gd name="T59" fmla="*/ 348 h 624"/>
              <a:gd name="T60" fmla="*/ 368 w 624"/>
              <a:gd name="T61" fmla="*/ 366 h 624"/>
              <a:gd name="T62" fmla="*/ 350 w 624"/>
              <a:gd name="T63" fmla="*/ 398 h 624"/>
              <a:gd name="T64" fmla="*/ 238 w 624"/>
              <a:gd name="T65" fmla="*/ 388 h 624"/>
              <a:gd name="T66" fmla="*/ 272 w 624"/>
              <a:gd name="T67" fmla="*/ 348 h 624"/>
              <a:gd name="T68" fmla="*/ 38 w 624"/>
              <a:gd name="T69" fmla="*/ 386 h 624"/>
              <a:gd name="T70" fmla="*/ 110 w 624"/>
              <a:gd name="T71" fmla="*/ 258 h 624"/>
              <a:gd name="T72" fmla="*/ 204 w 624"/>
              <a:gd name="T73" fmla="*/ 190 h 624"/>
              <a:gd name="T74" fmla="*/ 268 w 624"/>
              <a:gd name="T75" fmla="*/ 180 h 624"/>
              <a:gd name="T76" fmla="*/ 290 w 624"/>
              <a:gd name="T77" fmla="*/ 204 h 624"/>
              <a:gd name="T78" fmla="*/ 240 w 624"/>
              <a:gd name="T79" fmla="*/ 332 h 624"/>
              <a:gd name="T80" fmla="*/ 142 w 624"/>
              <a:gd name="T81" fmla="*/ 418 h 624"/>
              <a:gd name="T82" fmla="*/ 66 w 624"/>
              <a:gd name="T83" fmla="*/ 440 h 624"/>
              <a:gd name="T84" fmla="*/ 312 w 624"/>
              <a:gd name="T85" fmla="*/ 530 h 624"/>
              <a:gd name="T86" fmla="*/ 226 w 624"/>
              <a:gd name="T87" fmla="*/ 484 h 624"/>
              <a:gd name="T88" fmla="*/ 286 w 624"/>
              <a:gd name="T89" fmla="*/ 472 h 624"/>
              <a:gd name="T90" fmla="*/ 420 w 624"/>
              <a:gd name="T91" fmla="*/ 452 h 624"/>
              <a:gd name="T92" fmla="*/ 360 w 624"/>
              <a:gd name="T93" fmla="*/ 518 h 624"/>
              <a:gd name="T94" fmla="*/ 578 w 624"/>
              <a:gd name="T95" fmla="*/ 430 h 624"/>
              <a:gd name="T96" fmla="*/ 552 w 624"/>
              <a:gd name="T97" fmla="*/ 440 h 624"/>
              <a:gd name="T98" fmla="*/ 464 w 624"/>
              <a:gd name="T99" fmla="*/ 406 h 624"/>
              <a:gd name="T100" fmla="*/ 366 w 624"/>
              <a:gd name="T101" fmla="*/ 304 h 624"/>
              <a:gd name="T102" fmla="*/ 338 w 624"/>
              <a:gd name="T103" fmla="*/ 198 h 624"/>
              <a:gd name="T104" fmla="*/ 364 w 624"/>
              <a:gd name="T105" fmla="*/ 178 h 624"/>
              <a:gd name="T106" fmla="*/ 440 w 624"/>
              <a:gd name="T107" fmla="*/ 200 h 624"/>
              <a:gd name="T108" fmla="*/ 538 w 624"/>
              <a:gd name="T109" fmla="*/ 284 h 624"/>
              <a:gd name="T110" fmla="*/ 588 w 624"/>
              <a:gd name="T111" fmla="*/ 406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4" h="624">
                <a:moveTo>
                  <a:pt x="616" y="354"/>
                </a:moveTo>
                <a:lnTo>
                  <a:pt x="616" y="354"/>
                </a:lnTo>
                <a:lnTo>
                  <a:pt x="604" y="324"/>
                </a:lnTo>
                <a:lnTo>
                  <a:pt x="588" y="294"/>
                </a:lnTo>
                <a:lnTo>
                  <a:pt x="566" y="262"/>
                </a:lnTo>
                <a:lnTo>
                  <a:pt x="540" y="234"/>
                </a:lnTo>
                <a:lnTo>
                  <a:pt x="540" y="234"/>
                </a:lnTo>
                <a:lnTo>
                  <a:pt x="514" y="208"/>
                </a:lnTo>
                <a:lnTo>
                  <a:pt x="486" y="186"/>
                </a:lnTo>
                <a:lnTo>
                  <a:pt x="458" y="168"/>
                </a:lnTo>
                <a:lnTo>
                  <a:pt x="430" y="154"/>
                </a:lnTo>
                <a:lnTo>
                  <a:pt x="430" y="154"/>
                </a:lnTo>
                <a:lnTo>
                  <a:pt x="424" y="138"/>
                </a:lnTo>
                <a:lnTo>
                  <a:pt x="418" y="122"/>
                </a:lnTo>
                <a:lnTo>
                  <a:pt x="408" y="108"/>
                </a:lnTo>
                <a:lnTo>
                  <a:pt x="396" y="96"/>
                </a:lnTo>
                <a:lnTo>
                  <a:pt x="422" y="68"/>
                </a:lnTo>
                <a:lnTo>
                  <a:pt x="422" y="68"/>
                </a:lnTo>
                <a:lnTo>
                  <a:pt x="428" y="72"/>
                </a:lnTo>
                <a:lnTo>
                  <a:pt x="436" y="72"/>
                </a:lnTo>
                <a:lnTo>
                  <a:pt x="436" y="72"/>
                </a:lnTo>
                <a:lnTo>
                  <a:pt x="444" y="72"/>
                </a:lnTo>
                <a:lnTo>
                  <a:pt x="450" y="70"/>
                </a:lnTo>
                <a:lnTo>
                  <a:pt x="456" y="66"/>
                </a:lnTo>
                <a:lnTo>
                  <a:pt x="462" y="62"/>
                </a:lnTo>
                <a:lnTo>
                  <a:pt x="466" y="56"/>
                </a:lnTo>
                <a:lnTo>
                  <a:pt x="470" y="50"/>
                </a:lnTo>
                <a:lnTo>
                  <a:pt x="472" y="44"/>
                </a:lnTo>
                <a:lnTo>
                  <a:pt x="472" y="36"/>
                </a:lnTo>
                <a:lnTo>
                  <a:pt x="472" y="36"/>
                </a:lnTo>
                <a:lnTo>
                  <a:pt x="472" y="28"/>
                </a:lnTo>
                <a:lnTo>
                  <a:pt x="470" y="22"/>
                </a:lnTo>
                <a:lnTo>
                  <a:pt x="466" y="16"/>
                </a:lnTo>
                <a:lnTo>
                  <a:pt x="462" y="10"/>
                </a:lnTo>
                <a:lnTo>
                  <a:pt x="456" y="6"/>
                </a:lnTo>
                <a:lnTo>
                  <a:pt x="450" y="2"/>
                </a:lnTo>
                <a:lnTo>
                  <a:pt x="444" y="0"/>
                </a:lnTo>
                <a:lnTo>
                  <a:pt x="436" y="0"/>
                </a:lnTo>
                <a:lnTo>
                  <a:pt x="436" y="0"/>
                </a:lnTo>
                <a:lnTo>
                  <a:pt x="430" y="0"/>
                </a:lnTo>
                <a:lnTo>
                  <a:pt x="422" y="2"/>
                </a:lnTo>
                <a:lnTo>
                  <a:pt x="416" y="6"/>
                </a:lnTo>
                <a:lnTo>
                  <a:pt x="410" y="10"/>
                </a:lnTo>
                <a:lnTo>
                  <a:pt x="406" y="16"/>
                </a:lnTo>
                <a:lnTo>
                  <a:pt x="404" y="22"/>
                </a:lnTo>
                <a:lnTo>
                  <a:pt x="402" y="28"/>
                </a:lnTo>
                <a:lnTo>
                  <a:pt x="400" y="36"/>
                </a:lnTo>
                <a:lnTo>
                  <a:pt x="400" y="36"/>
                </a:lnTo>
                <a:lnTo>
                  <a:pt x="402" y="44"/>
                </a:lnTo>
                <a:lnTo>
                  <a:pt x="404" y="52"/>
                </a:lnTo>
                <a:lnTo>
                  <a:pt x="378" y="80"/>
                </a:lnTo>
                <a:lnTo>
                  <a:pt x="378" y="80"/>
                </a:lnTo>
                <a:lnTo>
                  <a:pt x="364" y="72"/>
                </a:lnTo>
                <a:lnTo>
                  <a:pt x="348" y="66"/>
                </a:lnTo>
                <a:lnTo>
                  <a:pt x="330" y="62"/>
                </a:lnTo>
                <a:lnTo>
                  <a:pt x="312" y="62"/>
                </a:lnTo>
                <a:lnTo>
                  <a:pt x="312" y="62"/>
                </a:lnTo>
                <a:lnTo>
                  <a:pt x="294" y="64"/>
                </a:lnTo>
                <a:lnTo>
                  <a:pt x="276" y="68"/>
                </a:lnTo>
                <a:lnTo>
                  <a:pt x="258" y="74"/>
                </a:lnTo>
                <a:lnTo>
                  <a:pt x="242" y="84"/>
                </a:lnTo>
                <a:lnTo>
                  <a:pt x="212" y="52"/>
                </a:lnTo>
                <a:lnTo>
                  <a:pt x="212" y="52"/>
                </a:lnTo>
                <a:lnTo>
                  <a:pt x="216" y="44"/>
                </a:lnTo>
                <a:lnTo>
                  <a:pt x="216" y="36"/>
                </a:lnTo>
                <a:lnTo>
                  <a:pt x="216" y="36"/>
                </a:lnTo>
                <a:lnTo>
                  <a:pt x="216" y="28"/>
                </a:lnTo>
                <a:lnTo>
                  <a:pt x="214" y="22"/>
                </a:lnTo>
                <a:lnTo>
                  <a:pt x="210" y="16"/>
                </a:lnTo>
                <a:lnTo>
                  <a:pt x="206" y="10"/>
                </a:lnTo>
                <a:lnTo>
                  <a:pt x="200" y="6"/>
                </a:lnTo>
                <a:lnTo>
                  <a:pt x="194" y="2"/>
                </a:lnTo>
                <a:lnTo>
                  <a:pt x="188" y="0"/>
                </a:lnTo>
                <a:lnTo>
                  <a:pt x="180" y="0"/>
                </a:lnTo>
                <a:lnTo>
                  <a:pt x="180" y="0"/>
                </a:lnTo>
                <a:lnTo>
                  <a:pt x="174" y="0"/>
                </a:lnTo>
                <a:lnTo>
                  <a:pt x="166" y="2"/>
                </a:lnTo>
                <a:lnTo>
                  <a:pt x="160" y="6"/>
                </a:lnTo>
                <a:lnTo>
                  <a:pt x="154" y="10"/>
                </a:lnTo>
                <a:lnTo>
                  <a:pt x="150" y="16"/>
                </a:lnTo>
                <a:lnTo>
                  <a:pt x="148" y="22"/>
                </a:lnTo>
                <a:lnTo>
                  <a:pt x="146" y="28"/>
                </a:lnTo>
                <a:lnTo>
                  <a:pt x="144" y="36"/>
                </a:lnTo>
                <a:lnTo>
                  <a:pt x="144" y="36"/>
                </a:lnTo>
                <a:lnTo>
                  <a:pt x="146" y="44"/>
                </a:lnTo>
                <a:lnTo>
                  <a:pt x="148" y="50"/>
                </a:lnTo>
                <a:lnTo>
                  <a:pt x="150" y="56"/>
                </a:lnTo>
                <a:lnTo>
                  <a:pt x="154" y="62"/>
                </a:lnTo>
                <a:lnTo>
                  <a:pt x="160" y="66"/>
                </a:lnTo>
                <a:lnTo>
                  <a:pt x="166" y="70"/>
                </a:lnTo>
                <a:lnTo>
                  <a:pt x="174" y="72"/>
                </a:lnTo>
                <a:lnTo>
                  <a:pt x="180" y="72"/>
                </a:lnTo>
                <a:lnTo>
                  <a:pt x="180" y="72"/>
                </a:lnTo>
                <a:lnTo>
                  <a:pt x="188" y="72"/>
                </a:lnTo>
                <a:lnTo>
                  <a:pt x="194" y="68"/>
                </a:lnTo>
                <a:lnTo>
                  <a:pt x="224" y="100"/>
                </a:lnTo>
                <a:lnTo>
                  <a:pt x="224" y="100"/>
                </a:lnTo>
                <a:lnTo>
                  <a:pt x="214" y="112"/>
                </a:lnTo>
                <a:lnTo>
                  <a:pt x="206" y="126"/>
                </a:lnTo>
                <a:lnTo>
                  <a:pt x="200" y="140"/>
                </a:lnTo>
                <a:lnTo>
                  <a:pt x="196" y="154"/>
                </a:lnTo>
                <a:lnTo>
                  <a:pt x="196" y="154"/>
                </a:lnTo>
                <a:lnTo>
                  <a:pt x="168" y="168"/>
                </a:lnTo>
                <a:lnTo>
                  <a:pt x="140" y="186"/>
                </a:lnTo>
                <a:lnTo>
                  <a:pt x="112" y="208"/>
                </a:lnTo>
                <a:lnTo>
                  <a:pt x="84" y="234"/>
                </a:lnTo>
                <a:lnTo>
                  <a:pt x="84" y="234"/>
                </a:lnTo>
                <a:lnTo>
                  <a:pt x="60" y="262"/>
                </a:lnTo>
                <a:lnTo>
                  <a:pt x="38" y="294"/>
                </a:lnTo>
                <a:lnTo>
                  <a:pt x="20" y="324"/>
                </a:lnTo>
                <a:lnTo>
                  <a:pt x="8" y="354"/>
                </a:lnTo>
                <a:lnTo>
                  <a:pt x="8" y="354"/>
                </a:lnTo>
                <a:lnTo>
                  <a:pt x="4" y="370"/>
                </a:lnTo>
                <a:lnTo>
                  <a:pt x="2" y="386"/>
                </a:lnTo>
                <a:lnTo>
                  <a:pt x="0" y="400"/>
                </a:lnTo>
                <a:lnTo>
                  <a:pt x="2" y="414"/>
                </a:lnTo>
                <a:lnTo>
                  <a:pt x="4" y="426"/>
                </a:lnTo>
                <a:lnTo>
                  <a:pt x="8" y="438"/>
                </a:lnTo>
                <a:lnTo>
                  <a:pt x="14" y="448"/>
                </a:lnTo>
                <a:lnTo>
                  <a:pt x="22" y="456"/>
                </a:lnTo>
                <a:lnTo>
                  <a:pt x="22" y="456"/>
                </a:lnTo>
                <a:lnTo>
                  <a:pt x="32" y="466"/>
                </a:lnTo>
                <a:lnTo>
                  <a:pt x="44" y="470"/>
                </a:lnTo>
                <a:lnTo>
                  <a:pt x="58" y="474"/>
                </a:lnTo>
                <a:lnTo>
                  <a:pt x="74" y="476"/>
                </a:lnTo>
                <a:lnTo>
                  <a:pt x="74" y="476"/>
                </a:lnTo>
                <a:lnTo>
                  <a:pt x="94" y="474"/>
                </a:lnTo>
                <a:lnTo>
                  <a:pt x="116" y="468"/>
                </a:lnTo>
                <a:lnTo>
                  <a:pt x="140" y="460"/>
                </a:lnTo>
                <a:lnTo>
                  <a:pt x="164" y="448"/>
                </a:lnTo>
                <a:lnTo>
                  <a:pt x="164" y="448"/>
                </a:lnTo>
                <a:lnTo>
                  <a:pt x="174" y="468"/>
                </a:lnTo>
                <a:lnTo>
                  <a:pt x="184" y="488"/>
                </a:lnTo>
                <a:lnTo>
                  <a:pt x="198" y="506"/>
                </a:lnTo>
                <a:lnTo>
                  <a:pt x="212" y="522"/>
                </a:lnTo>
                <a:lnTo>
                  <a:pt x="228" y="536"/>
                </a:lnTo>
                <a:lnTo>
                  <a:pt x="244" y="546"/>
                </a:lnTo>
                <a:lnTo>
                  <a:pt x="262" y="556"/>
                </a:lnTo>
                <a:lnTo>
                  <a:pt x="280" y="562"/>
                </a:lnTo>
                <a:lnTo>
                  <a:pt x="312" y="624"/>
                </a:lnTo>
                <a:lnTo>
                  <a:pt x="346" y="562"/>
                </a:lnTo>
                <a:lnTo>
                  <a:pt x="346" y="562"/>
                </a:lnTo>
                <a:lnTo>
                  <a:pt x="364" y="556"/>
                </a:lnTo>
                <a:lnTo>
                  <a:pt x="382" y="546"/>
                </a:lnTo>
                <a:lnTo>
                  <a:pt x="398" y="536"/>
                </a:lnTo>
                <a:lnTo>
                  <a:pt x="414" y="522"/>
                </a:lnTo>
                <a:lnTo>
                  <a:pt x="428" y="506"/>
                </a:lnTo>
                <a:lnTo>
                  <a:pt x="440" y="488"/>
                </a:lnTo>
                <a:lnTo>
                  <a:pt x="452" y="468"/>
                </a:lnTo>
                <a:lnTo>
                  <a:pt x="462" y="448"/>
                </a:lnTo>
                <a:lnTo>
                  <a:pt x="462" y="448"/>
                </a:lnTo>
                <a:lnTo>
                  <a:pt x="486" y="460"/>
                </a:lnTo>
                <a:lnTo>
                  <a:pt x="508" y="468"/>
                </a:lnTo>
                <a:lnTo>
                  <a:pt x="530" y="474"/>
                </a:lnTo>
                <a:lnTo>
                  <a:pt x="552" y="476"/>
                </a:lnTo>
                <a:lnTo>
                  <a:pt x="552" y="476"/>
                </a:lnTo>
                <a:lnTo>
                  <a:pt x="552" y="476"/>
                </a:lnTo>
                <a:lnTo>
                  <a:pt x="566" y="474"/>
                </a:lnTo>
                <a:lnTo>
                  <a:pt x="580" y="470"/>
                </a:lnTo>
                <a:lnTo>
                  <a:pt x="592" y="466"/>
                </a:lnTo>
                <a:lnTo>
                  <a:pt x="604" y="456"/>
                </a:lnTo>
                <a:lnTo>
                  <a:pt x="604" y="456"/>
                </a:lnTo>
                <a:lnTo>
                  <a:pt x="612" y="448"/>
                </a:lnTo>
                <a:lnTo>
                  <a:pt x="618" y="438"/>
                </a:lnTo>
                <a:lnTo>
                  <a:pt x="622" y="426"/>
                </a:lnTo>
                <a:lnTo>
                  <a:pt x="624" y="414"/>
                </a:lnTo>
                <a:lnTo>
                  <a:pt x="624" y="400"/>
                </a:lnTo>
                <a:lnTo>
                  <a:pt x="624" y="386"/>
                </a:lnTo>
                <a:lnTo>
                  <a:pt x="622" y="370"/>
                </a:lnTo>
                <a:lnTo>
                  <a:pt x="616" y="354"/>
                </a:lnTo>
                <a:lnTo>
                  <a:pt x="616" y="354"/>
                </a:lnTo>
                <a:close/>
                <a:moveTo>
                  <a:pt x="312" y="278"/>
                </a:moveTo>
                <a:lnTo>
                  <a:pt x="312" y="278"/>
                </a:lnTo>
                <a:lnTo>
                  <a:pt x="312" y="278"/>
                </a:lnTo>
                <a:lnTo>
                  <a:pt x="312" y="278"/>
                </a:lnTo>
                <a:lnTo>
                  <a:pt x="312" y="278"/>
                </a:lnTo>
                <a:lnTo>
                  <a:pt x="312" y="278"/>
                </a:lnTo>
                <a:lnTo>
                  <a:pt x="312" y="278"/>
                </a:lnTo>
                <a:lnTo>
                  <a:pt x="312" y="278"/>
                </a:lnTo>
                <a:close/>
                <a:moveTo>
                  <a:pt x="272" y="348"/>
                </a:moveTo>
                <a:lnTo>
                  <a:pt x="272" y="348"/>
                </a:lnTo>
                <a:lnTo>
                  <a:pt x="312" y="350"/>
                </a:lnTo>
                <a:lnTo>
                  <a:pt x="312" y="350"/>
                </a:lnTo>
                <a:lnTo>
                  <a:pt x="354" y="348"/>
                </a:lnTo>
                <a:lnTo>
                  <a:pt x="354" y="348"/>
                </a:lnTo>
                <a:lnTo>
                  <a:pt x="368" y="366"/>
                </a:lnTo>
                <a:lnTo>
                  <a:pt x="384" y="384"/>
                </a:lnTo>
                <a:lnTo>
                  <a:pt x="384" y="384"/>
                </a:lnTo>
                <a:lnTo>
                  <a:pt x="388" y="388"/>
                </a:lnTo>
                <a:lnTo>
                  <a:pt x="388" y="388"/>
                </a:lnTo>
                <a:lnTo>
                  <a:pt x="370" y="394"/>
                </a:lnTo>
                <a:lnTo>
                  <a:pt x="350" y="398"/>
                </a:lnTo>
                <a:lnTo>
                  <a:pt x="332" y="400"/>
                </a:lnTo>
                <a:lnTo>
                  <a:pt x="312" y="400"/>
                </a:lnTo>
                <a:lnTo>
                  <a:pt x="294" y="400"/>
                </a:lnTo>
                <a:lnTo>
                  <a:pt x="274" y="398"/>
                </a:lnTo>
                <a:lnTo>
                  <a:pt x="256" y="394"/>
                </a:lnTo>
                <a:lnTo>
                  <a:pt x="238" y="388"/>
                </a:lnTo>
                <a:lnTo>
                  <a:pt x="238" y="388"/>
                </a:lnTo>
                <a:lnTo>
                  <a:pt x="242" y="384"/>
                </a:lnTo>
                <a:lnTo>
                  <a:pt x="242" y="384"/>
                </a:lnTo>
                <a:lnTo>
                  <a:pt x="258" y="366"/>
                </a:lnTo>
                <a:lnTo>
                  <a:pt x="272" y="348"/>
                </a:lnTo>
                <a:lnTo>
                  <a:pt x="272" y="348"/>
                </a:lnTo>
                <a:close/>
                <a:moveTo>
                  <a:pt x="46" y="430"/>
                </a:moveTo>
                <a:lnTo>
                  <a:pt x="46" y="430"/>
                </a:lnTo>
                <a:lnTo>
                  <a:pt x="42" y="426"/>
                </a:lnTo>
                <a:lnTo>
                  <a:pt x="40" y="420"/>
                </a:lnTo>
                <a:lnTo>
                  <a:pt x="36" y="406"/>
                </a:lnTo>
                <a:lnTo>
                  <a:pt x="38" y="386"/>
                </a:lnTo>
                <a:lnTo>
                  <a:pt x="44" y="366"/>
                </a:lnTo>
                <a:lnTo>
                  <a:pt x="44" y="366"/>
                </a:lnTo>
                <a:lnTo>
                  <a:pt x="54" y="338"/>
                </a:lnTo>
                <a:lnTo>
                  <a:pt x="68" y="312"/>
                </a:lnTo>
                <a:lnTo>
                  <a:pt x="88" y="284"/>
                </a:lnTo>
                <a:lnTo>
                  <a:pt x="110" y="258"/>
                </a:lnTo>
                <a:lnTo>
                  <a:pt x="110" y="258"/>
                </a:lnTo>
                <a:lnTo>
                  <a:pt x="128" y="240"/>
                </a:lnTo>
                <a:lnTo>
                  <a:pt x="148" y="224"/>
                </a:lnTo>
                <a:lnTo>
                  <a:pt x="166" y="212"/>
                </a:lnTo>
                <a:lnTo>
                  <a:pt x="184" y="200"/>
                </a:lnTo>
                <a:lnTo>
                  <a:pt x="204" y="190"/>
                </a:lnTo>
                <a:lnTo>
                  <a:pt x="220" y="184"/>
                </a:lnTo>
                <a:lnTo>
                  <a:pt x="238" y="178"/>
                </a:lnTo>
                <a:lnTo>
                  <a:pt x="254" y="178"/>
                </a:lnTo>
                <a:lnTo>
                  <a:pt x="254" y="178"/>
                </a:lnTo>
                <a:lnTo>
                  <a:pt x="262" y="178"/>
                </a:lnTo>
                <a:lnTo>
                  <a:pt x="268" y="180"/>
                </a:lnTo>
                <a:lnTo>
                  <a:pt x="276" y="182"/>
                </a:lnTo>
                <a:lnTo>
                  <a:pt x="280" y="186"/>
                </a:lnTo>
                <a:lnTo>
                  <a:pt x="280" y="186"/>
                </a:lnTo>
                <a:lnTo>
                  <a:pt x="284" y="192"/>
                </a:lnTo>
                <a:lnTo>
                  <a:pt x="288" y="198"/>
                </a:lnTo>
                <a:lnTo>
                  <a:pt x="290" y="204"/>
                </a:lnTo>
                <a:lnTo>
                  <a:pt x="290" y="214"/>
                </a:lnTo>
                <a:lnTo>
                  <a:pt x="290" y="232"/>
                </a:lnTo>
                <a:lnTo>
                  <a:pt x="284" y="254"/>
                </a:lnTo>
                <a:lnTo>
                  <a:pt x="274" y="278"/>
                </a:lnTo>
                <a:lnTo>
                  <a:pt x="258" y="304"/>
                </a:lnTo>
                <a:lnTo>
                  <a:pt x="240" y="332"/>
                </a:lnTo>
                <a:lnTo>
                  <a:pt x="216" y="358"/>
                </a:lnTo>
                <a:lnTo>
                  <a:pt x="216" y="358"/>
                </a:lnTo>
                <a:lnTo>
                  <a:pt x="198" y="376"/>
                </a:lnTo>
                <a:lnTo>
                  <a:pt x="180" y="392"/>
                </a:lnTo>
                <a:lnTo>
                  <a:pt x="160" y="406"/>
                </a:lnTo>
                <a:lnTo>
                  <a:pt x="142" y="418"/>
                </a:lnTo>
                <a:lnTo>
                  <a:pt x="124" y="428"/>
                </a:lnTo>
                <a:lnTo>
                  <a:pt x="106" y="434"/>
                </a:lnTo>
                <a:lnTo>
                  <a:pt x="90" y="438"/>
                </a:lnTo>
                <a:lnTo>
                  <a:pt x="74" y="440"/>
                </a:lnTo>
                <a:lnTo>
                  <a:pt x="74" y="440"/>
                </a:lnTo>
                <a:lnTo>
                  <a:pt x="66" y="440"/>
                </a:lnTo>
                <a:lnTo>
                  <a:pt x="58" y="438"/>
                </a:lnTo>
                <a:lnTo>
                  <a:pt x="52" y="434"/>
                </a:lnTo>
                <a:lnTo>
                  <a:pt x="46" y="430"/>
                </a:lnTo>
                <a:lnTo>
                  <a:pt x="46" y="430"/>
                </a:lnTo>
                <a:close/>
                <a:moveTo>
                  <a:pt x="312" y="530"/>
                </a:moveTo>
                <a:lnTo>
                  <a:pt x="312" y="530"/>
                </a:lnTo>
                <a:lnTo>
                  <a:pt x="296" y="530"/>
                </a:lnTo>
                <a:lnTo>
                  <a:pt x="280" y="526"/>
                </a:lnTo>
                <a:lnTo>
                  <a:pt x="266" y="518"/>
                </a:lnTo>
                <a:lnTo>
                  <a:pt x="252" y="510"/>
                </a:lnTo>
                <a:lnTo>
                  <a:pt x="238" y="498"/>
                </a:lnTo>
                <a:lnTo>
                  <a:pt x="226" y="484"/>
                </a:lnTo>
                <a:lnTo>
                  <a:pt x="216" y="470"/>
                </a:lnTo>
                <a:lnTo>
                  <a:pt x="206" y="452"/>
                </a:lnTo>
                <a:lnTo>
                  <a:pt x="206" y="452"/>
                </a:lnTo>
                <a:lnTo>
                  <a:pt x="232" y="462"/>
                </a:lnTo>
                <a:lnTo>
                  <a:pt x="258" y="468"/>
                </a:lnTo>
                <a:lnTo>
                  <a:pt x="286" y="472"/>
                </a:lnTo>
                <a:lnTo>
                  <a:pt x="312" y="472"/>
                </a:lnTo>
                <a:lnTo>
                  <a:pt x="312" y="472"/>
                </a:lnTo>
                <a:lnTo>
                  <a:pt x="340" y="472"/>
                </a:lnTo>
                <a:lnTo>
                  <a:pt x="368" y="468"/>
                </a:lnTo>
                <a:lnTo>
                  <a:pt x="394" y="462"/>
                </a:lnTo>
                <a:lnTo>
                  <a:pt x="420" y="452"/>
                </a:lnTo>
                <a:lnTo>
                  <a:pt x="420" y="452"/>
                </a:lnTo>
                <a:lnTo>
                  <a:pt x="410" y="470"/>
                </a:lnTo>
                <a:lnTo>
                  <a:pt x="400" y="484"/>
                </a:lnTo>
                <a:lnTo>
                  <a:pt x="386" y="498"/>
                </a:lnTo>
                <a:lnTo>
                  <a:pt x="374" y="510"/>
                </a:lnTo>
                <a:lnTo>
                  <a:pt x="360" y="518"/>
                </a:lnTo>
                <a:lnTo>
                  <a:pt x="344" y="526"/>
                </a:lnTo>
                <a:lnTo>
                  <a:pt x="328" y="530"/>
                </a:lnTo>
                <a:lnTo>
                  <a:pt x="312" y="530"/>
                </a:lnTo>
                <a:lnTo>
                  <a:pt x="312" y="530"/>
                </a:lnTo>
                <a:close/>
                <a:moveTo>
                  <a:pt x="578" y="430"/>
                </a:moveTo>
                <a:lnTo>
                  <a:pt x="578" y="430"/>
                </a:lnTo>
                <a:lnTo>
                  <a:pt x="574" y="434"/>
                </a:lnTo>
                <a:lnTo>
                  <a:pt x="568" y="438"/>
                </a:lnTo>
                <a:lnTo>
                  <a:pt x="560" y="440"/>
                </a:lnTo>
                <a:lnTo>
                  <a:pt x="552" y="440"/>
                </a:lnTo>
                <a:lnTo>
                  <a:pt x="552" y="440"/>
                </a:lnTo>
                <a:lnTo>
                  <a:pt x="552" y="440"/>
                </a:lnTo>
                <a:lnTo>
                  <a:pt x="552" y="440"/>
                </a:lnTo>
                <a:lnTo>
                  <a:pt x="536" y="438"/>
                </a:lnTo>
                <a:lnTo>
                  <a:pt x="520" y="434"/>
                </a:lnTo>
                <a:lnTo>
                  <a:pt x="502" y="428"/>
                </a:lnTo>
                <a:lnTo>
                  <a:pt x="484" y="418"/>
                </a:lnTo>
                <a:lnTo>
                  <a:pt x="464" y="406"/>
                </a:lnTo>
                <a:lnTo>
                  <a:pt x="446" y="392"/>
                </a:lnTo>
                <a:lnTo>
                  <a:pt x="428" y="376"/>
                </a:lnTo>
                <a:lnTo>
                  <a:pt x="410" y="358"/>
                </a:lnTo>
                <a:lnTo>
                  <a:pt x="410" y="358"/>
                </a:lnTo>
                <a:lnTo>
                  <a:pt x="386" y="332"/>
                </a:lnTo>
                <a:lnTo>
                  <a:pt x="366" y="304"/>
                </a:lnTo>
                <a:lnTo>
                  <a:pt x="352" y="278"/>
                </a:lnTo>
                <a:lnTo>
                  <a:pt x="342" y="254"/>
                </a:lnTo>
                <a:lnTo>
                  <a:pt x="336" y="232"/>
                </a:lnTo>
                <a:lnTo>
                  <a:pt x="336" y="214"/>
                </a:lnTo>
                <a:lnTo>
                  <a:pt x="336" y="204"/>
                </a:lnTo>
                <a:lnTo>
                  <a:pt x="338" y="198"/>
                </a:lnTo>
                <a:lnTo>
                  <a:pt x="342" y="192"/>
                </a:lnTo>
                <a:lnTo>
                  <a:pt x="346" y="186"/>
                </a:lnTo>
                <a:lnTo>
                  <a:pt x="346" y="186"/>
                </a:lnTo>
                <a:lnTo>
                  <a:pt x="350" y="182"/>
                </a:lnTo>
                <a:lnTo>
                  <a:pt x="356" y="180"/>
                </a:lnTo>
                <a:lnTo>
                  <a:pt x="364" y="178"/>
                </a:lnTo>
                <a:lnTo>
                  <a:pt x="372" y="178"/>
                </a:lnTo>
                <a:lnTo>
                  <a:pt x="372" y="178"/>
                </a:lnTo>
                <a:lnTo>
                  <a:pt x="388" y="178"/>
                </a:lnTo>
                <a:lnTo>
                  <a:pt x="404" y="184"/>
                </a:lnTo>
                <a:lnTo>
                  <a:pt x="422" y="190"/>
                </a:lnTo>
                <a:lnTo>
                  <a:pt x="440" y="200"/>
                </a:lnTo>
                <a:lnTo>
                  <a:pt x="460" y="212"/>
                </a:lnTo>
                <a:lnTo>
                  <a:pt x="478" y="224"/>
                </a:lnTo>
                <a:lnTo>
                  <a:pt x="496" y="240"/>
                </a:lnTo>
                <a:lnTo>
                  <a:pt x="514" y="258"/>
                </a:lnTo>
                <a:lnTo>
                  <a:pt x="514" y="258"/>
                </a:lnTo>
                <a:lnTo>
                  <a:pt x="538" y="284"/>
                </a:lnTo>
                <a:lnTo>
                  <a:pt x="556" y="312"/>
                </a:lnTo>
                <a:lnTo>
                  <a:pt x="572" y="338"/>
                </a:lnTo>
                <a:lnTo>
                  <a:pt x="582" y="366"/>
                </a:lnTo>
                <a:lnTo>
                  <a:pt x="582" y="366"/>
                </a:lnTo>
                <a:lnTo>
                  <a:pt x="588" y="386"/>
                </a:lnTo>
                <a:lnTo>
                  <a:pt x="588" y="406"/>
                </a:lnTo>
                <a:lnTo>
                  <a:pt x="586" y="420"/>
                </a:lnTo>
                <a:lnTo>
                  <a:pt x="582" y="426"/>
                </a:lnTo>
                <a:lnTo>
                  <a:pt x="578" y="430"/>
                </a:lnTo>
                <a:lnTo>
                  <a:pt x="578" y="430"/>
                </a:lnTo>
                <a:close/>
              </a:path>
            </a:pathLst>
          </a:custGeom>
          <a:solidFill>
            <a:srgbClr val="402D1F"/>
          </a:solidFill>
          <a:ln>
            <a:noFill/>
          </a:ln>
          <a:effectLst>
            <a:innerShdw blurRad="63500" dist="50800" dir="189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ko-KR" altLang="en-US" sz="1400"/>
          </a:p>
        </p:txBody>
      </p:sp>
      <p:cxnSp>
        <p:nvCxnSpPr>
          <p:cNvPr id="20" name="직선 연결선 19"/>
          <p:cNvCxnSpPr/>
          <p:nvPr/>
        </p:nvCxnSpPr>
        <p:spPr>
          <a:xfrm flipV="1">
            <a:off x="3845691" y="2492863"/>
            <a:ext cx="1179812" cy="882380"/>
          </a:xfrm>
          <a:prstGeom prst="line">
            <a:avLst/>
          </a:prstGeom>
          <a:ln>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1" name="그룹 20"/>
          <p:cNvGrpSpPr/>
          <p:nvPr/>
        </p:nvGrpSpPr>
        <p:grpSpPr>
          <a:xfrm>
            <a:off x="3819112" y="4049396"/>
            <a:ext cx="2152184" cy="664215"/>
            <a:chOff x="4572000" y="2520799"/>
            <a:chExt cx="2391508" cy="738076"/>
          </a:xfrm>
        </p:grpSpPr>
        <p:sp>
          <p:nvSpPr>
            <p:cNvPr id="22" name="Rectangle 3"/>
            <p:cNvSpPr txBox="1">
              <a:spLocks noChangeArrowheads="1"/>
            </p:cNvSpPr>
            <p:nvPr/>
          </p:nvSpPr>
          <p:spPr bwMode="auto">
            <a:xfrm>
              <a:off x="4572531" y="2520799"/>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Immense Visual Appeal</a:t>
              </a:r>
            </a:p>
          </p:txBody>
        </p:sp>
        <p:sp>
          <p:nvSpPr>
            <p:cNvPr id="23" name="Rectangle 3"/>
            <p:cNvSpPr txBox="1">
              <a:spLocks noChangeArrowheads="1"/>
            </p:cNvSpPr>
            <p:nvPr/>
          </p:nvSpPr>
          <p:spPr bwMode="auto">
            <a:xfrm>
              <a:off x="4572000" y="2797210"/>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We create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power point templates based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new visual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trends that’s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fresh, relevant and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always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the cutting edge. </a:t>
              </a:r>
            </a:p>
          </p:txBody>
        </p:sp>
      </p:grpSp>
      <p:grpSp>
        <p:nvGrpSpPr>
          <p:cNvPr id="24" name="그룹 23"/>
          <p:cNvGrpSpPr/>
          <p:nvPr/>
        </p:nvGrpSpPr>
        <p:grpSpPr>
          <a:xfrm>
            <a:off x="5882862" y="2791970"/>
            <a:ext cx="2152184" cy="664215"/>
            <a:chOff x="4572000" y="2520799"/>
            <a:chExt cx="2391508" cy="738076"/>
          </a:xfrm>
        </p:grpSpPr>
        <p:sp>
          <p:nvSpPr>
            <p:cNvPr id="25" name="Rectangle 3"/>
            <p:cNvSpPr txBox="1">
              <a:spLocks noChangeArrowheads="1"/>
            </p:cNvSpPr>
            <p:nvPr/>
          </p:nvSpPr>
          <p:spPr bwMode="auto">
            <a:xfrm>
              <a:off x="4572531" y="2520799"/>
              <a:ext cx="2390977" cy="215444"/>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Immense Visual Appeal</a:t>
              </a:r>
            </a:p>
          </p:txBody>
        </p:sp>
        <p:sp>
          <p:nvSpPr>
            <p:cNvPr id="26" name="Rectangle 3"/>
            <p:cNvSpPr txBox="1">
              <a:spLocks noChangeArrowheads="1"/>
            </p:cNvSpPr>
            <p:nvPr/>
          </p:nvSpPr>
          <p:spPr bwMode="auto">
            <a:xfrm>
              <a:off x="4572000" y="2797210"/>
              <a:ext cx="2300052"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We create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power point templates based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new visual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trends that’s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fresh, relevant and </a:t>
              </a:r>
              <a:r>
                <a:rPr lang="en-US" sz="10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always </a:t>
              </a:r>
              <a:r>
                <a:rPr lang="en-US" sz="10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on the cutting edge. </a:t>
              </a:r>
            </a:p>
          </p:txBody>
        </p:sp>
      </p:grpSp>
    </p:spTree>
    <p:extLst>
      <p:ext uri="{BB962C8B-B14F-4D97-AF65-F5344CB8AC3E}">
        <p14:creationId xmlns:p14="http://schemas.microsoft.com/office/powerpoint/2010/main" val="1127659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4"/>
          </p:nvPr>
        </p:nvSpPr>
        <p:spPr/>
        <p:txBody>
          <a:bodyPr/>
          <a:lstStyle/>
          <a:p>
            <a:r>
              <a:rPr lang="en-US" altLang="ko-KR"/>
              <a:t>Column text</a:t>
            </a:r>
          </a:p>
        </p:txBody>
      </p:sp>
      <p:sp>
        <p:nvSpPr>
          <p:cNvPr id="3" name="텍스트 개체 틀 2"/>
          <p:cNvSpPr>
            <a:spLocks noGrp="1"/>
          </p:cNvSpPr>
          <p:nvPr>
            <p:ph type="body" sz="quarter" idx="15"/>
          </p:nvPr>
        </p:nvSpPr>
        <p:spPr/>
        <p:txBody>
          <a:bodyPr/>
          <a:lstStyle/>
          <a:p>
            <a:r>
              <a:rPr lang="en-US" altLang="ko-KR" smtClean="0"/>
              <a:t>Slide sub title</a:t>
            </a:r>
            <a:endParaRPr lang="ko-KR" altLang="en-US"/>
          </a:p>
        </p:txBody>
      </p:sp>
      <p:grpSp>
        <p:nvGrpSpPr>
          <p:cNvPr id="4" name="그룹 3"/>
          <p:cNvGrpSpPr/>
          <p:nvPr/>
        </p:nvGrpSpPr>
        <p:grpSpPr>
          <a:xfrm>
            <a:off x="183243" y="954103"/>
            <a:ext cx="373348" cy="309352"/>
            <a:chOff x="97179" y="1248898"/>
            <a:chExt cx="469218" cy="388789"/>
          </a:xfrm>
        </p:grpSpPr>
        <p:pic>
          <p:nvPicPr>
            <p:cNvPr id="5" name="그림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4712254">
              <a:off x="59591" y="1302829"/>
              <a:ext cx="372446" cy="297269"/>
            </a:xfrm>
            <a:prstGeom prst="rect">
              <a:avLst/>
            </a:prstGeom>
          </p:spPr>
        </p:pic>
        <p:pic>
          <p:nvPicPr>
            <p:cNvPr id="6" name="그림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3584685">
              <a:off x="333679" y="1310312"/>
              <a:ext cx="294131" cy="171304"/>
            </a:xfrm>
            <a:prstGeom prst="rect">
              <a:avLst/>
            </a:prstGeom>
          </p:spPr>
        </p:pic>
      </p:grpSp>
      <p:sp>
        <p:nvSpPr>
          <p:cNvPr id="7" name="텍스트 개체 틀 3"/>
          <p:cNvSpPr txBox="1">
            <a:spLocks/>
          </p:cNvSpPr>
          <p:nvPr/>
        </p:nvSpPr>
        <p:spPr>
          <a:xfrm>
            <a:off x="625384" y="988655"/>
            <a:ext cx="8388424"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rgbClr val="402D1F"/>
                </a:solidFill>
                <a:latin typeface="Calibri" panose="020F0502020204030204" pitchFamily="34" charset="0"/>
              </a:rPr>
              <a:t>Our user-friendly and functional search engine helps you locate the right templates, effectively saving </a:t>
            </a:r>
            <a:r>
              <a:rPr lang="en-US" altLang="ko-KR" sz="1200">
                <a:solidFill>
                  <a:srgbClr val="402D1F"/>
                </a:solidFill>
                <a:latin typeface="Calibri" panose="020F0502020204030204" pitchFamily="34" charset="0"/>
              </a:rPr>
              <a:t>your </a:t>
            </a:r>
            <a:r>
              <a:rPr lang="en-US" altLang="ko-KR" sz="1200" smtClean="0">
                <a:solidFill>
                  <a:srgbClr val="402D1F"/>
                </a:solidFill>
                <a:latin typeface="Calibri" panose="020F0502020204030204" pitchFamily="34" charset="0"/>
              </a:rPr>
              <a:t>time.</a:t>
            </a:r>
            <a:endParaRPr lang="en-US" altLang="ko-KR" sz="1200" dirty="0">
              <a:solidFill>
                <a:srgbClr val="402D1F"/>
              </a:solidFill>
              <a:latin typeface="Calibri" panose="020F0502020204030204" pitchFamily="34" charset="0"/>
            </a:endParaRPr>
          </a:p>
        </p:txBody>
      </p:sp>
      <p:pic>
        <p:nvPicPr>
          <p:cNvPr id="48" name="그림 4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48713" y="850733"/>
            <a:ext cx="1093739" cy="1367174"/>
          </a:xfrm>
          <a:prstGeom prst="rect">
            <a:avLst/>
          </a:prstGeom>
        </p:spPr>
      </p:pic>
      <p:grpSp>
        <p:nvGrpSpPr>
          <p:cNvPr id="26" name="그룹 25"/>
          <p:cNvGrpSpPr/>
          <p:nvPr/>
        </p:nvGrpSpPr>
        <p:grpSpPr>
          <a:xfrm>
            <a:off x="1007785" y="1666460"/>
            <a:ext cx="3311687" cy="499336"/>
            <a:chOff x="852468" y="2247400"/>
            <a:chExt cx="3456000" cy="521096"/>
          </a:xfrm>
        </p:grpSpPr>
        <p:grpSp>
          <p:nvGrpSpPr>
            <p:cNvPr id="27" name="그룹 26"/>
            <p:cNvGrpSpPr/>
            <p:nvPr/>
          </p:nvGrpSpPr>
          <p:grpSpPr>
            <a:xfrm>
              <a:off x="852468" y="2247400"/>
              <a:ext cx="3456000" cy="521096"/>
              <a:chOff x="852468" y="2247400"/>
              <a:chExt cx="3456000" cy="521096"/>
            </a:xfrm>
          </p:grpSpPr>
          <p:sp>
            <p:nvSpPr>
              <p:cNvPr id="31" name="모서리가 둥근 직사각형 30"/>
              <p:cNvSpPr/>
              <p:nvPr/>
            </p:nvSpPr>
            <p:spPr>
              <a:xfrm>
                <a:off x="852468" y="2247400"/>
                <a:ext cx="3456000" cy="521096"/>
              </a:xfrm>
              <a:prstGeom prst="roundRect">
                <a:avLst/>
              </a:prstGeom>
              <a:solidFill>
                <a:srgbClr val="402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모서리가 둥근 직사각형 31"/>
              <p:cNvSpPr/>
              <p:nvPr/>
            </p:nvSpPr>
            <p:spPr>
              <a:xfrm>
                <a:off x="903353" y="2295490"/>
                <a:ext cx="3347642" cy="424916"/>
              </a:xfrm>
              <a:prstGeom prst="roundRect">
                <a:avLst/>
              </a:prstGeom>
              <a:blipFill>
                <a:blip r:embed="rId6" cstate="print">
                  <a:extLs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모서리가 둥근 직사각형 32"/>
              <p:cNvSpPr/>
              <p:nvPr/>
            </p:nvSpPr>
            <p:spPr>
              <a:xfrm>
                <a:off x="903353" y="2295490"/>
                <a:ext cx="3347642" cy="424916"/>
              </a:xfrm>
              <a:prstGeom prst="roundRect">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8" name="그룹 27"/>
            <p:cNvGrpSpPr/>
            <p:nvPr/>
          </p:nvGrpSpPr>
          <p:grpSpPr>
            <a:xfrm>
              <a:off x="1001439" y="2461506"/>
              <a:ext cx="3158058" cy="92884"/>
              <a:chOff x="1014697" y="2461506"/>
              <a:chExt cx="3158058" cy="92884"/>
            </a:xfrm>
          </p:grpSpPr>
          <p:sp>
            <p:nvSpPr>
              <p:cNvPr id="29" name="타원 28"/>
              <p:cNvSpPr/>
              <p:nvPr/>
            </p:nvSpPr>
            <p:spPr>
              <a:xfrm>
                <a:off x="1014697" y="2461506"/>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타원 29"/>
              <p:cNvSpPr/>
              <p:nvPr/>
            </p:nvSpPr>
            <p:spPr>
              <a:xfrm>
                <a:off x="4079869" y="2461506"/>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grpSp>
        <p:nvGrpSpPr>
          <p:cNvPr id="34" name="그룹 33"/>
          <p:cNvGrpSpPr/>
          <p:nvPr/>
        </p:nvGrpSpPr>
        <p:grpSpPr>
          <a:xfrm>
            <a:off x="4824528" y="1666460"/>
            <a:ext cx="3311687" cy="499336"/>
            <a:chOff x="4835532" y="2247400"/>
            <a:chExt cx="3456000" cy="521096"/>
          </a:xfrm>
        </p:grpSpPr>
        <p:grpSp>
          <p:nvGrpSpPr>
            <p:cNvPr id="35" name="그룹 34"/>
            <p:cNvGrpSpPr/>
            <p:nvPr/>
          </p:nvGrpSpPr>
          <p:grpSpPr>
            <a:xfrm>
              <a:off x="4835532" y="2247400"/>
              <a:ext cx="3456000" cy="521096"/>
              <a:chOff x="4835532" y="2247400"/>
              <a:chExt cx="3456000" cy="521096"/>
            </a:xfrm>
          </p:grpSpPr>
          <p:sp>
            <p:nvSpPr>
              <p:cNvPr id="39" name="모서리가 둥근 직사각형 38"/>
              <p:cNvSpPr/>
              <p:nvPr/>
            </p:nvSpPr>
            <p:spPr>
              <a:xfrm>
                <a:off x="4835532" y="2247400"/>
                <a:ext cx="3456000" cy="521096"/>
              </a:xfrm>
              <a:prstGeom prst="roundRect">
                <a:avLst/>
              </a:prstGeom>
              <a:solidFill>
                <a:srgbClr val="402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모서리가 둥근 직사각형 39"/>
              <p:cNvSpPr/>
              <p:nvPr/>
            </p:nvSpPr>
            <p:spPr>
              <a:xfrm>
                <a:off x="4886417" y="2295490"/>
                <a:ext cx="3347642" cy="424916"/>
              </a:xfrm>
              <a:prstGeom prst="roundRect">
                <a:avLst/>
              </a:prstGeom>
              <a:blipFill>
                <a:blip r:embed="rId6" cstate="print">
                  <a:extLst>
                    <a:ext uri="{28A0092B-C50C-407E-A947-70E740481C1C}">
                      <a14:useLocalDpi xmlns:a14="http://schemas.microsoft.com/office/drawing/2010/main"/>
                    </a:ext>
                  </a:extLst>
                </a:blip>
                <a:srcRect/>
                <a:stretch>
                  <a:fillRect/>
                </a:stretch>
              </a:blipFill>
              <a:ln w="1270">
                <a:gradFill flip="none" rotWithShape="1">
                  <a:gsLst>
                    <a:gs pos="0">
                      <a:schemeClr val="bg1"/>
                    </a:gs>
                    <a:gs pos="100000">
                      <a:srgbClr val="402D1F">
                        <a:lumMod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모서리가 둥근 직사각형 40"/>
              <p:cNvSpPr/>
              <p:nvPr/>
            </p:nvSpPr>
            <p:spPr>
              <a:xfrm>
                <a:off x="4886417" y="2295490"/>
                <a:ext cx="3347642" cy="424916"/>
              </a:xfrm>
              <a:prstGeom prst="roundRect">
                <a:avLst/>
              </a:prstGeom>
              <a:gradFill>
                <a:gsLst>
                  <a:gs pos="0">
                    <a:schemeClr val="bg1">
                      <a:alpha val="35000"/>
                    </a:schemeClr>
                  </a:gs>
                  <a:gs pos="100000">
                    <a:schemeClr val="bg1">
                      <a:alpha val="0"/>
                    </a:schemeClr>
                  </a:gs>
                </a:gsLst>
                <a:lin ang="5400000" scaled="1"/>
              </a:gra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6" name="그룹 35"/>
            <p:cNvGrpSpPr/>
            <p:nvPr/>
          </p:nvGrpSpPr>
          <p:grpSpPr>
            <a:xfrm>
              <a:off x="4984503" y="2461506"/>
              <a:ext cx="3158058" cy="92884"/>
              <a:chOff x="1014697" y="2461506"/>
              <a:chExt cx="3158058" cy="92884"/>
            </a:xfrm>
          </p:grpSpPr>
          <p:sp>
            <p:nvSpPr>
              <p:cNvPr id="37" name="타원 36"/>
              <p:cNvSpPr/>
              <p:nvPr/>
            </p:nvSpPr>
            <p:spPr>
              <a:xfrm>
                <a:off x="1014697" y="2461506"/>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타원 37"/>
              <p:cNvSpPr/>
              <p:nvPr/>
            </p:nvSpPr>
            <p:spPr>
              <a:xfrm>
                <a:off x="4079869" y="2461506"/>
                <a:ext cx="92886" cy="92884"/>
              </a:xfrm>
              <a:prstGeom prst="ellipse">
                <a:avLst/>
              </a:prstGeom>
              <a:solidFill>
                <a:srgbClr val="402D1F"/>
              </a:solidFill>
              <a:ln w="1270">
                <a:gradFill>
                  <a:gsLst>
                    <a:gs pos="0">
                      <a:schemeClr val="bg1"/>
                    </a:gs>
                    <a:gs pos="100000">
                      <a:srgbClr val="402D1F"/>
                    </a:gs>
                  </a:gsLst>
                  <a:lin ang="5400000" scaled="0"/>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42" name="Rectangle 3"/>
          <p:cNvSpPr txBox="1">
            <a:spLocks noChangeArrowheads="1"/>
          </p:cNvSpPr>
          <p:nvPr/>
        </p:nvSpPr>
        <p:spPr bwMode="auto">
          <a:xfrm>
            <a:off x="4901605" y="2287242"/>
            <a:ext cx="3157533" cy="486625"/>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p>
            <a:pPr algn="just">
              <a:buFont typeface="Arial" pitchFamily="34" charset="0"/>
              <a:buNone/>
              <a:defRPr/>
            </a:pPr>
            <a:r>
              <a:rPr kumimoji="0" lang="en-US" altLang="ko-KR" sz="1100" spc="-70">
                <a:solidFill>
                  <a:schemeClr val="tx1">
                    <a:lumMod val="75000"/>
                    <a:lumOff val="25000"/>
                  </a:schemeClr>
                </a:solidFill>
                <a:latin typeface="Calibri" pitchFamily="34" charset="0"/>
                <a:cs typeface="Arial" pitchFamily="34" charset="0"/>
              </a:rPr>
              <a:t>Lorem ipsum dolor sit amet, consectetur adipiscing elit, set eiusmod tempor incidunt et labore et dolore magna aliquam. Ut enim ad minim veniam, quis nostrud exerc. </a:t>
            </a:r>
          </a:p>
        </p:txBody>
      </p:sp>
      <p:pic>
        <p:nvPicPr>
          <p:cNvPr id="43" name="그림 42"/>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088171" y="2936118"/>
            <a:ext cx="3150915" cy="734020"/>
          </a:xfrm>
          <a:prstGeom prst="rect">
            <a:avLst/>
          </a:prstGeom>
          <a:ln w="3175">
            <a:solidFill>
              <a:srgbClr val="402D1F"/>
            </a:solidFill>
          </a:ln>
        </p:spPr>
      </p:pic>
      <p:sp>
        <p:nvSpPr>
          <p:cNvPr id="44" name="Rectangle 3"/>
          <p:cNvSpPr txBox="1">
            <a:spLocks noChangeArrowheads="1"/>
          </p:cNvSpPr>
          <p:nvPr/>
        </p:nvSpPr>
        <p:spPr bwMode="auto">
          <a:xfrm>
            <a:off x="1084862" y="2287242"/>
            <a:ext cx="3157533" cy="486625"/>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p>
            <a:pPr algn="just">
              <a:buFont typeface="Arial" pitchFamily="34" charset="0"/>
              <a:buNone/>
              <a:defRPr/>
            </a:pPr>
            <a:r>
              <a:rPr kumimoji="0" lang="en-US" altLang="ko-KR" sz="1100" spc="-70" dirty="0">
                <a:solidFill>
                  <a:schemeClr val="tx1">
                    <a:lumMod val="75000"/>
                    <a:lumOff val="25000"/>
                  </a:schemeClr>
                </a:solidFill>
                <a:latin typeface="Calibri" pitchFamily="34" charset="0"/>
                <a:cs typeface="Arial" pitchFamily="34" charset="0"/>
              </a:rPr>
              <a:t>Ut enim ad minim veniam, quis nostrud exerc. Irure dolor in reprehend incididunt ut labore et dolore magna aliqua. Ut enim ad minim veniam, quis nostrud exerci </a:t>
            </a:r>
          </a:p>
        </p:txBody>
      </p:sp>
      <p:sp>
        <p:nvSpPr>
          <p:cNvPr id="45" name="Rectangle 3"/>
          <p:cNvSpPr txBox="1">
            <a:spLocks noChangeArrowheads="1"/>
          </p:cNvSpPr>
          <p:nvPr/>
        </p:nvSpPr>
        <p:spPr bwMode="auto">
          <a:xfrm>
            <a:off x="1084862" y="3832387"/>
            <a:ext cx="3157533" cy="648834"/>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p>
            <a:pPr algn="just">
              <a:buFont typeface="Arial" pitchFamily="34" charset="0"/>
              <a:buNone/>
              <a:defRPr/>
            </a:pPr>
            <a:r>
              <a:rPr kumimoji="0" lang="en-US" altLang="ko-KR" sz="1100" spc="-70">
                <a:solidFill>
                  <a:schemeClr val="tx1">
                    <a:lumMod val="75000"/>
                    <a:lumOff val="25000"/>
                  </a:schemeClr>
                </a:solidFill>
                <a:latin typeface="Calibri" pitchFamily="34" charset="0"/>
                <a:cs typeface="Arial" pitchFamily="34" charset="0"/>
              </a:rPr>
              <a:t>Lorem ipsum dolor sit amet, consectetur adipiscing elit, set eiusmod tempor incidunt et labore et dolore magna aliquam. Ut enim ad minim veniam, quis nostrud exerc. Irure dolor in reprehend incididunt ut labore et dolore magna aliqua.</a:t>
            </a:r>
          </a:p>
        </p:txBody>
      </p:sp>
      <p:sp>
        <p:nvSpPr>
          <p:cNvPr id="46" name="Rectangle 3"/>
          <p:cNvSpPr txBox="1">
            <a:spLocks noChangeArrowheads="1"/>
          </p:cNvSpPr>
          <p:nvPr/>
        </p:nvSpPr>
        <p:spPr bwMode="auto">
          <a:xfrm>
            <a:off x="5483146" y="1768666"/>
            <a:ext cx="1994450" cy="23593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spcBef>
                <a:spcPct val="20000"/>
              </a:spcBef>
            </a:pPr>
            <a:r>
              <a:rPr lang="en-US" altLang="ko-KR" sz="1600" b="1">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rPr>
              <a:t>Eye-Catching Visual</a:t>
            </a:r>
          </a:p>
        </p:txBody>
      </p:sp>
      <p:sp>
        <p:nvSpPr>
          <p:cNvPr id="47" name="Rectangle 3"/>
          <p:cNvSpPr txBox="1">
            <a:spLocks noChangeArrowheads="1"/>
          </p:cNvSpPr>
          <p:nvPr/>
        </p:nvSpPr>
        <p:spPr bwMode="auto">
          <a:xfrm>
            <a:off x="1253642" y="1768666"/>
            <a:ext cx="2819973" cy="23593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spcBef>
                <a:spcPct val="20000"/>
              </a:spcBef>
            </a:pPr>
            <a:r>
              <a:rPr lang="en-US" altLang="ko-KR" sz="1600" b="1">
                <a:solidFill>
                  <a:srgbClr val="402D1F"/>
                </a:solidFill>
                <a:effectLst>
                  <a:innerShdw blurRad="63500" dist="50800" dir="18900000">
                    <a:prstClr val="black">
                      <a:alpha val="50000"/>
                    </a:prstClr>
                  </a:innerShdw>
                </a:effectLst>
                <a:latin typeface="Calibri" panose="020F0502020204030204" pitchFamily="34" charset="0"/>
                <a:cs typeface="Tahoma" panose="020B0604030504040204" pitchFamily="34" charset="0"/>
              </a:rPr>
              <a:t>Top quality design</a:t>
            </a:r>
          </a:p>
        </p:txBody>
      </p:sp>
      <p:grpSp>
        <p:nvGrpSpPr>
          <p:cNvPr id="100" name="그룹 99"/>
          <p:cNvGrpSpPr/>
          <p:nvPr/>
        </p:nvGrpSpPr>
        <p:grpSpPr>
          <a:xfrm>
            <a:off x="4975821" y="2877206"/>
            <a:ext cx="3049749" cy="1864512"/>
            <a:chOff x="4993418" y="3286387"/>
            <a:chExt cx="3264758" cy="1995962"/>
          </a:xfrm>
        </p:grpSpPr>
        <p:grpSp>
          <p:nvGrpSpPr>
            <p:cNvPr id="49" name="그룹 48"/>
            <p:cNvGrpSpPr/>
            <p:nvPr/>
          </p:nvGrpSpPr>
          <p:grpSpPr>
            <a:xfrm>
              <a:off x="5019210" y="3286387"/>
              <a:ext cx="3238966" cy="1995962"/>
              <a:chOff x="177800" y="1811338"/>
              <a:chExt cx="5319713" cy="3278187"/>
            </a:xfrm>
            <a:solidFill>
              <a:schemeClr val="bg1">
                <a:alpha val="50000"/>
              </a:schemeClr>
            </a:solidFill>
            <a:effectLst/>
          </p:grpSpPr>
          <p:sp>
            <p:nvSpPr>
              <p:cNvPr id="50" name="Freeform 57"/>
              <p:cNvSpPr>
                <a:spLocks/>
              </p:cNvSpPr>
              <p:nvPr/>
            </p:nvSpPr>
            <p:spPr bwMode="auto">
              <a:xfrm>
                <a:off x="431800" y="1811338"/>
                <a:ext cx="681038" cy="484187"/>
              </a:xfrm>
              <a:custGeom>
                <a:avLst/>
                <a:gdLst>
                  <a:gd name="T0" fmla="*/ 0 w 859"/>
                  <a:gd name="T1" fmla="*/ 343 h 609"/>
                  <a:gd name="T2" fmla="*/ 6 w 859"/>
                  <a:gd name="T3" fmla="*/ 378 h 609"/>
                  <a:gd name="T4" fmla="*/ 23 w 859"/>
                  <a:gd name="T5" fmla="*/ 377 h 609"/>
                  <a:gd name="T6" fmla="*/ 14 w 859"/>
                  <a:gd name="T7" fmla="*/ 391 h 609"/>
                  <a:gd name="T8" fmla="*/ 45 w 859"/>
                  <a:gd name="T9" fmla="*/ 392 h 609"/>
                  <a:gd name="T10" fmla="*/ 73 w 859"/>
                  <a:gd name="T11" fmla="*/ 394 h 609"/>
                  <a:gd name="T12" fmla="*/ 90 w 859"/>
                  <a:gd name="T13" fmla="*/ 408 h 609"/>
                  <a:gd name="T14" fmla="*/ 118 w 859"/>
                  <a:gd name="T15" fmla="*/ 437 h 609"/>
                  <a:gd name="T16" fmla="*/ 122 w 859"/>
                  <a:gd name="T17" fmla="*/ 458 h 609"/>
                  <a:gd name="T18" fmla="*/ 126 w 859"/>
                  <a:gd name="T19" fmla="*/ 475 h 609"/>
                  <a:gd name="T20" fmla="*/ 129 w 859"/>
                  <a:gd name="T21" fmla="*/ 504 h 609"/>
                  <a:gd name="T22" fmla="*/ 138 w 859"/>
                  <a:gd name="T23" fmla="*/ 511 h 609"/>
                  <a:gd name="T24" fmla="*/ 167 w 859"/>
                  <a:gd name="T25" fmla="*/ 524 h 609"/>
                  <a:gd name="T26" fmla="*/ 185 w 859"/>
                  <a:gd name="T27" fmla="*/ 534 h 609"/>
                  <a:gd name="T28" fmla="*/ 212 w 859"/>
                  <a:gd name="T29" fmla="*/ 531 h 609"/>
                  <a:gd name="T30" fmla="*/ 236 w 859"/>
                  <a:gd name="T31" fmla="*/ 534 h 609"/>
                  <a:gd name="T32" fmla="*/ 281 w 859"/>
                  <a:gd name="T33" fmla="*/ 542 h 609"/>
                  <a:gd name="T34" fmla="*/ 300 w 859"/>
                  <a:gd name="T35" fmla="*/ 553 h 609"/>
                  <a:gd name="T36" fmla="*/ 351 w 859"/>
                  <a:gd name="T37" fmla="*/ 576 h 609"/>
                  <a:gd name="T38" fmla="*/ 359 w 859"/>
                  <a:gd name="T39" fmla="*/ 567 h 609"/>
                  <a:gd name="T40" fmla="*/ 428 w 859"/>
                  <a:gd name="T41" fmla="*/ 566 h 609"/>
                  <a:gd name="T42" fmla="*/ 491 w 859"/>
                  <a:gd name="T43" fmla="*/ 563 h 609"/>
                  <a:gd name="T44" fmla="*/ 515 w 859"/>
                  <a:gd name="T45" fmla="*/ 562 h 609"/>
                  <a:gd name="T46" fmla="*/ 576 w 859"/>
                  <a:gd name="T47" fmla="*/ 574 h 609"/>
                  <a:gd name="T48" fmla="*/ 650 w 859"/>
                  <a:gd name="T49" fmla="*/ 590 h 609"/>
                  <a:gd name="T50" fmla="*/ 751 w 859"/>
                  <a:gd name="T51" fmla="*/ 609 h 609"/>
                  <a:gd name="T52" fmla="*/ 757 w 859"/>
                  <a:gd name="T53" fmla="*/ 608 h 609"/>
                  <a:gd name="T54" fmla="*/ 764 w 859"/>
                  <a:gd name="T55" fmla="*/ 594 h 609"/>
                  <a:gd name="T56" fmla="*/ 767 w 859"/>
                  <a:gd name="T57" fmla="*/ 542 h 609"/>
                  <a:gd name="T58" fmla="*/ 796 w 859"/>
                  <a:gd name="T59" fmla="*/ 380 h 609"/>
                  <a:gd name="T60" fmla="*/ 830 w 859"/>
                  <a:gd name="T61" fmla="*/ 248 h 609"/>
                  <a:gd name="T62" fmla="*/ 858 w 859"/>
                  <a:gd name="T63" fmla="*/ 147 h 609"/>
                  <a:gd name="T64" fmla="*/ 258 w 859"/>
                  <a:gd name="T65" fmla="*/ 0 h 609"/>
                  <a:gd name="T66" fmla="*/ 257 w 859"/>
                  <a:gd name="T67" fmla="*/ 1 h 609"/>
                  <a:gd name="T68" fmla="*/ 265 w 859"/>
                  <a:gd name="T69" fmla="*/ 36 h 609"/>
                  <a:gd name="T70" fmla="*/ 264 w 859"/>
                  <a:gd name="T71" fmla="*/ 76 h 609"/>
                  <a:gd name="T72" fmla="*/ 258 w 859"/>
                  <a:gd name="T73" fmla="*/ 143 h 609"/>
                  <a:gd name="T74" fmla="*/ 225 w 859"/>
                  <a:gd name="T75" fmla="*/ 113 h 609"/>
                  <a:gd name="T76" fmla="*/ 202 w 859"/>
                  <a:gd name="T77" fmla="*/ 108 h 609"/>
                  <a:gd name="T78" fmla="*/ 169 w 859"/>
                  <a:gd name="T79" fmla="*/ 104 h 609"/>
                  <a:gd name="T80" fmla="*/ 138 w 859"/>
                  <a:gd name="T81" fmla="*/ 94 h 609"/>
                  <a:gd name="T82" fmla="*/ 100 w 859"/>
                  <a:gd name="T83" fmla="*/ 78 h 609"/>
                  <a:gd name="T84" fmla="*/ 55 w 859"/>
                  <a:gd name="T85" fmla="*/ 41 h 609"/>
                  <a:gd name="T86" fmla="*/ 33 w 859"/>
                  <a:gd name="T87" fmla="*/ 21 h 609"/>
                  <a:gd name="T88" fmla="*/ 21 w 859"/>
                  <a:gd name="T89" fmla="*/ 39 h 609"/>
                  <a:gd name="T90" fmla="*/ 17 w 859"/>
                  <a:gd name="T91" fmla="*/ 119 h 609"/>
                  <a:gd name="T92" fmla="*/ 23 w 859"/>
                  <a:gd name="T93" fmla="*/ 170 h 609"/>
                  <a:gd name="T94" fmla="*/ 26 w 859"/>
                  <a:gd name="T95" fmla="*/ 209 h 609"/>
                  <a:gd name="T96" fmla="*/ 31 w 859"/>
                  <a:gd name="T97" fmla="*/ 242 h 609"/>
                  <a:gd name="T98" fmla="*/ 40 w 859"/>
                  <a:gd name="T99" fmla="*/ 259 h 609"/>
                  <a:gd name="T100" fmla="*/ 37 w 859"/>
                  <a:gd name="T101" fmla="*/ 270 h 609"/>
                  <a:gd name="T102" fmla="*/ 23 w 859"/>
                  <a:gd name="T103" fmla="*/ 304 h 609"/>
                  <a:gd name="T104" fmla="*/ 24 w 859"/>
                  <a:gd name="T105" fmla="*/ 307 h 609"/>
                  <a:gd name="T106" fmla="*/ 26 w 859"/>
                  <a:gd name="T107" fmla="*/ 307 h 609"/>
                  <a:gd name="T108" fmla="*/ 20 w 859"/>
                  <a:gd name="T109" fmla="*/ 318 h 609"/>
                  <a:gd name="T110" fmla="*/ 9 w 859"/>
                  <a:gd name="T111" fmla="*/ 329 h 609"/>
                  <a:gd name="T112" fmla="*/ 3 w 859"/>
                  <a:gd name="T113" fmla="*/ 338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9" h="609">
                    <a:moveTo>
                      <a:pt x="3" y="338"/>
                    </a:moveTo>
                    <a:lnTo>
                      <a:pt x="3" y="338"/>
                    </a:lnTo>
                    <a:lnTo>
                      <a:pt x="2" y="340"/>
                    </a:lnTo>
                    <a:lnTo>
                      <a:pt x="0" y="343"/>
                    </a:lnTo>
                    <a:lnTo>
                      <a:pt x="0" y="360"/>
                    </a:lnTo>
                    <a:lnTo>
                      <a:pt x="0" y="360"/>
                    </a:lnTo>
                    <a:lnTo>
                      <a:pt x="3" y="370"/>
                    </a:lnTo>
                    <a:lnTo>
                      <a:pt x="6" y="378"/>
                    </a:lnTo>
                    <a:lnTo>
                      <a:pt x="9" y="385"/>
                    </a:lnTo>
                    <a:lnTo>
                      <a:pt x="13" y="389"/>
                    </a:lnTo>
                    <a:lnTo>
                      <a:pt x="13" y="389"/>
                    </a:lnTo>
                    <a:lnTo>
                      <a:pt x="23" y="377"/>
                    </a:lnTo>
                    <a:lnTo>
                      <a:pt x="23" y="378"/>
                    </a:lnTo>
                    <a:lnTo>
                      <a:pt x="23" y="378"/>
                    </a:lnTo>
                    <a:lnTo>
                      <a:pt x="14" y="391"/>
                    </a:lnTo>
                    <a:lnTo>
                      <a:pt x="14" y="391"/>
                    </a:lnTo>
                    <a:lnTo>
                      <a:pt x="20" y="396"/>
                    </a:lnTo>
                    <a:lnTo>
                      <a:pt x="20" y="396"/>
                    </a:lnTo>
                    <a:lnTo>
                      <a:pt x="34" y="394"/>
                    </a:lnTo>
                    <a:lnTo>
                      <a:pt x="45" y="392"/>
                    </a:lnTo>
                    <a:lnTo>
                      <a:pt x="56" y="391"/>
                    </a:lnTo>
                    <a:lnTo>
                      <a:pt x="56" y="391"/>
                    </a:lnTo>
                    <a:lnTo>
                      <a:pt x="69" y="392"/>
                    </a:lnTo>
                    <a:lnTo>
                      <a:pt x="73" y="394"/>
                    </a:lnTo>
                    <a:lnTo>
                      <a:pt x="76" y="396"/>
                    </a:lnTo>
                    <a:lnTo>
                      <a:pt x="76" y="396"/>
                    </a:lnTo>
                    <a:lnTo>
                      <a:pt x="90" y="408"/>
                    </a:lnTo>
                    <a:lnTo>
                      <a:pt x="90" y="408"/>
                    </a:lnTo>
                    <a:lnTo>
                      <a:pt x="100" y="416"/>
                    </a:lnTo>
                    <a:lnTo>
                      <a:pt x="110" y="424"/>
                    </a:lnTo>
                    <a:lnTo>
                      <a:pt x="117" y="433"/>
                    </a:lnTo>
                    <a:lnTo>
                      <a:pt x="118" y="437"/>
                    </a:lnTo>
                    <a:lnTo>
                      <a:pt x="118" y="441"/>
                    </a:lnTo>
                    <a:lnTo>
                      <a:pt x="118" y="441"/>
                    </a:lnTo>
                    <a:lnTo>
                      <a:pt x="119" y="451"/>
                    </a:lnTo>
                    <a:lnTo>
                      <a:pt x="122" y="458"/>
                    </a:lnTo>
                    <a:lnTo>
                      <a:pt x="122" y="458"/>
                    </a:lnTo>
                    <a:lnTo>
                      <a:pt x="125" y="465"/>
                    </a:lnTo>
                    <a:lnTo>
                      <a:pt x="126" y="475"/>
                    </a:lnTo>
                    <a:lnTo>
                      <a:pt x="126" y="475"/>
                    </a:lnTo>
                    <a:lnTo>
                      <a:pt x="128" y="490"/>
                    </a:lnTo>
                    <a:lnTo>
                      <a:pt x="128" y="490"/>
                    </a:lnTo>
                    <a:lnTo>
                      <a:pt x="128" y="499"/>
                    </a:lnTo>
                    <a:lnTo>
                      <a:pt x="129" y="504"/>
                    </a:lnTo>
                    <a:lnTo>
                      <a:pt x="132" y="510"/>
                    </a:lnTo>
                    <a:lnTo>
                      <a:pt x="135" y="510"/>
                    </a:lnTo>
                    <a:lnTo>
                      <a:pt x="138" y="511"/>
                    </a:lnTo>
                    <a:lnTo>
                      <a:pt x="138" y="511"/>
                    </a:lnTo>
                    <a:lnTo>
                      <a:pt x="145" y="513"/>
                    </a:lnTo>
                    <a:lnTo>
                      <a:pt x="152" y="516"/>
                    </a:lnTo>
                    <a:lnTo>
                      <a:pt x="167" y="524"/>
                    </a:lnTo>
                    <a:lnTo>
                      <a:pt x="167" y="524"/>
                    </a:lnTo>
                    <a:lnTo>
                      <a:pt x="178" y="531"/>
                    </a:lnTo>
                    <a:lnTo>
                      <a:pt x="183" y="532"/>
                    </a:lnTo>
                    <a:lnTo>
                      <a:pt x="185" y="534"/>
                    </a:lnTo>
                    <a:lnTo>
                      <a:pt x="185" y="534"/>
                    </a:lnTo>
                    <a:lnTo>
                      <a:pt x="194" y="532"/>
                    </a:lnTo>
                    <a:lnTo>
                      <a:pt x="194" y="532"/>
                    </a:lnTo>
                    <a:lnTo>
                      <a:pt x="202" y="531"/>
                    </a:lnTo>
                    <a:lnTo>
                      <a:pt x="212" y="531"/>
                    </a:lnTo>
                    <a:lnTo>
                      <a:pt x="212" y="531"/>
                    </a:lnTo>
                    <a:lnTo>
                      <a:pt x="223" y="531"/>
                    </a:lnTo>
                    <a:lnTo>
                      <a:pt x="236" y="534"/>
                    </a:lnTo>
                    <a:lnTo>
                      <a:pt x="236" y="534"/>
                    </a:lnTo>
                    <a:lnTo>
                      <a:pt x="250" y="537"/>
                    </a:lnTo>
                    <a:lnTo>
                      <a:pt x="250" y="537"/>
                    </a:lnTo>
                    <a:lnTo>
                      <a:pt x="267" y="539"/>
                    </a:lnTo>
                    <a:lnTo>
                      <a:pt x="281" y="542"/>
                    </a:lnTo>
                    <a:lnTo>
                      <a:pt x="292" y="548"/>
                    </a:lnTo>
                    <a:lnTo>
                      <a:pt x="297" y="551"/>
                    </a:lnTo>
                    <a:lnTo>
                      <a:pt x="300" y="553"/>
                    </a:lnTo>
                    <a:lnTo>
                      <a:pt x="300" y="553"/>
                    </a:lnTo>
                    <a:lnTo>
                      <a:pt x="306" y="558"/>
                    </a:lnTo>
                    <a:lnTo>
                      <a:pt x="311" y="560"/>
                    </a:lnTo>
                    <a:lnTo>
                      <a:pt x="327" y="567"/>
                    </a:lnTo>
                    <a:lnTo>
                      <a:pt x="351" y="576"/>
                    </a:lnTo>
                    <a:lnTo>
                      <a:pt x="351" y="576"/>
                    </a:lnTo>
                    <a:lnTo>
                      <a:pt x="351" y="573"/>
                    </a:lnTo>
                    <a:lnTo>
                      <a:pt x="353" y="570"/>
                    </a:lnTo>
                    <a:lnTo>
                      <a:pt x="359" y="567"/>
                    </a:lnTo>
                    <a:lnTo>
                      <a:pt x="367" y="567"/>
                    </a:lnTo>
                    <a:lnTo>
                      <a:pt x="367" y="567"/>
                    </a:lnTo>
                    <a:lnTo>
                      <a:pt x="428" y="566"/>
                    </a:lnTo>
                    <a:lnTo>
                      <a:pt x="428" y="566"/>
                    </a:lnTo>
                    <a:lnTo>
                      <a:pt x="480" y="565"/>
                    </a:lnTo>
                    <a:lnTo>
                      <a:pt x="480" y="565"/>
                    </a:lnTo>
                    <a:lnTo>
                      <a:pt x="491" y="563"/>
                    </a:lnTo>
                    <a:lnTo>
                      <a:pt x="491" y="563"/>
                    </a:lnTo>
                    <a:lnTo>
                      <a:pt x="496" y="562"/>
                    </a:lnTo>
                    <a:lnTo>
                      <a:pt x="505" y="562"/>
                    </a:lnTo>
                    <a:lnTo>
                      <a:pt x="505" y="562"/>
                    </a:lnTo>
                    <a:lnTo>
                      <a:pt x="515" y="562"/>
                    </a:lnTo>
                    <a:lnTo>
                      <a:pt x="527" y="565"/>
                    </a:lnTo>
                    <a:lnTo>
                      <a:pt x="527" y="565"/>
                    </a:lnTo>
                    <a:lnTo>
                      <a:pt x="576" y="574"/>
                    </a:lnTo>
                    <a:lnTo>
                      <a:pt x="576" y="574"/>
                    </a:lnTo>
                    <a:lnTo>
                      <a:pt x="621" y="584"/>
                    </a:lnTo>
                    <a:lnTo>
                      <a:pt x="639" y="588"/>
                    </a:lnTo>
                    <a:lnTo>
                      <a:pt x="650" y="590"/>
                    </a:lnTo>
                    <a:lnTo>
                      <a:pt x="650" y="590"/>
                    </a:lnTo>
                    <a:lnTo>
                      <a:pt x="671" y="591"/>
                    </a:lnTo>
                    <a:lnTo>
                      <a:pt x="702" y="597"/>
                    </a:lnTo>
                    <a:lnTo>
                      <a:pt x="732" y="604"/>
                    </a:lnTo>
                    <a:lnTo>
                      <a:pt x="751" y="609"/>
                    </a:lnTo>
                    <a:lnTo>
                      <a:pt x="751" y="609"/>
                    </a:lnTo>
                    <a:lnTo>
                      <a:pt x="754" y="609"/>
                    </a:lnTo>
                    <a:lnTo>
                      <a:pt x="754" y="609"/>
                    </a:lnTo>
                    <a:lnTo>
                      <a:pt x="757" y="608"/>
                    </a:lnTo>
                    <a:lnTo>
                      <a:pt x="760" y="605"/>
                    </a:lnTo>
                    <a:lnTo>
                      <a:pt x="763" y="601"/>
                    </a:lnTo>
                    <a:lnTo>
                      <a:pt x="764" y="594"/>
                    </a:lnTo>
                    <a:lnTo>
                      <a:pt x="764" y="594"/>
                    </a:lnTo>
                    <a:lnTo>
                      <a:pt x="764" y="577"/>
                    </a:lnTo>
                    <a:lnTo>
                      <a:pt x="764" y="559"/>
                    </a:lnTo>
                    <a:lnTo>
                      <a:pt x="764" y="559"/>
                    </a:lnTo>
                    <a:lnTo>
                      <a:pt x="767" y="542"/>
                    </a:lnTo>
                    <a:lnTo>
                      <a:pt x="770" y="516"/>
                    </a:lnTo>
                    <a:lnTo>
                      <a:pt x="782" y="448"/>
                    </a:lnTo>
                    <a:lnTo>
                      <a:pt x="782" y="448"/>
                    </a:lnTo>
                    <a:lnTo>
                      <a:pt x="796" y="380"/>
                    </a:lnTo>
                    <a:lnTo>
                      <a:pt x="796" y="380"/>
                    </a:lnTo>
                    <a:lnTo>
                      <a:pt x="800" y="353"/>
                    </a:lnTo>
                    <a:lnTo>
                      <a:pt x="809" y="321"/>
                    </a:lnTo>
                    <a:lnTo>
                      <a:pt x="830" y="248"/>
                    </a:lnTo>
                    <a:lnTo>
                      <a:pt x="859" y="149"/>
                    </a:lnTo>
                    <a:lnTo>
                      <a:pt x="858" y="149"/>
                    </a:lnTo>
                    <a:lnTo>
                      <a:pt x="858" y="147"/>
                    </a:lnTo>
                    <a:lnTo>
                      <a:pt x="858" y="147"/>
                    </a:lnTo>
                    <a:lnTo>
                      <a:pt x="565" y="78"/>
                    </a:lnTo>
                    <a:lnTo>
                      <a:pt x="370" y="31"/>
                    </a:lnTo>
                    <a:lnTo>
                      <a:pt x="299" y="11"/>
                    </a:lnTo>
                    <a:lnTo>
                      <a:pt x="258" y="0"/>
                    </a:lnTo>
                    <a:lnTo>
                      <a:pt x="258" y="0"/>
                    </a:lnTo>
                    <a:lnTo>
                      <a:pt x="257" y="0"/>
                    </a:lnTo>
                    <a:lnTo>
                      <a:pt x="257" y="0"/>
                    </a:lnTo>
                    <a:lnTo>
                      <a:pt x="257" y="1"/>
                    </a:lnTo>
                    <a:lnTo>
                      <a:pt x="258" y="6"/>
                    </a:lnTo>
                    <a:lnTo>
                      <a:pt x="261" y="17"/>
                    </a:lnTo>
                    <a:lnTo>
                      <a:pt x="261" y="17"/>
                    </a:lnTo>
                    <a:lnTo>
                      <a:pt x="265" y="36"/>
                    </a:lnTo>
                    <a:lnTo>
                      <a:pt x="268" y="46"/>
                    </a:lnTo>
                    <a:lnTo>
                      <a:pt x="267" y="55"/>
                    </a:lnTo>
                    <a:lnTo>
                      <a:pt x="267" y="55"/>
                    </a:lnTo>
                    <a:lnTo>
                      <a:pt x="264" y="76"/>
                    </a:lnTo>
                    <a:lnTo>
                      <a:pt x="264" y="76"/>
                    </a:lnTo>
                    <a:lnTo>
                      <a:pt x="260" y="92"/>
                    </a:lnTo>
                    <a:lnTo>
                      <a:pt x="258" y="108"/>
                    </a:lnTo>
                    <a:lnTo>
                      <a:pt x="258" y="143"/>
                    </a:lnTo>
                    <a:lnTo>
                      <a:pt x="258" y="143"/>
                    </a:lnTo>
                    <a:lnTo>
                      <a:pt x="258" y="143"/>
                    </a:lnTo>
                    <a:lnTo>
                      <a:pt x="240" y="126"/>
                    </a:lnTo>
                    <a:lnTo>
                      <a:pt x="225" y="113"/>
                    </a:lnTo>
                    <a:lnTo>
                      <a:pt x="219" y="111"/>
                    </a:lnTo>
                    <a:lnTo>
                      <a:pt x="213" y="109"/>
                    </a:lnTo>
                    <a:lnTo>
                      <a:pt x="213" y="109"/>
                    </a:lnTo>
                    <a:lnTo>
                      <a:pt x="202" y="108"/>
                    </a:lnTo>
                    <a:lnTo>
                      <a:pt x="190" y="106"/>
                    </a:lnTo>
                    <a:lnTo>
                      <a:pt x="190" y="106"/>
                    </a:lnTo>
                    <a:lnTo>
                      <a:pt x="169" y="104"/>
                    </a:lnTo>
                    <a:lnTo>
                      <a:pt x="169" y="104"/>
                    </a:lnTo>
                    <a:lnTo>
                      <a:pt x="160" y="102"/>
                    </a:lnTo>
                    <a:lnTo>
                      <a:pt x="152" y="99"/>
                    </a:lnTo>
                    <a:lnTo>
                      <a:pt x="138" y="94"/>
                    </a:lnTo>
                    <a:lnTo>
                      <a:pt x="138" y="94"/>
                    </a:lnTo>
                    <a:lnTo>
                      <a:pt x="125" y="88"/>
                    </a:lnTo>
                    <a:lnTo>
                      <a:pt x="107" y="81"/>
                    </a:lnTo>
                    <a:lnTo>
                      <a:pt x="107" y="81"/>
                    </a:lnTo>
                    <a:lnTo>
                      <a:pt x="100" y="78"/>
                    </a:lnTo>
                    <a:lnTo>
                      <a:pt x="93" y="74"/>
                    </a:lnTo>
                    <a:lnTo>
                      <a:pt x="80" y="64"/>
                    </a:lnTo>
                    <a:lnTo>
                      <a:pt x="68" y="52"/>
                    </a:lnTo>
                    <a:lnTo>
                      <a:pt x="55" y="41"/>
                    </a:lnTo>
                    <a:lnTo>
                      <a:pt x="55" y="41"/>
                    </a:lnTo>
                    <a:lnTo>
                      <a:pt x="41" y="25"/>
                    </a:lnTo>
                    <a:lnTo>
                      <a:pt x="35" y="21"/>
                    </a:lnTo>
                    <a:lnTo>
                      <a:pt x="33" y="21"/>
                    </a:lnTo>
                    <a:lnTo>
                      <a:pt x="31" y="22"/>
                    </a:lnTo>
                    <a:lnTo>
                      <a:pt x="31" y="22"/>
                    </a:lnTo>
                    <a:lnTo>
                      <a:pt x="26" y="29"/>
                    </a:lnTo>
                    <a:lnTo>
                      <a:pt x="21" y="39"/>
                    </a:lnTo>
                    <a:lnTo>
                      <a:pt x="19" y="50"/>
                    </a:lnTo>
                    <a:lnTo>
                      <a:pt x="17" y="63"/>
                    </a:lnTo>
                    <a:lnTo>
                      <a:pt x="17" y="119"/>
                    </a:lnTo>
                    <a:lnTo>
                      <a:pt x="17" y="119"/>
                    </a:lnTo>
                    <a:lnTo>
                      <a:pt x="19" y="139"/>
                    </a:lnTo>
                    <a:lnTo>
                      <a:pt x="21" y="157"/>
                    </a:lnTo>
                    <a:lnTo>
                      <a:pt x="21" y="157"/>
                    </a:lnTo>
                    <a:lnTo>
                      <a:pt x="23" y="170"/>
                    </a:lnTo>
                    <a:lnTo>
                      <a:pt x="23" y="170"/>
                    </a:lnTo>
                    <a:lnTo>
                      <a:pt x="26" y="191"/>
                    </a:lnTo>
                    <a:lnTo>
                      <a:pt x="26" y="209"/>
                    </a:lnTo>
                    <a:lnTo>
                      <a:pt x="26" y="209"/>
                    </a:lnTo>
                    <a:lnTo>
                      <a:pt x="27" y="228"/>
                    </a:lnTo>
                    <a:lnTo>
                      <a:pt x="28" y="235"/>
                    </a:lnTo>
                    <a:lnTo>
                      <a:pt x="31" y="242"/>
                    </a:lnTo>
                    <a:lnTo>
                      <a:pt x="31" y="242"/>
                    </a:lnTo>
                    <a:lnTo>
                      <a:pt x="35" y="247"/>
                    </a:lnTo>
                    <a:lnTo>
                      <a:pt x="35" y="247"/>
                    </a:lnTo>
                    <a:lnTo>
                      <a:pt x="38" y="251"/>
                    </a:lnTo>
                    <a:lnTo>
                      <a:pt x="40" y="259"/>
                    </a:lnTo>
                    <a:lnTo>
                      <a:pt x="40" y="259"/>
                    </a:lnTo>
                    <a:lnTo>
                      <a:pt x="41" y="263"/>
                    </a:lnTo>
                    <a:lnTo>
                      <a:pt x="40" y="266"/>
                    </a:lnTo>
                    <a:lnTo>
                      <a:pt x="37" y="270"/>
                    </a:lnTo>
                    <a:lnTo>
                      <a:pt x="34" y="273"/>
                    </a:lnTo>
                    <a:lnTo>
                      <a:pt x="28" y="277"/>
                    </a:lnTo>
                    <a:lnTo>
                      <a:pt x="23" y="280"/>
                    </a:lnTo>
                    <a:lnTo>
                      <a:pt x="23" y="304"/>
                    </a:lnTo>
                    <a:lnTo>
                      <a:pt x="23" y="304"/>
                    </a:lnTo>
                    <a:lnTo>
                      <a:pt x="24" y="307"/>
                    </a:lnTo>
                    <a:lnTo>
                      <a:pt x="24" y="307"/>
                    </a:lnTo>
                    <a:lnTo>
                      <a:pt x="24" y="307"/>
                    </a:lnTo>
                    <a:lnTo>
                      <a:pt x="24" y="307"/>
                    </a:lnTo>
                    <a:lnTo>
                      <a:pt x="26" y="307"/>
                    </a:lnTo>
                    <a:lnTo>
                      <a:pt x="26" y="307"/>
                    </a:lnTo>
                    <a:lnTo>
                      <a:pt x="26" y="307"/>
                    </a:lnTo>
                    <a:lnTo>
                      <a:pt x="26" y="307"/>
                    </a:lnTo>
                    <a:lnTo>
                      <a:pt x="23" y="312"/>
                    </a:lnTo>
                    <a:lnTo>
                      <a:pt x="23" y="312"/>
                    </a:lnTo>
                    <a:lnTo>
                      <a:pt x="20" y="318"/>
                    </a:lnTo>
                    <a:lnTo>
                      <a:pt x="17" y="321"/>
                    </a:lnTo>
                    <a:lnTo>
                      <a:pt x="17" y="321"/>
                    </a:lnTo>
                    <a:lnTo>
                      <a:pt x="14" y="324"/>
                    </a:lnTo>
                    <a:lnTo>
                      <a:pt x="9" y="329"/>
                    </a:lnTo>
                    <a:lnTo>
                      <a:pt x="9" y="329"/>
                    </a:lnTo>
                    <a:lnTo>
                      <a:pt x="6" y="335"/>
                    </a:lnTo>
                    <a:lnTo>
                      <a:pt x="3" y="338"/>
                    </a:lnTo>
                    <a:lnTo>
                      <a:pt x="3" y="338"/>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1" name="Freeform 58"/>
              <p:cNvSpPr>
                <a:spLocks/>
              </p:cNvSpPr>
              <p:nvPr/>
            </p:nvSpPr>
            <p:spPr bwMode="auto">
              <a:xfrm>
                <a:off x="177800" y="2633663"/>
                <a:ext cx="814388" cy="1393825"/>
              </a:xfrm>
              <a:custGeom>
                <a:avLst/>
                <a:gdLst>
                  <a:gd name="T0" fmla="*/ 897 w 1025"/>
                  <a:gd name="T1" fmla="*/ 1754 h 1755"/>
                  <a:gd name="T2" fmla="*/ 930 w 1025"/>
                  <a:gd name="T3" fmla="*/ 1741 h 1755"/>
                  <a:gd name="T4" fmla="*/ 943 w 1025"/>
                  <a:gd name="T5" fmla="*/ 1721 h 1755"/>
                  <a:gd name="T6" fmla="*/ 922 w 1025"/>
                  <a:gd name="T7" fmla="*/ 1686 h 1755"/>
                  <a:gd name="T8" fmla="*/ 920 w 1025"/>
                  <a:gd name="T9" fmla="*/ 1667 h 1755"/>
                  <a:gd name="T10" fmla="*/ 934 w 1025"/>
                  <a:gd name="T11" fmla="*/ 1632 h 1755"/>
                  <a:gd name="T12" fmla="*/ 969 w 1025"/>
                  <a:gd name="T13" fmla="*/ 1591 h 1755"/>
                  <a:gd name="T14" fmla="*/ 982 w 1025"/>
                  <a:gd name="T15" fmla="*/ 1559 h 1755"/>
                  <a:gd name="T16" fmla="*/ 1014 w 1025"/>
                  <a:gd name="T17" fmla="*/ 1523 h 1755"/>
                  <a:gd name="T18" fmla="*/ 1025 w 1025"/>
                  <a:gd name="T19" fmla="*/ 1493 h 1755"/>
                  <a:gd name="T20" fmla="*/ 1002 w 1025"/>
                  <a:gd name="T21" fmla="*/ 1437 h 1755"/>
                  <a:gd name="T22" fmla="*/ 985 w 1025"/>
                  <a:gd name="T23" fmla="*/ 1391 h 1755"/>
                  <a:gd name="T24" fmla="*/ 395 w 1025"/>
                  <a:gd name="T25" fmla="*/ 78 h 1755"/>
                  <a:gd name="T26" fmla="*/ 182 w 1025"/>
                  <a:gd name="T27" fmla="*/ 21 h 1755"/>
                  <a:gd name="T28" fmla="*/ 101 w 1025"/>
                  <a:gd name="T29" fmla="*/ 0 h 1755"/>
                  <a:gd name="T30" fmla="*/ 97 w 1025"/>
                  <a:gd name="T31" fmla="*/ 5 h 1755"/>
                  <a:gd name="T32" fmla="*/ 90 w 1025"/>
                  <a:gd name="T33" fmla="*/ 74 h 1755"/>
                  <a:gd name="T34" fmla="*/ 64 w 1025"/>
                  <a:gd name="T35" fmla="*/ 129 h 1755"/>
                  <a:gd name="T36" fmla="*/ 57 w 1025"/>
                  <a:gd name="T37" fmla="*/ 147 h 1755"/>
                  <a:gd name="T38" fmla="*/ 48 w 1025"/>
                  <a:gd name="T39" fmla="*/ 168 h 1755"/>
                  <a:gd name="T40" fmla="*/ 20 w 1025"/>
                  <a:gd name="T41" fmla="*/ 192 h 1755"/>
                  <a:gd name="T42" fmla="*/ 1 w 1025"/>
                  <a:gd name="T43" fmla="*/ 229 h 1755"/>
                  <a:gd name="T44" fmla="*/ 17 w 1025"/>
                  <a:gd name="T45" fmla="*/ 276 h 1755"/>
                  <a:gd name="T46" fmla="*/ 36 w 1025"/>
                  <a:gd name="T47" fmla="*/ 316 h 1755"/>
                  <a:gd name="T48" fmla="*/ 36 w 1025"/>
                  <a:gd name="T49" fmla="*/ 377 h 1755"/>
                  <a:gd name="T50" fmla="*/ 14 w 1025"/>
                  <a:gd name="T51" fmla="*/ 458 h 1755"/>
                  <a:gd name="T52" fmla="*/ 20 w 1025"/>
                  <a:gd name="T53" fmla="*/ 522 h 1755"/>
                  <a:gd name="T54" fmla="*/ 43 w 1025"/>
                  <a:gd name="T55" fmla="*/ 549 h 1755"/>
                  <a:gd name="T56" fmla="*/ 64 w 1025"/>
                  <a:gd name="T57" fmla="*/ 581 h 1755"/>
                  <a:gd name="T58" fmla="*/ 67 w 1025"/>
                  <a:gd name="T59" fmla="*/ 648 h 1755"/>
                  <a:gd name="T60" fmla="*/ 87 w 1025"/>
                  <a:gd name="T61" fmla="*/ 672 h 1755"/>
                  <a:gd name="T62" fmla="*/ 106 w 1025"/>
                  <a:gd name="T63" fmla="*/ 703 h 1755"/>
                  <a:gd name="T64" fmla="*/ 98 w 1025"/>
                  <a:gd name="T65" fmla="*/ 753 h 1755"/>
                  <a:gd name="T66" fmla="*/ 91 w 1025"/>
                  <a:gd name="T67" fmla="*/ 793 h 1755"/>
                  <a:gd name="T68" fmla="*/ 120 w 1025"/>
                  <a:gd name="T69" fmla="*/ 836 h 1755"/>
                  <a:gd name="T70" fmla="*/ 136 w 1025"/>
                  <a:gd name="T71" fmla="*/ 854 h 1755"/>
                  <a:gd name="T72" fmla="*/ 151 w 1025"/>
                  <a:gd name="T73" fmla="*/ 888 h 1755"/>
                  <a:gd name="T74" fmla="*/ 137 w 1025"/>
                  <a:gd name="T75" fmla="*/ 905 h 1755"/>
                  <a:gd name="T76" fmla="*/ 108 w 1025"/>
                  <a:gd name="T77" fmla="*/ 943 h 1755"/>
                  <a:gd name="T78" fmla="*/ 123 w 1025"/>
                  <a:gd name="T79" fmla="*/ 989 h 1755"/>
                  <a:gd name="T80" fmla="*/ 160 w 1025"/>
                  <a:gd name="T81" fmla="*/ 1055 h 1755"/>
                  <a:gd name="T82" fmla="*/ 214 w 1025"/>
                  <a:gd name="T83" fmla="*/ 1178 h 1755"/>
                  <a:gd name="T84" fmla="*/ 230 w 1025"/>
                  <a:gd name="T85" fmla="*/ 1227 h 1755"/>
                  <a:gd name="T86" fmla="*/ 212 w 1025"/>
                  <a:gd name="T87" fmla="*/ 1252 h 1755"/>
                  <a:gd name="T88" fmla="*/ 209 w 1025"/>
                  <a:gd name="T89" fmla="*/ 1283 h 1755"/>
                  <a:gd name="T90" fmla="*/ 255 w 1025"/>
                  <a:gd name="T91" fmla="*/ 1311 h 1755"/>
                  <a:gd name="T92" fmla="*/ 286 w 1025"/>
                  <a:gd name="T93" fmla="*/ 1326 h 1755"/>
                  <a:gd name="T94" fmla="*/ 321 w 1025"/>
                  <a:gd name="T95" fmla="*/ 1338 h 1755"/>
                  <a:gd name="T96" fmla="*/ 347 w 1025"/>
                  <a:gd name="T97" fmla="*/ 1354 h 1755"/>
                  <a:gd name="T98" fmla="*/ 396 w 1025"/>
                  <a:gd name="T99" fmla="*/ 1415 h 1755"/>
                  <a:gd name="T100" fmla="*/ 427 w 1025"/>
                  <a:gd name="T101" fmla="*/ 1429 h 1755"/>
                  <a:gd name="T102" fmla="*/ 460 w 1025"/>
                  <a:gd name="T103" fmla="*/ 1451 h 1755"/>
                  <a:gd name="T104" fmla="*/ 462 w 1025"/>
                  <a:gd name="T105" fmla="*/ 1471 h 1755"/>
                  <a:gd name="T106" fmla="*/ 485 w 1025"/>
                  <a:gd name="T107" fmla="*/ 1495 h 1755"/>
                  <a:gd name="T108" fmla="*/ 535 w 1025"/>
                  <a:gd name="T109" fmla="*/ 1527 h 1755"/>
                  <a:gd name="T110" fmla="*/ 563 w 1025"/>
                  <a:gd name="T111" fmla="*/ 1579 h 1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25" h="1755">
                    <a:moveTo>
                      <a:pt x="577" y="1699"/>
                    </a:moveTo>
                    <a:lnTo>
                      <a:pt x="895" y="1754"/>
                    </a:lnTo>
                    <a:lnTo>
                      <a:pt x="899" y="1741"/>
                    </a:lnTo>
                    <a:lnTo>
                      <a:pt x="899" y="1741"/>
                    </a:lnTo>
                    <a:lnTo>
                      <a:pt x="897" y="1754"/>
                    </a:lnTo>
                    <a:lnTo>
                      <a:pt x="899" y="1755"/>
                    </a:lnTo>
                    <a:lnTo>
                      <a:pt x="899" y="1755"/>
                    </a:lnTo>
                    <a:lnTo>
                      <a:pt x="908" y="1752"/>
                    </a:lnTo>
                    <a:lnTo>
                      <a:pt x="923" y="1745"/>
                    </a:lnTo>
                    <a:lnTo>
                      <a:pt x="930" y="1741"/>
                    </a:lnTo>
                    <a:lnTo>
                      <a:pt x="937" y="1737"/>
                    </a:lnTo>
                    <a:lnTo>
                      <a:pt x="941" y="1733"/>
                    </a:lnTo>
                    <a:lnTo>
                      <a:pt x="943" y="1727"/>
                    </a:lnTo>
                    <a:lnTo>
                      <a:pt x="943" y="1727"/>
                    </a:lnTo>
                    <a:lnTo>
                      <a:pt x="943" y="1721"/>
                    </a:lnTo>
                    <a:lnTo>
                      <a:pt x="940" y="1716"/>
                    </a:lnTo>
                    <a:lnTo>
                      <a:pt x="932" y="1703"/>
                    </a:lnTo>
                    <a:lnTo>
                      <a:pt x="932" y="1703"/>
                    </a:lnTo>
                    <a:lnTo>
                      <a:pt x="925" y="1692"/>
                    </a:lnTo>
                    <a:lnTo>
                      <a:pt x="922" y="1686"/>
                    </a:lnTo>
                    <a:lnTo>
                      <a:pt x="920" y="1682"/>
                    </a:lnTo>
                    <a:lnTo>
                      <a:pt x="920" y="1682"/>
                    </a:lnTo>
                    <a:lnTo>
                      <a:pt x="920" y="1674"/>
                    </a:lnTo>
                    <a:lnTo>
                      <a:pt x="920" y="1674"/>
                    </a:lnTo>
                    <a:lnTo>
                      <a:pt x="920" y="1667"/>
                    </a:lnTo>
                    <a:lnTo>
                      <a:pt x="920" y="1658"/>
                    </a:lnTo>
                    <a:lnTo>
                      <a:pt x="922" y="1650"/>
                    </a:lnTo>
                    <a:lnTo>
                      <a:pt x="927" y="1640"/>
                    </a:lnTo>
                    <a:lnTo>
                      <a:pt x="927" y="1640"/>
                    </a:lnTo>
                    <a:lnTo>
                      <a:pt x="934" y="1632"/>
                    </a:lnTo>
                    <a:lnTo>
                      <a:pt x="944" y="1622"/>
                    </a:lnTo>
                    <a:lnTo>
                      <a:pt x="944" y="1622"/>
                    </a:lnTo>
                    <a:lnTo>
                      <a:pt x="953" y="1614"/>
                    </a:lnTo>
                    <a:lnTo>
                      <a:pt x="962" y="1602"/>
                    </a:lnTo>
                    <a:lnTo>
                      <a:pt x="969" y="1591"/>
                    </a:lnTo>
                    <a:lnTo>
                      <a:pt x="972" y="1586"/>
                    </a:lnTo>
                    <a:lnTo>
                      <a:pt x="975" y="1579"/>
                    </a:lnTo>
                    <a:lnTo>
                      <a:pt x="975" y="1579"/>
                    </a:lnTo>
                    <a:lnTo>
                      <a:pt x="978" y="1569"/>
                    </a:lnTo>
                    <a:lnTo>
                      <a:pt x="982" y="1559"/>
                    </a:lnTo>
                    <a:lnTo>
                      <a:pt x="988" y="1551"/>
                    </a:lnTo>
                    <a:lnTo>
                      <a:pt x="993" y="1542"/>
                    </a:lnTo>
                    <a:lnTo>
                      <a:pt x="1004" y="1530"/>
                    </a:lnTo>
                    <a:lnTo>
                      <a:pt x="1014" y="1523"/>
                    </a:lnTo>
                    <a:lnTo>
                      <a:pt x="1014" y="1523"/>
                    </a:lnTo>
                    <a:lnTo>
                      <a:pt x="1020" y="1517"/>
                    </a:lnTo>
                    <a:lnTo>
                      <a:pt x="1023" y="1513"/>
                    </a:lnTo>
                    <a:lnTo>
                      <a:pt x="1025" y="1507"/>
                    </a:lnTo>
                    <a:lnTo>
                      <a:pt x="1025" y="1500"/>
                    </a:lnTo>
                    <a:lnTo>
                      <a:pt x="1025" y="1493"/>
                    </a:lnTo>
                    <a:lnTo>
                      <a:pt x="1023" y="1483"/>
                    </a:lnTo>
                    <a:lnTo>
                      <a:pt x="1020" y="1472"/>
                    </a:lnTo>
                    <a:lnTo>
                      <a:pt x="1020" y="1472"/>
                    </a:lnTo>
                    <a:lnTo>
                      <a:pt x="1010" y="1454"/>
                    </a:lnTo>
                    <a:lnTo>
                      <a:pt x="1002" y="1437"/>
                    </a:lnTo>
                    <a:lnTo>
                      <a:pt x="1002" y="1437"/>
                    </a:lnTo>
                    <a:lnTo>
                      <a:pt x="990" y="1416"/>
                    </a:lnTo>
                    <a:lnTo>
                      <a:pt x="986" y="1409"/>
                    </a:lnTo>
                    <a:lnTo>
                      <a:pt x="985" y="1402"/>
                    </a:lnTo>
                    <a:lnTo>
                      <a:pt x="985" y="1391"/>
                    </a:lnTo>
                    <a:lnTo>
                      <a:pt x="458" y="601"/>
                    </a:lnTo>
                    <a:lnTo>
                      <a:pt x="460" y="601"/>
                    </a:lnTo>
                    <a:lnTo>
                      <a:pt x="581" y="126"/>
                    </a:lnTo>
                    <a:lnTo>
                      <a:pt x="581" y="126"/>
                    </a:lnTo>
                    <a:lnTo>
                      <a:pt x="395" y="78"/>
                    </a:lnTo>
                    <a:lnTo>
                      <a:pt x="314" y="57"/>
                    </a:lnTo>
                    <a:lnTo>
                      <a:pt x="269" y="45"/>
                    </a:lnTo>
                    <a:lnTo>
                      <a:pt x="269" y="45"/>
                    </a:lnTo>
                    <a:lnTo>
                      <a:pt x="231" y="33"/>
                    </a:lnTo>
                    <a:lnTo>
                      <a:pt x="182" y="21"/>
                    </a:lnTo>
                    <a:lnTo>
                      <a:pt x="109" y="5"/>
                    </a:lnTo>
                    <a:lnTo>
                      <a:pt x="109" y="5"/>
                    </a:lnTo>
                    <a:lnTo>
                      <a:pt x="104" y="3"/>
                    </a:lnTo>
                    <a:lnTo>
                      <a:pt x="101" y="0"/>
                    </a:lnTo>
                    <a:lnTo>
                      <a:pt x="101" y="0"/>
                    </a:lnTo>
                    <a:lnTo>
                      <a:pt x="99" y="1"/>
                    </a:lnTo>
                    <a:lnTo>
                      <a:pt x="99" y="1"/>
                    </a:lnTo>
                    <a:lnTo>
                      <a:pt x="98" y="1"/>
                    </a:lnTo>
                    <a:lnTo>
                      <a:pt x="98" y="1"/>
                    </a:lnTo>
                    <a:lnTo>
                      <a:pt x="97" y="5"/>
                    </a:lnTo>
                    <a:lnTo>
                      <a:pt x="97" y="5"/>
                    </a:lnTo>
                    <a:lnTo>
                      <a:pt x="95" y="12"/>
                    </a:lnTo>
                    <a:lnTo>
                      <a:pt x="95" y="12"/>
                    </a:lnTo>
                    <a:lnTo>
                      <a:pt x="94" y="43"/>
                    </a:lnTo>
                    <a:lnTo>
                      <a:pt x="90" y="74"/>
                    </a:lnTo>
                    <a:lnTo>
                      <a:pt x="90" y="74"/>
                    </a:lnTo>
                    <a:lnTo>
                      <a:pt x="87" y="87"/>
                    </a:lnTo>
                    <a:lnTo>
                      <a:pt x="80" y="102"/>
                    </a:lnTo>
                    <a:lnTo>
                      <a:pt x="73" y="116"/>
                    </a:lnTo>
                    <a:lnTo>
                      <a:pt x="64" y="129"/>
                    </a:lnTo>
                    <a:lnTo>
                      <a:pt x="64" y="129"/>
                    </a:lnTo>
                    <a:lnTo>
                      <a:pt x="62" y="133"/>
                    </a:lnTo>
                    <a:lnTo>
                      <a:pt x="60" y="137"/>
                    </a:lnTo>
                    <a:lnTo>
                      <a:pt x="57" y="147"/>
                    </a:lnTo>
                    <a:lnTo>
                      <a:pt x="57" y="147"/>
                    </a:lnTo>
                    <a:lnTo>
                      <a:pt x="56" y="154"/>
                    </a:lnTo>
                    <a:lnTo>
                      <a:pt x="53" y="161"/>
                    </a:lnTo>
                    <a:lnTo>
                      <a:pt x="53" y="161"/>
                    </a:lnTo>
                    <a:lnTo>
                      <a:pt x="52" y="165"/>
                    </a:lnTo>
                    <a:lnTo>
                      <a:pt x="48" y="168"/>
                    </a:lnTo>
                    <a:lnTo>
                      <a:pt x="39" y="173"/>
                    </a:lnTo>
                    <a:lnTo>
                      <a:pt x="39" y="173"/>
                    </a:lnTo>
                    <a:lnTo>
                      <a:pt x="29" y="182"/>
                    </a:lnTo>
                    <a:lnTo>
                      <a:pt x="24" y="186"/>
                    </a:lnTo>
                    <a:lnTo>
                      <a:pt x="20" y="192"/>
                    </a:lnTo>
                    <a:lnTo>
                      <a:pt x="20" y="192"/>
                    </a:lnTo>
                    <a:lnTo>
                      <a:pt x="13" y="206"/>
                    </a:lnTo>
                    <a:lnTo>
                      <a:pt x="13" y="206"/>
                    </a:lnTo>
                    <a:lnTo>
                      <a:pt x="4" y="221"/>
                    </a:lnTo>
                    <a:lnTo>
                      <a:pt x="1" y="229"/>
                    </a:lnTo>
                    <a:lnTo>
                      <a:pt x="0" y="236"/>
                    </a:lnTo>
                    <a:lnTo>
                      <a:pt x="0" y="236"/>
                    </a:lnTo>
                    <a:lnTo>
                      <a:pt x="1" y="245"/>
                    </a:lnTo>
                    <a:lnTo>
                      <a:pt x="6" y="253"/>
                    </a:lnTo>
                    <a:lnTo>
                      <a:pt x="17" y="276"/>
                    </a:lnTo>
                    <a:lnTo>
                      <a:pt x="17" y="276"/>
                    </a:lnTo>
                    <a:lnTo>
                      <a:pt x="28" y="298"/>
                    </a:lnTo>
                    <a:lnTo>
                      <a:pt x="28" y="298"/>
                    </a:lnTo>
                    <a:lnTo>
                      <a:pt x="32" y="308"/>
                    </a:lnTo>
                    <a:lnTo>
                      <a:pt x="36" y="316"/>
                    </a:lnTo>
                    <a:lnTo>
                      <a:pt x="38" y="326"/>
                    </a:lnTo>
                    <a:lnTo>
                      <a:pt x="41" y="336"/>
                    </a:lnTo>
                    <a:lnTo>
                      <a:pt x="41" y="346"/>
                    </a:lnTo>
                    <a:lnTo>
                      <a:pt x="41" y="356"/>
                    </a:lnTo>
                    <a:lnTo>
                      <a:pt x="36" y="377"/>
                    </a:lnTo>
                    <a:lnTo>
                      <a:pt x="36" y="377"/>
                    </a:lnTo>
                    <a:lnTo>
                      <a:pt x="27" y="416"/>
                    </a:lnTo>
                    <a:lnTo>
                      <a:pt x="17" y="444"/>
                    </a:lnTo>
                    <a:lnTo>
                      <a:pt x="17" y="444"/>
                    </a:lnTo>
                    <a:lnTo>
                      <a:pt x="14" y="458"/>
                    </a:lnTo>
                    <a:lnTo>
                      <a:pt x="13" y="479"/>
                    </a:lnTo>
                    <a:lnTo>
                      <a:pt x="13" y="490"/>
                    </a:lnTo>
                    <a:lnTo>
                      <a:pt x="14" y="501"/>
                    </a:lnTo>
                    <a:lnTo>
                      <a:pt x="17" y="512"/>
                    </a:lnTo>
                    <a:lnTo>
                      <a:pt x="20" y="522"/>
                    </a:lnTo>
                    <a:lnTo>
                      <a:pt x="20" y="522"/>
                    </a:lnTo>
                    <a:lnTo>
                      <a:pt x="25" y="531"/>
                    </a:lnTo>
                    <a:lnTo>
                      <a:pt x="31" y="536"/>
                    </a:lnTo>
                    <a:lnTo>
                      <a:pt x="43" y="549"/>
                    </a:lnTo>
                    <a:lnTo>
                      <a:pt x="43" y="549"/>
                    </a:lnTo>
                    <a:lnTo>
                      <a:pt x="52" y="556"/>
                    </a:lnTo>
                    <a:lnTo>
                      <a:pt x="59" y="563"/>
                    </a:lnTo>
                    <a:lnTo>
                      <a:pt x="63" y="571"/>
                    </a:lnTo>
                    <a:lnTo>
                      <a:pt x="64" y="577"/>
                    </a:lnTo>
                    <a:lnTo>
                      <a:pt x="64" y="581"/>
                    </a:lnTo>
                    <a:lnTo>
                      <a:pt x="64" y="581"/>
                    </a:lnTo>
                    <a:lnTo>
                      <a:pt x="66" y="618"/>
                    </a:lnTo>
                    <a:lnTo>
                      <a:pt x="66" y="634"/>
                    </a:lnTo>
                    <a:lnTo>
                      <a:pt x="67" y="648"/>
                    </a:lnTo>
                    <a:lnTo>
                      <a:pt x="67" y="648"/>
                    </a:lnTo>
                    <a:lnTo>
                      <a:pt x="70" y="654"/>
                    </a:lnTo>
                    <a:lnTo>
                      <a:pt x="73" y="658"/>
                    </a:lnTo>
                    <a:lnTo>
                      <a:pt x="81" y="667"/>
                    </a:lnTo>
                    <a:lnTo>
                      <a:pt x="81" y="667"/>
                    </a:lnTo>
                    <a:lnTo>
                      <a:pt x="87" y="672"/>
                    </a:lnTo>
                    <a:lnTo>
                      <a:pt x="94" y="678"/>
                    </a:lnTo>
                    <a:lnTo>
                      <a:pt x="99" y="686"/>
                    </a:lnTo>
                    <a:lnTo>
                      <a:pt x="104" y="696"/>
                    </a:lnTo>
                    <a:lnTo>
                      <a:pt x="104" y="696"/>
                    </a:lnTo>
                    <a:lnTo>
                      <a:pt x="106" y="703"/>
                    </a:lnTo>
                    <a:lnTo>
                      <a:pt x="108" y="710"/>
                    </a:lnTo>
                    <a:lnTo>
                      <a:pt x="106" y="724"/>
                    </a:lnTo>
                    <a:lnTo>
                      <a:pt x="102" y="738"/>
                    </a:lnTo>
                    <a:lnTo>
                      <a:pt x="98" y="753"/>
                    </a:lnTo>
                    <a:lnTo>
                      <a:pt x="98" y="753"/>
                    </a:lnTo>
                    <a:lnTo>
                      <a:pt x="92" y="770"/>
                    </a:lnTo>
                    <a:lnTo>
                      <a:pt x="91" y="779"/>
                    </a:lnTo>
                    <a:lnTo>
                      <a:pt x="90" y="786"/>
                    </a:lnTo>
                    <a:lnTo>
                      <a:pt x="90" y="786"/>
                    </a:lnTo>
                    <a:lnTo>
                      <a:pt x="91" y="793"/>
                    </a:lnTo>
                    <a:lnTo>
                      <a:pt x="94" y="800"/>
                    </a:lnTo>
                    <a:lnTo>
                      <a:pt x="97" y="807"/>
                    </a:lnTo>
                    <a:lnTo>
                      <a:pt x="101" y="814"/>
                    </a:lnTo>
                    <a:lnTo>
                      <a:pt x="109" y="826"/>
                    </a:lnTo>
                    <a:lnTo>
                      <a:pt x="120" y="836"/>
                    </a:lnTo>
                    <a:lnTo>
                      <a:pt x="120" y="836"/>
                    </a:lnTo>
                    <a:lnTo>
                      <a:pt x="129" y="847"/>
                    </a:lnTo>
                    <a:lnTo>
                      <a:pt x="129" y="847"/>
                    </a:lnTo>
                    <a:lnTo>
                      <a:pt x="136" y="854"/>
                    </a:lnTo>
                    <a:lnTo>
                      <a:pt x="136" y="854"/>
                    </a:lnTo>
                    <a:lnTo>
                      <a:pt x="144" y="864"/>
                    </a:lnTo>
                    <a:lnTo>
                      <a:pt x="150" y="874"/>
                    </a:lnTo>
                    <a:lnTo>
                      <a:pt x="151" y="878"/>
                    </a:lnTo>
                    <a:lnTo>
                      <a:pt x="153" y="884"/>
                    </a:lnTo>
                    <a:lnTo>
                      <a:pt x="151" y="888"/>
                    </a:lnTo>
                    <a:lnTo>
                      <a:pt x="148" y="894"/>
                    </a:lnTo>
                    <a:lnTo>
                      <a:pt x="148" y="894"/>
                    </a:lnTo>
                    <a:lnTo>
                      <a:pt x="144" y="898"/>
                    </a:lnTo>
                    <a:lnTo>
                      <a:pt x="137" y="905"/>
                    </a:lnTo>
                    <a:lnTo>
                      <a:pt x="137" y="905"/>
                    </a:lnTo>
                    <a:lnTo>
                      <a:pt x="125" y="915"/>
                    </a:lnTo>
                    <a:lnTo>
                      <a:pt x="119" y="920"/>
                    </a:lnTo>
                    <a:lnTo>
                      <a:pt x="115" y="927"/>
                    </a:lnTo>
                    <a:lnTo>
                      <a:pt x="111" y="934"/>
                    </a:lnTo>
                    <a:lnTo>
                      <a:pt x="108" y="943"/>
                    </a:lnTo>
                    <a:lnTo>
                      <a:pt x="108" y="951"/>
                    </a:lnTo>
                    <a:lnTo>
                      <a:pt x="109" y="959"/>
                    </a:lnTo>
                    <a:lnTo>
                      <a:pt x="109" y="959"/>
                    </a:lnTo>
                    <a:lnTo>
                      <a:pt x="116" y="975"/>
                    </a:lnTo>
                    <a:lnTo>
                      <a:pt x="123" y="989"/>
                    </a:lnTo>
                    <a:lnTo>
                      <a:pt x="140" y="1018"/>
                    </a:lnTo>
                    <a:lnTo>
                      <a:pt x="140" y="1018"/>
                    </a:lnTo>
                    <a:lnTo>
                      <a:pt x="153" y="1038"/>
                    </a:lnTo>
                    <a:lnTo>
                      <a:pt x="160" y="1055"/>
                    </a:lnTo>
                    <a:lnTo>
                      <a:pt x="160" y="1055"/>
                    </a:lnTo>
                    <a:lnTo>
                      <a:pt x="179" y="1101"/>
                    </a:lnTo>
                    <a:lnTo>
                      <a:pt x="191" y="1130"/>
                    </a:lnTo>
                    <a:lnTo>
                      <a:pt x="191" y="1130"/>
                    </a:lnTo>
                    <a:lnTo>
                      <a:pt x="200" y="1148"/>
                    </a:lnTo>
                    <a:lnTo>
                      <a:pt x="214" y="1178"/>
                    </a:lnTo>
                    <a:lnTo>
                      <a:pt x="227" y="1209"/>
                    </a:lnTo>
                    <a:lnTo>
                      <a:pt x="231" y="1220"/>
                    </a:lnTo>
                    <a:lnTo>
                      <a:pt x="231" y="1224"/>
                    </a:lnTo>
                    <a:lnTo>
                      <a:pt x="230" y="1227"/>
                    </a:lnTo>
                    <a:lnTo>
                      <a:pt x="230" y="1227"/>
                    </a:lnTo>
                    <a:lnTo>
                      <a:pt x="226" y="1233"/>
                    </a:lnTo>
                    <a:lnTo>
                      <a:pt x="226" y="1233"/>
                    </a:lnTo>
                    <a:lnTo>
                      <a:pt x="220" y="1238"/>
                    </a:lnTo>
                    <a:lnTo>
                      <a:pt x="214" y="1247"/>
                    </a:lnTo>
                    <a:lnTo>
                      <a:pt x="212" y="1252"/>
                    </a:lnTo>
                    <a:lnTo>
                      <a:pt x="210" y="1259"/>
                    </a:lnTo>
                    <a:lnTo>
                      <a:pt x="209" y="1268"/>
                    </a:lnTo>
                    <a:lnTo>
                      <a:pt x="207" y="1276"/>
                    </a:lnTo>
                    <a:lnTo>
                      <a:pt x="207" y="1276"/>
                    </a:lnTo>
                    <a:lnTo>
                      <a:pt x="209" y="1283"/>
                    </a:lnTo>
                    <a:lnTo>
                      <a:pt x="213" y="1290"/>
                    </a:lnTo>
                    <a:lnTo>
                      <a:pt x="217" y="1294"/>
                    </a:lnTo>
                    <a:lnTo>
                      <a:pt x="223" y="1298"/>
                    </a:lnTo>
                    <a:lnTo>
                      <a:pt x="238" y="1305"/>
                    </a:lnTo>
                    <a:lnTo>
                      <a:pt x="255" y="1311"/>
                    </a:lnTo>
                    <a:lnTo>
                      <a:pt x="255" y="1311"/>
                    </a:lnTo>
                    <a:lnTo>
                      <a:pt x="273" y="1318"/>
                    </a:lnTo>
                    <a:lnTo>
                      <a:pt x="282" y="1322"/>
                    </a:lnTo>
                    <a:lnTo>
                      <a:pt x="286" y="1326"/>
                    </a:lnTo>
                    <a:lnTo>
                      <a:pt x="286" y="1326"/>
                    </a:lnTo>
                    <a:lnTo>
                      <a:pt x="291" y="1331"/>
                    </a:lnTo>
                    <a:lnTo>
                      <a:pt x="297" y="1333"/>
                    </a:lnTo>
                    <a:lnTo>
                      <a:pt x="311" y="1336"/>
                    </a:lnTo>
                    <a:lnTo>
                      <a:pt x="311" y="1336"/>
                    </a:lnTo>
                    <a:lnTo>
                      <a:pt x="321" y="1338"/>
                    </a:lnTo>
                    <a:lnTo>
                      <a:pt x="331" y="1340"/>
                    </a:lnTo>
                    <a:lnTo>
                      <a:pt x="339" y="1346"/>
                    </a:lnTo>
                    <a:lnTo>
                      <a:pt x="343" y="1350"/>
                    </a:lnTo>
                    <a:lnTo>
                      <a:pt x="347" y="1354"/>
                    </a:lnTo>
                    <a:lnTo>
                      <a:pt x="347" y="1354"/>
                    </a:lnTo>
                    <a:lnTo>
                      <a:pt x="361" y="1373"/>
                    </a:lnTo>
                    <a:lnTo>
                      <a:pt x="361" y="1373"/>
                    </a:lnTo>
                    <a:lnTo>
                      <a:pt x="375" y="1391"/>
                    </a:lnTo>
                    <a:lnTo>
                      <a:pt x="388" y="1408"/>
                    </a:lnTo>
                    <a:lnTo>
                      <a:pt x="396" y="1415"/>
                    </a:lnTo>
                    <a:lnTo>
                      <a:pt x="403" y="1422"/>
                    </a:lnTo>
                    <a:lnTo>
                      <a:pt x="410" y="1424"/>
                    </a:lnTo>
                    <a:lnTo>
                      <a:pt x="417" y="1427"/>
                    </a:lnTo>
                    <a:lnTo>
                      <a:pt x="417" y="1427"/>
                    </a:lnTo>
                    <a:lnTo>
                      <a:pt x="427" y="1429"/>
                    </a:lnTo>
                    <a:lnTo>
                      <a:pt x="436" y="1431"/>
                    </a:lnTo>
                    <a:lnTo>
                      <a:pt x="443" y="1436"/>
                    </a:lnTo>
                    <a:lnTo>
                      <a:pt x="450" y="1440"/>
                    </a:lnTo>
                    <a:lnTo>
                      <a:pt x="455" y="1445"/>
                    </a:lnTo>
                    <a:lnTo>
                      <a:pt x="460" y="1451"/>
                    </a:lnTo>
                    <a:lnTo>
                      <a:pt x="462" y="1458"/>
                    </a:lnTo>
                    <a:lnTo>
                      <a:pt x="462" y="1464"/>
                    </a:lnTo>
                    <a:lnTo>
                      <a:pt x="462" y="1464"/>
                    </a:lnTo>
                    <a:lnTo>
                      <a:pt x="462" y="1471"/>
                    </a:lnTo>
                    <a:lnTo>
                      <a:pt x="462" y="1471"/>
                    </a:lnTo>
                    <a:lnTo>
                      <a:pt x="462" y="1478"/>
                    </a:lnTo>
                    <a:lnTo>
                      <a:pt x="464" y="1481"/>
                    </a:lnTo>
                    <a:lnTo>
                      <a:pt x="465" y="1483"/>
                    </a:lnTo>
                    <a:lnTo>
                      <a:pt x="472" y="1488"/>
                    </a:lnTo>
                    <a:lnTo>
                      <a:pt x="485" y="1495"/>
                    </a:lnTo>
                    <a:lnTo>
                      <a:pt x="485" y="1495"/>
                    </a:lnTo>
                    <a:lnTo>
                      <a:pt x="499" y="1500"/>
                    </a:lnTo>
                    <a:lnTo>
                      <a:pt x="511" y="1507"/>
                    </a:lnTo>
                    <a:lnTo>
                      <a:pt x="524" y="1516"/>
                    </a:lnTo>
                    <a:lnTo>
                      <a:pt x="535" y="1527"/>
                    </a:lnTo>
                    <a:lnTo>
                      <a:pt x="546" y="1538"/>
                    </a:lnTo>
                    <a:lnTo>
                      <a:pt x="555" y="1551"/>
                    </a:lnTo>
                    <a:lnTo>
                      <a:pt x="560" y="1565"/>
                    </a:lnTo>
                    <a:lnTo>
                      <a:pt x="563" y="1579"/>
                    </a:lnTo>
                    <a:lnTo>
                      <a:pt x="563" y="1579"/>
                    </a:lnTo>
                    <a:lnTo>
                      <a:pt x="577" y="1699"/>
                    </a:lnTo>
                    <a:lnTo>
                      <a:pt x="577" y="1699"/>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59"/>
              <p:cNvSpPr>
                <a:spLocks/>
              </p:cNvSpPr>
              <p:nvPr/>
            </p:nvSpPr>
            <p:spPr bwMode="auto">
              <a:xfrm>
                <a:off x="3108325" y="4170363"/>
                <a:ext cx="571500" cy="498475"/>
              </a:xfrm>
              <a:custGeom>
                <a:avLst/>
                <a:gdLst>
                  <a:gd name="T0" fmla="*/ 664 w 720"/>
                  <a:gd name="T1" fmla="*/ 601 h 627"/>
                  <a:gd name="T2" fmla="*/ 719 w 720"/>
                  <a:gd name="T3" fmla="*/ 613 h 627"/>
                  <a:gd name="T4" fmla="*/ 720 w 720"/>
                  <a:gd name="T5" fmla="*/ 606 h 627"/>
                  <a:gd name="T6" fmla="*/ 688 w 720"/>
                  <a:gd name="T7" fmla="*/ 571 h 627"/>
                  <a:gd name="T8" fmla="*/ 662 w 720"/>
                  <a:gd name="T9" fmla="*/ 559 h 627"/>
                  <a:gd name="T10" fmla="*/ 631 w 720"/>
                  <a:gd name="T11" fmla="*/ 536 h 627"/>
                  <a:gd name="T12" fmla="*/ 635 w 720"/>
                  <a:gd name="T13" fmla="*/ 531 h 627"/>
                  <a:gd name="T14" fmla="*/ 674 w 720"/>
                  <a:gd name="T15" fmla="*/ 514 h 627"/>
                  <a:gd name="T16" fmla="*/ 674 w 720"/>
                  <a:gd name="T17" fmla="*/ 504 h 627"/>
                  <a:gd name="T18" fmla="*/ 671 w 720"/>
                  <a:gd name="T19" fmla="*/ 465 h 627"/>
                  <a:gd name="T20" fmla="*/ 660 w 720"/>
                  <a:gd name="T21" fmla="*/ 462 h 627"/>
                  <a:gd name="T22" fmla="*/ 648 w 720"/>
                  <a:gd name="T23" fmla="*/ 486 h 627"/>
                  <a:gd name="T24" fmla="*/ 643 w 720"/>
                  <a:gd name="T25" fmla="*/ 494 h 627"/>
                  <a:gd name="T26" fmla="*/ 620 w 720"/>
                  <a:gd name="T27" fmla="*/ 482 h 627"/>
                  <a:gd name="T28" fmla="*/ 596 w 720"/>
                  <a:gd name="T29" fmla="*/ 469 h 627"/>
                  <a:gd name="T30" fmla="*/ 607 w 720"/>
                  <a:gd name="T31" fmla="*/ 461 h 627"/>
                  <a:gd name="T32" fmla="*/ 621 w 720"/>
                  <a:gd name="T33" fmla="*/ 441 h 627"/>
                  <a:gd name="T34" fmla="*/ 604 w 720"/>
                  <a:gd name="T35" fmla="*/ 450 h 627"/>
                  <a:gd name="T36" fmla="*/ 618 w 720"/>
                  <a:gd name="T37" fmla="*/ 427 h 627"/>
                  <a:gd name="T38" fmla="*/ 593 w 720"/>
                  <a:gd name="T39" fmla="*/ 377 h 627"/>
                  <a:gd name="T40" fmla="*/ 596 w 720"/>
                  <a:gd name="T41" fmla="*/ 347 h 627"/>
                  <a:gd name="T42" fmla="*/ 600 w 720"/>
                  <a:gd name="T43" fmla="*/ 308 h 627"/>
                  <a:gd name="T44" fmla="*/ 346 w 720"/>
                  <a:gd name="T45" fmla="*/ 325 h 627"/>
                  <a:gd name="T46" fmla="*/ 346 w 720"/>
                  <a:gd name="T47" fmla="*/ 277 h 627"/>
                  <a:gd name="T48" fmla="*/ 372 w 720"/>
                  <a:gd name="T49" fmla="*/ 190 h 627"/>
                  <a:gd name="T50" fmla="*/ 408 w 720"/>
                  <a:gd name="T51" fmla="*/ 136 h 627"/>
                  <a:gd name="T52" fmla="*/ 424 w 720"/>
                  <a:gd name="T53" fmla="*/ 105 h 627"/>
                  <a:gd name="T54" fmla="*/ 397 w 720"/>
                  <a:gd name="T55" fmla="*/ 71 h 627"/>
                  <a:gd name="T56" fmla="*/ 49 w 720"/>
                  <a:gd name="T57" fmla="*/ 245 h 627"/>
                  <a:gd name="T58" fmla="*/ 66 w 720"/>
                  <a:gd name="T59" fmla="*/ 349 h 627"/>
                  <a:gd name="T60" fmla="*/ 54 w 720"/>
                  <a:gd name="T61" fmla="*/ 389 h 627"/>
                  <a:gd name="T62" fmla="*/ 55 w 720"/>
                  <a:gd name="T63" fmla="*/ 436 h 627"/>
                  <a:gd name="T64" fmla="*/ 54 w 720"/>
                  <a:gd name="T65" fmla="*/ 485 h 627"/>
                  <a:gd name="T66" fmla="*/ 33 w 720"/>
                  <a:gd name="T67" fmla="*/ 508 h 627"/>
                  <a:gd name="T68" fmla="*/ 30 w 720"/>
                  <a:gd name="T69" fmla="*/ 531 h 627"/>
                  <a:gd name="T70" fmla="*/ 80 w 720"/>
                  <a:gd name="T71" fmla="*/ 529 h 627"/>
                  <a:gd name="T72" fmla="*/ 155 w 720"/>
                  <a:gd name="T73" fmla="*/ 542 h 627"/>
                  <a:gd name="T74" fmla="*/ 206 w 720"/>
                  <a:gd name="T75" fmla="*/ 556 h 627"/>
                  <a:gd name="T76" fmla="*/ 267 w 720"/>
                  <a:gd name="T77" fmla="*/ 562 h 627"/>
                  <a:gd name="T78" fmla="*/ 279 w 720"/>
                  <a:gd name="T79" fmla="*/ 552 h 627"/>
                  <a:gd name="T80" fmla="*/ 274 w 720"/>
                  <a:gd name="T81" fmla="*/ 531 h 627"/>
                  <a:gd name="T82" fmla="*/ 282 w 720"/>
                  <a:gd name="T83" fmla="*/ 525 h 627"/>
                  <a:gd name="T84" fmla="*/ 330 w 720"/>
                  <a:gd name="T85" fmla="*/ 514 h 627"/>
                  <a:gd name="T86" fmla="*/ 344 w 720"/>
                  <a:gd name="T87" fmla="*/ 522 h 627"/>
                  <a:gd name="T88" fmla="*/ 362 w 720"/>
                  <a:gd name="T89" fmla="*/ 552 h 627"/>
                  <a:gd name="T90" fmla="*/ 391 w 720"/>
                  <a:gd name="T91" fmla="*/ 570 h 627"/>
                  <a:gd name="T92" fmla="*/ 398 w 720"/>
                  <a:gd name="T93" fmla="*/ 592 h 627"/>
                  <a:gd name="T94" fmla="*/ 409 w 720"/>
                  <a:gd name="T95" fmla="*/ 612 h 627"/>
                  <a:gd name="T96" fmla="*/ 466 w 720"/>
                  <a:gd name="T97" fmla="*/ 623 h 627"/>
                  <a:gd name="T98" fmla="*/ 503 w 720"/>
                  <a:gd name="T99" fmla="*/ 612 h 627"/>
                  <a:gd name="T100" fmla="*/ 541 w 720"/>
                  <a:gd name="T101" fmla="*/ 598 h 627"/>
                  <a:gd name="T102" fmla="*/ 543 w 720"/>
                  <a:gd name="T103" fmla="*/ 604 h 627"/>
                  <a:gd name="T104" fmla="*/ 537 w 720"/>
                  <a:gd name="T105" fmla="*/ 626 h 627"/>
                  <a:gd name="T106" fmla="*/ 552 w 720"/>
                  <a:gd name="T107" fmla="*/ 625 h 627"/>
                  <a:gd name="T108" fmla="*/ 575 w 720"/>
                  <a:gd name="T109" fmla="*/ 612 h 627"/>
                  <a:gd name="T110" fmla="*/ 573 w 720"/>
                  <a:gd name="T111" fmla="*/ 595 h 627"/>
                  <a:gd name="T112" fmla="*/ 575 w 720"/>
                  <a:gd name="T113" fmla="*/ 571 h 627"/>
                  <a:gd name="T114" fmla="*/ 614 w 720"/>
                  <a:gd name="T115" fmla="*/ 576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627">
                    <a:moveTo>
                      <a:pt x="627" y="583"/>
                    </a:moveTo>
                    <a:lnTo>
                      <a:pt x="627" y="583"/>
                    </a:lnTo>
                    <a:lnTo>
                      <a:pt x="646" y="592"/>
                    </a:lnTo>
                    <a:lnTo>
                      <a:pt x="646" y="592"/>
                    </a:lnTo>
                    <a:lnTo>
                      <a:pt x="664" y="601"/>
                    </a:lnTo>
                    <a:lnTo>
                      <a:pt x="687" y="609"/>
                    </a:lnTo>
                    <a:lnTo>
                      <a:pt x="697" y="612"/>
                    </a:lnTo>
                    <a:lnTo>
                      <a:pt x="706" y="615"/>
                    </a:lnTo>
                    <a:lnTo>
                      <a:pt x="713" y="615"/>
                    </a:lnTo>
                    <a:lnTo>
                      <a:pt x="719" y="613"/>
                    </a:lnTo>
                    <a:lnTo>
                      <a:pt x="719" y="613"/>
                    </a:lnTo>
                    <a:lnTo>
                      <a:pt x="720" y="612"/>
                    </a:lnTo>
                    <a:lnTo>
                      <a:pt x="720" y="609"/>
                    </a:lnTo>
                    <a:lnTo>
                      <a:pt x="720" y="609"/>
                    </a:lnTo>
                    <a:lnTo>
                      <a:pt x="720" y="606"/>
                    </a:lnTo>
                    <a:lnTo>
                      <a:pt x="719" y="602"/>
                    </a:lnTo>
                    <a:lnTo>
                      <a:pt x="713" y="595"/>
                    </a:lnTo>
                    <a:lnTo>
                      <a:pt x="706" y="587"/>
                    </a:lnTo>
                    <a:lnTo>
                      <a:pt x="698" y="578"/>
                    </a:lnTo>
                    <a:lnTo>
                      <a:pt x="688" y="571"/>
                    </a:lnTo>
                    <a:lnTo>
                      <a:pt x="678" y="566"/>
                    </a:lnTo>
                    <a:lnTo>
                      <a:pt x="671" y="562"/>
                    </a:lnTo>
                    <a:lnTo>
                      <a:pt x="666" y="560"/>
                    </a:lnTo>
                    <a:lnTo>
                      <a:pt x="666" y="560"/>
                    </a:lnTo>
                    <a:lnTo>
                      <a:pt x="662" y="559"/>
                    </a:lnTo>
                    <a:lnTo>
                      <a:pt x="656" y="557"/>
                    </a:lnTo>
                    <a:lnTo>
                      <a:pt x="645" y="552"/>
                    </a:lnTo>
                    <a:lnTo>
                      <a:pt x="636" y="543"/>
                    </a:lnTo>
                    <a:lnTo>
                      <a:pt x="632" y="539"/>
                    </a:lnTo>
                    <a:lnTo>
                      <a:pt x="631" y="536"/>
                    </a:lnTo>
                    <a:lnTo>
                      <a:pt x="631" y="536"/>
                    </a:lnTo>
                    <a:lnTo>
                      <a:pt x="631" y="534"/>
                    </a:lnTo>
                    <a:lnTo>
                      <a:pt x="632" y="532"/>
                    </a:lnTo>
                    <a:lnTo>
                      <a:pt x="635" y="531"/>
                    </a:lnTo>
                    <a:lnTo>
                      <a:pt x="635" y="531"/>
                    </a:lnTo>
                    <a:lnTo>
                      <a:pt x="646" y="527"/>
                    </a:lnTo>
                    <a:lnTo>
                      <a:pt x="646" y="527"/>
                    </a:lnTo>
                    <a:lnTo>
                      <a:pt x="664" y="521"/>
                    </a:lnTo>
                    <a:lnTo>
                      <a:pt x="671" y="517"/>
                    </a:lnTo>
                    <a:lnTo>
                      <a:pt x="674" y="514"/>
                    </a:lnTo>
                    <a:lnTo>
                      <a:pt x="676" y="511"/>
                    </a:lnTo>
                    <a:lnTo>
                      <a:pt x="676" y="511"/>
                    </a:lnTo>
                    <a:lnTo>
                      <a:pt x="676" y="507"/>
                    </a:lnTo>
                    <a:lnTo>
                      <a:pt x="674" y="504"/>
                    </a:lnTo>
                    <a:lnTo>
                      <a:pt x="674" y="504"/>
                    </a:lnTo>
                    <a:lnTo>
                      <a:pt x="671" y="497"/>
                    </a:lnTo>
                    <a:lnTo>
                      <a:pt x="670" y="490"/>
                    </a:lnTo>
                    <a:lnTo>
                      <a:pt x="670" y="475"/>
                    </a:lnTo>
                    <a:lnTo>
                      <a:pt x="670" y="475"/>
                    </a:lnTo>
                    <a:lnTo>
                      <a:pt x="671" y="465"/>
                    </a:lnTo>
                    <a:lnTo>
                      <a:pt x="670" y="461"/>
                    </a:lnTo>
                    <a:lnTo>
                      <a:pt x="669" y="459"/>
                    </a:lnTo>
                    <a:lnTo>
                      <a:pt x="669" y="459"/>
                    </a:lnTo>
                    <a:lnTo>
                      <a:pt x="666" y="459"/>
                    </a:lnTo>
                    <a:lnTo>
                      <a:pt x="660" y="462"/>
                    </a:lnTo>
                    <a:lnTo>
                      <a:pt x="660" y="462"/>
                    </a:lnTo>
                    <a:lnTo>
                      <a:pt x="655" y="466"/>
                    </a:lnTo>
                    <a:lnTo>
                      <a:pt x="650" y="473"/>
                    </a:lnTo>
                    <a:lnTo>
                      <a:pt x="649" y="479"/>
                    </a:lnTo>
                    <a:lnTo>
                      <a:pt x="648" y="486"/>
                    </a:lnTo>
                    <a:lnTo>
                      <a:pt x="648" y="486"/>
                    </a:lnTo>
                    <a:lnTo>
                      <a:pt x="646" y="492"/>
                    </a:lnTo>
                    <a:lnTo>
                      <a:pt x="645" y="493"/>
                    </a:lnTo>
                    <a:lnTo>
                      <a:pt x="643" y="494"/>
                    </a:lnTo>
                    <a:lnTo>
                      <a:pt x="643" y="494"/>
                    </a:lnTo>
                    <a:lnTo>
                      <a:pt x="641" y="494"/>
                    </a:lnTo>
                    <a:lnTo>
                      <a:pt x="639" y="494"/>
                    </a:lnTo>
                    <a:lnTo>
                      <a:pt x="632" y="490"/>
                    </a:lnTo>
                    <a:lnTo>
                      <a:pt x="632" y="490"/>
                    </a:lnTo>
                    <a:lnTo>
                      <a:pt x="620" y="482"/>
                    </a:lnTo>
                    <a:lnTo>
                      <a:pt x="608" y="478"/>
                    </a:lnTo>
                    <a:lnTo>
                      <a:pt x="608" y="478"/>
                    </a:lnTo>
                    <a:lnTo>
                      <a:pt x="600" y="472"/>
                    </a:lnTo>
                    <a:lnTo>
                      <a:pt x="597" y="471"/>
                    </a:lnTo>
                    <a:lnTo>
                      <a:pt x="596" y="469"/>
                    </a:lnTo>
                    <a:lnTo>
                      <a:pt x="596" y="469"/>
                    </a:lnTo>
                    <a:lnTo>
                      <a:pt x="597" y="466"/>
                    </a:lnTo>
                    <a:lnTo>
                      <a:pt x="599" y="465"/>
                    </a:lnTo>
                    <a:lnTo>
                      <a:pt x="607" y="461"/>
                    </a:lnTo>
                    <a:lnTo>
                      <a:pt x="607" y="461"/>
                    </a:lnTo>
                    <a:lnTo>
                      <a:pt x="617" y="455"/>
                    </a:lnTo>
                    <a:lnTo>
                      <a:pt x="622" y="450"/>
                    </a:lnTo>
                    <a:lnTo>
                      <a:pt x="622" y="445"/>
                    </a:lnTo>
                    <a:lnTo>
                      <a:pt x="621" y="441"/>
                    </a:lnTo>
                    <a:lnTo>
                      <a:pt x="621" y="441"/>
                    </a:lnTo>
                    <a:lnTo>
                      <a:pt x="621" y="441"/>
                    </a:lnTo>
                    <a:lnTo>
                      <a:pt x="621" y="441"/>
                    </a:lnTo>
                    <a:lnTo>
                      <a:pt x="604" y="451"/>
                    </a:lnTo>
                    <a:lnTo>
                      <a:pt x="604" y="450"/>
                    </a:lnTo>
                    <a:lnTo>
                      <a:pt x="604" y="450"/>
                    </a:lnTo>
                    <a:lnTo>
                      <a:pt x="621" y="440"/>
                    </a:lnTo>
                    <a:lnTo>
                      <a:pt x="621" y="440"/>
                    </a:lnTo>
                    <a:lnTo>
                      <a:pt x="620" y="433"/>
                    </a:lnTo>
                    <a:lnTo>
                      <a:pt x="620" y="433"/>
                    </a:lnTo>
                    <a:lnTo>
                      <a:pt x="618" y="427"/>
                    </a:lnTo>
                    <a:lnTo>
                      <a:pt x="615" y="419"/>
                    </a:lnTo>
                    <a:lnTo>
                      <a:pt x="604" y="400"/>
                    </a:lnTo>
                    <a:lnTo>
                      <a:pt x="604" y="400"/>
                    </a:lnTo>
                    <a:lnTo>
                      <a:pt x="597" y="388"/>
                    </a:lnTo>
                    <a:lnTo>
                      <a:pt x="593" y="377"/>
                    </a:lnTo>
                    <a:lnTo>
                      <a:pt x="593" y="377"/>
                    </a:lnTo>
                    <a:lnTo>
                      <a:pt x="592" y="372"/>
                    </a:lnTo>
                    <a:lnTo>
                      <a:pt x="593" y="365"/>
                    </a:lnTo>
                    <a:lnTo>
                      <a:pt x="596" y="347"/>
                    </a:lnTo>
                    <a:lnTo>
                      <a:pt x="596" y="347"/>
                    </a:lnTo>
                    <a:lnTo>
                      <a:pt x="601" y="323"/>
                    </a:lnTo>
                    <a:lnTo>
                      <a:pt x="601" y="314"/>
                    </a:lnTo>
                    <a:lnTo>
                      <a:pt x="601" y="311"/>
                    </a:lnTo>
                    <a:lnTo>
                      <a:pt x="600" y="308"/>
                    </a:lnTo>
                    <a:lnTo>
                      <a:pt x="600" y="308"/>
                    </a:lnTo>
                    <a:lnTo>
                      <a:pt x="599" y="308"/>
                    </a:lnTo>
                    <a:lnTo>
                      <a:pt x="599" y="308"/>
                    </a:lnTo>
                    <a:lnTo>
                      <a:pt x="470" y="316"/>
                    </a:lnTo>
                    <a:lnTo>
                      <a:pt x="346" y="325"/>
                    </a:lnTo>
                    <a:lnTo>
                      <a:pt x="346" y="325"/>
                    </a:lnTo>
                    <a:lnTo>
                      <a:pt x="346" y="323"/>
                    </a:lnTo>
                    <a:lnTo>
                      <a:pt x="346" y="323"/>
                    </a:lnTo>
                    <a:lnTo>
                      <a:pt x="345" y="318"/>
                    </a:lnTo>
                    <a:lnTo>
                      <a:pt x="345" y="301"/>
                    </a:lnTo>
                    <a:lnTo>
                      <a:pt x="346" y="277"/>
                    </a:lnTo>
                    <a:lnTo>
                      <a:pt x="348" y="265"/>
                    </a:lnTo>
                    <a:lnTo>
                      <a:pt x="352" y="251"/>
                    </a:lnTo>
                    <a:lnTo>
                      <a:pt x="352" y="251"/>
                    </a:lnTo>
                    <a:lnTo>
                      <a:pt x="362" y="216"/>
                    </a:lnTo>
                    <a:lnTo>
                      <a:pt x="372" y="190"/>
                    </a:lnTo>
                    <a:lnTo>
                      <a:pt x="379" y="172"/>
                    </a:lnTo>
                    <a:lnTo>
                      <a:pt x="386" y="164"/>
                    </a:lnTo>
                    <a:lnTo>
                      <a:pt x="386" y="164"/>
                    </a:lnTo>
                    <a:lnTo>
                      <a:pt x="394" y="153"/>
                    </a:lnTo>
                    <a:lnTo>
                      <a:pt x="408" y="136"/>
                    </a:lnTo>
                    <a:lnTo>
                      <a:pt x="419" y="119"/>
                    </a:lnTo>
                    <a:lnTo>
                      <a:pt x="424" y="112"/>
                    </a:lnTo>
                    <a:lnTo>
                      <a:pt x="424" y="108"/>
                    </a:lnTo>
                    <a:lnTo>
                      <a:pt x="424" y="108"/>
                    </a:lnTo>
                    <a:lnTo>
                      <a:pt x="424" y="105"/>
                    </a:lnTo>
                    <a:lnTo>
                      <a:pt x="421" y="101"/>
                    </a:lnTo>
                    <a:lnTo>
                      <a:pt x="414" y="91"/>
                    </a:lnTo>
                    <a:lnTo>
                      <a:pt x="397" y="73"/>
                    </a:lnTo>
                    <a:lnTo>
                      <a:pt x="397" y="71"/>
                    </a:lnTo>
                    <a:lnTo>
                      <a:pt x="397" y="71"/>
                    </a:lnTo>
                    <a:lnTo>
                      <a:pt x="388" y="0"/>
                    </a:lnTo>
                    <a:lnTo>
                      <a:pt x="0" y="8"/>
                    </a:lnTo>
                    <a:lnTo>
                      <a:pt x="2" y="169"/>
                    </a:lnTo>
                    <a:lnTo>
                      <a:pt x="21" y="195"/>
                    </a:lnTo>
                    <a:lnTo>
                      <a:pt x="49" y="245"/>
                    </a:lnTo>
                    <a:lnTo>
                      <a:pt x="72" y="295"/>
                    </a:lnTo>
                    <a:lnTo>
                      <a:pt x="72" y="295"/>
                    </a:lnTo>
                    <a:lnTo>
                      <a:pt x="72" y="321"/>
                    </a:lnTo>
                    <a:lnTo>
                      <a:pt x="69" y="340"/>
                    </a:lnTo>
                    <a:lnTo>
                      <a:pt x="66" y="349"/>
                    </a:lnTo>
                    <a:lnTo>
                      <a:pt x="63" y="354"/>
                    </a:lnTo>
                    <a:lnTo>
                      <a:pt x="63" y="354"/>
                    </a:lnTo>
                    <a:lnTo>
                      <a:pt x="59" y="365"/>
                    </a:lnTo>
                    <a:lnTo>
                      <a:pt x="55" y="377"/>
                    </a:lnTo>
                    <a:lnTo>
                      <a:pt x="54" y="389"/>
                    </a:lnTo>
                    <a:lnTo>
                      <a:pt x="52" y="405"/>
                    </a:lnTo>
                    <a:lnTo>
                      <a:pt x="52" y="405"/>
                    </a:lnTo>
                    <a:lnTo>
                      <a:pt x="54" y="422"/>
                    </a:lnTo>
                    <a:lnTo>
                      <a:pt x="55" y="436"/>
                    </a:lnTo>
                    <a:lnTo>
                      <a:pt x="55" y="436"/>
                    </a:lnTo>
                    <a:lnTo>
                      <a:pt x="58" y="461"/>
                    </a:lnTo>
                    <a:lnTo>
                      <a:pt x="58" y="461"/>
                    </a:lnTo>
                    <a:lnTo>
                      <a:pt x="59" y="472"/>
                    </a:lnTo>
                    <a:lnTo>
                      <a:pt x="56" y="479"/>
                    </a:lnTo>
                    <a:lnTo>
                      <a:pt x="54" y="485"/>
                    </a:lnTo>
                    <a:lnTo>
                      <a:pt x="48" y="490"/>
                    </a:lnTo>
                    <a:lnTo>
                      <a:pt x="48" y="490"/>
                    </a:lnTo>
                    <a:lnTo>
                      <a:pt x="41" y="497"/>
                    </a:lnTo>
                    <a:lnTo>
                      <a:pt x="33" y="508"/>
                    </a:lnTo>
                    <a:lnTo>
                      <a:pt x="33" y="508"/>
                    </a:lnTo>
                    <a:lnTo>
                      <a:pt x="30" y="515"/>
                    </a:lnTo>
                    <a:lnTo>
                      <a:pt x="28" y="521"/>
                    </a:lnTo>
                    <a:lnTo>
                      <a:pt x="28" y="525"/>
                    </a:lnTo>
                    <a:lnTo>
                      <a:pt x="30" y="531"/>
                    </a:lnTo>
                    <a:lnTo>
                      <a:pt x="30" y="531"/>
                    </a:lnTo>
                    <a:lnTo>
                      <a:pt x="33" y="535"/>
                    </a:lnTo>
                    <a:lnTo>
                      <a:pt x="35" y="538"/>
                    </a:lnTo>
                    <a:lnTo>
                      <a:pt x="35" y="538"/>
                    </a:lnTo>
                    <a:lnTo>
                      <a:pt x="62" y="532"/>
                    </a:lnTo>
                    <a:lnTo>
                      <a:pt x="80" y="529"/>
                    </a:lnTo>
                    <a:lnTo>
                      <a:pt x="97" y="528"/>
                    </a:lnTo>
                    <a:lnTo>
                      <a:pt x="97" y="528"/>
                    </a:lnTo>
                    <a:lnTo>
                      <a:pt x="108" y="529"/>
                    </a:lnTo>
                    <a:lnTo>
                      <a:pt x="122" y="532"/>
                    </a:lnTo>
                    <a:lnTo>
                      <a:pt x="155" y="542"/>
                    </a:lnTo>
                    <a:lnTo>
                      <a:pt x="155" y="542"/>
                    </a:lnTo>
                    <a:lnTo>
                      <a:pt x="183" y="550"/>
                    </a:lnTo>
                    <a:lnTo>
                      <a:pt x="195" y="553"/>
                    </a:lnTo>
                    <a:lnTo>
                      <a:pt x="206" y="556"/>
                    </a:lnTo>
                    <a:lnTo>
                      <a:pt x="206" y="556"/>
                    </a:lnTo>
                    <a:lnTo>
                      <a:pt x="229" y="559"/>
                    </a:lnTo>
                    <a:lnTo>
                      <a:pt x="229" y="559"/>
                    </a:lnTo>
                    <a:lnTo>
                      <a:pt x="246" y="562"/>
                    </a:lnTo>
                    <a:lnTo>
                      <a:pt x="261" y="563"/>
                    </a:lnTo>
                    <a:lnTo>
                      <a:pt x="267" y="562"/>
                    </a:lnTo>
                    <a:lnTo>
                      <a:pt x="272" y="562"/>
                    </a:lnTo>
                    <a:lnTo>
                      <a:pt x="276" y="559"/>
                    </a:lnTo>
                    <a:lnTo>
                      <a:pt x="279" y="556"/>
                    </a:lnTo>
                    <a:lnTo>
                      <a:pt x="279" y="556"/>
                    </a:lnTo>
                    <a:lnTo>
                      <a:pt x="279" y="552"/>
                    </a:lnTo>
                    <a:lnTo>
                      <a:pt x="279" y="548"/>
                    </a:lnTo>
                    <a:lnTo>
                      <a:pt x="276" y="539"/>
                    </a:lnTo>
                    <a:lnTo>
                      <a:pt x="276" y="539"/>
                    </a:lnTo>
                    <a:lnTo>
                      <a:pt x="274" y="534"/>
                    </a:lnTo>
                    <a:lnTo>
                      <a:pt x="274" y="531"/>
                    </a:lnTo>
                    <a:lnTo>
                      <a:pt x="274" y="529"/>
                    </a:lnTo>
                    <a:lnTo>
                      <a:pt x="274" y="529"/>
                    </a:lnTo>
                    <a:lnTo>
                      <a:pt x="276" y="527"/>
                    </a:lnTo>
                    <a:lnTo>
                      <a:pt x="282" y="525"/>
                    </a:lnTo>
                    <a:lnTo>
                      <a:pt x="282" y="525"/>
                    </a:lnTo>
                    <a:lnTo>
                      <a:pt x="299" y="521"/>
                    </a:lnTo>
                    <a:lnTo>
                      <a:pt x="299" y="521"/>
                    </a:lnTo>
                    <a:lnTo>
                      <a:pt x="310" y="517"/>
                    </a:lnTo>
                    <a:lnTo>
                      <a:pt x="320" y="515"/>
                    </a:lnTo>
                    <a:lnTo>
                      <a:pt x="330" y="514"/>
                    </a:lnTo>
                    <a:lnTo>
                      <a:pt x="335" y="515"/>
                    </a:lnTo>
                    <a:lnTo>
                      <a:pt x="338" y="517"/>
                    </a:lnTo>
                    <a:lnTo>
                      <a:pt x="338" y="517"/>
                    </a:lnTo>
                    <a:lnTo>
                      <a:pt x="342" y="520"/>
                    </a:lnTo>
                    <a:lnTo>
                      <a:pt x="344" y="522"/>
                    </a:lnTo>
                    <a:lnTo>
                      <a:pt x="346" y="531"/>
                    </a:lnTo>
                    <a:lnTo>
                      <a:pt x="346" y="531"/>
                    </a:lnTo>
                    <a:lnTo>
                      <a:pt x="351" y="542"/>
                    </a:lnTo>
                    <a:lnTo>
                      <a:pt x="355" y="548"/>
                    </a:lnTo>
                    <a:lnTo>
                      <a:pt x="362" y="552"/>
                    </a:lnTo>
                    <a:lnTo>
                      <a:pt x="369" y="555"/>
                    </a:lnTo>
                    <a:lnTo>
                      <a:pt x="369" y="555"/>
                    </a:lnTo>
                    <a:lnTo>
                      <a:pt x="380" y="559"/>
                    </a:lnTo>
                    <a:lnTo>
                      <a:pt x="386" y="564"/>
                    </a:lnTo>
                    <a:lnTo>
                      <a:pt x="391" y="570"/>
                    </a:lnTo>
                    <a:lnTo>
                      <a:pt x="391" y="570"/>
                    </a:lnTo>
                    <a:lnTo>
                      <a:pt x="395" y="576"/>
                    </a:lnTo>
                    <a:lnTo>
                      <a:pt x="397" y="583"/>
                    </a:lnTo>
                    <a:lnTo>
                      <a:pt x="398" y="592"/>
                    </a:lnTo>
                    <a:lnTo>
                      <a:pt x="398" y="592"/>
                    </a:lnTo>
                    <a:lnTo>
                      <a:pt x="398" y="599"/>
                    </a:lnTo>
                    <a:lnTo>
                      <a:pt x="400" y="604"/>
                    </a:lnTo>
                    <a:lnTo>
                      <a:pt x="401" y="606"/>
                    </a:lnTo>
                    <a:lnTo>
                      <a:pt x="404" y="609"/>
                    </a:lnTo>
                    <a:lnTo>
                      <a:pt x="409" y="612"/>
                    </a:lnTo>
                    <a:lnTo>
                      <a:pt x="425" y="618"/>
                    </a:lnTo>
                    <a:lnTo>
                      <a:pt x="425" y="618"/>
                    </a:lnTo>
                    <a:lnTo>
                      <a:pt x="440" y="620"/>
                    </a:lnTo>
                    <a:lnTo>
                      <a:pt x="454" y="622"/>
                    </a:lnTo>
                    <a:lnTo>
                      <a:pt x="466" y="623"/>
                    </a:lnTo>
                    <a:lnTo>
                      <a:pt x="477" y="622"/>
                    </a:lnTo>
                    <a:lnTo>
                      <a:pt x="485" y="620"/>
                    </a:lnTo>
                    <a:lnTo>
                      <a:pt x="492" y="618"/>
                    </a:lnTo>
                    <a:lnTo>
                      <a:pt x="498" y="615"/>
                    </a:lnTo>
                    <a:lnTo>
                      <a:pt x="503" y="612"/>
                    </a:lnTo>
                    <a:lnTo>
                      <a:pt x="503" y="612"/>
                    </a:lnTo>
                    <a:lnTo>
                      <a:pt x="512" y="606"/>
                    </a:lnTo>
                    <a:lnTo>
                      <a:pt x="524" y="601"/>
                    </a:lnTo>
                    <a:lnTo>
                      <a:pt x="537" y="598"/>
                    </a:lnTo>
                    <a:lnTo>
                      <a:pt x="541" y="598"/>
                    </a:lnTo>
                    <a:lnTo>
                      <a:pt x="544" y="598"/>
                    </a:lnTo>
                    <a:lnTo>
                      <a:pt x="544" y="598"/>
                    </a:lnTo>
                    <a:lnTo>
                      <a:pt x="544" y="601"/>
                    </a:lnTo>
                    <a:lnTo>
                      <a:pt x="543" y="604"/>
                    </a:lnTo>
                    <a:lnTo>
                      <a:pt x="543" y="604"/>
                    </a:lnTo>
                    <a:lnTo>
                      <a:pt x="540" y="611"/>
                    </a:lnTo>
                    <a:lnTo>
                      <a:pt x="537" y="618"/>
                    </a:lnTo>
                    <a:lnTo>
                      <a:pt x="537" y="622"/>
                    </a:lnTo>
                    <a:lnTo>
                      <a:pt x="537" y="626"/>
                    </a:lnTo>
                    <a:lnTo>
                      <a:pt x="537" y="626"/>
                    </a:lnTo>
                    <a:lnTo>
                      <a:pt x="540" y="626"/>
                    </a:lnTo>
                    <a:lnTo>
                      <a:pt x="541" y="627"/>
                    </a:lnTo>
                    <a:lnTo>
                      <a:pt x="548" y="626"/>
                    </a:lnTo>
                    <a:lnTo>
                      <a:pt x="548" y="626"/>
                    </a:lnTo>
                    <a:lnTo>
                      <a:pt x="552" y="625"/>
                    </a:lnTo>
                    <a:lnTo>
                      <a:pt x="552" y="625"/>
                    </a:lnTo>
                    <a:lnTo>
                      <a:pt x="564" y="620"/>
                    </a:lnTo>
                    <a:lnTo>
                      <a:pt x="571" y="616"/>
                    </a:lnTo>
                    <a:lnTo>
                      <a:pt x="573" y="615"/>
                    </a:lnTo>
                    <a:lnTo>
                      <a:pt x="575" y="612"/>
                    </a:lnTo>
                    <a:lnTo>
                      <a:pt x="576" y="608"/>
                    </a:lnTo>
                    <a:lnTo>
                      <a:pt x="576" y="604"/>
                    </a:lnTo>
                    <a:lnTo>
                      <a:pt x="576" y="604"/>
                    </a:lnTo>
                    <a:lnTo>
                      <a:pt x="573" y="595"/>
                    </a:lnTo>
                    <a:lnTo>
                      <a:pt x="573" y="595"/>
                    </a:lnTo>
                    <a:lnTo>
                      <a:pt x="571" y="584"/>
                    </a:lnTo>
                    <a:lnTo>
                      <a:pt x="569" y="578"/>
                    </a:lnTo>
                    <a:lnTo>
                      <a:pt x="571" y="576"/>
                    </a:lnTo>
                    <a:lnTo>
                      <a:pt x="571" y="576"/>
                    </a:lnTo>
                    <a:lnTo>
                      <a:pt x="575" y="571"/>
                    </a:lnTo>
                    <a:lnTo>
                      <a:pt x="582" y="570"/>
                    </a:lnTo>
                    <a:lnTo>
                      <a:pt x="582" y="570"/>
                    </a:lnTo>
                    <a:lnTo>
                      <a:pt x="593" y="570"/>
                    </a:lnTo>
                    <a:lnTo>
                      <a:pt x="603" y="571"/>
                    </a:lnTo>
                    <a:lnTo>
                      <a:pt x="614" y="576"/>
                    </a:lnTo>
                    <a:lnTo>
                      <a:pt x="627" y="583"/>
                    </a:lnTo>
                    <a:lnTo>
                      <a:pt x="627" y="583"/>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60"/>
              <p:cNvSpPr>
                <a:spLocks/>
              </p:cNvSpPr>
              <p:nvPr/>
            </p:nvSpPr>
            <p:spPr bwMode="auto">
              <a:xfrm>
                <a:off x="252413" y="1928813"/>
                <a:ext cx="1909763" cy="1185862"/>
              </a:xfrm>
              <a:custGeom>
                <a:avLst/>
                <a:gdLst>
                  <a:gd name="T0" fmla="*/ 113 w 2407"/>
                  <a:gd name="T1" fmla="*/ 553 h 1493"/>
                  <a:gd name="T2" fmla="*/ 43 w 2407"/>
                  <a:gd name="T3" fmla="*/ 679 h 1493"/>
                  <a:gd name="T4" fmla="*/ 4 w 2407"/>
                  <a:gd name="T5" fmla="*/ 721 h 1493"/>
                  <a:gd name="T6" fmla="*/ 0 w 2407"/>
                  <a:gd name="T7" fmla="*/ 836 h 1493"/>
                  <a:gd name="T8" fmla="*/ 7 w 2407"/>
                  <a:gd name="T9" fmla="*/ 879 h 1493"/>
                  <a:gd name="T10" fmla="*/ 175 w 2407"/>
                  <a:gd name="T11" fmla="*/ 931 h 1493"/>
                  <a:gd name="T12" fmla="*/ 839 w 2407"/>
                  <a:gd name="T13" fmla="*/ 1094 h 1493"/>
                  <a:gd name="T14" fmla="*/ 885 w 2407"/>
                  <a:gd name="T15" fmla="*/ 876 h 1493"/>
                  <a:gd name="T16" fmla="*/ 930 w 2407"/>
                  <a:gd name="T17" fmla="*/ 764 h 1493"/>
                  <a:gd name="T18" fmla="*/ 906 w 2407"/>
                  <a:gd name="T19" fmla="*/ 736 h 1493"/>
                  <a:gd name="T20" fmla="*/ 922 w 2407"/>
                  <a:gd name="T21" fmla="*/ 690 h 1493"/>
                  <a:gd name="T22" fmla="*/ 971 w 2407"/>
                  <a:gd name="T23" fmla="*/ 622 h 1493"/>
                  <a:gd name="T24" fmla="*/ 1013 w 2407"/>
                  <a:gd name="T25" fmla="*/ 558 h 1493"/>
                  <a:gd name="T26" fmla="*/ 1039 w 2407"/>
                  <a:gd name="T27" fmla="*/ 529 h 1493"/>
                  <a:gd name="T28" fmla="*/ 996 w 2407"/>
                  <a:gd name="T29" fmla="*/ 486 h 1493"/>
                  <a:gd name="T30" fmla="*/ 993 w 2407"/>
                  <a:gd name="T31" fmla="*/ 477 h 1493"/>
                  <a:gd name="T32" fmla="*/ 1032 w 2407"/>
                  <a:gd name="T33" fmla="*/ 516 h 1493"/>
                  <a:gd name="T34" fmla="*/ 1028 w 2407"/>
                  <a:gd name="T35" fmla="*/ 547 h 1493"/>
                  <a:gd name="T36" fmla="*/ 976 w 2407"/>
                  <a:gd name="T37" fmla="*/ 616 h 1493"/>
                  <a:gd name="T38" fmla="*/ 957 w 2407"/>
                  <a:gd name="T39" fmla="*/ 664 h 1493"/>
                  <a:gd name="T40" fmla="*/ 903 w 2407"/>
                  <a:gd name="T41" fmla="*/ 715 h 1493"/>
                  <a:gd name="T42" fmla="*/ 926 w 2407"/>
                  <a:gd name="T43" fmla="*/ 749 h 1493"/>
                  <a:gd name="T44" fmla="*/ 915 w 2407"/>
                  <a:gd name="T45" fmla="*/ 804 h 1493"/>
                  <a:gd name="T46" fmla="*/ 1188 w 2407"/>
                  <a:gd name="T47" fmla="*/ 1175 h 1493"/>
                  <a:gd name="T48" fmla="*/ 2407 w 2407"/>
                  <a:gd name="T49" fmla="*/ 851 h 1493"/>
                  <a:gd name="T50" fmla="*/ 1607 w 2407"/>
                  <a:gd name="T51" fmla="*/ 820 h 1493"/>
                  <a:gd name="T52" fmla="*/ 1549 w 2407"/>
                  <a:gd name="T53" fmla="*/ 806 h 1493"/>
                  <a:gd name="T54" fmla="*/ 1465 w 2407"/>
                  <a:gd name="T55" fmla="*/ 802 h 1493"/>
                  <a:gd name="T56" fmla="*/ 1447 w 2407"/>
                  <a:gd name="T57" fmla="*/ 818 h 1493"/>
                  <a:gd name="T58" fmla="*/ 1388 w 2407"/>
                  <a:gd name="T59" fmla="*/ 816 h 1493"/>
                  <a:gd name="T60" fmla="*/ 1377 w 2407"/>
                  <a:gd name="T61" fmla="*/ 764 h 1493"/>
                  <a:gd name="T62" fmla="*/ 1332 w 2407"/>
                  <a:gd name="T63" fmla="*/ 725 h 1493"/>
                  <a:gd name="T64" fmla="*/ 1331 w 2407"/>
                  <a:gd name="T65" fmla="*/ 711 h 1493"/>
                  <a:gd name="T66" fmla="*/ 1324 w 2407"/>
                  <a:gd name="T67" fmla="*/ 626 h 1493"/>
                  <a:gd name="T68" fmla="*/ 1279 w 2407"/>
                  <a:gd name="T69" fmla="*/ 616 h 1493"/>
                  <a:gd name="T70" fmla="*/ 1248 w 2407"/>
                  <a:gd name="T71" fmla="*/ 579 h 1493"/>
                  <a:gd name="T72" fmla="*/ 1256 w 2407"/>
                  <a:gd name="T73" fmla="*/ 530 h 1493"/>
                  <a:gd name="T74" fmla="*/ 1293 w 2407"/>
                  <a:gd name="T75" fmla="*/ 444 h 1493"/>
                  <a:gd name="T76" fmla="*/ 1269 w 2407"/>
                  <a:gd name="T77" fmla="*/ 423 h 1493"/>
                  <a:gd name="T78" fmla="*/ 1240 w 2407"/>
                  <a:gd name="T79" fmla="*/ 382 h 1493"/>
                  <a:gd name="T80" fmla="*/ 1220 w 2407"/>
                  <a:gd name="T81" fmla="*/ 329 h 1493"/>
                  <a:gd name="T82" fmla="*/ 1179 w 2407"/>
                  <a:gd name="T83" fmla="*/ 277 h 1493"/>
                  <a:gd name="T84" fmla="*/ 1182 w 2407"/>
                  <a:gd name="T85" fmla="*/ 238 h 1493"/>
                  <a:gd name="T86" fmla="*/ 1157 w 2407"/>
                  <a:gd name="T87" fmla="*/ 182 h 1493"/>
                  <a:gd name="T88" fmla="*/ 1185 w 2407"/>
                  <a:gd name="T89" fmla="*/ 33 h 1493"/>
                  <a:gd name="T90" fmla="*/ 1086 w 2407"/>
                  <a:gd name="T91" fmla="*/ 0 h 1493"/>
                  <a:gd name="T92" fmla="*/ 1009 w 2407"/>
                  <a:gd name="T93" fmla="*/ 299 h 1493"/>
                  <a:gd name="T94" fmla="*/ 988 w 2407"/>
                  <a:gd name="T95" fmla="*/ 452 h 1493"/>
                  <a:gd name="T96" fmla="*/ 927 w 2407"/>
                  <a:gd name="T97" fmla="*/ 449 h 1493"/>
                  <a:gd name="T98" fmla="*/ 752 w 2407"/>
                  <a:gd name="T99" fmla="*/ 417 h 1493"/>
                  <a:gd name="T100" fmla="*/ 705 w 2407"/>
                  <a:gd name="T101" fmla="*/ 417 h 1493"/>
                  <a:gd name="T102" fmla="*/ 576 w 2407"/>
                  <a:gd name="T103" fmla="*/ 427 h 1493"/>
                  <a:gd name="T104" fmla="*/ 525 w 2407"/>
                  <a:gd name="T105" fmla="*/ 406 h 1493"/>
                  <a:gd name="T106" fmla="*/ 461 w 2407"/>
                  <a:gd name="T107" fmla="*/ 386 h 1493"/>
                  <a:gd name="T108" fmla="*/ 410 w 2407"/>
                  <a:gd name="T109" fmla="*/ 386 h 1493"/>
                  <a:gd name="T110" fmla="*/ 363 w 2407"/>
                  <a:gd name="T111" fmla="*/ 364 h 1493"/>
                  <a:gd name="T112" fmla="*/ 351 w 2407"/>
                  <a:gd name="T113" fmla="*/ 326 h 1493"/>
                  <a:gd name="T114" fmla="*/ 342 w 2407"/>
                  <a:gd name="T115" fmla="*/ 289 h 1493"/>
                  <a:gd name="T116" fmla="*/ 298 w 2407"/>
                  <a:gd name="T117" fmla="*/ 246 h 1493"/>
                  <a:gd name="T118" fmla="*/ 245 w 2407"/>
                  <a:gd name="T119" fmla="*/ 249 h 1493"/>
                  <a:gd name="T120" fmla="*/ 203 w 2407"/>
                  <a:gd name="T121" fmla="*/ 312 h 1493"/>
                  <a:gd name="T122" fmla="*/ 153 w 2407"/>
                  <a:gd name="T123" fmla="*/ 460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07" h="1493">
                    <a:moveTo>
                      <a:pt x="153" y="460"/>
                    </a:moveTo>
                    <a:lnTo>
                      <a:pt x="153" y="460"/>
                    </a:lnTo>
                    <a:lnTo>
                      <a:pt x="147" y="472"/>
                    </a:lnTo>
                    <a:lnTo>
                      <a:pt x="147" y="472"/>
                    </a:lnTo>
                    <a:lnTo>
                      <a:pt x="136" y="502"/>
                    </a:lnTo>
                    <a:lnTo>
                      <a:pt x="136" y="502"/>
                    </a:lnTo>
                    <a:lnTo>
                      <a:pt x="126" y="525"/>
                    </a:lnTo>
                    <a:lnTo>
                      <a:pt x="113" y="553"/>
                    </a:lnTo>
                    <a:lnTo>
                      <a:pt x="113" y="553"/>
                    </a:lnTo>
                    <a:lnTo>
                      <a:pt x="97" y="586"/>
                    </a:lnTo>
                    <a:lnTo>
                      <a:pt x="74" y="626"/>
                    </a:lnTo>
                    <a:lnTo>
                      <a:pt x="74" y="626"/>
                    </a:lnTo>
                    <a:lnTo>
                      <a:pt x="54" y="659"/>
                    </a:lnTo>
                    <a:lnTo>
                      <a:pt x="47" y="671"/>
                    </a:lnTo>
                    <a:lnTo>
                      <a:pt x="43" y="679"/>
                    </a:lnTo>
                    <a:lnTo>
                      <a:pt x="43" y="679"/>
                    </a:lnTo>
                    <a:lnTo>
                      <a:pt x="42" y="685"/>
                    </a:lnTo>
                    <a:lnTo>
                      <a:pt x="38" y="689"/>
                    </a:lnTo>
                    <a:lnTo>
                      <a:pt x="26" y="697"/>
                    </a:lnTo>
                    <a:lnTo>
                      <a:pt x="26" y="697"/>
                    </a:lnTo>
                    <a:lnTo>
                      <a:pt x="18" y="703"/>
                    </a:lnTo>
                    <a:lnTo>
                      <a:pt x="10" y="711"/>
                    </a:lnTo>
                    <a:lnTo>
                      <a:pt x="7" y="715"/>
                    </a:lnTo>
                    <a:lnTo>
                      <a:pt x="4" y="721"/>
                    </a:lnTo>
                    <a:lnTo>
                      <a:pt x="3" y="727"/>
                    </a:lnTo>
                    <a:lnTo>
                      <a:pt x="1" y="732"/>
                    </a:lnTo>
                    <a:lnTo>
                      <a:pt x="1" y="805"/>
                    </a:lnTo>
                    <a:lnTo>
                      <a:pt x="1" y="805"/>
                    </a:lnTo>
                    <a:lnTo>
                      <a:pt x="1" y="822"/>
                    </a:lnTo>
                    <a:lnTo>
                      <a:pt x="1" y="822"/>
                    </a:lnTo>
                    <a:lnTo>
                      <a:pt x="0" y="829"/>
                    </a:lnTo>
                    <a:lnTo>
                      <a:pt x="0" y="836"/>
                    </a:lnTo>
                    <a:lnTo>
                      <a:pt x="1" y="843"/>
                    </a:lnTo>
                    <a:lnTo>
                      <a:pt x="4" y="850"/>
                    </a:lnTo>
                    <a:lnTo>
                      <a:pt x="4" y="850"/>
                    </a:lnTo>
                    <a:lnTo>
                      <a:pt x="7" y="854"/>
                    </a:lnTo>
                    <a:lnTo>
                      <a:pt x="8" y="860"/>
                    </a:lnTo>
                    <a:lnTo>
                      <a:pt x="7" y="871"/>
                    </a:lnTo>
                    <a:lnTo>
                      <a:pt x="7" y="871"/>
                    </a:lnTo>
                    <a:lnTo>
                      <a:pt x="7" y="879"/>
                    </a:lnTo>
                    <a:lnTo>
                      <a:pt x="8" y="885"/>
                    </a:lnTo>
                    <a:lnTo>
                      <a:pt x="10" y="889"/>
                    </a:lnTo>
                    <a:lnTo>
                      <a:pt x="12" y="891"/>
                    </a:lnTo>
                    <a:lnTo>
                      <a:pt x="15" y="892"/>
                    </a:lnTo>
                    <a:lnTo>
                      <a:pt x="15" y="892"/>
                    </a:lnTo>
                    <a:lnTo>
                      <a:pt x="88" y="907"/>
                    </a:lnTo>
                    <a:lnTo>
                      <a:pt x="139" y="920"/>
                    </a:lnTo>
                    <a:lnTo>
                      <a:pt x="175" y="931"/>
                    </a:lnTo>
                    <a:lnTo>
                      <a:pt x="175" y="931"/>
                    </a:lnTo>
                    <a:lnTo>
                      <a:pt x="241" y="949"/>
                    </a:lnTo>
                    <a:lnTo>
                      <a:pt x="357" y="980"/>
                    </a:lnTo>
                    <a:lnTo>
                      <a:pt x="478" y="1011"/>
                    </a:lnTo>
                    <a:lnTo>
                      <a:pt x="553" y="1029"/>
                    </a:lnTo>
                    <a:lnTo>
                      <a:pt x="553" y="1029"/>
                    </a:lnTo>
                    <a:lnTo>
                      <a:pt x="710" y="1064"/>
                    </a:lnTo>
                    <a:lnTo>
                      <a:pt x="839" y="1094"/>
                    </a:lnTo>
                    <a:lnTo>
                      <a:pt x="839" y="1094"/>
                    </a:lnTo>
                    <a:lnTo>
                      <a:pt x="839" y="1092"/>
                    </a:lnTo>
                    <a:lnTo>
                      <a:pt x="836" y="1092"/>
                    </a:lnTo>
                    <a:lnTo>
                      <a:pt x="836" y="1091"/>
                    </a:lnTo>
                    <a:lnTo>
                      <a:pt x="839" y="1091"/>
                    </a:lnTo>
                    <a:lnTo>
                      <a:pt x="839" y="1091"/>
                    </a:lnTo>
                    <a:lnTo>
                      <a:pt x="867" y="961"/>
                    </a:lnTo>
                    <a:lnTo>
                      <a:pt x="885" y="876"/>
                    </a:lnTo>
                    <a:lnTo>
                      <a:pt x="894" y="846"/>
                    </a:lnTo>
                    <a:lnTo>
                      <a:pt x="901" y="827"/>
                    </a:lnTo>
                    <a:lnTo>
                      <a:pt x="901" y="827"/>
                    </a:lnTo>
                    <a:lnTo>
                      <a:pt x="913" y="802"/>
                    </a:lnTo>
                    <a:lnTo>
                      <a:pt x="913" y="802"/>
                    </a:lnTo>
                    <a:lnTo>
                      <a:pt x="922" y="787"/>
                    </a:lnTo>
                    <a:lnTo>
                      <a:pt x="929" y="771"/>
                    </a:lnTo>
                    <a:lnTo>
                      <a:pt x="930" y="764"/>
                    </a:lnTo>
                    <a:lnTo>
                      <a:pt x="930" y="759"/>
                    </a:lnTo>
                    <a:lnTo>
                      <a:pt x="929" y="755"/>
                    </a:lnTo>
                    <a:lnTo>
                      <a:pt x="926" y="750"/>
                    </a:lnTo>
                    <a:lnTo>
                      <a:pt x="926" y="750"/>
                    </a:lnTo>
                    <a:lnTo>
                      <a:pt x="919" y="745"/>
                    </a:lnTo>
                    <a:lnTo>
                      <a:pt x="912" y="741"/>
                    </a:lnTo>
                    <a:lnTo>
                      <a:pt x="912" y="741"/>
                    </a:lnTo>
                    <a:lnTo>
                      <a:pt x="906" y="736"/>
                    </a:lnTo>
                    <a:lnTo>
                      <a:pt x="902" y="732"/>
                    </a:lnTo>
                    <a:lnTo>
                      <a:pt x="901" y="729"/>
                    </a:lnTo>
                    <a:lnTo>
                      <a:pt x="901" y="725"/>
                    </a:lnTo>
                    <a:lnTo>
                      <a:pt x="903" y="715"/>
                    </a:lnTo>
                    <a:lnTo>
                      <a:pt x="903" y="715"/>
                    </a:lnTo>
                    <a:lnTo>
                      <a:pt x="908" y="707"/>
                    </a:lnTo>
                    <a:lnTo>
                      <a:pt x="915" y="699"/>
                    </a:lnTo>
                    <a:lnTo>
                      <a:pt x="922" y="690"/>
                    </a:lnTo>
                    <a:lnTo>
                      <a:pt x="931" y="682"/>
                    </a:lnTo>
                    <a:lnTo>
                      <a:pt x="947" y="669"/>
                    </a:lnTo>
                    <a:lnTo>
                      <a:pt x="957" y="662"/>
                    </a:lnTo>
                    <a:lnTo>
                      <a:pt x="957" y="662"/>
                    </a:lnTo>
                    <a:lnTo>
                      <a:pt x="958" y="655"/>
                    </a:lnTo>
                    <a:lnTo>
                      <a:pt x="961" y="643"/>
                    </a:lnTo>
                    <a:lnTo>
                      <a:pt x="966" y="629"/>
                    </a:lnTo>
                    <a:lnTo>
                      <a:pt x="971" y="622"/>
                    </a:lnTo>
                    <a:lnTo>
                      <a:pt x="976" y="615"/>
                    </a:lnTo>
                    <a:lnTo>
                      <a:pt x="976" y="615"/>
                    </a:lnTo>
                    <a:lnTo>
                      <a:pt x="985" y="601"/>
                    </a:lnTo>
                    <a:lnTo>
                      <a:pt x="995" y="586"/>
                    </a:lnTo>
                    <a:lnTo>
                      <a:pt x="995" y="586"/>
                    </a:lnTo>
                    <a:lnTo>
                      <a:pt x="1003" y="572"/>
                    </a:lnTo>
                    <a:lnTo>
                      <a:pt x="1013" y="558"/>
                    </a:lnTo>
                    <a:lnTo>
                      <a:pt x="1013" y="558"/>
                    </a:lnTo>
                    <a:lnTo>
                      <a:pt x="1020" y="551"/>
                    </a:lnTo>
                    <a:lnTo>
                      <a:pt x="1027" y="546"/>
                    </a:lnTo>
                    <a:lnTo>
                      <a:pt x="1027" y="546"/>
                    </a:lnTo>
                    <a:lnTo>
                      <a:pt x="1037" y="539"/>
                    </a:lnTo>
                    <a:lnTo>
                      <a:pt x="1039" y="536"/>
                    </a:lnTo>
                    <a:lnTo>
                      <a:pt x="1039" y="532"/>
                    </a:lnTo>
                    <a:lnTo>
                      <a:pt x="1039" y="532"/>
                    </a:lnTo>
                    <a:lnTo>
                      <a:pt x="1039" y="529"/>
                    </a:lnTo>
                    <a:lnTo>
                      <a:pt x="1038" y="525"/>
                    </a:lnTo>
                    <a:lnTo>
                      <a:pt x="1032" y="518"/>
                    </a:lnTo>
                    <a:lnTo>
                      <a:pt x="1032" y="518"/>
                    </a:lnTo>
                    <a:lnTo>
                      <a:pt x="1021" y="508"/>
                    </a:lnTo>
                    <a:lnTo>
                      <a:pt x="1011" y="501"/>
                    </a:lnTo>
                    <a:lnTo>
                      <a:pt x="1011" y="501"/>
                    </a:lnTo>
                    <a:lnTo>
                      <a:pt x="1003" y="494"/>
                    </a:lnTo>
                    <a:lnTo>
                      <a:pt x="996" y="486"/>
                    </a:lnTo>
                    <a:lnTo>
                      <a:pt x="993" y="483"/>
                    </a:lnTo>
                    <a:lnTo>
                      <a:pt x="992" y="477"/>
                    </a:lnTo>
                    <a:lnTo>
                      <a:pt x="990" y="473"/>
                    </a:lnTo>
                    <a:lnTo>
                      <a:pt x="989" y="466"/>
                    </a:lnTo>
                    <a:lnTo>
                      <a:pt x="990" y="466"/>
                    </a:lnTo>
                    <a:lnTo>
                      <a:pt x="990" y="466"/>
                    </a:lnTo>
                    <a:lnTo>
                      <a:pt x="992" y="472"/>
                    </a:lnTo>
                    <a:lnTo>
                      <a:pt x="993" y="477"/>
                    </a:lnTo>
                    <a:lnTo>
                      <a:pt x="995" y="481"/>
                    </a:lnTo>
                    <a:lnTo>
                      <a:pt x="997" y="486"/>
                    </a:lnTo>
                    <a:lnTo>
                      <a:pt x="1004" y="493"/>
                    </a:lnTo>
                    <a:lnTo>
                      <a:pt x="1013" y="500"/>
                    </a:lnTo>
                    <a:lnTo>
                      <a:pt x="1013" y="500"/>
                    </a:lnTo>
                    <a:lnTo>
                      <a:pt x="1023" y="507"/>
                    </a:lnTo>
                    <a:lnTo>
                      <a:pt x="1032" y="516"/>
                    </a:lnTo>
                    <a:lnTo>
                      <a:pt x="1032" y="516"/>
                    </a:lnTo>
                    <a:lnTo>
                      <a:pt x="1039" y="525"/>
                    </a:lnTo>
                    <a:lnTo>
                      <a:pt x="1041" y="529"/>
                    </a:lnTo>
                    <a:lnTo>
                      <a:pt x="1041" y="532"/>
                    </a:lnTo>
                    <a:lnTo>
                      <a:pt x="1041" y="532"/>
                    </a:lnTo>
                    <a:lnTo>
                      <a:pt x="1039" y="536"/>
                    </a:lnTo>
                    <a:lnTo>
                      <a:pt x="1037" y="540"/>
                    </a:lnTo>
                    <a:lnTo>
                      <a:pt x="1028" y="547"/>
                    </a:lnTo>
                    <a:lnTo>
                      <a:pt x="1028" y="547"/>
                    </a:lnTo>
                    <a:lnTo>
                      <a:pt x="1020" y="553"/>
                    </a:lnTo>
                    <a:lnTo>
                      <a:pt x="1013" y="560"/>
                    </a:lnTo>
                    <a:lnTo>
                      <a:pt x="1013" y="560"/>
                    </a:lnTo>
                    <a:lnTo>
                      <a:pt x="1004" y="572"/>
                    </a:lnTo>
                    <a:lnTo>
                      <a:pt x="995" y="586"/>
                    </a:lnTo>
                    <a:lnTo>
                      <a:pt x="995" y="586"/>
                    </a:lnTo>
                    <a:lnTo>
                      <a:pt x="986" y="602"/>
                    </a:lnTo>
                    <a:lnTo>
                      <a:pt x="976" y="616"/>
                    </a:lnTo>
                    <a:lnTo>
                      <a:pt x="976" y="616"/>
                    </a:lnTo>
                    <a:lnTo>
                      <a:pt x="972" y="622"/>
                    </a:lnTo>
                    <a:lnTo>
                      <a:pt x="968" y="630"/>
                    </a:lnTo>
                    <a:lnTo>
                      <a:pt x="962" y="645"/>
                    </a:lnTo>
                    <a:lnTo>
                      <a:pt x="958" y="658"/>
                    </a:lnTo>
                    <a:lnTo>
                      <a:pt x="957" y="662"/>
                    </a:lnTo>
                    <a:lnTo>
                      <a:pt x="957" y="664"/>
                    </a:lnTo>
                    <a:lnTo>
                      <a:pt x="957" y="664"/>
                    </a:lnTo>
                    <a:lnTo>
                      <a:pt x="957" y="664"/>
                    </a:lnTo>
                    <a:lnTo>
                      <a:pt x="950" y="668"/>
                    </a:lnTo>
                    <a:lnTo>
                      <a:pt x="933" y="682"/>
                    </a:lnTo>
                    <a:lnTo>
                      <a:pt x="924" y="690"/>
                    </a:lnTo>
                    <a:lnTo>
                      <a:pt x="916" y="699"/>
                    </a:lnTo>
                    <a:lnTo>
                      <a:pt x="909" y="707"/>
                    </a:lnTo>
                    <a:lnTo>
                      <a:pt x="903" y="715"/>
                    </a:lnTo>
                    <a:lnTo>
                      <a:pt x="903" y="715"/>
                    </a:lnTo>
                    <a:lnTo>
                      <a:pt x="902" y="725"/>
                    </a:lnTo>
                    <a:lnTo>
                      <a:pt x="902" y="729"/>
                    </a:lnTo>
                    <a:lnTo>
                      <a:pt x="902" y="732"/>
                    </a:lnTo>
                    <a:lnTo>
                      <a:pt x="906" y="736"/>
                    </a:lnTo>
                    <a:lnTo>
                      <a:pt x="913" y="739"/>
                    </a:lnTo>
                    <a:lnTo>
                      <a:pt x="913" y="739"/>
                    </a:lnTo>
                    <a:lnTo>
                      <a:pt x="919" y="743"/>
                    </a:lnTo>
                    <a:lnTo>
                      <a:pt x="926" y="749"/>
                    </a:lnTo>
                    <a:lnTo>
                      <a:pt x="926" y="749"/>
                    </a:lnTo>
                    <a:lnTo>
                      <a:pt x="930" y="753"/>
                    </a:lnTo>
                    <a:lnTo>
                      <a:pt x="931" y="759"/>
                    </a:lnTo>
                    <a:lnTo>
                      <a:pt x="931" y="764"/>
                    </a:lnTo>
                    <a:lnTo>
                      <a:pt x="930" y="771"/>
                    </a:lnTo>
                    <a:lnTo>
                      <a:pt x="923" y="787"/>
                    </a:lnTo>
                    <a:lnTo>
                      <a:pt x="915" y="804"/>
                    </a:lnTo>
                    <a:lnTo>
                      <a:pt x="915" y="804"/>
                    </a:lnTo>
                    <a:lnTo>
                      <a:pt x="901" y="827"/>
                    </a:lnTo>
                    <a:lnTo>
                      <a:pt x="901" y="827"/>
                    </a:lnTo>
                    <a:lnTo>
                      <a:pt x="895" y="847"/>
                    </a:lnTo>
                    <a:lnTo>
                      <a:pt x="887" y="878"/>
                    </a:lnTo>
                    <a:lnTo>
                      <a:pt x="868" y="961"/>
                    </a:lnTo>
                    <a:lnTo>
                      <a:pt x="840" y="1091"/>
                    </a:lnTo>
                    <a:lnTo>
                      <a:pt x="1188" y="1175"/>
                    </a:lnTo>
                    <a:lnTo>
                      <a:pt x="1188" y="1175"/>
                    </a:lnTo>
                    <a:lnTo>
                      <a:pt x="1538" y="1234"/>
                    </a:lnTo>
                    <a:lnTo>
                      <a:pt x="1537" y="1234"/>
                    </a:lnTo>
                    <a:lnTo>
                      <a:pt x="1510" y="1399"/>
                    </a:lnTo>
                    <a:lnTo>
                      <a:pt x="1751" y="1433"/>
                    </a:lnTo>
                    <a:lnTo>
                      <a:pt x="1750" y="1433"/>
                    </a:lnTo>
                    <a:lnTo>
                      <a:pt x="1750" y="1435"/>
                    </a:lnTo>
                    <a:lnTo>
                      <a:pt x="2355" y="1493"/>
                    </a:lnTo>
                    <a:lnTo>
                      <a:pt x="2407" y="851"/>
                    </a:lnTo>
                    <a:lnTo>
                      <a:pt x="2404" y="850"/>
                    </a:lnTo>
                    <a:lnTo>
                      <a:pt x="2402" y="853"/>
                    </a:lnTo>
                    <a:lnTo>
                      <a:pt x="2402" y="853"/>
                    </a:lnTo>
                    <a:lnTo>
                      <a:pt x="2402" y="850"/>
                    </a:lnTo>
                    <a:lnTo>
                      <a:pt x="1615" y="756"/>
                    </a:lnTo>
                    <a:lnTo>
                      <a:pt x="1605" y="818"/>
                    </a:lnTo>
                    <a:lnTo>
                      <a:pt x="1607" y="819"/>
                    </a:lnTo>
                    <a:lnTo>
                      <a:pt x="1607" y="820"/>
                    </a:lnTo>
                    <a:lnTo>
                      <a:pt x="1605" y="819"/>
                    </a:lnTo>
                    <a:lnTo>
                      <a:pt x="1539" y="1239"/>
                    </a:lnTo>
                    <a:lnTo>
                      <a:pt x="1539" y="1239"/>
                    </a:lnTo>
                    <a:lnTo>
                      <a:pt x="1604" y="819"/>
                    </a:lnTo>
                    <a:lnTo>
                      <a:pt x="1570" y="790"/>
                    </a:lnTo>
                    <a:lnTo>
                      <a:pt x="1570" y="790"/>
                    </a:lnTo>
                    <a:lnTo>
                      <a:pt x="1558" y="801"/>
                    </a:lnTo>
                    <a:lnTo>
                      <a:pt x="1549" y="806"/>
                    </a:lnTo>
                    <a:lnTo>
                      <a:pt x="1545" y="808"/>
                    </a:lnTo>
                    <a:lnTo>
                      <a:pt x="1542" y="809"/>
                    </a:lnTo>
                    <a:lnTo>
                      <a:pt x="1542" y="809"/>
                    </a:lnTo>
                    <a:lnTo>
                      <a:pt x="1509" y="806"/>
                    </a:lnTo>
                    <a:lnTo>
                      <a:pt x="1488" y="805"/>
                    </a:lnTo>
                    <a:lnTo>
                      <a:pt x="1472" y="804"/>
                    </a:lnTo>
                    <a:lnTo>
                      <a:pt x="1472" y="804"/>
                    </a:lnTo>
                    <a:lnTo>
                      <a:pt x="1465" y="802"/>
                    </a:lnTo>
                    <a:lnTo>
                      <a:pt x="1461" y="804"/>
                    </a:lnTo>
                    <a:lnTo>
                      <a:pt x="1458" y="806"/>
                    </a:lnTo>
                    <a:lnTo>
                      <a:pt x="1455" y="811"/>
                    </a:lnTo>
                    <a:lnTo>
                      <a:pt x="1455" y="811"/>
                    </a:lnTo>
                    <a:lnTo>
                      <a:pt x="1453" y="815"/>
                    </a:lnTo>
                    <a:lnTo>
                      <a:pt x="1453" y="815"/>
                    </a:lnTo>
                    <a:lnTo>
                      <a:pt x="1451" y="816"/>
                    </a:lnTo>
                    <a:lnTo>
                      <a:pt x="1447" y="818"/>
                    </a:lnTo>
                    <a:lnTo>
                      <a:pt x="1439" y="816"/>
                    </a:lnTo>
                    <a:lnTo>
                      <a:pt x="1432" y="813"/>
                    </a:lnTo>
                    <a:lnTo>
                      <a:pt x="1427" y="812"/>
                    </a:lnTo>
                    <a:lnTo>
                      <a:pt x="1427" y="812"/>
                    </a:lnTo>
                    <a:lnTo>
                      <a:pt x="1411" y="815"/>
                    </a:lnTo>
                    <a:lnTo>
                      <a:pt x="1391" y="818"/>
                    </a:lnTo>
                    <a:lnTo>
                      <a:pt x="1391" y="818"/>
                    </a:lnTo>
                    <a:lnTo>
                      <a:pt x="1388" y="816"/>
                    </a:lnTo>
                    <a:lnTo>
                      <a:pt x="1385" y="813"/>
                    </a:lnTo>
                    <a:lnTo>
                      <a:pt x="1383" y="809"/>
                    </a:lnTo>
                    <a:lnTo>
                      <a:pt x="1381" y="805"/>
                    </a:lnTo>
                    <a:lnTo>
                      <a:pt x="1380" y="794"/>
                    </a:lnTo>
                    <a:lnTo>
                      <a:pt x="1378" y="783"/>
                    </a:lnTo>
                    <a:lnTo>
                      <a:pt x="1378" y="783"/>
                    </a:lnTo>
                    <a:lnTo>
                      <a:pt x="1378" y="773"/>
                    </a:lnTo>
                    <a:lnTo>
                      <a:pt x="1377" y="764"/>
                    </a:lnTo>
                    <a:lnTo>
                      <a:pt x="1371" y="746"/>
                    </a:lnTo>
                    <a:lnTo>
                      <a:pt x="1371" y="746"/>
                    </a:lnTo>
                    <a:lnTo>
                      <a:pt x="1369" y="742"/>
                    </a:lnTo>
                    <a:lnTo>
                      <a:pt x="1366" y="738"/>
                    </a:lnTo>
                    <a:lnTo>
                      <a:pt x="1362" y="735"/>
                    </a:lnTo>
                    <a:lnTo>
                      <a:pt x="1357" y="732"/>
                    </a:lnTo>
                    <a:lnTo>
                      <a:pt x="1346" y="728"/>
                    </a:lnTo>
                    <a:lnTo>
                      <a:pt x="1332" y="725"/>
                    </a:lnTo>
                    <a:lnTo>
                      <a:pt x="1332" y="725"/>
                    </a:lnTo>
                    <a:lnTo>
                      <a:pt x="1325" y="722"/>
                    </a:lnTo>
                    <a:lnTo>
                      <a:pt x="1324" y="720"/>
                    </a:lnTo>
                    <a:lnTo>
                      <a:pt x="1324" y="720"/>
                    </a:lnTo>
                    <a:lnTo>
                      <a:pt x="1324" y="717"/>
                    </a:lnTo>
                    <a:lnTo>
                      <a:pt x="1325" y="715"/>
                    </a:lnTo>
                    <a:lnTo>
                      <a:pt x="1331" y="711"/>
                    </a:lnTo>
                    <a:lnTo>
                      <a:pt x="1331" y="711"/>
                    </a:lnTo>
                    <a:lnTo>
                      <a:pt x="1338" y="706"/>
                    </a:lnTo>
                    <a:lnTo>
                      <a:pt x="1339" y="704"/>
                    </a:lnTo>
                    <a:lnTo>
                      <a:pt x="1339" y="701"/>
                    </a:lnTo>
                    <a:lnTo>
                      <a:pt x="1339" y="701"/>
                    </a:lnTo>
                    <a:lnTo>
                      <a:pt x="1338" y="689"/>
                    </a:lnTo>
                    <a:lnTo>
                      <a:pt x="1334" y="669"/>
                    </a:lnTo>
                    <a:lnTo>
                      <a:pt x="1324" y="626"/>
                    </a:lnTo>
                    <a:lnTo>
                      <a:pt x="1324" y="626"/>
                    </a:lnTo>
                    <a:lnTo>
                      <a:pt x="1318" y="612"/>
                    </a:lnTo>
                    <a:lnTo>
                      <a:pt x="1311" y="601"/>
                    </a:lnTo>
                    <a:lnTo>
                      <a:pt x="1306" y="592"/>
                    </a:lnTo>
                    <a:lnTo>
                      <a:pt x="1301" y="588"/>
                    </a:lnTo>
                    <a:lnTo>
                      <a:pt x="1301" y="588"/>
                    </a:lnTo>
                    <a:lnTo>
                      <a:pt x="1293" y="601"/>
                    </a:lnTo>
                    <a:lnTo>
                      <a:pt x="1279" y="616"/>
                    </a:lnTo>
                    <a:lnTo>
                      <a:pt x="1279" y="616"/>
                    </a:lnTo>
                    <a:lnTo>
                      <a:pt x="1278" y="617"/>
                    </a:lnTo>
                    <a:lnTo>
                      <a:pt x="1273" y="616"/>
                    </a:lnTo>
                    <a:lnTo>
                      <a:pt x="1273" y="616"/>
                    </a:lnTo>
                    <a:lnTo>
                      <a:pt x="1269" y="613"/>
                    </a:lnTo>
                    <a:lnTo>
                      <a:pt x="1265" y="609"/>
                    </a:lnTo>
                    <a:lnTo>
                      <a:pt x="1256" y="598"/>
                    </a:lnTo>
                    <a:lnTo>
                      <a:pt x="1249" y="585"/>
                    </a:lnTo>
                    <a:lnTo>
                      <a:pt x="1248" y="579"/>
                    </a:lnTo>
                    <a:lnTo>
                      <a:pt x="1247" y="575"/>
                    </a:lnTo>
                    <a:lnTo>
                      <a:pt x="1247" y="575"/>
                    </a:lnTo>
                    <a:lnTo>
                      <a:pt x="1248" y="568"/>
                    </a:lnTo>
                    <a:lnTo>
                      <a:pt x="1252" y="560"/>
                    </a:lnTo>
                    <a:lnTo>
                      <a:pt x="1252" y="560"/>
                    </a:lnTo>
                    <a:lnTo>
                      <a:pt x="1256" y="544"/>
                    </a:lnTo>
                    <a:lnTo>
                      <a:pt x="1256" y="537"/>
                    </a:lnTo>
                    <a:lnTo>
                      <a:pt x="1256" y="530"/>
                    </a:lnTo>
                    <a:lnTo>
                      <a:pt x="1256" y="530"/>
                    </a:lnTo>
                    <a:lnTo>
                      <a:pt x="1255" y="528"/>
                    </a:lnTo>
                    <a:lnTo>
                      <a:pt x="1255" y="523"/>
                    </a:lnTo>
                    <a:lnTo>
                      <a:pt x="1259" y="511"/>
                    </a:lnTo>
                    <a:lnTo>
                      <a:pt x="1263" y="497"/>
                    </a:lnTo>
                    <a:lnTo>
                      <a:pt x="1270" y="483"/>
                    </a:lnTo>
                    <a:lnTo>
                      <a:pt x="1285" y="456"/>
                    </a:lnTo>
                    <a:lnTo>
                      <a:pt x="1293" y="444"/>
                    </a:lnTo>
                    <a:lnTo>
                      <a:pt x="1293" y="444"/>
                    </a:lnTo>
                    <a:lnTo>
                      <a:pt x="1294" y="439"/>
                    </a:lnTo>
                    <a:lnTo>
                      <a:pt x="1293" y="435"/>
                    </a:lnTo>
                    <a:lnTo>
                      <a:pt x="1293" y="435"/>
                    </a:lnTo>
                    <a:lnTo>
                      <a:pt x="1290" y="432"/>
                    </a:lnTo>
                    <a:lnTo>
                      <a:pt x="1287" y="430"/>
                    </a:lnTo>
                    <a:lnTo>
                      <a:pt x="1278" y="425"/>
                    </a:lnTo>
                    <a:lnTo>
                      <a:pt x="1269" y="423"/>
                    </a:lnTo>
                    <a:lnTo>
                      <a:pt x="1262" y="423"/>
                    </a:lnTo>
                    <a:lnTo>
                      <a:pt x="1262" y="423"/>
                    </a:lnTo>
                    <a:lnTo>
                      <a:pt x="1258" y="421"/>
                    </a:lnTo>
                    <a:lnTo>
                      <a:pt x="1255" y="417"/>
                    </a:lnTo>
                    <a:lnTo>
                      <a:pt x="1248" y="404"/>
                    </a:lnTo>
                    <a:lnTo>
                      <a:pt x="1242" y="392"/>
                    </a:lnTo>
                    <a:lnTo>
                      <a:pt x="1240" y="382"/>
                    </a:lnTo>
                    <a:lnTo>
                      <a:pt x="1240" y="382"/>
                    </a:lnTo>
                    <a:lnTo>
                      <a:pt x="1235" y="371"/>
                    </a:lnTo>
                    <a:lnTo>
                      <a:pt x="1235" y="371"/>
                    </a:lnTo>
                    <a:lnTo>
                      <a:pt x="1233" y="357"/>
                    </a:lnTo>
                    <a:lnTo>
                      <a:pt x="1228" y="343"/>
                    </a:lnTo>
                    <a:lnTo>
                      <a:pt x="1228" y="343"/>
                    </a:lnTo>
                    <a:lnTo>
                      <a:pt x="1226" y="339"/>
                    </a:lnTo>
                    <a:lnTo>
                      <a:pt x="1226" y="339"/>
                    </a:lnTo>
                    <a:lnTo>
                      <a:pt x="1220" y="329"/>
                    </a:lnTo>
                    <a:lnTo>
                      <a:pt x="1213" y="316"/>
                    </a:lnTo>
                    <a:lnTo>
                      <a:pt x="1205" y="305"/>
                    </a:lnTo>
                    <a:lnTo>
                      <a:pt x="1199" y="299"/>
                    </a:lnTo>
                    <a:lnTo>
                      <a:pt x="1192" y="294"/>
                    </a:lnTo>
                    <a:lnTo>
                      <a:pt x="1192" y="294"/>
                    </a:lnTo>
                    <a:lnTo>
                      <a:pt x="1185" y="288"/>
                    </a:lnTo>
                    <a:lnTo>
                      <a:pt x="1181" y="282"/>
                    </a:lnTo>
                    <a:lnTo>
                      <a:pt x="1179" y="277"/>
                    </a:lnTo>
                    <a:lnTo>
                      <a:pt x="1178" y="273"/>
                    </a:lnTo>
                    <a:lnTo>
                      <a:pt x="1178" y="267"/>
                    </a:lnTo>
                    <a:lnTo>
                      <a:pt x="1178" y="263"/>
                    </a:lnTo>
                    <a:lnTo>
                      <a:pt x="1181" y="253"/>
                    </a:lnTo>
                    <a:lnTo>
                      <a:pt x="1181" y="253"/>
                    </a:lnTo>
                    <a:lnTo>
                      <a:pt x="1184" y="245"/>
                    </a:lnTo>
                    <a:lnTo>
                      <a:pt x="1184" y="245"/>
                    </a:lnTo>
                    <a:lnTo>
                      <a:pt x="1182" y="238"/>
                    </a:lnTo>
                    <a:lnTo>
                      <a:pt x="1179" y="231"/>
                    </a:lnTo>
                    <a:lnTo>
                      <a:pt x="1170" y="214"/>
                    </a:lnTo>
                    <a:lnTo>
                      <a:pt x="1170" y="214"/>
                    </a:lnTo>
                    <a:lnTo>
                      <a:pt x="1163" y="203"/>
                    </a:lnTo>
                    <a:lnTo>
                      <a:pt x="1158" y="191"/>
                    </a:lnTo>
                    <a:lnTo>
                      <a:pt x="1158" y="191"/>
                    </a:lnTo>
                    <a:lnTo>
                      <a:pt x="1157" y="187"/>
                    </a:lnTo>
                    <a:lnTo>
                      <a:pt x="1157" y="182"/>
                    </a:lnTo>
                    <a:lnTo>
                      <a:pt x="1157" y="169"/>
                    </a:lnTo>
                    <a:lnTo>
                      <a:pt x="1163" y="145"/>
                    </a:lnTo>
                    <a:lnTo>
                      <a:pt x="1163" y="145"/>
                    </a:lnTo>
                    <a:lnTo>
                      <a:pt x="1165" y="130"/>
                    </a:lnTo>
                    <a:lnTo>
                      <a:pt x="1165" y="130"/>
                    </a:lnTo>
                    <a:lnTo>
                      <a:pt x="1168" y="114"/>
                    </a:lnTo>
                    <a:lnTo>
                      <a:pt x="1174" y="86"/>
                    </a:lnTo>
                    <a:lnTo>
                      <a:pt x="1185" y="33"/>
                    </a:lnTo>
                    <a:lnTo>
                      <a:pt x="1185" y="33"/>
                    </a:lnTo>
                    <a:lnTo>
                      <a:pt x="1181" y="33"/>
                    </a:lnTo>
                    <a:lnTo>
                      <a:pt x="1181" y="32"/>
                    </a:lnTo>
                    <a:lnTo>
                      <a:pt x="1181" y="32"/>
                    </a:lnTo>
                    <a:lnTo>
                      <a:pt x="1185" y="32"/>
                    </a:lnTo>
                    <a:lnTo>
                      <a:pt x="1185" y="32"/>
                    </a:lnTo>
                    <a:lnTo>
                      <a:pt x="1185" y="30"/>
                    </a:lnTo>
                    <a:lnTo>
                      <a:pt x="1086" y="0"/>
                    </a:lnTo>
                    <a:lnTo>
                      <a:pt x="1086" y="0"/>
                    </a:lnTo>
                    <a:lnTo>
                      <a:pt x="1056" y="99"/>
                    </a:lnTo>
                    <a:lnTo>
                      <a:pt x="1035" y="172"/>
                    </a:lnTo>
                    <a:lnTo>
                      <a:pt x="1027" y="204"/>
                    </a:lnTo>
                    <a:lnTo>
                      <a:pt x="1021" y="231"/>
                    </a:lnTo>
                    <a:lnTo>
                      <a:pt x="1021" y="231"/>
                    </a:lnTo>
                    <a:lnTo>
                      <a:pt x="1009" y="299"/>
                    </a:lnTo>
                    <a:lnTo>
                      <a:pt x="1009" y="299"/>
                    </a:lnTo>
                    <a:lnTo>
                      <a:pt x="996" y="367"/>
                    </a:lnTo>
                    <a:lnTo>
                      <a:pt x="993" y="393"/>
                    </a:lnTo>
                    <a:lnTo>
                      <a:pt x="990" y="410"/>
                    </a:lnTo>
                    <a:lnTo>
                      <a:pt x="990" y="410"/>
                    </a:lnTo>
                    <a:lnTo>
                      <a:pt x="990" y="428"/>
                    </a:lnTo>
                    <a:lnTo>
                      <a:pt x="990" y="445"/>
                    </a:lnTo>
                    <a:lnTo>
                      <a:pt x="990" y="445"/>
                    </a:lnTo>
                    <a:lnTo>
                      <a:pt x="988" y="452"/>
                    </a:lnTo>
                    <a:lnTo>
                      <a:pt x="986" y="458"/>
                    </a:lnTo>
                    <a:lnTo>
                      <a:pt x="983" y="460"/>
                    </a:lnTo>
                    <a:lnTo>
                      <a:pt x="979" y="462"/>
                    </a:lnTo>
                    <a:lnTo>
                      <a:pt x="979" y="462"/>
                    </a:lnTo>
                    <a:lnTo>
                      <a:pt x="976" y="462"/>
                    </a:lnTo>
                    <a:lnTo>
                      <a:pt x="976" y="462"/>
                    </a:lnTo>
                    <a:lnTo>
                      <a:pt x="957" y="456"/>
                    </a:lnTo>
                    <a:lnTo>
                      <a:pt x="927" y="449"/>
                    </a:lnTo>
                    <a:lnTo>
                      <a:pt x="896" y="444"/>
                    </a:lnTo>
                    <a:lnTo>
                      <a:pt x="875" y="442"/>
                    </a:lnTo>
                    <a:lnTo>
                      <a:pt x="875" y="442"/>
                    </a:lnTo>
                    <a:lnTo>
                      <a:pt x="864" y="441"/>
                    </a:lnTo>
                    <a:lnTo>
                      <a:pt x="846" y="437"/>
                    </a:lnTo>
                    <a:lnTo>
                      <a:pt x="801" y="427"/>
                    </a:lnTo>
                    <a:lnTo>
                      <a:pt x="801" y="427"/>
                    </a:lnTo>
                    <a:lnTo>
                      <a:pt x="752" y="417"/>
                    </a:lnTo>
                    <a:lnTo>
                      <a:pt x="752" y="417"/>
                    </a:lnTo>
                    <a:lnTo>
                      <a:pt x="740" y="414"/>
                    </a:lnTo>
                    <a:lnTo>
                      <a:pt x="730" y="414"/>
                    </a:lnTo>
                    <a:lnTo>
                      <a:pt x="730" y="414"/>
                    </a:lnTo>
                    <a:lnTo>
                      <a:pt x="716" y="416"/>
                    </a:lnTo>
                    <a:lnTo>
                      <a:pt x="716" y="416"/>
                    </a:lnTo>
                    <a:lnTo>
                      <a:pt x="705" y="417"/>
                    </a:lnTo>
                    <a:lnTo>
                      <a:pt x="705" y="417"/>
                    </a:lnTo>
                    <a:lnTo>
                      <a:pt x="653" y="418"/>
                    </a:lnTo>
                    <a:lnTo>
                      <a:pt x="653" y="418"/>
                    </a:lnTo>
                    <a:lnTo>
                      <a:pt x="592" y="420"/>
                    </a:lnTo>
                    <a:lnTo>
                      <a:pt x="592" y="420"/>
                    </a:lnTo>
                    <a:lnTo>
                      <a:pt x="583" y="421"/>
                    </a:lnTo>
                    <a:lnTo>
                      <a:pt x="578" y="423"/>
                    </a:lnTo>
                    <a:lnTo>
                      <a:pt x="577" y="425"/>
                    </a:lnTo>
                    <a:lnTo>
                      <a:pt x="576" y="427"/>
                    </a:lnTo>
                    <a:lnTo>
                      <a:pt x="576" y="428"/>
                    </a:lnTo>
                    <a:lnTo>
                      <a:pt x="576" y="428"/>
                    </a:lnTo>
                    <a:lnTo>
                      <a:pt x="576" y="428"/>
                    </a:lnTo>
                    <a:lnTo>
                      <a:pt x="553" y="421"/>
                    </a:lnTo>
                    <a:lnTo>
                      <a:pt x="538" y="413"/>
                    </a:lnTo>
                    <a:lnTo>
                      <a:pt x="529" y="410"/>
                    </a:lnTo>
                    <a:lnTo>
                      <a:pt x="525" y="406"/>
                    </a:lnTo>
                    <a:lnTo>
                      <a:pt x="525" y="406"/>
                    </a:lnTo>
                    <a:lnTo>
                      <a:pt x="521" y="402"/>
                    </a:lnTo>
                    <a:lnTo>
                      <a:pt x="517" y="399"/>
                    </a:lnTo>
                    <a:lnTo>
                      <a:pt x="504" y="395"/>
                    </a:lnTo>
                    <a:lnTo>
                      <a:pt x="490" y="392"/>
                    </a:lnTo>
                    <a:lnTo>
                      <a:pt x="475" y="389"/>
                    </a:lnTo>
                    <a:lnTo>
                      <a:pt x="475" y="389"/>
                    </a:lnTo>
                    <a:lnTo>
                      <a:pt x="461" y="386"/>
                    </a:lnTo>
                    <a:lnTo>
                      <a:pt x="461" y="386"/>
                    </a:lnTo>
                    <a:lnTo>
                      <a:pt x="448" y="383"/>
                    </a:lnTo>
                    <a:lnTo>
                      <a:pt x="437" y="383"/>
                    </a:lnTo>
                    <a:lnTo>
                      <a:pt x="437" y="383"/>
                    </a:lnTo>
                    <a:lnTo>
                      <a:pt x="427" y="383"/>
                    </a:lnTo>
                    <a:lnTo>
                      <a:pt x="419" y="385"/>
                    </a:lnTo>
                    <a:lnTo>
                      <a:pt x="419" y="385"/>
                    </a:lnTo>
                    <a:lnTo>
                      <a:pt x="410" y="386"/>
                    </a:lnTo>
                    <a:lnTo>
                      <a:pt x="410" y="386"/>
                    </a:lnTo>
                    <a:lnTo>
                      <a:pt x="408" y="385"/>
                    </a:lnTo>
                    <a:lnTo>
                      <a:pt x="402" y="383"/>
                    </a:lnTo>
                    <a:lnTo>
                      <a:pt x="392" y="376"/>
                    </a:lnTo>
                    <a:lnTo>
                      <a:pt x="392" y="376"/>
                    </a:lnTo>
                    <a:lnTo>
                      <a:pt x="377" y="368"/>
                    </a:lnTo>
                    <a:lnTo>
                      <a:pt x="370" y="365"/>
                    </a:lnTo>
                    <a:lnTo>
                      <a:pt x="363" y="364"/>
                    </a:lnTo>
                    <a:lnTo>
                      <a:pt x="363" y="364"/>
                    </a:lnTo>
                    <a:lnTo>
                      <a:pt x="360" y="362"/>
                    </a:lnTo>
                    <a:lnTo>
                      <a:pt x="357" y="361"/>
                    </a:lnTo>
                    <a:lnTo>
                      <a:pt x="354" y="360"/>
                    </a:lnTo>
                    <a:lnTo>
                      <a:pt x="353" y="357"/>
                    </a:lnTo>
                    <a:lnTo>
                      <a:pt x="351" y="350"/>
                    </a:lnTo>
                    <a:lnTo>
                      <a:pt x="351" y="341"/>
                    </a:lnTo>
                    <a:lnTo>
                      <a:pt x="351" y="341"/>
                    </a:lnTo>
                    <a:lnTo>
                      <a:pt x="351" y="326"/>
                    </a:lnTo>
                    <a:lnTo>
                      <a:pt x="351" y="326"/>
                    </a:lnTo>
                    <a:lnTo>
                      <a:pt x="349" y="318"/>
                    </a:lnTo>
                    <a:lnTo>
                      <a:pt x="346" y="311"/>
                    </a:lnTo>
                    <a:lnTo>
                      <a:pt x="346" y="311"/>
                    </a:lnTo>
                    <a:lnTo>
                      <a:pt x="343" y="302"/>
                    </a:lnTo>
                    <a:lnTo>
                      <a:pt x="342" y="292"/>
                    </a:lnTo>
                    <a:lnTo>
                      <a:pt x="342" y="292"/>
                    </a:lnTo>
                    <a:lnTo>
                      <a:pt x="342" y="289"/>
                    </a:lnTo>
                    <a:lnTo>
                      <a:pt x="340" y="285"/>
                    </a:lnTo>
                    <a:lnTo>
                      <a:pt x="333" y="277"/>
                    </a:lnTo>
                    <a:lnTo>
                      <a:pt x="323" y="267"/>
                    </a:lnTo>
                    <a:lnTo>
                      <a:pt x="314" y="260"/>
                    </a:lnTo>
                    <a:lnTo>
                      <a:pt x="314" y="260"/>
                    </a:lnTo>
                    <a:lnTo>
                      <a:pt x="301" y="249"/>
                    </a:lnTo>
                    <a:lnTo>
                      <a:pt x="301" y="249"/>
                    </a:lnTo>
                    <a:lnTo>
                      <a:pt x="298" y="246"/>
                    </a:lnTo>
                    <a:lnTo>
                      <a:pt x="294" y="245"/>
                    </a:lnTo>
                    <a:lnTo>
                      <a:pt x="281" y="243"/>
                    </a:lnTo>
                    <a:lnTo>
                      <a:pt x="281" y="243"/>
                    </a:lnTo>
                    <a:lnTo>
                      <a:pt x="269" y="245"/>
                    </a:lnTo>
                    <a:lnTo>
                      <a:pt x="258" y="246"/>
                    </a:lnTo>
                    <a:lnTo>
                      <a:pt x="245" y="249"/>
                    </a:lnTo>
                    <a:lnTo>
                      <a:pt x="245" y="249"/>
                    </a:lnTo>
                    <a:lnTo>
                      <a:pt x="245" y="249"/>
                    </a:lnTo>
                    <a:lnTo>
                      <a:pt x="245" y="249"/>
                    </a:lnTo>
                    <a:lnTo>
                      <a:pt x="242" y="247"/>
                    </a:lnTo>
                    <a:lnTo>
                      <a:pt x="238" y="243"/>
                    </a:lnTo>
                    <a:lnTo>
                      <a:pt x="238" y="243"/>
                    </a:lnTo>
                    <a:lnTo>
                      <a:pt x="227" y="261"/>
                    </a:lnTo>
                    <a:lnTo>
                      <a:pt x="214" y="284"/>
                    </a:lnTo>
                    <a:lnTo>
                      <a:pt x="214" y="284"/>
                    </a:lnTo>
                    <a:lnTo>
                      <a:pt x="203" y="312"/>
                    </a:lnTo>
                    <a:lnTo>
                      <a:pt x="192" y="344"/>
                    </a:lnTo>
                    <a:lnTo>
                      <a:pt x="182" y="375"/>
                    </a:lnTo>
                    <a:lnTo>
                      <a:pt x="175" y="399"/>
                    </a:lnTo>
                    <a:lnTo>
                      <a:pt x="175" y="399"/>
                    </a:lnTo>
                    <a:lnTo>
                      <a:pt x="171" y="416"/>
                    </a:lnTo>
                    <a:lnTo>
                      <a:pt x="167" y="430"/>
                    </a:lnTo>
                    <a:lnTo>
                      <a:pt x="153" y="460"/>
                    </a:lnTo>
                    <a:lnTo>
                      <a:pt x="153" y="46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4" name="Freeform 61"/>
              <p:cNvSpPr>
                <a:spLocks/>
              </p:cNvSpPr>
              <p:nvPr/>
            </p:nvSpPr>
            <p:spPr bwMode="auto">
              <a:xfrm>
                <a:off x="3724275" y="3870325"/>
                <a:ext cx="379413" cy="633412"/>
              </a:xfrm>
              <a:custGeom>
                <a:avLst/>
                <a:gdLst>
                  <a:gd name="T0" fmla="*/ 96 w 479"/>
                  <a:gd name="T1" fmla="*/ 797 h 797"/>
                  <a:gd name="T2" fmla="*/ 112 w 479"/>
                  <a:gd name="T3" fmla="*/ 794 h 797"/>
                  <a:gd name="T4" fmla="*/ 149 w 479"/>
                  <a:gd name="T5" fmla="*/ 780 h 797"/>
                  <a:gd name="T6" fmla="*/ 158 w 479"/>
                  <a:gd name="T7" fmla="*/ 771 h 797"/>
                  <a:gd name="T8" fmla="*/ 155 w 479"/>
                  <a:gd name="T9" fmla="*/ 773 h 797"/>
                  <a:gd name="T10" fmla="*/ 155 w 479"/>
                  <a:gd name="T11" fmla="*/ 771 h 797"/>
                  <a:gd name="T12" fmla="*/ 152 w 479"/>
                  <a:gd name="T13" fmla="*/ 764 h 797"/>
                  <a:gd name="T14" fmla="*/ 135 w 479"/>
                  <a:gd name="T15" fmla="*/ 755 h 797"/>
                  <a:gd name="T16" fmla="*/ 140 w 479"/>
                  <a:gd name="T17" fmla="*/ 741 h 797"/>
                  <a:gd name="T18" fmla="*/ 152 w 479"/>
                  <a:gd name="T19" fmla="*/ 718 h 797"/>
                  <a:gd name="T20" fmla="*/ 154 w 479"/>
                  <a:gd name="T21" fmla="*/ 714 h 797"/>
                  <a:gd name="T22" fmla="*/ 155 w 479"/>
                  <a:gd name="T23" fmla="*/ 713 h 797"/>
                  <a:gd name="T24" fmla="*/ 148 w 479"/>
                  <a:gd name="T25" fmla="*/ 707 h 797"/>
                  <a:gd name="T26" fmla="*/ 141 w 479"/>
                  <a:gd name="T27" fmla="*/ 701 h 797"/>
                  <a:gd name="T28" fmla="*/ 133 w 479"/>
                  <a:gd name="T29" fmla="*/ 694 h 797"/>
                  <a:gd name="T30" fmla="*/ 123 w 479"/>
                  <a:gd name="T31" fmla="*/ 682 h 797"/>
                  <a:gd name="T32" fmla="*/ 117 w 479"/>
                  <a:gd name="T33" fmla="*/ 668 h 797"/>
                  <a:gd name="T34" fmla="*/ 119 w 479"/>
                  <a:gd name="T35" fmla="*/ 665 h 797"/>
                  <a:gd name="T36" fmla="*/ 479 w 479"/>
                  <a:gd name="T37" fmla="*/ 617 h 797"/>
                  <a:gd name="T38" fmla="*/ 467 w 479"/>
                  <a:gd name="T39" fmla="*/ 591 h 797"/>
                  <a:gd name="T40" fmla="*/ 458 w 479"/>
                  <a:gd name="T41" fmla="*/ 556 h 797"/>
                  <a:gd name="T42" fmla="*/ 456 w 479"/>
                  <a:gd name="T43" fmla="*/ 543 h 797"/>
                  <a:gd name="T44" fmla="*/ 456 w 479"/>
                  <a:gd name="T45" fmla="*/ 522 h 797"/>
                  <a:gd name="T46" fmla="*/ 446 w 479"/>
                  <a:gd name="T47" fmla="*/ 463 h 797"/>
                  <a:gd name="T48" fmla="*/ 445 w 479"/>
                  <a:gd name="T49" fmla="*/ 458 h 797"/>
                  <a:gd name="T50" fmla="*/ 452 w 479"/>
                  <a:gd name="T51" fmla="*/ 442 h 797"/>
                  <a:gd name="T52" fmla="*/ 458 w 479"/>
                  <a:gd name="T53" fmla="*/ 432 h 797"/>
                  <a:gd name="T54" fmla="*/ 463 w 479"/>
                  <a:gd name="T55" fmla="*/ 421 h 797"/>
                  <a:gd name="T56" fmla="*/ 463 w 479"/>
                  <a:gd name="T57" fmla="*/ 409 h 797"/>
                  <a:gd name="T58" fmla="*/ 459 w 479"/>
                  <a:gd name="T59" fmla="*/ 406 h 797"/>
                  <a:gd name="T60" fmla="*/ 452 w 479"/>
                  <a:gd name="T61" fmla="*/ 403 h 797"/>
                  <a:gd name="T62" fmla="*/ 446 w 479"/>
                  <a:gd name="T63" fmla="*/ 399 h 797"/>
                  <a:gd name="T64" fmla="*/ 437 w 479"/>
                  <a:gd name="T65" fmla="*/ 386 h 797"/>
                  <a:gd name="T66" fmla="*/ 432 w 479"/>
                  <a:gd name="T67" fmla="*/ 375 h 797"/>
                  <a:gd name="T68" fmla="*/ 431 w 479"/>
                  <a:gd name="T69" fmla="*/ 368 h 797"/>
                  <a:gd name="T70" fmla="*/ 428 w 479"/>
                  <a:gd name="T71" fmla="*/ 354 h 797"/>
                  <a:gd name="T72" fmla="*/ 413 w 479"/>
                  <a:gd name="T73" fmla="*/ 318 h 797"/>
                  <a:gd name="T74" fmla="*/ 0 w 479"/>
                  <a:gd name="T75" fmla="*/ 28 h 797"/>
                  <a:gd name="T76" fmla="*/ 40 w 479"/>
                  <a:gd name="T77" fmla="*/ 766 h 797"/>
                  <a:gd name="T78" fmla="*/ 43 w 479"/>
                  <a:gd name="T79" fmla="*/ 763 h 797"/>
                  <a:gd name="T80" fmla="*/ 58 w 479"/>
                  <a:gd name="T81" fmla="*/ 748 h 797"/>
                  <a:gd name="T82" fmla="*/ 71 w 479"/>
                  <a:gd name="T83" fmla="*/ 729 h 797"/>
                  <a:gd name="T84" fmla="*/ 81 w 479"/>
                  <a:gd name="T85" fmla="*/ 717 h 797"/>
                  <a:gd name="T86" fmla="*/ 82 w 479"/>
                  <a:gd name="T87" fmla="*/ 717 h 797"/>
                  <a:gd name="T88" fmla="*/ 82 w 479"/>
                  <a:gd name="T89" fmla="*/ 722 h 797"/>
                  <a:gd name="T90" fmla="*/ 81 w 479"/>
                  <a:gd name="T91" fmla="*/ 732 h 797"/>
                  <a:gd name="T92" fmla="*/ 95 w 479"/>
                  <a:gd name="T93" fmla="*/ 760 h 797"/>
                  <a:gd name="T94" fmla="*/ 96 w 479"/>
                  <a:gd name="T95" fmla="*/ 771 h 797"/>
                  <a:gd name="T96" fmla="*/ 96 w 479"/>
                  <a:gd name="T97" fmla="*/ 776 h 797"/>
                  <a:gd name="T98" fmla="*/ 92 w 479"/>
                  <a:gd name="T99" fmla="*/ 785 h 797"/>
                  <a:gd name="T100" fmla="*/ 89 w 479"/>
                  <a:gd name="T101" fmla="*/ 790 h 797"/>
                  <a:gd name="T102" fmla="*/ 89 w 479"/>
                  <a:gd name="T103" fmla="*/ 794 h 797"/>
                  <a:gd name="T104" fmla="*/ 96 w 479"/>
                  <a:gd name="T105" fmla="*/ 797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9" h="797">
                    <a:moveTo>
                      <a:pt x="96" y="797"/>
                    </a:moveTo>
                    <a:lnTo>
                      <a:pt x="96" y="797"/>
                    </a:lnTo>
                    <a:lnTo>
                      <a:pt x="103" y="797"/>
                    </a:lnTo>
                    <a:lnTo>
                      <a:pt x="112" y="794"/>
                    </a:lnTo>
                    <a:lnTo>
                      <a:pt x="131" y="787"/>
                    </a:lnTo>
                    <a:lnTo>
                      <a:pt x="149" y="780"/>
                    </a:lnTo>
                    <a:lnTo>
                      <a:pt x="159" y="774"/>
                    </a:lnTo>
                    <a:lnTo>
                      <a:pt x="158" y="771"/>
                    </a:lnTo>
                    <a:lnTo>
                      <a:pt x="158" y="771"/>
                    </a:lnTo>
                    <a:lnTo>
                      <a:pt x="155" y="773"/>
                    </a:lnTo>
                    <a:lnTo>
                      <a:pt x="155" y="771"/>
                    </a:lnTo>
                    <a:lnTo>
                      <a:pt x="155" y="771"/>
                    </a:lnTo>
                    <a:lnTo>
                      <a:pt x="156" y="770"/>
                    </a:lnTo>
                    <a:lnTo>
                      <a:pt x="152" y="764"/>
                    </a:lnTo>
                    <a:lnTo>
                      <a:pt x="134" y="755"/>
                    </a:lnTo>
                    <a:lnTo>
                      <a:pt x="135" y="755"/>
                    </a:lnTo>
                    <a:lnTo>
                      <a:pt x="135" y="755"/>
                    </a:lnTo>
                    <a:lnTo>
                      <a:pt x="140" y="741"/>
                    </a:lnTo>
                    <a:lnTo>
                      <a:pt x="145" y="728"/>
                    </a:lnTo>
                    <a:lnTo>
                      <a:pt x="152" y="718"/>
                    </a:lnTo>
                    <a:lnTo>
                      <a:pt x="152" y="718"/>
                    </a:lnTo>
                    <a:lnTo>
                      <a:pt x="154" y="714"/>
                    </a:lnTo>
                    <a:lnTo>
                      <a:pt x="155" y="713"/>
                    </a:lnTo>
                    <a:lnTo>
                      <a:pt x="155" y="713"/>
                    </a:lnTo>
                    <a:lnTo>
                      <a:pt x="152" y="710"/>
                    </a:lnTo>
                    <a:lnTo>
                      <a:pt x="148" y="707"/>
                    </a:lnTo>
                    <a:lnTo>
                      <a:pt x="148" y="707"/>
                    </a:lnTo>
                    <a:lnTo>
                      <a:pt x="141" y="701"/>
                    </a:lnTo>
                    <a:lnTo>
                      <a:pt x="133" y="694"/>
                    </a:lnTo>
                    <a:lnTo>
                      <a:pt x="133" y="694"/>
                    </a:lnTo>
                    <a:lnTo>
                      <a:pt x="127" y="687"/>
                    </a:lnTo>
                    <a:lnTo>
                      <a:pt x="123" y="682"/>
                    </a:lnTo>
                    <a:lnTo>
                      <a:pt x="119" y="673"/>
                    </a:lnTo>
                    <a:lnTo>
                      <a:pt x="117" y="668"/>
                    </a:lnTo>
                    <a:lnTo>
                      <a:pt x="119" y="665"/>
                    </a:lnTo>
                    <a:lnTo>
                      <a:pt x="119" y="665"/>
                    </a:lnTo>
                    <a:lnTo>
                      <a:pt x="119" y="665"/>
                    </a:lnTo>
                    <a:lnTo>
                      <a:pt x="479" y="617"/>
                    </a:lnTo>
                    <a:lnTo>
                      <a:pt x="479" y="617"/>
                    </a:lnTo>
                    <a:lnTo>
                      <a:pt x="467" y="591"/>
                    </a:lnTo>
                    <a:lnTo>
                      <a:pt x="460" y="573"/>
                    </a:lnTo>
                    <a:lnTo>
                      <a:pt x="458" y="556"/>
                    </a:lnTo>
                    <a:lnTo>
                      <a:pt x="458" y="556"/>
                    </a:lnTo>
                    <a:lnTo>
                      <a:pt x="456" y="543"/>
                    </a:lnTo>
                    <a:lnTo>
                      <a:pt x="456" y="533"/>
                    </a:lnTo>
                    <a:lnTo>
                      <a:pt x="456" y="522"/>
                    </a:lnTo>
                    <a:lnTo>
                      <a:pt x="456" y="522"/>
                    </a:lnTo>
                    <a:lnTo>
                      <a:pt x="446" y="463"/>
                    </a:lnTo>
                    <a:lnTo>
                      <a:pt x="446" y="463"/>
                    </a:lnTo>
                    <a:lnTo>
                      <a:pt x="445" y="458"/>
                    </a:lnTo>
                    <a:lnTo>
                      <a:pt x="446" y="452"/>
                    </a:lnTo>
                    <a:lnTo>
                      <a:pt x="452" y="442"/>
                    </a:lnTo>
                    <a:lnTo>
                      <a:pt x="452" y="442"/>
                    </a:lnTo>
                    <a:lnTo>
                      <a:pt x="458" y="432"/>
                    </a:lnTo>
                    <a:lnTo>
                      <a:pt x="463" y="421"/>
                    </a:lnTo>
                    <a:lnTo>
                      <a:pt x="463" y="421"/>
                    </a:lnTo>
                    <a:lnTo>
                      <a:pt x="465" y="413"/>
                    </a:lnTo>
                    <a:lnTo>
                      <a:pt x="463" y="409"/>
                    </a:lnTo>
                    <a:lnTo>
                      <a:pt x="462" y="407"/>
                    </a:lnTo>
                    <a:lnTo>
                      <a:pt x="459" y="406"/>
                    </a:lnTo>
                    <a:lnTo>
                      <a:pt x="459" y="406"/>
                    </a:lnTo>
                    <a:lnTo>
                      <a:pt x="452" y="403"/>
                    </a:lnTo>
                    <a:lnTo>
                      <a:pt x="452" y="403"/>
                    </a:lnTo>
                    <a:lnTo>
                      <a:pt x="446" y="399"/>
                    </a:lnTo>
                    <a:lnTo>
                      <a:pt x="439" y="390"/>
                    </a:lnTo>
                    <a:lnTo>
                      <a:pt x="437" y="386"/>
                    </a:lnTo>
                    <a:lnTo>
                      <a:pt x="434" y="381"/>
                    </a:lnTo>
                    <a:lnTo>
                      <a:pt x="432" y="375"/>
                    </a:lnTo>
                    <a:lnTo>
                      <a:pt x="431" y="368"/>
                    </a:lnTo>
                    <a:lnTo>
                      <a:pt x="431" y="368"/>
                    </a:lnTo>
                    <a:lnTo>
                      <a:pt x="431" y="361"/>
                    </a:lnTo>
                    <a:lnTo>
                      <a:pt x="428" y="354"/>
                    </a:lnTo>
                    <a:lnTo>
                      <a:pt x="423" y="337"/>
                    </a:lnTo>
                    <a:lnTo>
                      <a:pt x="413" y="318"/>
                    </a:lnTo>
                    <a:lnTo>
                      <a:pt x="320" y="0"/>
                    </a:lnTo>
                    <a:lnTo>
                      <a:pt x="0" y="28"/>
                    </a:lnTo>
                    <a:lnTo>
                      <a:pt x="26" y="767"/>
                    </a:lnTo>
                    <a:lnTo>
                      <a:pt x="40" y="766"/>
                    </a:lnTo>
                    <a:lnTo>
                      <a:pt x="40" y="766"/>
                    </a:lnTo>
                    <a:lnTo>
                      <a:pt x="43" y="763"/>
                    </a:lnTo>
                    <a:lnTo>
                      <a:pt x="49" y="757"/>
                    </a:lnTo>
                    <a:lnTo>
                      <a:pt x="58" y="748"/>
                    </a:lnTo>
                    <a:lnTo>
                      <a:pt x="71" y="729"/>
                    </a:lnTo>
                    <a:lnTo>
                      <a:pt x="71" y="729"/>
                    </a:lnTo>
                    <a:lnTo>
                      <a:pt x="79" y="718"/>
                    </a:lnTo>
                    <a:lnTo>
                      <a:pt x="81" y="717"/>
                    </a:lnTo>
                    <a:lnTo>
                      <a:pt x="82" y="717"/>
                    </a:lnTo>
                    <a:lnTo>
                      <a:pt x="82" y="717"/>
                    </a:lnTo>
                    <a:lnTo>
                      <a:pt x="84" y="718"/>
                    </a:lnTo>
                    <a:lnTo>
                      <a:pt x="82" y="722"/>
                    </a:lnTo>
                    <a:lnTo>
                      <a:pt x="81" y="732"/>
                    </a:lnTo>
                    <a:lnTo>
                      <a:pt x="81" y="732"/>
                    </a:lnTo>
                    <a:lnTo>
                      <a:pt x="89" y="748"/>
                    </a:lnTo>
                    <a:lnTo>
                      <a:pt x="95" y="760"/>
                    </a:lnTo>
                    <a:lnTo>
                      <a:pt x="96" y="766"/>
                    </a:lnTo>
                    <a:lnTo>
                      <a:pt x="96" y="771"/>
                    </a:lnTo>
                    <a:lnTo>
                      <a:pt x="96" y="771"/>
                    </a:lnTo>
                    <a:lnTo>
                      <a:pt x="96" y="776"/>
                    </a:lnTo>
                    <a:lnTo>
                      <a:pt x="95" y="780"/>
                    </a:lnTo>
                    <a:lnTo>
                      <a:pt x="92" y="785"/>
                    </a:lnTo>
                    <a:lnTo>
                      <a:pt x="92" y="785"/>
                    </a:lnTo>
                    <a:lnTo>
                      <a:pt x="89" y="790"/>
                    </a:lnTo>
                    <a:lnTo>
                      <a:pt x="89" y="794"/>
                    </a:lnTo>
                    <a:lnTo>
                      <a:pt x="89" y="794"/>
                    </a:lnTo>
                    <a:lnTo>
                      <a:pt x="92" y="795"/>
                    </a:lnTo>
                    <a:lnTo>
                      <a:pt x="96" y="797"/>
                    </a:lnTo>
                    <a:lnTo>
                      <a:pt x="96" y="797"/>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5" name="Freeform 62"/>
              <p:cNvSpPr>
                <a:spLocks/>
              </p:cNvSpPr>
              <p:nvPr/>
            </p:nvSpPr>
            <p:spPr bwMode="auto">
              <a:xfrm>
                <a:off x="1746250" y="3703638"/>
                <a:ext cx="1417638" cy="1385887"/>
              </a:xfrm>
              <a:custGeom>
                <a:avLst/>
                <a:gdLst>
                  <a:gd name="T0" fmla="*/ 1429 w 1786"/>
                  <a:gd name="T1" fmla="*/ 1322 h 1746"/>
                  <a:gd name="T2" fmla="*/ 1560 w 1786"/>
                  <a:gd name="T3" fmla="*/ 1256 h 1746"/>
                  <a:gd name="T4" fmla="*/ 1620 w 1786"/>
                  <a:gd name="T5" fmla="*/ 1201 h 1746"/>
                  <a:gd name="T6" fmla="*/ 1660 w 1786"/>
                  <a:gd name="T7" fmla="*/ 1162 h 1746"/>
                  <a:gd name="T8" fmla="*/ 1756 w 1786"/>
                  <a:gd name="T9" fmla="*/ 1131 h 1746"/>
                  <a:gd name="T10" fmla="*/ 1750 w 1786"/>
                  <a:gd name="T11" fmla="*/ 1127 h 1746"/>
                  <a:gd name="T12" fmla="*/ 1749 w 1786"/>
                  <a:gd name="T13" fmla="*/ 1097 h 1746"/>
                  <a:gd name="T14" fmla="*/ 1774 w 1786"/>
                  <a:gd name="T15" fmla="*/ 1050 h 1746"/>
                  <a:gd name="T16" fmla="*/ 1774 w 1786"/>
                  <a:gd name="T17" fmla="*/ 953 h 1746"/>
                  <a:gd name="T18" fmla="*/ 1737 w 1786"/>
                  <a:gd name="T19" fmla="*/ 784 h 1746"/>
                  <a:gd name="T20" fmla="*/ 1676 w 1786"/>
                  <a:gd name="T21" fmla="*/ 510 h 1746"/>
                  <a:gd name="T22" fmla="*/ 1648 w 1786"/>
                  <a:gd name="T23" fmla="*/ 485 h 1746"/>
                  <a:gd name="T24" fmla="*/ 1572 w 1786"/>
                  <a:gd name="T25" fmla="*/ 446 h 1746"/>
                  <a:gd name="T26" fmla="*/ 1547 w 1786"/>
                  <a:gd name="T27" fmla="*/ 439 h 1746"/>
                  <a:gd name="T28" fmla="*/ 1508 w 1786"/>
                  <a:gd name="T29" fmla="*/ 443 h 1746"/>
                  <a:gd name="T30" fmla="*/ 1491 w 1786"/>
                  <a:gd name="T31" fmla="*/ 449 h 1746"/>
                  <a:gd name="T32" fmla="*/ 1433 w 1786"/>
                  <a:gd name="T33" fmla="*/ 480 h 1746"/>
                  <a:gd name="T34" fmla="*/ 1380 w 1786"/>
                  <a:gd name="T35" fmla="*/ 466 h 1746"/>
                  <a:gd name="T36" fmla="*/ 1351 w 1786"/>
                  <a:gd name="T37" fmla="*/ 450 h 1746"/>
                  <a:gd name="T38" fmla="*/ 1342 w 1786"/>
                  <a:gd name="T39" fmla="*/ 445 h 1746"/>
                  <a:gd name="T40" fmla="*/ 1323 w 1786"/>
                  <a:gd name="T41" fmla="*/ 477 h 1746"/>
                  <a:gd name="T42" fmla="*/ 1274 w 1786"/>
                  <a:gd name="T43" fmla="*/ 478 h 1746"/>
                  <a:gd name="T44" fmla="*/ 1257 w 1786"/>
                  <a:gd name="T45" fmla="*/ 456 h 1746"/>
                  <a:gd name="T46" fmla="*/ 1232 w 1786"/>
                  <a:gd name="T47" fmla="*/ 450 h 1746"/>
                  <a:gd name="T48" fmla="*/ 1199 w 1786"/>
                  <a:gd name="T49" fmla="*/ 457 h 1746"/>
                  <a:gd name="T50" fmla="*/ 1180 w 1786"/>
                  <a:gd name="T51" fmla="*/ 433 h 1746"/>
                  <a:gd name="T52" fmla="*/ 1157 w 1786"/>
                  <a:gd name="T53" fmla="*/ 407 h 1746"/>
                  <a:gd name="T54" fmla="*/ 1040 w 1786"/>
                  <a:gd name="T55" fmla="*/ 390 h 1746"/>
                  <a:gd name="T56" fmla="*/ 1043 w 1786"/>
                  <a:gd name="T57" fmla="*/ 373 h 1746"/>
                  <a:gd name="T58" fmla="*/ 970 w 1786"/>
                  <a:gd name="T59" fmla="*/ 362 h 1746"/>
                  <a:gd name="T60" fmla="*/ 931 w 1786"/>
                  <a:gd name="T61" fmla="*/ 23 h 1746"/>
                  <a:gd name="T62" fmla="*/ 9 w 1786"/>
                  <a:gd name="T63" fmla="*/ 754 h 1746"/>
                  <a:gd name="T64" fmla="*/ 70 w 1786"/>
                  <a:gd name="T65" fmla="*/ 813 h 1746"/>
                  <a:gd name="T66" fmla="*/ 152 w 1786"/>
                  <a:gd name="T67" fmla="*/ 896 h 1746"/>
                  <a:gd name="T68" fmla="*/ 196 w 1786"/>
                  <a:gd name="T69" fmla="*/ 957 h 1746"/>
                  <a:gd name="T70" fmla="*/ 233 w 1786"/>
                  <a:gd name="T71" fmla="*/ 1016 h 1746"/>
                  <a:gd name="T72" fmla="*/ 229 w 1786"/>
                  <a:gd name="T73" fmla="*/ 1075 h 1746"/>
                  <a:gd name="T74" fmla="*/ 280 w 1786"/>
                  <a:gd name="T75" fmla="*/ 1135 h 1746"/>
                  <a:gd name="T76" fmla="*/ 373 w 1786"/>
                  <a:gd name="T77" fmla="*/ 1194 h 1746"/>
                  <a:gd name="T78" fmla="*/ 449 w 1786"/>
                  <a:gd name="T79" fmla="*/ 1201 h 1746"/>
                  <a:gd name="T80" fmla="*/ 475 w 1786"/>
                  <a:gd name="T81" fmla="*/ 1148 h 1746"/>
                  <a:gd name="T82" fmla="*/ 547 w 1786"/>
                  <a:gd name="T83" fmla="*/ 1093 h 1746"/>
                  <a:gd name="T84" fmla="*/ 622 w 1786"/>
                  <a:gd name="T85" fmla="*/ 1106 h 1746"/>
                  <a:gd name="T86" fmla="*/ 690 w 1786"/>
                  <a:gd name="T87" fmla="*/ 1117 h 1746"/>
                  <a:gd name="T88" fmla="*/ 748 w 1786"/>
                  <a:gd name="T89" fmla="*/ 1186 h 1746"/>
                  <a:gd name="T90" fmla="*/ 782 w 1786"/>
                  <a:gd name="T91" fmla="*/ 1260 h 1746"/>
                  <a:gd name="T92" fmla="*/ 820 w 1786"/>
                  <a:gd name="T93" fmla="*/ 1341 h 1746"/>
                  <a:gd name="T94" fmla="*/ 858 w 1786"/>
                  <a:gd name="T95" fmla="*/ 1401 h 1746"/>
                  <a:gd name="T96" fmla="*/ 921 w 1786"/>
                  <a:gd name="T97" fmla="*/ 1459 h 1746"/>
                  <a:gd name="T98" fmla="*/ 935 w 1786"/>
                  <a:gd name="T99" fmla="*/ 1495 h 1746"/>
                  <a:gd name="T100" fmla="*/ 939 w 1786"/>
                  <a:gd name="T101" fmla="*/ 1579 h 1746"/>
                  <a:gd name="T102" fmla="*/ 964 w 1786"/>
                  <a:gd name="T103" fmla="*/ 1596 h 1746"/>
                  <a:gd name="T104" fmla="*/ 1002 w 1786"/>
                  <a:gd name="T105" fmla="*/ 1686 h 1746"/>
                  <a:gd name="T106" fmla="*/ 1029 w 1786"/>
                  <a:gd name="T107" fmla="*/ 1682 h 1746"/>
                  <a:gd name="T108" fmla="*/ 1120 w 1786"/>
                  <a:gd name="T109" fmla="*/ 1711 h 1746"/>
                  <a:gd name="T110" fmla="*/ 1204 w 1786"/>
                  <a:gd name="T111" fmla="*/ 1735 h 1746"/>
                  <a:gd name="T112" fmla="*/ 1261 w 1786"/>
                  <a:gd name="T113" fmla="*/ 1745 h 1746"/>
                  <a:gd name="T114" fmla="*/ 1271 w 1786"/>
                  <a:gd name="T115" fmla="*/ 1670 h 1746"/>
                  <a:gd name="T116" fmla="*/ 1251 w 1786"/>
                  <a:gd name="T117" fmla="*/ 1543 h 1746"/>
                  <a:gd name="T118" fmla="*/ 1303 w 1786"/>
                  <a:gd name="T119" fmla="*/ 1434 h 1746"/>
                  <a:gd name="T120" fmla="*/ 1370 w 1786"/>
                  <a:gd name="T121" fmla="*/ 1366 h 1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86" h="1746">
                    <a:moveTo>
                      <a:pt x="1370" y="1366"/>
                    </a:moveTo>
                    <a:lnTo>
                      <a:pt x="1370" y="1366"/>
                    </a:lnTo>
                    <a:lnTo>
                      <a:pt x="1377" y="1362"/>
                    </a:lnTo>
                    <a:lnTo>
                      <a:pt x="1387" y="1357"/>
                    </a:lnTo>
                    <a:lnTo>
                      <a:pt x="1405" y="1341"/>
                    </a:lnTo>
                    <a:lnTo>
                      <a:pt x="1405" y="1341"/>
                    </a:lnTo>
                    <a:lnTo>
                      <a:pt x="1417" y="1330"/>
                    </a:lnTo>
                    <a:lnTo>
                      <a:pt x="1429" y="1322"/>
                    </a:lnTo>
                    <a:lnTo>
                      <a:pt x="1440" y="1315"/>
                    </a:lnTo>
                    <a:lnTo>
                      <a:pt x="1452" y="1310"/>
                    </a:lnTo>
                    <a:lnTo>
                      <a:pt x="1452" y="1310"/>
                    </a:lnTo>
                    <a:lnTo>
                      <a:pt x="1463" y="1306"/>
                    </a:lnTo>
                    <a:lnTo>
                      <a:pt x="1478" y="1299"/>
                    </a:lnTo>
                    <a:lnTo>
                      <a:pt x="1515" y="1282"/>
                    </a:lnTo>
                    <a:lnTo>
                      <a:pt x="1548" y="1263"/>
                    </a:lnTo>
                    <a:lnTo>
                      <a:pt x="1560" y="1256"/>
                    </a:lnTo>
                    <a:lnTo>
                      <a:pt x="1567" y="1251"/>
                    </a:lnTo>
                    <a:lnTo>
                      <a:pt x="1567" y="1251"/>
                    </a:lnTo>
                    <a:lnTo>
                      <a:pt x="1574" y="1243"/>
                    </a:lnTo>
                    <a:lnTo>
                      <a:pt x="1574" y="1243"/>
                    </a:lnTo>
                    <a:lnTo>
                      <a:pt x="1596" y="1219"/>
                    </a:lnTo>
                    <a:lnTo>
                      <a:pt x="1609" y="1208"/>
                    </a:lnTo>
                    <a:lnTo>
                      <a:pt x="1620" y="1201"/>
                    </a:lnTo>
                    <a:lnTo>
                      <a:pt x="1620" y="1201"/>
                    </a:lnTo>
                    <a:lnTo>
                      <a:pt x="1624" y="1198"/>
                    </a:lnTo>
                    <a:lnTo>
                      <a:pt x="1628" y="1194"/>
                    </a:lnTo>
                    <a:lnTo>
                      <a:pt x="1635" y="1184"/>
                    </a:lnTo>
                    <a:lnTo>
                      <a:pt x="1635" y="1184"/>
                    </a:lnTo>
                    <a:lnTo>
                      <a:pt x="1642" y="1176"/>
                    </a:lnTo>
                    <a:lnTo>
                      <a:pt x="1651" y="1167"/>
                    </a:lnTo>
                    <a:lnTo>
                      <a:pt x="1655" y="1165"/>
                    </a:lnTo>
                    <a:lnTo>
                      <a:pt x="1660" y="1162"/>
                    </a:lnTo>
                    <a:lnTo>
                      <a:pt x="1666" y="1160"/>
                    </a:lnTo>
                    <a:lnTo>
                      <a:pt x="1673" y="1159"/>
                    </a:lnTo>
                    <a:lnTo>
                      <a:pt x="1673" y="1159"/>
                    </a:lnTo>
                    <a:lnTo>
                      <a:pt x="1684" y="1156"/>
                    </a:lnTo>
                    <a:lnTo>
                      <a:pt x="1697" y="1153"/>
                    </a:lnTo>
                    <a:lnTo>
                      <a:pt x="1721" y="1145"/>
                    </a:lnTo>
                    <a:lnTo>
                      <a:pt x="1743" y="1137"/>
                    </a:lnTo>
                    <a:lnTo>
                      <a:pt x="1756" y="1131"/>
                    </a:lnTo>
                    <a:lnTo>
                      <a:pt x="1756" y="1131"/>
                    </a:lnTo>
                    <a:lnTo>
                      <a:pt x="1751" y="1128"/>
                    </a:lnTo>
                    <a:lnTo>
                      <a:pt x="1751" y="1128"/>
                    </a:lnTo>
                    <a:lnTo>
                      <a:pt x="1749" y="1130"/>
                    </a:lnTo>
                    <a:lnTo>
                      <a:pt x="1749" y="1128"/>
                    </a:lnTo>
                    <a:lnTo>
                      <a:pt x="1749" y="1128"/>
                    </a:lnTo>
                    <a:lnTo>
                      <a:pt x="1750" y="1127"/>
                    </a:lnTo>
                    <a:lnTo>
                      <a:pt x="1750" y="1127"/>
                    </a:lnTo>
                    <a:lnTo>
                      <a:pt x="1747" y="1124"/>
                    </a:lnTo>
                    <a:lnTo>
                      <a:pt x="1744" y="1120"/>
                    </a:lnTo>
                    <a:lnTo>
                      <a:pt x="1744" y="1120"/>
                    </a:lnTo>
                    <a:lnTo>
                      <a:pt x="1743" y="1114"/>
                    </a:lnTo>
                    <a:lnTo>
                      <a:pt x="1743" y="1110"/>
                    </a:lnTo>
                    <a:lnTo>
                      <a:pt x="1746" y="1103"/>
                    </a:lnTo>
                    <a:lnTo>
                      <a:pt x="1749" y="1097"/>
                    </a:lnTo>
                    <a:lnTo>
                      <a:pt x="1749" y="1097"/>
                    </a:lnTo>
                    <a:lnTo>
                      <a:pt x="1756" y="1086"/>
                    </a:lnTo>
                    <a:lnTo>
                      <a:pt x="1763" y="1078"/>
                    </a:lnTo>
                    <a:lnTo>
                      <a:pt x="1763" y="1078"/>
                    </a:lnTo>
                    <a:lnTo>
                      <a:pt x="1768" y="1074"/>
                    </a:lnTo>
                    <a:lnTo>
                      <a:pt x="1771" y="1068"/>
                    </a:lnTo>
                    <a:lnTo>
                      <a:pt x="1774" y="1061"/>
                    </a:lnTo>
                    <a:lnTo>
                      <a:pt x="1774" y="1050"/>
                    </a:lnTo>
                    <a:lnTo>
                      <a:pt x="1774" y="1050"/>
                    </a:lnTo>
                    <a:lnTo>
                      <a:pt x="1770" y="1025"/>
                    </a:lnTo>
                    <a:lnTo>
                      <a:pt x="1770" y="1025"/>
                    </a:lnTo>
                    <a:lnTo>
                      <a:pt x="1768" y="1011"/>
                    </a:lnTo>
                    <a:lnTo>
                      <a:pt x="1767" y="994"/>
                    </a:lnTo>
                    <a:lnTo>
                      <a:pt x="1767" y="994"/>
                    </a:lnTo>
                    <a:lnTo>
                      <a:pt x="1768" y="978"/>
                    </a:lnTo>
                    <a:lnTo>
                      <a:pt x="1770" y="966"/>
                    </a:lnTo>
                    <a:lnTo>
                      <a:pt x="1774" y="953"/>
                    </a:lnTo>
                    <a:lnTo>
                      <a:pt x="1779" y="943"/>
                    </a:lnTo>
                    <a:lnTo>
                      <a:pt x="1779" y="943"/>
                    </a:lnTo>
                    <a:lnTo>
                      <a:pt x="1781" y="938"/>
                    </a:lnTo>
                    <a:lnTo>
                      <a:pt x="1784" y="929"/>
                    </a:lnTo>
                    <a:lnTo>
                      <a:pt x="1786" y="910"/>
                    </a:lnTo>
                    <a:lnTo>
                      <a:pt x="1786" y="884"/>
                    </a:lnTo>
                    <a:lnTo>
                      <a:pt x="1765" y="834"/>
                    </a:lnTo>
                    <a:lnTo>
                      <a:pt x="1737" y="784"/>
                    </a:lnTo>
                    <a:lnTo>
                      <a:pt x="1716" y="758"/>
                    </a:lnTo>
                    <a:lnTo>
                      <a:pt x="1716" y="758"/>
                    </a:lnTo>
                    <a:lnTo>
                      <a:pt x="1715" y="597"/>
                    </a:lnTo>
                    <a:lnTo>
                      <a:pt x="1712" y="597"/>
                    </a:lnTo>
                    <a:lnTo>
                      <a:pt x="1712" y="596"/>
                    </a:lnTo>
                    <a:lnTo>
                      <a:pt x="1715" y="596"/>
                    </a:lnTo>
                    <a:lnTo>
                      <a:pt x="1715" y="508"/>
                    </a:lnTo>
                    <a:lnTo>
                      <a:pt x="1676" y="510"/>
                    </a:lnTo>
                    <a:lnTo>
                      <a:pt x="1653" y="491"/>
                    </a:lnTo>
                    <a:lnTo>
                      <a:pt x="1653" y="491"/>
                    </a:lnTo>
                    <a:lnTo>
                      <a:pt x="1653" y="509"/>
                    </a:lnTo>
                    <a:lnTo>
                      <a:pt x="1652" y="509"/>
                    </a:lnTo>
                    <a:lnTo>
                      <a:pt x="1652" y="509"/>
                    </a:lnTo>
                    <a:lnTo>
                      <a:pt x="1652" y="489"/>
                    </a:lnTo>
                    <a:lnTo>
                      <a:pt x="1648" y="485"/>
                    </a:lnTo>
                    <a:lnTo>
                      <a:pt x="1648" y="485"/>
                    </a:lnTo>
                    <a:lnTo>
                      <a:pt x="1637" y="480"/>
                    </a:lnTo>
                    <a:lnTo>
                      <a:pt x="1625" y="475"/>
                    </a:lnTo>
                    <a:lnTo>
                      <a:pt x="1609" y="471"/>
                    </a:lnTo>
                    <a:lnTo>
                      <a:pt x="1609" y="471"/>
                    </a:lnTo>
                    <a:lnTo>
                      <a:pt x="1599" y="467"/>
                    </a:lnTo>
                    <a:lnTo>
                      <a:pt x="1590" y="461"/>
                    </a:lnTo>
                    <a:lnTo>
                      <a:pt x="1572" y="446"/>
                    </a:lnTo>
                    <a:lnTo>
                      <a:pt x="1572" y="446"/>
                    </a:lnTo>
                    <a:lnTo>
                      <a:pt x="1561" y="436"/>
                    </a:lnTo>
                    <a:lnTo>
                      <a:pt x="1557" y="433"/>
                    </a:lnTo>
                    <a:lnTo>
                      <a:pt x="1553" y="432"/>
                    </a:lnTo>
                    <a:lnTo>
                      <a:pt x="1553" y="432"/>
                    </a:lnTo>
                    <a:lnTo>
                      <a:pt x="1550" y="435"/>
                    </a:lnTo>
                    <a:lnTo>
                      <a:pt x="1550" y="435"/>
                    </a:lnTo>
                    <a:lnTo>
                      <a:pt x="1547" y="439"/>
                    </a:lnTo>
                    <a:lnTo>
                      <a:pt x="1547" y="439"/>
                    </a:lnTo>
                    <a:lnTo>
                      <a:pt x="1544" y="443"/>
                    </a:lnTo>
                    <a:lnTo>
                      <a:pt x="1540" y="446"/>
                    </a:lnTo>
                    <a:lnTo>
                      <a:pt x="1533" y="447"/>
                    </a:lnTo>
                    <a:lnTo>
                      <a:pt x="1522" y="449"/>
                    </a:lnTo>
                    <a:lnTo>
                      <a:pt x="1522" y="449"/>
                    </a:lnTo>
                    <a:lnTo>
                      <a:pt x="1515" y="447"/>
                    </a:lnTo>
                    <a:lnTo>
                      <a:pt x="1510" y="446"/>
                    </a:lnTo>
                    <a:lnTo>
                      <a:pt x="1508" y="443"/>
                    </a:lnTo>
                    <a:lnTo>
                      <a:pt x="1506" y="440"/>
                    </a:lnTo>
                    <a:lnTo>
                      <a:pt x="1506" y="440"/>
                    </a:lnTo>
                    <a:lnTo>
                      <a:pt x="1505" y="439"/>
                    </a:lnTo>
                    <a:lnTo>
                      <a:pt x="1503" y="439"/>
                    </a:lnTo>
                    <a:lnTo>
                      <a:pt x="1503" y="439"/>
                    </a:lnTo>
                    <a:lnTo>
                      <a:pt x="1499" y="440"/>
                    </a:lnTo>
                    <a:lnTo>
                      <a:pt x="1491" y="449"/>
                    </a:lnTo>
                    <a:lnTo>
                      <a:pt x="1491" y="449"/>
                    </a:lnTo>
                    <a:lnTo>
                      <a:pt x="1478" y="463"/>
                    </a:lnTo>
                    <a:lnTo>
                      <a:pt x="1478" y="463"/>
                    </a:lnTo>
                    <a:lnTo>
                      <a:pt x="1474" y="468"/>
                    </a:lnTo>
                    <a:lnTo>
                      <a:pt x="1468" y="471"/>
                    </a:lnTo>
                    <a:lnTo>
                      <a:pt x="1463" y="474"/>
                    </a:lnTo>
                    <a:lnTo>
                      <a:pt x="1452" y="477"/>
                    </a:lnTo>
                    <a:lnTo>
                      <a:pt x="1452" y="477"/>
                    </a:lnTo>
                    <a:lnTo>
                      <a:pt x="1433" y="480"/>
                    </a:lnTo>
                    <a:lnTo>
                      <a:pt x="1418" y="481"/>
                    </a:lnTo>
                    <a:lnTo>
                      <a:pt x="1411" y="481"/>
                    </a:lnTo>
                    <a:lnTo>
                      <a:pt x="1404" y="480"/>
                    </a:lnTo>
                    <a:lnTo>
                      <a:pt x="1397" y="477"/>
                    </a:lnTo>
                    <a:lnTo>
                      <a:pt x="1390" y="474"/>
                    </a:lnTo>
                    <a:lnTo>
                      <a:pt x="1390" y="474"/>
                    </a:lnTo>
                    <a:lnTo>
                      <a:pt x="1384" y="470"/>
                    </a:lnTo>
                    <a:lnTo>
                      <a:pt x="1380" y="466"/>
                    </a:lnTo>
                    <a:lnTo>
                      <a:pt x="1377" y="460"/>
                    </a:lnTo>
                    <a:lnTo>
                      <a:pt x="1377" y="460"/>
                    </a:lnTo>
                    <a:lnTo>
                      <a:pt x="1375" y="456"/>
                    </a:lnTo>
                    <a:lnTo>
                      <a:pt x="1372" y="453"/>
                    </a:lnTo>
                    <a:lnTo>
                      <a:pt x="1368" y="452"/>
                    </a:lnTo>
                    <a:lnTo>
                      <a:pt x="1359" y="452"/>
                    </a:lnTo>
                    <a:lnTo>
                      <a:pt x="1359" y="452"/>
                    </a:lnTo>
                    <a:lnTo>
                      <a:pt x="1351" y="450"/>
                    </a:lnTo>
                    <a:lnTo>
                      <a:pt x="1347" y="449"/>
                    </a:lnTo>
                    <a:lnTo>
                      <a:pt x="1344" y="447"/>
                    </a:lnTo>
                    <a:lnTo>
                      <a:pt x="1342" y="446"/>
                    </a:lnTo>
                    <a:lnTo>
                      <a:pt x="1342" y="446"/>
                    </a:lnTo>
                    <a:lnTo>
                      <a:pt x="1342" y="445"/>
                    </a:lnTo>
                    <a:lnTo>
                      <a:pt x="1342" y="445"/>
                    </a:lnTo>
                    <a:lnTo>
                      <a:pt x="1342" y="445"/>
                    </a:lnTo>
                    <a:lnTo>
                      <a:pt x="1342" y="445"/>
                    </a:lnTo>
                    <a:lnTo>
                      <a:pt x="1334" y="452"/>
                    </a:lnTo>
                    <a:lnTo>
                      <a:pt x="1334" y="452"/>
                    </a:lnTo>
                    <a:lnTo>
                      <a:pt x="1331" y="454"/>
                    </a:lnTo>
                    <a:lnTo>
                      <a:pt x="1328" y="459"/>
                    </a:lnTo>
                    <a:lnTo>
                      <a:pt x="1326" y="467"/>
                    </a:lnTo>
                    <a:lnTo>
                      <a:pt x="1326" y="467"/>
                    </a:lnTo>
                    <a:lnTo>
                      <a:pt x="1324" y="474"/>
                    </a:lnTo>
                    <a:lnTo>
                      <a:pt x="1323" y="477"/>
                    </a:lnTo>
                    <a:lnTo>
                      <a:pt x="1320" y="478"/>
                    </a:lnTo>
                    <a:lnTo>
                      <a:pt x="1317" y="481"/>
                    </a:lnTo>
                    <a:lnTo>
                      <a:pt x="1313" y="482"/>
                    </a:lnTo>
                    <a:lnTo>
                      <a:pt x="1306" y="482"/>
                    </a:lnTo>
                    <a:lnTo>
                      <a:pt x="1298" y="482"/>
                    </a:lnTo>
                    <a:lnTo>
                      <a:pt x="1298" y="482"/>
                    </a:lnTo>
                    <a:lnTo>
                      <a:pt x="1285" y="481"/>
                    </a:lnTo>
                    <a:lnTo>
                      <a:pt x="1274" y="478"/>
                    </a:lnTo>
                    <a:lnTo>
                      <a:pt x="1267" y="477"/>
                    </a:lnTo>
                    <a:lnTo>
                      <a:pt x="1261" y="474"/>
                    </a:lnTo>
                    <a:lnTo>
                      <a:pt x="1258" y="471"/>
                    </a:lnTo>
                    <a:lnTo>
                      <a:pt x="1256" y="467"/>
                    </a:lnTo>
                    <a:lnTo>
                      <a:pt x="1256" y="463"/>
                    </a:lnTo>
                    <a:lnTo>
                      <a:pt x="1254" y="459"/>
                    </a:lnTo>
                    <a:lnTo>
                      <a:pt x="1254" y="459"/>
                    </a:lnTo>
                    <a:lnTo>
                      <a:pt x="1257" y="456"/>
                    </a:lnTo>
                    <a:lnTo>
                      <a:pt x="1260" y="453"/>
                    </a:lnTo>
                    <a:lnTo>
                      <a:pt x="1268" y="450"/>
                    </a:lnTo>
                    <a:lnTo>
                      <a:pt x="1268" y="450"/>
                    </a:lnTo>
                    <a:lnTo>
                      <a:pt x="1256" y="449"/>
                    </a:lnTo>
                    <a:lnTo>
                      <a:pt x="1256" y="449"/>
                    </a:lnTo>
                    <a:lnTo>
                      <a:pt x="1244" y="447"/>
                    </a:lnTo>
                    <a:lnTo>
                      <a:pt x="1237" y="449"/>
                    </a:lnTo>
                    <a:lnTo>
                      <a:pt x="1232" y="450"/>
                    </a:lnTo>
                    <a:lnTo>
                      <a:pt x="1228" y="454"/>
                    </a:lnTo>
                    <a:lnTo>
                      <a:pt x="1228" y="454"/>
                    </a:lnTo>
                    <a:lnTo>
                      <a:pt x="1225" y="456"/>
                    </a:lnTo>
                    <a:lnTo>
                      <a:pt x="1220" y="459"/>
                    </a:lnTo>
                    <a:lnTo>
                      <a:pt x="1215" y="460"/>
                    </a:lnTo>
                    <a:lnTo>
                      <a:pt x="1208" y="460"/>
                    </a:lnTo>
                    <a:lnTo>
                      <a:pt x="1208" y="460"/>
                    </a:lnTo>
                    <a:lnTo>
                      <a:pt x="1199" y="457"/>
                    </a:lnTo>
                    <a:lnTo>
                      <a:pt x="1192" y="454"/>
                    </a:lnTo>
                    <a:lnTo>
                      <a:pt x="1187" y="450"/>
                    </a:lnTo>
                    <a:lnTo>
                      <a:pt x="1184" y="446"/>
                    </a:lnTo>
                    <a:lnTo>
                      <a:pt x="1180" y="438"/>
                    </a:lnTo>
                    <a:lnTo>
                      <a:pt x="1180" y="433"/>
                    </a:lnTo>
                    <a:lnTo>
                      <a:pt x="1178" y="433"/>
                    </a:lnTo>
                    <a:lnTo>
                      <a:pt x="1180" y="433"/>
                    </a:lnTo>
                    <a:lnTo>
                      <a:pt x="1180" y="433"/>
                    </a:lnTo>
                    <a:lnTo>
                      <a:pt x="1183" y="429"/>
                    </a:lnTo>
                    <a:lnTo>
                      <a:pt x="1185" y="425"/>
                    </a:lnTo>
                    <a:lnTo>
                      <a:pt x="1185" y="421"/>
                    </a:lnTo>
                    <a:lnTo>
                      <a:pt x="1185" y="421"/>
                    </a:lnTo>
                    <a:lnTo>
                      <a:pt x="1184" y="416"/>
                    </a:lnTo>
                    <a:lnTo>
                      <a:pt x="1180" y="415"/>
                    </a:lnTo>
                    <a:lnTo>
                      <a:pt x="1180" y="415"/>
                    </a:lnTo>
                    <a:lnTo>
                      <a:pt x="1157" y="407"/>
                    </a:lnTo>
                    <a:lnTo>
                      <a:pt x="1132" y="412"/>
                    </a:lnTo>
                    <a:lnTo>
                      <a:pt x="1092" y="400"/>
                    </a:lnTo>
                    <a:lnTo>
                      <a:pt x="1092" y="400"/>
                    </a:lnTo>
                    <a:lnTo>
                      <a:pt x="1073" y="398"/>
                    </a:lnTo>
                    <a:lnTo>
                      <a:pt x="1073" y="398"/>
                    </a:lnTo>
                    <a:lnTo>
                      <a:pt x="1061" y="397"/>
                    </a:lnTo>
                    <a:lnTo>
                      <a:pt x="1050" y="394"/>
                    </a:lnTo>
                    <a:lnTo>
                      <a:pt x="1040" y="390"/>
                    </a:lnTo>
                    <a:lnTo>
                      <a:pt x="1033" y="387"/>
                    </a:lnTo>
                    <a:lnTo>
                      <a:pt x="1023" y="381"/>
                    </a:lnTo>
                    <a:lnTo>
                      <a:pt x="1020" y="379"/>
                    </a:lnTo>
                    <a:lnTo>
                      <a:pt x="1019" y="377"/>
                    </a:lnTo>
                    <a:lnTo>
                      <a:pt x="1020" y="377"/>
                    </a:lnTo>
                    <a:lnTo>
                      <a:pt x="1020" y="377"/>
                    </a:lnTo>
                    <a:lnTo>
                      <a:pt x="1037" y="374"/>
                    </a:lnTo>
                    <a:lnTo>
                      <a:pt x="1043" y="373"/>
                    </a:lnTo>
                    <a:lnTo>
                      <a:pt x="1045" y="372"/>
                    </a:lnTo>
                    <a:lnTo>
                      <a:pt x="1045" y="372"/>
                    </a:lnTo>
                    <a:lnTo>
                      <a:pt x="1041" y="370"/>
                    </a:lnTo>
                    <a:lnTo>
                      <a:pt x="1023" y="367"/>
                    </a:lnTo>
                    <a:lnTo>
                      <a:pt x="1023" y="367"/>
                    </a:lnTo>
                    <a:lnTo>
                      <a:pt x="980" y="362"/>
                    </a:lnTo>
                    <a:lnTo>
                      <a:pt x="980" y="362"/>
                    </a:lnTo>
                    <a:lnTo>
                      <a:pt x="970" y="362"/>
                    </a:lnTo>
                    <a:lnTo>
                      <a:pt x="970" y="362"/>
                    </a:lnTo>
                    <a:lnTo>
                      <a:pt x="966" y="360"/>
                    </a:lnTo>
                    <a:lnTo>
                      <a:pt x="960" y="356"/>
                    </a:lnTo>
                    <a:lnTo>
                      <a:pt x="949" y="346"/>
                    </a:lnTo>
                    <a:lnTo>
                      <a:pt x="933" y="331"/>
                    </a:lnTo>
                    <a:lnTo>
                      <a:pt x="932" y="330"/>
                    </a:lnTo>
                    <a:lnTo>
                      <a:pt x="932" y="330"/>
                    </a:lnTo>
                    <a:lnTo>
                      <a:pt x="931" y="23"/>
                    </a:lnTo>
                    <a:lnTo>
                      <a:pt x="549" y="0"/>
                    </a:lnTo>
                    <a:lnTo>
                      <a:pt x="488" y="729"/>
                    </a:lnTo>
                    <a:lnTo>
                      <a:pt x="488" y="729"/>
                    </a:lnTo>
                    <a:lnTo>
                      <a:pt x="0" y="687"/>
                    </a:lnTo>
                    <a:lnTo>
                      <a:pt x="0" y="733"/>
                    </a:lnTo>
                    <a:lnTo>
                      <a:pt x="0" y="733"/>
                    </a:lnTo>
                    <a:lnTo>
                      <a:pt x="3" y="740"/>
                    </a:lnTo>
                    <a:lnTo>
                      <a:pt x="9" y="754"/>
                    </a:lnTo>
                    <a:lnTo>
                      <a:pt x="14" y="763"/>
                    </a:lnTo>
                    <a:lnTo>
                      <a:pt x="20" y="771"/>
                    </a:lnTo>
                    <a:lnTo>
                      <a:pt x="28" y="779"/>
                    </a:lnTo>
                    <a:lnTo>
                      <a:pt x="37" y="786"/>
                    </a:lnTo>
                    <a:lnTo>
                      <a:pt x="37" y="786"/>
                    </a:lnTo>
                    <a:lnTo>
                      <a:pt x="47" y="792"/>
                    </a:lnTo>
                    <a:lnTo>
                      <a:pt x="55" y="799"/>
                    </a:lnTo>
                    <a:lnTo>
                      <a:pt x="70" y="813"/>
                    </a:lnTo>
                    <a:lnTo>
                      <a:pt x="83" y="830"/>
                    </a:lnTo>
                    <a:lnTo>
                      <a:pt x="96" y="848"/>
                    </a:lnTo>
                    <a:lnTo>
                      <a:pt x="96" y="848"/>
                    </a:lnTo>
                    <a:lnTo>
                      <a:pt x="108" y="865"/>
                    </a:lnTo>
                    <a:lnTo>
                      <a:pt x="122" y="877"/>
                    </a:lnTo>
                    <a:lnTo>
                      <a:pt x="136" y="887"/>
                    </a:lnTo>
                    <a:lnTo>
                      <a:pt x="152" y="896"/>
                    </a:lnTo>
                    <a:lnTo>
                      <a:pt x="152" y="896"/>
                    </a:lnTo>
                    <a:lnTo>
                      <a:pt x="160" y="900"/>
                    </a:lnTo>
                    <a:lnTo>
                      <a:pt x="168" y="905"/>
                    </a:lnTo>
                    <a:lnTo>
                      <a:pt x="175" y="912"/>
                    </a:lnTo>
                    <a:lnTo>
                      <a:pt x="181" y="921"/>
                    </a:lnTo>
                    <a:lnTo>
                      <a:pt x="187" y="929"/>
                    </a:lnTo>
                    <a:lnTo>
                      <a:pt x="191" y="939"/>
                    </a:lnTo>
                    <a:lnTo>
                      <a:pt x="195" y="949"/>
                    </a:lnTo>
                    <a:lnTo>
                      <a:pt x="196" y="957"/>
                    </a:lnTo>
                    <a:lnTo>
                      <a:pt x="196" y="957"/>
                    </a:lnTo>
                    <a:lnTo>
                      <a:pt x="201" y="966"/>
                    </a:lnTo>
                    <a:lnTo>
                      <a:pt x="205" y="974"/>
                    </a:lnTo>
                    <a:lnTo>
                      <a:pt x="216" y="989"/>
                    </a:lnTo>
                    <a:lnTo>
                      <a:pt x="216" y="989"/>
                    </a:lnTo>
                    <a:lnTo>
                      <a:pt x="223" y="998"/>
                    </a:lnTo>
                    <a:lnTo>
                      <a:pt x="229" y="1006"/>
                    </a:lnTo>
                    <a:lnTo>
                      <a:pt x="233" y="1016"/>
                    </a:lnTo>
                    <a:lnTo>
                      <a:pt x="234" y="1020"/>
                    </a:lnTo>
                    <a:lnTo>
                      <a:pt x="233" y="1025"/>
                    </a:lnTo>
                    <a:lnTo>
                      <a:pt x="233" y="1025"/>
                    </a:lnTo>
                    <a:lnTo>
                      <a:pt x="231" y="1036"/>
                    </a:lnTo>
                    <a:lnTo>
                      <a:pt x="231" y="1036"/>
                    </a:lnTo>
                    <a:lnTo>
                      <a:pt x="229" y="1055"/>
                    </a:lnTo>
                    <a:lnTo>
                      <a:pt x="229" y="1065"/>
                    </a:lnTo>
                    <a:lnTo>
                      <a:pt x="229" y="1075"/>
                    </a:lnTo>
                    <a:lnTo>
                      <a:pt x="229" y="1085"/>
                    </a:lnTo>
                    <a:lnTo>
                      <a:pt x="231" y="1095"/>
                    </a:lnTo>
                    <a:lnTo>
                      <a:pt x="236" y="1103"/>
                    </a:lnTo>
                    <a:lnTo>
                      <a:pt x="241" y="1111"/>
                    </a:lnTo>
                    <a:lnTo>
                      <a:pt x="241" y="1111"/>
                    </a:lnTo>
                    <a:lnTo>
                      <a:pt x="251" y="1118"/>
                    </a:lnTo>
                    <a:lnTo>
                      <a:pt x="259" y="1125"/>
                    </a:lnTo>
                    <a:lnTo>
                      <a:pt x="280" y="1135"/>
                    </a:lnTo>
                    <a:lnTo>
                      <a:pt x="280" y="1135"/>
                    </a:lnTo>
                    <a:lnTo>
                      <a:pt x="303" y="1144"/>
                    </a:lnTo>
                    <a:lnTo>
                      <a:pt x="314" y="1151"/>
                    </a:lnTo>
                    <a:lnTo>
                      <a:pt x="325" y="1159"/>
                    </a:lnTo>
                    <a:lnTo>
                      <a:pt x="325" y="1159"/>
                    </a:lnTo>
                    <a:lnTo>
                      <a:pt x="346" y="1174"/>
                    </a:lnTo>
                    <a:lnTo>
                      <a:pt x="346" y="1174"/>
                    </a:lnTo>
                    <a:lnTo>
                      <a:pt x="373" y="1194"/>
                    </a:lnTo>
                    <a:lnTo>
                      <a:pt x="387" y="1202"/>
                    </a:lnTo>
                    <a:lnTo>
                      <a:pt x="401" y="1209"/>
                    </a:lnTo>
                    <a:lnTo>
                      <a:pt x="401" y="1209"/>
                    </a:lnTo>
                    <a:lnTo>
                      <a:pt x="414" y="1212"/>
                    </a:lnTo>
                    <a:lnTo>
                      <a:pt x="423" y="1212"/>
                    </a:lnTo>
                    <a:lnTo>
                      <a:pt x="433" y="1209"/>
                    </a:lnTo>
                    <a:lnTo>
                      <a:pt x="442" y="1205"/>
                    </a:lnTo>
                    <a:lnTo>
                      <a:pt x="449" y="1201"/>
                    </a:lnTo>
                    <a:lnTo>
                      <a:pt x="454" y="1195"/>
                    </a:lnTo>
                    <a:lnTo>
                      <a:pt x="460" y="1190"/>
                    </a:lnTo>
                    <a:lnTo>
                      <a:pt x="460" y="1190"/>
                    </a:lnTo>
                    <a:lnTo>
                      <a:pt x="464" y="1181"/>
                    </a:lnTo>
                    <a:lnTo>
                      <a:pt x="467" y="1169"/>
                    </a:lnTo>
                    <a:lnTo>
                      <a:pt x="467" y="1169"/>
                    </a:lnTo>
                    <a:lnTo>
                      <a:pt x="471" y="1159"/>
                    </a:lnTo>
                    <a:lnTo>
                      <a:pt x="475" y="1148"/>
                    </a:lnTo>
                    <a:lnTo>
                      <a:pt x="481" y="1138"/>
                    </a:lnTo>
                    <a:lnTo>
                      <a:pt x="488" y="1131"/>
                    </a:lnTo>
                    <a:lnTo>
                      <a:pt x="488" y="1131"/>
                    </a:lnTo>
                    <a:lnTo>
                      <a:pt x="499" y="1121"/>
                    </a:lnTo>
                    <a:lnTo>
                      <a:pt x="517" y="1109"/>
                    </a:lnTo>
                    <a:lnTo>
                      <a:pt x="527" y="1102"/>
                    </a:lnTo>
                    <a:lnTo>
                      <a:pt x="537" y="1096"/>
                    </a:lnTo>
                    <a:lnTo>
                      <a:pt x="547" y="1093"/>
                    </a:lnTo>
                    <a:lnTo>
                      <a:pt x="555" y="1092"/>
                    </a:lnTo>
                    <a:lnTo>
                      <a:pt x="555" y="1092"/>
                    </a:lnTo>
                    <a:lnTo>
                      <a:pt x="565" y="1092"/>
                    </a:lnTo>
                    <a:lnTo>
                      <a:pt x="577" y="1095"/>
                    </a:lnTo>
                    <a:lnTo>
                      <a:pt x="605" y="1102"/>
                    </a:lnTo>
                    <a:lnTo>
                      <a:pt x="605" y="1102"/>
                    </a:lnTo>
                    <a:lnTo>
                      <a:pt x="622" y="1106"/>
                    </a:lnTo>
                    <a:lnTo>
                      <a:pt x="622" y="1106"/>
                    </a:lnTo>
                    <a:lnTo>
                      <a:pt x="643" y="1107"/>
                    </a:lnTo>
                    <a:lnTo>
                      <a:pt x="643" y="1107"/>
                    </a:lnTo>
                    <a:lnTo>
                      <a:pt x="657" y="1107"/>
                    </a:lnTo>
                    <a:lnTo>
                      <a:pt x="673" y="1109"/>
                    </a:lnTo>
                    <a:lnTo>
                      <a:pt x="684" y="1113"/>
                    </a:lnTo>
                    <a:lnTo>
                      <a:pt x="688" y="1114"/>
                    </a:lnTo>
                    <a:lnTo>
                      <a:pt x="690" y="1117"/>
                    </a:lnTo>
                    <a:lnTo>
                      <a:pt x="690" y="1117"/>
                    </a:lnTo>
                    <a:lnTo>
                      <a:pt x="699" y="1128"/>
                    </a:lnTo>
                    <a:lnTo>
                      <a:pt x="713" y="1144"/>
                    </a:lnTo>
                    <a:lnTo>
                      <a:pt x="713" y="1144"/>
                    </a:lnTo>
                    <a:lnTo>
                      <a:pt x="727" y="1160"/>
                    </a:lnTo>
                    <a:lnTo>
                      <a:pt x="737" y="1173"/>
                    </a:lnTo>
                    <a:lnTo>
                      <a:pt x="737" y="1173"/>
                    </a:lnTo>
                    <a:lnTo>
                      <a:pt x="743" y="1180"/>
                    </a:lnTo>
                    <a:lnTo>
                      <a:pt x="748" y="1186"/>
                    </a:lnTo>
                    <a:lnTo>
                      <a:pt x="748" y="1186"/>
                    </a:lnTo>
                    <a:lnTo>
                      <a:pt x="754" y="1193"/>
                    </a:lnTo>
                    <a:lnTo>
                      <a:pt x="760" y="1200"/>
                    </a:lnTo>
                    <a:lnTo>
                      <a:pt x="765" y="1209"/>
                    </a:lnTo>
                    <a:lnTo>
                      <a:pt x="768" y="1221"/>
                    </a:lnTo>
                    <a:lnTo>
                      <a:pt x="768" y="1221"/>
                    </a:lnTo>
                    <a:lnTo>
                      <a:pt x="775" y="1240"/>
                    </a:lnTo>
                    <a:lnTo>
                      <a:pt x="782" y="1260"/>
                    </a:lnTo>
                    <a:lnTo>
                      <a:pt x="792" y="1281"/>
                    </a:lnTo>
                    <a:lnTo>
                      <a:pt x="802" y="1299"/>
                    </a:lnTo>
                    <a:lnTo>
                      <a:pt x="802" y="1299"/>
                    </a:lnTo>
                    <a:lnTo>
                      <a:pt x="807" y="1309"/>
                    </a:lnTo>
                    <a:lnTo>
                      <a:pt x="810" y="1319"/>
                    </a:lnTo>
                    <a:lnTo>
                      <a:pt x="810" y="1319"/>
                    </a:lnTo>
                    <a:lnTo>
                      <a:pt x="814" y="1330"/>
                    </a:lnTo>
                    <a:lnTo>
                      <a:pt x="820" y="1341"/>
                    </a:lnTo>
                    <a:lnTo>
                      <a:pt x="827" y="1352"/>
                    </a:lnTo>
                    <a:lnTo>
                      <a:pt x="838" y="1366"/>
                    </a:lnTo>
                    <a:lnTo>
                      <a:pt x="838" y="1366"/>
                    </a:lnTo>
                    <a:lnTo>
                      <a:pt x="846" y="1376"/>
                    </a:lnTo>
                    <a:lnTo>
                      <a:pt x="852" y="1385"/>
                    </a:lnTo>
                    <a:lnTo>
                      <a:pt x="856" y="1393"/>
                    </a:lnTo>
                    <a:lnTo>
                      <a:pt x="858" y="1401"/>
                    </a:lnTo>
                    <a:lnTo>
                      <a:pt x="858" y="1401"/>
                    </a:lnTo>
                    <a:lnTo>
                      <a:pt x="860" y="1410"/>
                    </a:lnTo>
                    <a:lnTo>
                      <a:pt x="866" y="1418"/>
                    </a:lnTo>
                    <a:lnTo>
                      <a:pt x="872" y="1427"/>
                    </a:lnTo>
                    <a:lnTo>
                      <a:pt x="883" y="1436"/>
                    </a:lnTo>
                    <a:lnTo>
                      <a:pt x="883" y="1436"/>
                    </a:lnTo>
                    <a:lnTo>
                      <a:pt x="907" y="1450"/>
                    </a:lnTo>
                    <a:lnTo>
                      <a:pt x="907" y="1450"/>
                    </a:lnTo>
                    <a:lnTo>
                      <a:pt x="921" y="1459"/>
                    </a:lnTo>
                    <a:lnTo>
                      <a:pt x="931" y="1466"/>
                    </a:lnTo>
                    <a:lnTo>
                      <a:pt x="933" y="1470"/>
                    </a:lnTo>
                    <a:lnTo>
                      <a:pt x="936" y="1474"/>
                    </a:lnTo>
                    <a:lnTo>
                      <a:pt x="938" y="1480"/>
                    </a:lnTo>
                    <a:lnTo>
                      <a:pt x="936" y="1484"/>
                    </a:lnTo>
                    <a:lnTo>
                      <a:pt x="936" y="1484"/>
                    </a:lnTo>
                    <a:lnTo>
                      <a:pt x="935" y="1495"/>
                    </a:lnTo>
                    <a:lnTo>
                      <a:pt x="935" y="1495"/>
                    </a:lnTo>
                    <a:lnTo>
                      <a:pt x="935" y="1501"/>
                    </a:lnTo>
                    <a:lnTo>
                      <a:pt x="933" y="1520"/>
                    </a:lnTo>
                    <a:lnTo>
                      <a:pt x="933" y="1520"/>
                    </a:lnTo>
                    <a:lnTo>
                      <a:pt x="935" y="1543"/>
                    </a:lnTo>
                    <a:lnTo>
                      <a:pt x="936" y="1560"/>
                    </a:lnTo>
                    <a:lnTo>
                      <a:pt x="938" y="1572"/>
                    </a:lnTo>
                    <a:lnTo>
                      <a:pt x="939" y="1579"/>
                    </a:lnTo>
                    <a:lnTo>
                      <a:pt x="939" y="1579"/>
                    </a:lnTo>
                    <a:lnTo>
                      <a:pt x="940" y="1581"/>
                    </a:lnTo>
                    <a:lnTo>
                      <a:pt x="942" y="1582"/>
                    </a:lnTo>
                    <a:lnTo>
                      <a:pt x="947" y="1583"/>
                    </a:lnTo>
                    <a:lnTo>
                      <a:pt x="947" y="1583"/>
                    </a:lnTo>
                    <a:lnTo>
                      <a:pt x="952" y="1585"/>
                    </a:lnTo>
                    <a:lnTo>
                      <a:pt x="956" y="1586"/>
                    </a:lnTo>
                    <a:lnTo>
                      <a:pt x="960" y="1590"/>
                    </a:lnTo>
                    <a:lnTo>
                      <a:pt x="964" y="1596"/>
                    </a:lnTo>
                    <a:lnTo>
                      <a:pt x="964" y="1596"/>
                    </a:lnTo>
                    <a:lnTo>
                      <a:pt x="970" y="1607"/>
                    </a:lnTo>
                    <a:lnTo>
                      <a:pt x="974" y="1623"/>
                    </a:lnTo>
                    <a:lnTo>
                      <a:pt x="974" y="1623"/>
                    </a:lnTo>
                    <a:lnTo>
                      <a:pt x="981" y="1644"/>
                    </a:lnTo>
                    <a:lnTo>
                      <a:pt x="989" y="1663"/>
                    </a:lnTo>
                    <a:lnTo>
                      <a:pt x="998" y="1680"/>
                    </a:lnTo>
                    <a:lnTo>
                      <a:pt x="1002" y="1686"/>
                    </a:lnTo>
                    <a:lnTo>
                      <a:pt x="1006" y="1689"/>
                    </a:lnTo>
                    <a:lnTo>
                      <a:pt x="1006" y="1689"/>
                    </a:lnTo>
                    <a:lnTo>
                      <a:pt x="1010" y="1689"/>
                    </a:lnTo>
                    <a:lnTo>
                      <a:pt x="1013" y="1689"/>
                    </a:lnTo>
                    <a:lnTo>
                      <a:pt x="1017" y="1686"/>
                    </a:lnTo>
                    <a:lnTo>
                      <a:pt x="1017" y="1686"/>
                    </a:lnTo>
                    <a:lnTo>
                      <a:pt x="1024" y="1683"/>
                    </a:lnTo>
                    <a:lnTo>
                      <a:pt x="1029" y="1682"/>
                    </a:lnTo>
                    <a:lnTo>
                      <a:pt x="1036" y="1682"/>
                    </a:lnTo>
                    <a:lnTo>
                      <a:pt x="1043" y="1682"/>
                    </a:lnTo>
                    <a:lnTo>
                      <a:pt x="1052" y="1684"/>
                    </a:lnTo>
                    <a:lnTo>
                      <a:pt x="1065" y="1689"/>
                    </a:lnTo>
                    <a:lnTo>
                      <a:pt x="1079" y="1694"/>
                    </a:lnTo>
                    <a:lnTo>
                      <a:pt x="1079" y="1694"/>
                    </a:lnTo>
                    <a:lnTo>
                      <a:pt x="1120" y="1711"/>
                    </a:lnTo>
                    <a:lnTo>
                      <a:pt x="1120" y="1711"/>
                    </a:lnTo>
                    <a:lnTo>
                      <a:pt x="1145" y="1722"/>
                    </a:lnTo>
                    <a:lnTo>
                      <a:pt x="1152" y="1724"/>
                    </a:lnTo>
                    <a:lnTo>
                      <a:pt x="1160" y="1725"/>
                    </a:lnTo>
                    <a:lnTo>
                      <a:pt x="1160" y="1725"/>
                    </a:lnTo>
                    <a:lnTo>
                      <a:pt x="1170" y="1725"/>
                    </a:lnTo>
                    <a:lnTo>
                      <a:pt x="1181" y="1728"/>
                    </a:lnTo>
                    <a:lnTo>
                      <a:pt x="1204" y="1735"/>
                    </a:lnTo>
                    <a:lnTo>
                      <a:pt x="1204" y="1735"/>
                    </a:lnTo>
                    <a:lnTo>
                      <a:pt x="1213" y="1739"/>
                    </a:lnTo>
                    <a:lnTo>
                      <a:pt x="1213" y="1739"/>
                    </a:lnTo>
                    <a:lnTo>
                      <a:pt x="1228" y="1743"/>
                    </a:lnTo>
                    <a:lnTo>
                      <a:pt x="1240" y="1746"/>
                    </a:lnTo>
                    <a:lnTo>
                      <a:pt x="1251" y="1746"/>
                    </a:lnTo>
                    <a:lnTo>
                      <a:pt x="1257" y="1746"/>
                    </a:lnTo>
                    <a:lnTo>
                      <a:pt x="1261" y="1745"/>
                    </a:lnTo>
                    <a:lnTo>
                      <a:pt x="1261" y="1745"/>
                    </a:lnTo>
                    <a:lnTo>
                      <a:pt x="1265" y="1742"/>
                    </a:lnTo>
                    <a:lnTo>
                      <a:pt x="1268" y="1738"/>
                    </a:lnTo>
                    <a:lnTo>
                      <a:pt x="1274" y="1729"/>
                    </a:lnTo>
                    <a:lnTo>
                      <a:pt x="1277" y="1719"/>
                    </a:lnTo>
                    <a:lnTo>
                      <a:pt x="1277" y="1708"/>
                    </a:lnTo>
                    <a:lnTo>
                      <a:pt x="1277" y="1708"/>
                    </a:lnTo>
                    <a:lnTo>
                      <a:pt x="1275" y="1694"/>
                    </a:lnTo>
                    <a:lnTo>
                      <a:pt x="1271" y="1670"/>
                    </a:lnTo>
                    <a:lnTo>
                      <a:pt x="1261" y="1620"/>
                    </a:lnTo>
                    <a:lnTo>
                      <a:pt x="1261" y="1620"/>
                    </a:lnTo>
                    <a:lnTo>
                      <a:pt x="1258" y="1605"/>
                    </a:lnTo>
                    <a:lnTo>
                      <a:pt x="1258" y="1605"/>
                    </a:lnTo>
                    <a:lnTo>
                      <a:pt x="1256" y="1590"/>
                    </a:lnTo>
                    <a:lnTo>
                      <a:pt x="1253" y="1568"/>
                    </a:lnTo>
                    <a:lnTo>
                      <a:pt x="1251" y="1555"/>
                    </a:lnTo>
                    <a:lnTo>
                      <a:pt x="1251" y="1543"/>
                    </a:lnTo>
                    <a:lnTo>
                      <a:pt x="1253" y="1532"/>
                    </a:lnTo>
                    <a:lnTo>
                      <a:pt x="1256" y="1523"/>
                    </a:lnTo>
                    <a:lnTo>
                      <a:pt x="1256" y="1523"/>
                    </a:lnTo>
                    <a:lnTo>
                      <a:pt x="1264" y="1504"/>
                    </a:lnTo>
                    <a:lnTo>
                      <a:pt x="1277" y="1478"/>
                    </a:lnTo>
                    <a:lnTo>
                      <a:pt x="1291" y="1452"/>
                    </a:lnTo>
                    <a:lnTo>
                      <a:pt x="1296" y="1442"/>
                    </a:lnTo>
                    <a:lnTo>
                      <a:pt x="1303" y="1434"/>
                    </a:lnTo>
                    <a:lnTo>
                      <a:pt x="1303" y="1434"/>
                    </a:lnTo>
                    <a:lnTo>
                      <a:pt x="1310" y="1424"/>
                    </a:lnTo>
                    <a:lnTo>
                      <a:pt x="1310" y="1424"/>
                    </a:lnTo>
                    <a:lnTo>
                      <a:pt x="1324" y="1407"/>
                    </a:lnTo>
                    <a:lnTo>
                      <a:pt x="1340" y="1390"/>
                    </a:lnTo>
                    <a:lnTo>
                      <a:pt x="1355" y="1375"/>
                    </a:lnTo>
                    <a:lnTo>
                      <a:pt x="1363" y="1369"/>
                    </a:lnTo>
                    <a:lnTo>
                      <a:pt x="1370" y="1366"/>
                    </a:lnTo>
                    <a:lnTo>
                      <a:pt x="1370" y="1366"/>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63"/>
              <p:cNvSpPr>
                <a:spLocks/>
              </p:cNvSpPr>
              <p:nvPr/>
            </p:nvSpPr>
            <p:spPr bwMode="auto">
              <a:xfrm>
                <a:off x="4632325" y="3146425"/>
                <a:ext cx="6350" cy="3175"/>
              </a:xfrm>
              <a:custGeom>
                <a:avLst/>
                <a:gdLst>
                  <a:gd name="T0" fmla="*/ 6 w 7"/>
                  <a:gd name="T1" fmla="*/ 0 h 4"/>
                  <a:gd name="T2" fmla="*/ 6 w 7"/>
                  <a:gd name="T3" fmla="*/ 0 h 4"/>
                  <a:gd name="T4" fmla="*/ 3 w 7"/>
                  <a:gd name="T5" fmla="*/ 1 h 4"/>
                  <a:gd name="T6" fmla="*/ 0 w 7"/>
                  <a:gd name="T7" fmla="*/ 4 h 4"/>
                  <a:gd name="T8" fmla="*/ 7 w 7"/>
                  <a:gd name="T9" fmla="*/ 2 h 4"/>
                  <a:gd name="T10" fmla="*/ 7 w 7"/>
                  <a:gd name="T11" fmla="*/ 2 h 4"/>
                  <a:gd name="T12" fmla="*/ 6 w 7"/>
                  <a:gd name="T13" fmla="*/ 0 h 4"/>
                  <a:gd name="T14" fmla="*/ 6 w 7"/>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6" y="0"/>
                    </a:moveTo>
                    <a:lnTo>
                      <a:pt x="6" y="0"/>
                    </a:lnTo>
                    <a:lnTo>
                      <a:pt x="3" y="1"/>
                    </a:lnTo>
                    <a:lnTo>
                      <a:pt x="0" y="4"/>
                    </a:lnTo>
                    <a:lnTo>
                      <a:pt x="7" y="2"/>
                    </a:lnTo>
                    <a:lnTo>
                      <a:pt x="7" y="2"/>
                    </a:lnTo>
                    <a:lnTo>
                      <a:pt x="6" y="0"/>
                    </a:lnTo>
                    <a:lnTo>
                      <a:pt x="6" y="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7" name="Freeform 64"/>
              <p:cNvSpPr>
                <a:spLocks/>
              </p:cNvSpPr>
              <p:nvPr/>
            </p:nvSpPr>
            <p:spPr bwMode="auto">
              <a:xfrm>
                <a:off x="4511675" y="3151188"/>
                <a:ext cx="117475" cy="95250"/>
              </a:xfrm>
              <a:custGeom>
                <a:avLst/>
                <a:gdLst>
                  <a:gd name="T0" fmla="*/ 49 w 149"/>
                  <a:gd name="T1" fmla="*/ 65 h 119"/>
                  <a:gd name="T2" fmla="*/ 61 w 149"/>
                  <a:gd name="T3" fmla="*/ 59 h 119"/>
                  <a:gd name="T4" fmla="*/ 77 w 149"/>
                  <a:gd name="T5" fmla="*/ 27 h 119"/>
                  <a:gd name="T6" fmla="*/ 91 w 149"/>
                  <a:gd name="T7" fmla="*/ 39 h 119"/>
                  <a:gd name="T8" fmla="*/ 119 w 149"/>
                  <a:gd name="T9" fmla="*/ 34 h 119"/>
                  <a:gd name="T10" fmla="*/ 133 w 149"/>
                  <a:gd name="T11" fmla="*/ 6 h 119"/>
                  <a:gd name="T12" fmla="*/ 133 w 149"/>
                  <a:gd name="T13" fmla="*/ 6 h 119"/>
                  <a:gd name="T14" fmla="*/ 133 w 149"/>
                  <a:gd name="T15" fmla="*/ 6 h 119"/>
                  <a:gd name="T16" fmla="*/ 139 w 149"/>
                  <a:gd name="T17" fmla="*/ 6 h 119"/>
                  <a:gd name="T18" fmla="*/ 145 w 149"/>
                  <a:gd name="T19" fmla="*/ 4 h 119"/>
                  <a:gd name="T20" fmla="*/ 147 w 149"/>
                  <a:gd name="T21" fmla="*/ 3 h 119"/>
                  <a:gd name="T22" fmla="*/ 149 w 149"/>
                  <a:gd name="T23" fmla="*/ 0 h 119"/>
                  <a:gd name="T24" fmla="*/ 0 w 149"/>
                  <a:gd name="T25" fmla="*/ 28 h 119"/>
                  <a:gd name="T26" fmla="*/ 7 w 149"/>
                  <a:gd name="T27" fmla="*/ 119 h 119"/>
                  <a:gd name="T28" fmla="*/ 49 w 149"/>
                  <a:gd name="T29" fmla="*/ 6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119">
                    <a:moveTo>
                      <a:pt x="49" y="65"/>
                    </a:moveTo>
                    <a:lnTo>
                      <a:pt x="61" y="59"/>
                    </a:lnTo>
                    <a:lnTo>
                      <a:pt x="77" y="27"/>
                    </a:lnTo>
                    <a:lnTo>
                      <a:pt x="91" y="39"/>
                    </a:lnTo>
                    <a:lnTo>
                      <a:pt x="119" y="34"/>
                    </a:lnTo>
                    <a:lnTo>
                      <a:pt x="133" y="6"/>
                    </a:lnTo>
                    <a:lnTo>
                      <a:pt x="133" y="6"/>
                    </a:lnTo>
                    <a:lnTo>
                      <a:pt x="133" y="6"/>
                    </a:lnTo>
                    <a:lnTo>
                      <a:pt x="139" y="6"/>
                    </a:lnTo>
                    <a:lnTo>
                      <a:pt x="145" y="4"/>
                    </a:lnTo>
                    <a:lnTo>
                      <a:pt x="147" y="3"/>
                    </a:lnTo>
                    <a:lnTo>
                      <a:pt x="149" y="0"/>
                    </a:lnTo>
                    <a:lnTo>
                      <a:pt x="0" y="28"/>
                    </a:lnTo>
                    <a:lnTo>
                      <a:pt x="7" y="119"/>
                    </a:lnTo>
                    <a:lnTo>
                      <a:pt x="49" y="6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8" name="Freeform 65"/>
              <p:cNvSpPr>
                <a:spLocks/>
              </p:cNvSpPr>
              <p:nvPr/>
            </p:nvSpPr>
            <p:spPr bwMode="auto">
              <a:xfrm>
                <a:off x="4232275" y="3079750"/>
                <a:ext cx="457200" cy="439737"/>
              </a:xfrm>
              <a:custGeom>
                <a:avLst/>
                <a:gdLst>
                  <a:gd name="T0" fmla="*/ 21 w 576"/>
                  <a:gd name="T1" fmla="*/ 463 h 554"/>
                  <a:gd name="T2" fmla="*/ 36 w 576"/>
                  <a:gd name="T3" fmla="*/ 480 h 554"/>
                  <a:gd name="T4" fmla="*/ 70 w 576"/>
                  <a:gd name="T5" fmla="*/ 502 h 554"/>
                  <a:gd name="T6" fmla="*/ 98 w 576"/>
                  <a:gd name="T7" fmla="*/ 515 h 554"/>
                  <a:gd name="T8" fmla="*/ 106 w 576"/>
                  <a:gd name="T9" fmla="*/ 534 h 554"/>
                  <a:gd name="T10" fmla="*/ 106 w 576"/>
                  <a:gd name="T11" fmla="*/ 538 h 554"/>
                  <a:gd name="T12" fmla="*/ 120 w 576"/>
                  <a:gd name="T13" fmla="*/ 550 h 554"/>
                  <a:gd name="T14" fmla="*/ 148 w 576"/>
                  <a:gd name="T15" fmla="*/ 554 h 554"/>
                  <a:gd name="T16" fmla="*/ 179 w 576"/>
                  <a:gd name="T17" fmla="*/ 547 h 554"/>
                  <a:gd name="T18" fmla="*/ 200 w 576"/>
                  <a:gd name="T19" fmla="*/ 545 h 554"/>
                  <a:gd name="T20" fmla="*/ 230 w 576"/>
                  <a:gd name="T21" fmla="*/ 541 h 554"/>
                  <a:gd name="T22" fmla="*/ 234 w 576"/>
                  <a:gd name="T23" fmla="*/ 529 h 554"/>
                  <a:gd name="T24" fmla="*/ 234 w 576"/>
                  <a:gd name="T25" fmla="*/ 513 h 554"/>
                  <a:gd name="T26" fmla="*/ 291 w 576"/>
                  <a:gd name="T27" fmla="*/ 510 h 554"/>
                  <a:gd name="T28" fmla="*/ 302 w 576"/>
                  <a:gd name="T29" fmla="*/ 481 h 554"/>
                  <a:gd name="T30" fmla="*/ 305 w 576"/>
                  <a:gd name="T31" fmla="*/ 453 h 554"/>
                  <a:gd name="T32" fmla="*/ 316 w 576"/>
                  <a:gd name="T33" fmla="*/ 419 h 554"/>
                  <a:gd name="T34" fmla="*/ 329 w 576"/>
                  <a:gd name="T35" fmla="*/ 396 h 554"/>
                  <a:gd name="T36" fmla="*/ 356 w 576"/>
                  <a:gd name="T37" fmla="*/ 361 h 554"/>
                  <a:gd name="T38" fmla="*/ 360 w 576"/>
                  <a:gd name="T39" fmla="*/ 324 h 554"/>
                  <a:gd name="T40" fmla="*/ 364 w 576"/>
                  <a:gd name="T41" fmla="*/ 303 h 554"/>
                  <a:gd name="T42" fmla="*/ 385 w 576"/>
                  <a:gd name="T43" fmla="*/ 313 h 554"/>
                  <a:gd name="T44" fmla="*/ 406 w 576"/>
                  <a:gd name="T45" fmla="*/ 310 h 554"/>
                  <a:gd name="T46" fmla="*/ 412 w 576"/>
                  <a:gd name="T47" fmla="*/ 278 h 554"/>
                  <a:gd name="T48" fmla="*/ 412 w 576"/>
                  <a:gd name="T49" fmla="*/ 262 h 554"/>
                  <a:gd name="T50" fmla="*/ 420 w 576"/>
                  <a:gd name="T51" fmla="*/ 248 h 554"/>
                  <a:gd name="T52" fmla="*/ 440 w 576"/>
                  <a:gd name="T53" fmla="*/ 250 h 554"/>
                  <a:gd name="T54" fmla="*/ 445 w 576"/>
                  <a:gd name="T55" fmla="*/ 251 h 554"/>
                  <a:gd name="T56" fmla="*/ 452 w 576"/>
                  <a:gd name="T57" fmla="*/ 240 h 554"/>
                  <a:gd name="T58" fmla="*/ 465 w 576"/>
                  <a:gd name="T59" fmla="*/ 229 h 554"/>
                  <a:gd name="T60" fmla="*/ 491 w 576"/>
                  <a:gd name="T61" fmla="*/ 201 h 554"/>
                  <a:gd name="T62" fmla="*/ 490 w 576"/>
                  <a:gd name="T63" fmla="*/ 176 h 554"/>
                  <a:gd name="T64" fmla="*/ 496 w 576"/>
                  <a:gd name="T65" fmla="*/ 135 h 554"/>
                  <a:gd name="T66" fmla="*/ 566 w 576"/>
                  <a:gd name="T67" fmla="*/ 163 h 554"/>
                  <a:gd name="T68" fmla="*/ 569 w 576"/>
                  <a:gd name="T69" fmla="*/ 134 h 554"/>
                  <a:gd name="T70" fmla="*/ 576 w 576"/>
                  <a:gd name="T71" fmla="*/ 134 h 554"/>
                  <a:gd name="T72" fmla="*/ 567 w 576"/>
                  <a:gd name="T73" fmla="*/ 115 h 554"/>
                  <a:gd name="T74" fmla="*/ 519 w 576"/>
                  <a:gd name="T75" fmla="*/ 97 h 554"/>
                  <a:gd name="T76" fmla="*/ 511 w 576"/>
                  <a:gd name="T77" fmla="*/ 90 h 554"/>
                  <a:gd name="T78" fmla="*/ 501 w 576"/>
                  <a:gd name="T79" fmla="*/ 92 h 554"/>
                  <a:gd name="T80" fmla="*/ 487 w 576"/>
                  <a:gd name="T81" fmla="*/ 97 h 554"/>
                  <a:gd name="T82" fmla="*/ 442 w 576"/>
                  <a:gd name="T83" fmla="*/ 131 h 554"/>
                  <a:gd name="T84" fmla="*/ 400 w 576"/>
                  <a:gd name="T85" fmla="*/ 156 h 554"/>
                  <a:gd name="T86" fmla="*/ 215 w 576"/>
                  <a:gd name="T87" fmla="*/ 143 h 554"/>
                  <a:gd name="T88" fmla="*/ 172 w 576"/>
                  <a:gd name="T89" fmla="*/ 145 h 554"/>
                  <a:gd name="T90" fmla="*/ 158 w 576"/>
                  <a:gd name="T91" fmla="*/ 187 h 554"/>
                  <a:gd name="T92" fmla="*/ 129 w 576"/>
                  <a:gd name="T93" fmla="*/ 213 h 554"/>
                  <a:gd name="T94" fmla="*/ 112 w 576"/>
                  <a:gd name="T95" fmla="*/ 233 h 554"/>
                  <a:gd name="T96" fmla="*/ 74 w 576"/>
                  <a:gd name="T97" fmla="*/ 267 h 554"/>
                  <a:gd name="T98" fmla="*/ 74 w 576"/>
                  <a:gd name="T99" fmla="*/ 279 h 554"/>
                  <a:gd name="T100" fmla="*/ 64 w 576"/>
                  <a:gd name="T101" fmla="*/ 295 h 554"/>
                  <a:gd name="T102" fmla="*/ 47 w 576"/>
                  <a:gd name="T103" fmla="*/ 290 h 554"/>
                  <a:gd name="T104" fmla="*/ 40 w 576"/>
                  <a:gd name="T105" fmla="*/ 292 h 554"/>
                  <a:gd name="T106" fmla="*/ 39 w 576"/>
                  <a:gd name="T107" fmla="*/ 359 h 554"/>
                  <a:gd name="T108" fmla="*/ 29 w 576"/>
                  <a:gd name="T109" fmla="*/ 379 h 554"/>
                  <a:gd name="T110" fmla="*/ 11 w 576"/>
                  <a:gd name="T111" fmla="*/ 393 h 554"/>
                  <a:gd name="T112" fmla="*/ 5 w 576"/>
                  <a:gd name="T113" fmla="*/ 393 h 554"/>
                  <a:gd name="T114" fmla="*/ 0 w 576"/>
                  <a:gd name="T115" fmla="*/ 412 h 554"/>
                  <a:gd name="T116" fmla="*/ 12 w 576"/>
                  <a:gd name="T117" fmla="*/ 445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6" h="554">
                    <a:moveTo>
                      <a:pt x="12" y="445"/>
                    </a:moveTo>
                    <a:lnTo>
                      <a:pt x="12" y="445"/>
                    </a:lnTo>
                    <a:lnTo>
                      <a:pt x="19" y="460"/>
                    </a:lnTo>
                    <a:lnTo>
                      <a:pt x="21" y="463"/>
                    </a:lnTo>
                    <a:lnTo>
                      <a:pt x="21" y="463"/>
                    </a:lnTo>
                    <a:lnTo>
                      <a:pt x="24" y="468"/>
                    </a:lnTo>
                    <a:lnTo>
                      <a:pt x="28" y="474"/>
                    </a:lnTo>
                    <a:lnTo>
                      <a:pt x="36" y="480"/>
                    </a:lnTo>
                    <a:lnTo>
                      <a:pt x="52" y="491"/>
                    </a:lnTo>
                    <a:lnTo>
                      <a:pt x="59" y="496"/>
                    </a:lnTo>
                    <a:lnTo>
                      <a:pt x="59" y="496"/>
                    </a:lnTo>
                    <a:lnTo>
                      <a:pt x="70" y="502"/>
                    </a:lnTo>
                    <a:lnTo>
                      <a:pt x="78" y="508"/>
                    </a:lnTo>
                    <a:lnTo>
                      <a:pt x="91" y="512"/>
                    </a:lnTo>
                    <a:lnTo>
                      <a:pt x="91" y="512"/>
                    </a:lnTo>
                    <a:lnTo>
                      <a:pt x="98" y="515"/>
                    </a:lnTo>
                    <a:lnTo>
                      <a:pt x="102" y="519"/>
                    </a:lnTo>
                    <a:lnTo>
                      <a:pt x="105" y="523"/>
                    </a:lnTo>
                    <a:lnTo>
                      <a:pt x="106" y="533"/>
                    </a:lnTo>
                    <a:lnTo>
                      <a:pt x="106" y="534"/>
                    </a:lnTo>
                    <a:lnTo>
                      <a:pt x="106" y="534"/>
                    </a:lnTo>
                    <a:lnTo>
                      <a:pt x="106" y="534"/>
                    </a:lnTo>
                    <a:lnTo>
                      <a:pt x="106" y="538"/>
                    </a:lnTo>
                    <a:lnTo>
                      <a:pt x="106" y="538"/>
                    </a:lnTo>
                    <a:lnTo>
                      <a:pt x="108" y="540"/>
                    </a:lnTo>
                    <a:lnTo>
                      <a:pt x="110" y="543"/>
                    </a:lnTo>
                    <a:lnTo>
                      <a:pt x="115" y="545"/>
                    </a:lnTo>
                    <a:lnTo>
                      <a:pt x="120" y="550"/>
                    </a:lnTo>
                    <a:lnTo>
                      <a:pt x="120" y="550"/>
                    </a:lnTo>
                    <a:lnTo>
                      <a:pt x="130" y="552"/>
                    </a:lnTo>
                    <a:lnTo>
                      <a:pt x="138" y="554"/>
                    </a:lnTo>
                    <a:lnTo>
                      <a:pt x="148" y="554"/>
                    </a:lnTo>
                    <a:lnTo>
                      <a:pt x="157" y="552"/>
                    </a:lnTo>
                    <a:lnTo>
                      <a:pt x="171" y="550"/>
                    </a:lnTo>
                    <a:lnTo>
                      <a:pt x="179" y="547"/>
                    </a:lnTo>
                    <a:lnTo>
                      <a:pt x="179" y="547"/>
                    </a:lnTo>
                    <a:lnTo>
                      <a:pt x="183" y="545"/>
                    </a:lnTo>
                    <a:lnTo>
                      <a:pt x="189" y="545"/>
                    </a:lnTo>
                    <a:lnTo>
                      <a:pt x="200" y="545"/>
                    </a:lnTo>
                    <a:lnTo>
                      <a:pt x="200" y="545"/>
                    </a:lnTo>
                    <a:lnTo>
                      <a:pt x="210" y="547"/>
                    </a:lnTo>
                    <a:lnTo>
                      <a:pt x="220" y="547"/>
                    </a:lnTo>
                    <a:lnTo>
                      <a:pt x="227" y="544"/>
                    </a:lnTo>
                    <a:lnTo>
                      <a:pt x="230" y="541"/>
                    </a:lnTo>
                    <a:lnTo>
                      <a:pt x="232" y="538"/>
                    </a:lnTo>
                    <a:lnTo>
                      <a:pt x="232" y="538"/>
                    </a:lnTo>
                    <a:lnTo>
                      <a:pt x="234" y="533"/>
                    </a:lnTo>
                    <a:lnTo>
                      <a:pt x="234" y="529"/>
                    </a:lnTo>
                    <a:lnTo>
                      <a:pt x="234" y="520"/>
                    </a:lnTo>
                    <a:lnTo>
                      <a:pt x="234" y="520"/>
                    </a:lnTo>
                    <a:lnTo>
                      <a:pt x="232" y="516"/>
                    </a:lnTo>
                    <a:lnTo>
                      <a:pt x="234" y="513"/>
                    </a:lnTo>
                    <a:lnTo>
                      <a:pt x="234" y="513"/>
                    </a:lnTo>
                    <a:lnTo>
                      <a:pt x="238" y="510"/>
                    </a:lnTo>
                    <a:lnTo>
                      <a:pt x="244" y="510"/>
                    </a:lnTo>
                    <a:lnTo>
                      <a:pt x="291" y="510"/>
                    </a:lnTo>
                    <a:lnTo>
                      <a:pt x="291" y="510"/>
                    </a:lnTo>
                    <a:lnTo>
                      <a:pt x="294" y="505"/>
                    </a:lnTo>
                    <a:lnTo>
                      <a:pt x="298" y="495"/>
                    </a:lnTo>
                    <a:lnTo>
                      <a:pt x="302" y="481"/>
                    </a:lnTo>
                    <a:lnTo>
                      <a:pt x="304" y="474"/>
                    </a:lnTo>
                    <a:lnTo>
                      <a:pt x="304" y="466"/>
                    </a:lnTo>
                    <a:lnTo>
                      <a:pt x="304" y="466"/>
                    </a:lnTo>
                    <a:lnTo>
                      <a:pt x="305" y="453"/>
                    </a:lnTo>
                    <a:lnTo>
                      <a:pt x="308" y="442"/>
                    </a:lnTo>
                    <a:lnTo>
                      <a:pt x="312" y="431"/>
                    </a:lnTo>
                    <a:lnTo>
                      <a:pt x="316" y="419"/>
                    </a:lnTo>
                    <a:lnTo>
                      <a:pt x="316" y="419"/>
                    </a:lnTo>
                    <a:lnTo>
                      <a:pt x="322" y="410"/>
                    </a:lnTo>
                    <a:lnTo>
                      <a:pt x="322" y="410"/>
                    </a:lnTo>
                    <a:lnTo>
                      <a:pt x="325" y="403"/>
                    </a:lnTo>
                    <a:lnTo>
                      <a:pt x="329" y="396"/>
                    </a:lnTo>
                    <a:lnTo>
                      <a:pt x="340" y="382"/>
                    </a:lnTo>
                    <a:lnTo>
                      <a:pt x="340" y="382"/>
                    </a:lnTo>
                    <a:lnTo>
                      <a:pt x="353" y="366"/>
                    </a:lnTo>
                    <a:lnTo>
                      <a:pt x="356" y="361"/>
                    </a:lnTo>
                    <a:lnTo>
                      <a:pt x="357" y="354"/>
                    </a:lnTo>
                    <a:lnTo>
                      <a:pt x="357" y="354"/>
                    </a:lnTo>
                    <a:lnTo>
                      <a:pt x="358" y="340"/>
                    </a:lnTo>
                    <a:lnTo>
                      <a:pt x="360" y="324"/>
                    </a:lnTo>
                    <a:lnTo>
                      <a:pt x="364" y="303"/>
                    </a:lnTo>
                    <a:lnTo>
                      <a:pt x="364" y="302"/>
                    </a:lnTo>
                    <a:lnTo>
                      <a:pt x="364" y="303"/>
                    </a:lnTo>
                    <a:lnTo>
                      <a:pt x="364" y="303"/>
                    </a:lnTo>
                    <a:lnTo>
                      <a:pt x="365" y="304"/>
                    </a:lnTo>
                    <a:lnTo>
                      <a:pt x="370" y="309"/>
                    </a:lnTo>
                    <a:lnTo>
                      <a:pt x="378" y="313"/>
                    </a:lnTo>
                    <a:lnTo>
                      <a:pt x="385" y="313"/>
                    </a:lnTo>
                    <a:lnTo>
                      <a:pt x="392" y="314"/>
                    </a:lnTo>
                    <a:lnTo>
                      <a:pt x="392" y="314"/>
                    </a:lnTo>
                    <a:lnTo>
                      <a:pt x="400" y="313"/>
                    </a:lnTo>
                    <a:lnTo>
                      <a:pt x="406" y="310"/>
                    </a:lnTo>
                    <a:lnTo>
                      <a:pt x="406" y="310"/>
                    </a:lnTo>
                    <a:lnTo>
                      <a:pt x="409" y="304"/>
                    </a:lnTo>
                    <a:lnTo>
                      <a:pt x="410" y="296"/>
                    </a:lnTo>
                    <a:lnTo>
                      <a:pt x="412" y="278"/>
                    </a:lnTo>
                    <a:lnTo>
                      <a:pt x="412" y="278"/>
                    </a:lnTo>
                    <a:lnTo>
                      <a:pt x="410" y="269"/>
                    </a:lnTo>
                    <a:lnTo>
                      <a:pt x="410" y="269"/>
                    </a:lnTo>
                    <a:lnTo>
                      <a:pt x="412" y="262"/>
                    </a:lnTo>
                    <a:lnTo>
                      <a:pt x="413" y="257"/>
                    </a:lnTo>
                    <a:lnTo>
                      <a:pt x="416" y="253"/>
                    </a:lnTo>
                    <a:lnTo>
                      <a:pt x="420" y="248"/>
                    </a:lnTo>
                    <a:lnTo>
                      <a:pt x="420" y="248"/>
                    </a:lnTo>
                    <a:lnTo>
                      <a:pt x="424" y="247"/>
                    </a:lnTo>
                    <a:lnTo>
                      <a:pt x="428" y="247"/>
                    </a:lnTo>
                    <a:lnTo>
                      <a:pt x="434" y="247"/>
                    </a:lnTo>
                    <a:lnTo>
                      <a:pt x="440" y="250"/>
                    </a:lnTo>
                    <a:lnTo>
                      <a:pt x="440" y="250"/>
                    </a:lnTo>
                    <a:lnTo>
                      <a:pt x="444" y="251"/>
                    </a:lnTo>
                    <a:lnTo>
                      <a:pt x="445" y="251"/>
                    </a:lnTo>
                    <a:lnTo>
                      <a:pt x="445" y="251"/>
                    </a:lnTo>
                    <a:lnTo>
                      <a:pt x="448" y="248"/>
                    </a:lnTo>
                    <a:lnTo>
                      <a:pt x="449" y="246"/>
                    </a:lnTo>
                    <a:lnTo>
                      <a:pt x="449" y="246"/>
                    </a:lnTo>
                    <a:lnTo>
                      <a:pt x="452" y="240"/>
                    </a:lnTo>
                    <a:lnTo>
                      <a:pt x="456" y="236"/>
                    </a:lnTo>
                    <a:lnTo>
                      <a:pt x="456" y="236"/>
                    </a:lnTo>
                    <a:lnTo>
                      <a:pt x="465" y="229"/>
                    </a:lnTo>
                    <a:lnTo>
                      <a:pt x="465" y="229"/>
                    </a:lnTo>
                    <a:lnTo>
                      <a:pt x="475" y="222"/>
                    </a:lnTo>
                    <a:lnTo>
                      <a:pt x="484" y="212"/>
                    </a:lnTo>
                    <a:lnTo>
                      <a:pt x="489" y="206"/>
                    </a:lnTo>
                    <a:lnTo>
                      <a:pt x="491" y="201"/>
                    </a:lnTo>
                    <a:lnTo>
                      <a:pt x="493" y="194"/>
                    </a:lnTo>
                    <a:lnTo>
                      <a:pt x="493" y="185"/>
                    </a:lnTo>
                    <a:lnTo>
                      <a:pt x="493" y="185"/>
                    </a:lnTo>
                    <a:lnTo>
                      <a:pt x="490" y="176"/>
                    </a:lnTo>
                    <a:lnTo>
                      <a:pt x="490" y="166"/>
                    </a:lnTo>
                    <a:lnTo>
                      <a:pt x="491" y="150"/>
                    </a:lnTo>
                    <a:lnTo>
                      <a:pt x="494" y="139"/>
                    </a:lnTo>
                    <a:lnTo>
                      <a:pt x="496" y="135"/>
                    </a:lnTo>
                    <a:lnTo>
                      <a:pt x="496" y="135"/>
                    </a:lnTo>
                    <a:lnTo>
                      <a:pt x="567" y="170"/>
                    </a:lnTo>
                    <a:lnTo>
                      <a:pt x="567" y="170"/>
                    </a:lnTo>
                    <a:lnTo>
                      <a:pt x="566" y="163"/>
                    </a:lnTo>
                    <a:lnTo>
                      <a:pt x="564" y="152"/>
                    </a:lnTo>
                    <a:lnTo>
                      <a:pt x="564" y="141"/>
                    </a:lnTo>
                    <a:lnTo>
                      <a:pt x="566" y="136"/>
                    </a:lnTo>
                    <a:lnTo>
                      <a:pt x="569" y="134"/>
                    </a:lnTo>
                    <a:lnTo>
                      <a:pt x="569" y="134"/>
                    </a:lnTo>
                    <a:lnTo>
                      <a:pt x="571" y="132"/>
                    </a:lnTo>
                    <a:lnTo>
                      <a:pt x="576" y="134"/>
                    </a:lnTo>
                    <a:lnTo>
                      <a:pt x="576" y="134"/>
                    </a:lnTo>
                    <a:lnTo>
                      <a:pt x="574" y="125"/>
                    </a:lnTo>
                    <a:lnTo>
                      <a:pt x="571" y="120"/>
                    </a:lnTo>
                    <a:lnTo>
                      <a:pt x="571" y="120"/>
                    </a:lnTo>
                    <a:lnTo>
                      <a:pt x="567" y="115"/>
                    </a:lnTo>
                    <a:lnTo>
                      <a:pt x="560" y="113"/>
                    </a:lnTo>
                    <a:lnTo>
                      <a:pt x="542" y="106"/>
                    </a:lnTo>
                    <a:lnTo>
                      <a:pt x="542" y="106"/>
                    </a:lnTo>
                    <a:lnTo>
                      <a:pt x="519" y="97"/>
                    </a:lnTo>
                    <a:lnTo>
                      <a:pt x="514" y="94"/>
                    </a:lnTo>
                    <a:lnTo>
                      <a:pt x="512" y="92"/>
                    </a:lnTo>
                    <a:lnTo>
                      <a:pt x="511" y="90"/>
                    </a:lnTo>
                    <a:lnTo>
                      <a:pt x="511" y="90"/>
                    </a:lnTo>
                    <a:lnTo>
                      <a:pt x="511" y="89"/>
                    </a:lnTo>
                    <a:lnTo>
                      <a:pt x="503" y="90"/>
                    </a:lnTo>
                    <a:lnTo>
                      <a:pt x="503" y="90"/>
                    </a:lnTo>
                    <a:lnTo>
                      <a:pt x="501" y="92"/>
                    </a:lnTo>
                    <a:lnTo>
                      <a:pt x="501" y="92"/>
                    </a:lnTo>
                    <a:lnTo>
                      <a:pt x="497" y="96"/>
                    </a:lnTo>
                    <a:lnTo>
                      <a:pt x="493" y="97"/>
                    </a:lnTo>
                    <a:lnTo>
                      <a:pt x="487" y="97"/>
                    </a:lnTo>
                    <a:lnTo>
                      <a:pt x="484" y="97"/>
                    </a:lnTo>
                    <a:lnTo>
                      <a:pt x="470" y="125"/>
                    </a:lnTo>
                    <a:lnTo>
                      <a:pt x="470" y="125"/>
                    </a:lnTo>
                    <a:lnTo>
                      <a:pt x="442" y="131"/>
                    </a:lnTo>
                    <a:lnTo>
                      <a:pt x="442" y="131"/>
                    </a:lnTo>
                    <a:lnTo>
                      <a:pt x="428" y="120"/>
                    </a:lnTo>
                    <a:lnTo>
                      <a:pt x="412" y="150"/>
                    </a:lnTo>
                    <a:lnTo>
                      <a:pt x="400" y="156"/>
                    </a:lnTo>
                    <a:lnTo>
                      <a:pt x="358" y="213"/>
                    </a:lnTo>
                    <a:lnTo>
                      <a:pt x="350" y="120"/>
                    </a:lnTo>
                    <a:lnTo>
                      <a:pt x="215" y="145"/>
                    </a:lnTo>
                    <a:lnTo>
                      <a:pt x="215" y="143"/>
                    </a:lnTo>
                    <a:lnTo>
                      <a:pt x="196" y="0"/>
                    </a:lnTo>
                    <a:lnTo>
                      <a:pt x="196" y="0"/>
                    </a:lnTo>
                    <a:lnTo>
                      <a:pt x="180" y="92"/>
                    </a:lnTo>
                    <a:lnTo>
                      <a:pt x="172" y="145"/>
                    </a:lnTo>
                    <a:lnTo>
                      <a:pt x="165" y="174"/>
                    </a:lnTo>
                    <a:lnTo>
                      <a:pt x="165" y="174"/>
                    </a:lnTo>
                    <a:lnTo>
                      <a:pt x="162" y="181"/>
                    </a:lnTo>
                    <a:lnTo>
                      <a:pt x="158" y="187"/>
                    </a:lnTo>
                    <a:lnTo>
                      <a:pt x="145" y="198"/>
                    </a:lnTo>
                    <a:lnTo>
                      <a:pt x="145" y="198"/>
                    </a:lnTo>
                    <a:lnTo>
                      <a:pt x="134" y="208"/>
                    </a:lnTo>
                    <a:lnTo>
                      <a:pt x="129" y="213"/>
                    </a:lnTo>
                    <a:lnTo>
                      <a:pt x="123" y="220"/>
                    </a:lnTo>
                    <a:lnTo>
                      <a:pt x="123" y="220"/>
                    </a:lnTo>
                    <a:lnTo>
                      <a:pt x="119" y="226"/>
                    </a:lnTo>
                    <a:lnTo>
                      <a:pt x="112" y="233"/>
                    </a:lnTo>
                    <a:lnTo>
                      <a:pt x="96" y="246"/>
                    </a:lnTo>
                    <a:lnTo>
                      <a:pt x="96" y="246"/>
                    </a:lnTo>
                    <a:lnTo>
                      <a:pt x="80" y="261"/>
                    </a:lnTo>
                    <a:lnTo>
                      <a:pt x="74" y="267"/>
                    </a:lnTo>
                    <a:lnTo>
                      <a:pt x="74" y="269"/>
                    </a:lnTo>
                    <a:lnTo>
                      <a:pt x="73" y="272"/>
                    </a:lnTo>
                    <a:lnTo>
                      <a:pt x="73" y="272"/>
                    </a:lnTo>
                    <a:lnTo>
                      <a:pt x="74" y="279"/>
                    </a:lnTo>
                    <a:lnTo>
                      <a:pt x="71" y="285"/>
                    </a:lnTo>
                    <a:lnTo>
                      <a:pt x="68" y="290"/>
                    </a:lnTo>
                    <a:lnTo>
                      <a:pt x="64" y="295"/>
                    </a:lnTo>
                    <a:lnTo>
                      <a:pt x="64" y="295"/>
                    </a:lnTo>
                    <a:lnTo>
                      <a:pt x="60" y="297"/>
                    </a:lnTo>
                    <a:lnTo>
                      <a:pt x="56" y="296"/>
                    </a:lnTo>
                    <a:lnTo>
                      <a:pt x="56" y="296"/>
                    </a:lnTo>
                    <a:lnTo>
                      <a:pt x="47" y="290"/>
                    </a:lnTo>
                    <a:lnTo>
                      <a:pt x="45" y="289"/>
                    </a:lnTo>
                    <a:lnTo>
                      <a:pt x="42" y="289"/>
                    </a:lnTo>
                    <a:lnTo>
                      <a:pt x="42" y="289"/>
                    </a:lnTo>
                    <a:lnTo>
                      <a:pt x="40" y="292"/>
                    </a:lnTo>
                    <a:lnTo>
                      <a:pt x="39" y="295"/>
                    </a:lnTo>
                    <a:lnTo>
                      <a:pt x="39" y="345"/>
                    </a:lnTo>
                    <a:lnTo>
                      <a:pt x="39" y="345"/>
                    </a:lnTo>
                    <a:lnTo>
                      <a:pt x="39" y="359"/>
                    </a:lnTo>
                    <a:lnTo>
                      <a:pt x="39" y="368"/>
                    </a:lnTo>
                    <a:lnTo>
                      <a:pt x="36" y="373"/>
                    </a:lnTo>
                    <a:lnTo>
                      <a:pt x="29" y="379"/>
                    </a:lnTo>
                    <a:lnTo>
                      <a:pt x="29" y="379"/>
                    </a:lnTo>
                    <a:lnTo>
                      <a:pt x="22" y="386"/>
                    </a:lnTo>
                    <a:lnTo>
                      <a:pt x="22" y="386"/>
                    </a:lnTo>
                    <a:lnTo>
                      <a:pt x="15" y="391"/>
                    </a:lnTo>
                    <a:lnTo>
                      <a:pt x="11" y="393"/>
                    </a:lnTo>
                    <a:lnTo>
                      <a:pt x="7" y="393"/>
                    </a:lnTo>
                    <a:lnTo>
                      <a:pt x="7" y="393"/>
                    </a:lnTo>
                    <a:lnTo>
                      <a:pt x="5" y="393"/>
                    </a:lnTo>
                    <a:lnTo>
                      <a:pt x="5" y="393"/>
                    </a:lnTo>
                    <a:lnTo>
                      <a:pt x="1" y="391"/>
                    </a:lnTo>
                    <a:lnTo>
                      <a:pt x="1" y="391"/>
                    </a:lnTo>
                    <a:lnTo>
                      <a:pt x="1" y="403"/>
                    </a:lnTo>
                    <a:lnTo>
                      <a:pt x="0" y="412"/>
                    </a:lnTo>
                    <a:lnTo>
                      <a:pt x="0" y="412"/>
                    </a:lnTo>
                    <a:lnTo>
                      <a:pt x="1" y="421"/>
                    </a:lnTo>
                    <a:lnTo>
                      <a:pt x="3" y="428"/>
                    </a:lnTo>
                    <a:lnTo>
                      <a:pt x="12" y="445"/>
                    </a:lnTo>
                    <a:lnTo>
                      <a:pt x="12" y="44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9" name="Freeform 66"/>
              <p:cNvSpPr>
                <a:spLocks/>
              </p:cNvSpPr>
              <p:nvPr/>
            </p:nvSpPr>
            <p:spPr bwMode="auto">
              <a:xfrm>
                <a:off x="3570288" y="3324225"/>
                <a:ext cx="744538" cy="377825"/>
              </a:xfrm>
              <a:custGeom>
                <a:avLst/>
                <a:gdLst>
                  <a:gd name="T0" fmla="*/ 147 w 939"/>
                  <a:gd name="T1" fmla="*/ 259 h 477"/>
                  <a:gd name="T2" fmla="*/ 149 w 939"/>
                  <a:gd name="T3" fmla="*/ 292 h 477"/>
                  <a:gd name="T4" fmla="*/ 152 w 939"/>
                  <a:gd name="T5" fmla="*/ 335 h 477"/>
                  <a:gd name="T6" fmla="*/ 133 w 939"/>
                  <a:gd name="T7" fmla="*/ 332 h 477"/>
                  <a:gd name="T8" fmla="*/ 108 w 939"/>
                  <a:gd name="T9" fmla="*/ 335 h 477"/>
                  <a:gd name="T10" fmla="*/ 108 w 939"/>
                  <a:gd name="T11" fmla="*/ 356 h 477"/>
                  <a:gd name="T12" fmla="*/ 95 w 939"/>
                  <a:gd name="T13" fmla="*/ 374 h 477"/>
                  <a:gd name="T14" fmla="*/ 69 w 939"/>
                  <a:gd name="T15" fmla="*/ 370 h 477"/>
                  <a:gd name="T16" fmla="*/ 46 w 939"/>
                  <a:gd name="T17" fmla="*/ 365 h 477"/>
                  <a:gd name="T18" fmla="*/ 21 w 939"/>
                  <a:gd name="T19" fmla="*/ 397 h 477"/>
                  <a:gd name="T20" fmla="*/ 38 w 939"/>
                  <a:gd name="T21" fmla="*/ 416 h 477"/>
                  <a:gd name="T22" fmla="*/ 32 w 939"/>
                  <a:gd name="T23" fmla="*/ 451 h 477"/>
                  <a:gd name="T24" fmla="*/ 0 w 939"/>
                  <a:gd name="T25" fmla="*/ 477 h 477"/>
                  <a:gd name="T26" fmla="*/ 444 w 939"/>
                  <a:gd name="T27" fmla="*/ 423 h 477"/>
                  <a:gd name="T28" fmla="*/ 765 w 939"/>
                  <a:gd name="T29" fmla="*/ 377 h 477"/>
                  <a:gd name="T30" fmla="*/ 828 w 939"/>
                  <a:gd name="T31" fmla="*/ 330 h 477"/>
                  <a:gd name="T32" fmla="*/ 915 w 939"/>
                  <a:gd name="T33" fmla="*/ 243 h 477"/>
                  <a:gd name="T34" fmla="*/ 932 w 939"/>
                  <a:gd name="T35" fmla="*/ 209 h 477"/>
                  <a:gd name="T36" fmla="*/ 893 w 939"/>
                  <a:gd name="T37" fmla="*/ 191 h 477"/>
                  <a:gd name="T38" fmla="*/ 856 w 939"/>
                  <a:gd name="T39" fmla="*/ 163 h 477"/>
                  <a:gd name="T40" fmla="*/ 845 w 939"/>
                  <a:gd name="T41" fmla="*/ 139 h 477"/>
                  <a:gd name="T42" fmla="*/ 834 w 939"/>
                  <a:gd name="T43" fmla="*/ 105 h 477"/>
                  <a:gd name="T44" fmla="*/ 825 w 939"/>
                  <a:gd name="T45" fmla="*/ 79 h 477"/>
                  <a:gd name="T46" fmla="*/ 828 w 939"/>
                  <a:gd name="T47" fmla="*/ 79 h 477"/>
                  <a:gd name="T48" fmla="*/ 824 w 939"/>
                  <a:gd name="T49" fmla="*/ 63 h 477"/>
                  <a:gd name="T50" fmla="*/ 797 w 939"/>
                  <a:gd name="T51" fmla="*/ 44 h 477"/>
                  <a:gd name="T52" fmla="*/ 785 w 939"/>
                  <a:gd name="T53" fmla="*/ 33 h 477"/>
                  <a:gd name="T54" fmla="*/ 771 w 939"/>
                  <a:gd name="T55" fmla="*/ 40 h 477"/>
                  <a:gd name="T56" fmla="*/ 760 w 939"/>
                  <a:gd name="T57" fmla="*/ 51 h 477"/>
                  <a:gd name="T58" fmla="*/ 706 w 939"/>
                  <a:gd name="T59" fmla="*/ 45 h 477"/>
                  <a:gd name="T60" fmla="*/ 684 w 939"/>
                  <a:gd name="T61" fmla="*/ 52 h 477"/>
                  <a:gd name="T62" fmla="*/ 682 w 939"/>
                  <a:gd name="T63" fmla="*/ 54 h 477"/>
                  <a:gd name="T64" fmla="*/ 675 w 939"/>
                  <a:gd name="T65" fmla="*/ 48 h 477"/>
                  <a:gd name="T66" fmla="*/ 635 w 939"/>
                  <a:gd name="T67" fmla="*/ 42 h 477"/>
                  <a:gd name="T68" fmla="*/ 612 w 939"/>
                  <a:gd name="T69" fmla="*/ 33 h 477"/>
                  <a:gd name="T70" fmla="*/ 589 w 939"/>
                  <a:gd name="T71" fmla="*/ 16 h 477"/>
                  <a:gd name="T72" fmla="*/ 569 w 939"/>
                  <a:gd name="T73" fmla="*/ 0 h 477"/>
                  <a:gd name="T74" fmla="*/ 554 w 939"/>
                  <a:gd name="T75" fmla="*/ 7 h 477"/>
                  <a:gd name="T76" fmla="*/ 542 w 939"/>
                  <a:gd name="T77" fmla="*/ 37 h 477"/>
                  <a:gd name="T78" fmla="*/ 528 w 939"/>
                  <a:gd name="T79" fmla="*/ 69 h 477"/>
                  <a:gd name="T80" fmla="*/ 495 w 939"/>
                  <a:gd name="T81" fmla="*/ 76 h 477"/>
                  <a:gd name="T82" fmla="*/ 468 w 939"/>
                  <a:gd name="T83" fmla="*/ 66 h 477"/>
                  <a:gd name="T84" fmla="*/ 471 w 939"/>
                  <a:gd name="T85" fmla="*/ 79 h 477"/>
                  <a:gd name="T86" fmla="*/ 484 w 939"/>
                  <a:gd name="T87" fmla="*/ 108 h 477"/>
                  <a:gd name="T88" fmla="*/ 474 w 939"/>
                  <a:gd name="T89" fmla="*/ 124 h 477"/>
                  <a:gd name="T90" fmla="*/ 425 w 939"/>
                  <a:gd name="T91" fmla="*/ 143 h 477"/>
                  <a:gd name="T92" fmla="*/ 419 w 939"/>
                  <a:gd name="T93" fmla="*/ 161 h 477"/>
                  <a:gd name="T94" fmla="*/ 405 w 939"/>
                  <a:gd name="T95" fmla="*/ 196 h 477"/>
                  <a:gd name="T96" fmla="*/ 399 w 939"/>
                  <a:gd name="T97" fmla="*/ 205 h 477"/>
                  <a:gd name="T98" fmla="*/ 374 w 939"/>
                  <a:gd name="T99" fmla="*/ 189 h 477"/>
                  <a:gd name="T100" fmla="*/ 359 w 939"/>
                  <a:gd name="T101" fmla="*/ 181 h 477"/>
                  <a:gd name="T102" fmla="*/ 348 w 939"/>
                  <a:gd name="T103" fmla="*/ 209 h 477"/>
                  <a:gd name="T104" fmla="*/ 328 w 939"/>
                  <a:gd name="T105" fmla="*/ 226 h 477"/>
                  <a:gd name="T106" fmla="*/ 287 w 939"/>
                  <a:gd name="T107" fmla="*/ 227 h 477"/>
                  <a:gd name="T108" fmla="*/ 276 w 939"/>
                  <a:gd name="T109" fmla="*/ 244 h 477"/>
                  <a:gd name="T110" fmla="*/ 265 w 939"/>
                  <a:gd name="T111" fmla="*/ 241 h 477"/>
                  <a:gd name="T112" fmla="*/ 217 w 939"/>
                  <a:gd name="T113" fmla="*/ 233 h 477"/>
                  <a:gd name="T114" fmla="*/ 181 w 939"/>
                  <a:gd name="T115" fmla="*/ 241 h 477"/>
                  <a:gd name="T116" fmla="*/ 164 w 939"/>
                  <a:gd name="T117" fmla="*/ 252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39" h="477">
                    <a:moveTo>
                      <a:pt x="161" y="248"/>
                    </a:moveTo>
                    <a:lnTo>
                      <a:pt x="161" y="248"/>
                    </a:lnTo>
                    <a:lnTo>
                      <a:pt x="153" y="254"/>
                    </a:lnTo>
                    <a:lnTo>
                      <a:pt x="150" y="257"/>
                    </a:lnTo>
                    <a:lnTo>
                      <a:pt x="147" y="259"/>
                    </a:lnTo>
                    <a:lnTo>
                      <a:pt x="147" y="259"/>
                    </a:lnTo>
                    <a:lnTo>
                      <a:pt x="146" y="268"/>
                    </a:lnTo>
                    <a:lnTo>
                      <a:pt x="146" y="275"/>
                    </a:lnTo>
                    <a:lnTo>
                      <a:pt x="149" y="292"/>
                    </a:lnTo>
                    <a:lnTo>
                      <a:pt x="149" y="292"/>
                    </a:lnTo>
                    <a:lnTo>
                      <a:pt x="153" y="318"/>
                    </a:lnTo>
                    <a:lnTo>
                      <a:pt x="153" y="318"/>
                    </a:lnTo>
                    <a:lnTo>
                      <a:pt x="154" y="330"/>
                    </a:lnTo>
                    <a:lnTo>
                      <a:pt x="153" y="332"/>
                    </a:lnTo>
                    <a:lnTo>
                      <a:pt x="152" y="335"/>
                    </a:lnTo>
                    <a:lnTo>
                      <a:pt x="152" y="335"/>
                    </a:lnTo>
                    <a:lnTo>
                      <a:pt x="147" y="337"/>
                    </a:lnTo>
                    <a:lnTo>
                      <a:pt x="143" y="335"/>
                    </a:lnTo>
                    <a:lnTo>
                      <a:pt x="133" y="332"/>
                    </a:lnTo>
                    <a:lnTo>
                      <a:pt x="133" y="332"/>
                    </a:lnTo>
                    <a:lnTo>
                      <a:pt x="122" y="328"/>
                    </a:lnTo>
                    <a:lnTo>
                      <a:pt x="116" y="328"/>
                    </a:lnTo>
                    <a:lnTo>
                      <a:pt x="111" y="331"/>
                    </a:lnTo>
                    <a:lnTo>
                      <a:pt x="111" y="331"/>
                    </a:lnTo>
                    <a:lnTo>
                      <a:pt x="108" y="335"/>
                    </a:lnTo>
                    <a:lnTo>
                      <a:pt x="107" y="339"/>
                    </a:lnTo>
                    <a:lnTo>
                      <a:pt x="107" y="345"/>
                    </a:lnTo>
                    <a:lnTo>
                      <a:pt x="107" y="349"/>
                    </a:lnTo>
                    <a:lnTo>
                      <a:pt x="107" y="349"/>
                    </a:lnTo>
                    <a:lnTo>
                      <a:pt x="108" y="356"/>
                    </a:lnTo>
                    <a:lnTo>
                      <a:pt x="107" y="362"/>
                    </a:lnTo>
                    <a:lnTo>
                      <a:pt x="105" y="367"/>
                    </a:lnTo>
                    <a:lnTo>
                      <a:pt x="100" y="373"/>
                    </a:lnTo>
                    <a:lnTo>
                      <a:pt x="100" y="373"/>
                    </a:lnTo>
                    <a:lnTo>
                      <a:pt x="95" y="374"/>
                    </a:lnTo>
                    <a:lnTo>
                      <a:pt x="93" y="376"/>
                    </a:lnTo>
                    <a:lnTo>
                      <a:pt x="84" y="376"/>
                    </a:lnTo>
                    <a:lnTo>
                      <a:pt x="76" y="373"/>
                    </a:lnTo>
                    <a:lnTo>
                      <a:pt x="69" y="370"/>
                    </a:lnTo>
                    <a:lnTo>
                      <a:pt x="69" y="370"/>
                    </a:lnTo>
                    <a:lnTo>
                      <a:pt x="59" y="366"/>
                    </a:lnTo>
                    <a:lnTo>
                      <a:pt x="53" y="365"/>
                    </a:lnTo>
                    <a:lnTo>
                      <a:pt x="49" y="365"/>
                    </a:lnTo>
                    <a:lnTo>
                      <a:pt x="49" y="365"/>
                    </a:lnTo>
                    <a:lnTo>
                      <a:pt x="46" y="365"/>
                    </a:lnTo>
                    <a:lnTo>
                      <a:pt x="44" y="366"/>
                    </a:lnTo>
                    <a:lnTo>
                      <a:pt x="37" y="373"/>
                    </a:lnTo>
                    <a:lnTo>
                      <a:pt x="30" y="383"/>
                    </a:lnTo>
                    <a:lnTo>
                      <a:pt x="21" y="397"/>
                    </a:lnTo>
                    <a:lnTo>
                      <a:pt x="21" y="397"/>
                    </a:lnTo>
                    <a:lnTo>
                      <a:pt x="27" y="400"/>
                    </a:lnTo>
                    <a:lnTo>
                      <a:pt x="30" y="402"/>
                    </a:lnTo>
                    <a:lnTo>
                      <a:pt x="30" y="402"/>
                    </a:lnTo>
                    <a:lnTo>
                      <a:pt x="35" y="409"/>
                    </a:lnTo>
                    <a:lnTo>
                      <a:pt x="38" y="416"/>
                    </a:lnTo>
                    <a:lnTo>
                      <a:pt x="39" y="423"/>
                    </a:lnTo>
                    <a:lnTo>
                      <a:pt x="41" y="430"/>
                    </a:lnTo>
                    <a:lnTo>
                      <a:pt x="41" y="437"/>
                    </a:lnTo>
                    <a:lnTo>
                      <a:pt x="38" y="444"/>
                    </a:lnTo>
                    <a:lnTo>
                      <a:pt x="32" y="451"/>
                    </a:lnTo>
                    <a:lnTo>
                      <a:pt x="32" y="451"/>
                    </a:lnTo>
                    <a:lnTo>
                      <a:pt x="21" y="460"/>
                    </a:lnTo>
                    <a:lnTo>
                      <a:pt x="21" y="460"/>
                    </a:lnTo>
                    <a:lnTo>
                      <a:pt x="10" y="468"/>
                    </a:lnTo>
                    <a:lnTo>
                      <a:pt x="0" y="477"/>
                    </a:lnTo>
                    <a:lnTo>
                      <a:pt x="177" y="472"/>
                    </a:lnTo>
                    <a:lnTo>
                      <a:pt x="177" y="447"/>
                    </a:lnTo>
                    <a:lnTo>
                      <a:pt x="178" y="447"/>
                    </a:lnTo>
                    <a:lnTo>
                      <a:pt x="178" y="447"/>
                    </a:lnTo>
                    <a:lnTo>
                      <a:pt x="444" y="423"/>
                    </a:lnTo>
                    <a:lnTo>
                      <a:pt x="590" y="409"/>
                    </a:lnTo>
                    <a:lnTo>
                      <a:pt x="729" y="394"/>
                    </a:lnTo>
                    <a:lnTo>
                      <a:pt x="729" y="394"/>
                    </a:lnTo>
                    <a:lnTo>
                      <a:pt x="744" y="388"/>
                    </a:lnTo>
                    <a:lnTo>
                      <a:pt x="765" y="377"/>
                    </a:lnTo>
                    <a:lnTo>
                      <a:pt x="788" y="365"/>
                    </a:lnTo>
                    <a:lnTo>
                      <a:pt x="799" y="356"/>
                    </a:lnTo>
                    <a:lnTo>
                      <a:pt x="809" y="349"/>
                    </a:lnTo>
                    <a:lnTo>
                      <a:pt x="809" y="349"/>
                    </a:lnTo>
                    <a:lnTo>
                      <a:pt x="828" y="330"/>
                    </a:lnTo>
                    <a:lnTo>
                      <a:pt x="852" y="304"/>
                    </a:lnTo>
                    <a:lnTo>
                      <a:pt x="852" y="304"/>
                    </a:lnTo>
                    <a:lnTo>
                      <a:pt x="886" y="268"/>
                    </a:lnTo>
                    <a:lnTo>
                      <a:pt x="902" y="252"/>
                    </a:lnTo>
                    <a:lnTo>
                      <a:pt x="915" y="243"/>
                    </a:lnTo>
                    <a:lnTo>
                      <a:pt x="939" y="226"/>
                    </a:lnTo>
                    <a:lnTo>
                      <a:pt x="939" y="226"/>
                    </a:lnTo>
                    <a:lnTo>
                      <a:pt x="937" y="217"/>
                    </a:lnTo>
                    <a:lnTo>
                      <a:pt x="936" y="212"/>
                    </a:lnTo>
                    <a:lnTo>
                      <a:pt x="932" y="209"/>
                    </a:lnTo>
                    <a:lnTo>
                      <a:pt x="925" y="206"/>
                    </a:lnTo>
                    <a:lnTo>
                      <a:pt x="925" y="206"/>
                    </a:lnTo>
                    <a:lnTo>
                      <a:pt x="911" y="202"/>
                    </a:lnTo>
                    <a:lnTo>
                      <a:pt x="902" y="196"/>
                    </a:lnTo>
                    <a:lnTo>
                      <a:pt x="893" y="191"/>
                    </a:lnTo>
                    <a:lnTo>
                      <a:pt x="884" y="185"/>
                    </a:lnTo>
                    <a:lnTo>
                      <a:pt x="884" y="185"/>
                    </a:lnTo>
                    <a:lnTo>
                      <a:pt x="869" y="174"/>
                    </a:lnTo>
                    <a:lnTo>
                      <a:pt x="860" y="167"/>
                    </a:lnTo>
                    <a:lnTo>
                      <a:pt x="856" y="163"/>
                    </a:lnTo>
                    <a:lnTo>
                      <a:pt x="853" y="156"/>
                    </a:lnTo>
                    <a:lnTo>
                      <a:pt x="853" y="153"/>
                    </a:lnTo>
                    <a:lnTo>
                      <a:pt x="853" y="153"/>
                    </a:lnTo>
                    <a:lnTo>
                      <a:pt x="845" y="139"/>
                    </a:lnTo>
                    <a:lnTo>
                      <a:pt x="845" y="139"/>
                    </a:lnTo>
                    <a:lnTo>
                      <a:pt x="839" y="131"/>
                    </a:lnTo>
                    <a:lnTo>
                      <a:pt x="835" y="121"/>
                    </a:lnTo>
                    <a:lnTo>
                      <a:pt x="834" y="114"/>
                    </a:lnTo>
                    <a:lnTo>
                      <a:pt x="834" y="105"/>
                    </a:lnTo>
                    <a:lnTo>
                      <a:pt x="834" y="105"/>
                    </a:lnTo>
                    <a:lnTo>
                      <a:pt x="834" y="96"/>
                    </a:lnTo>
                    <a:lnTo>
                      <a:pt x="834" y="84"/>
                    </a:lnTo>
                    <a:lnTo>
                      <a:pt x="834" y="84"/>
                    </a:lnTo>
                    <a:lnTo>
                      <a:pt x="827" y="80"/>
                    </a:lnTo>
                    <a:lnTo>
                      <a:pt x="825" y="79"/>
                    </a:lnTo>
                    <a:lnTo>
                      <a:pt x="817" y="73"/>
                    </a:lnTo>
                    <a:lnTo>
                      <a:pt x="817" y="72"/>
                    </a:lnTo>
                    <a:lnTo>
                      <a:pt x="825" y="77"/>
                    </a:lnTo>
                    <a:lnTo>
                      <a:pt x="825" y="77"/>
                    </a:lnTo>
                    <a:lnTo>
                      <a:pt x="828" y="79"/>
                    </a:lnTo>
                    <a:lnTo>
                      <a:pt x="832" y="83"/>
                    </a:lnTo>
                    <a:lnTo>
                      <a:pt x="832" y="83"/>
                    </a:lnTo>
                    <a:lnTo>
                      <a:pt x="831" y="65"/>
                    </a:lnTo>
                    <a:lnTo>
                      <a:pt x="831" y="65"/>
                    </a:lnTo>
                    <a:lnTo>
                      <a:pt x="824" y="63"/>
                    </a:lnTo>
                    <a:lnTo>
                      <a:pt x="814" y="59"/>
                    </a:lnTo>
                    <a:lnTo>
                      <a:pt x="804" y="54"/>
                    </a:lnTo>
                    <a:lnTo>
                      <a:pt x="800" y="49"/>
                    </a:lnTo>
                    <a:lnTo>
                      <a:pt x="797" y="44"/>
                    </a:lnTo>
                    <a:lnTo>
                      <a:pt x="797" y="44"/>
                    </a:lnTo>
                    <a:lnTo>
                      <a:pt x="795" y="40"/>
                    </a:lnTo>
                    <a:lnTo>
                      <a:pt x="792" y="35"/>
                    </a:lnTo>
                    <a:lnTo>
                      <a:pt x="788" y="34"/>
                    </a:lnTo>
                    <a:lnTo>
                      <a:pt x="785" y="33"/>
                    </a:lnTo>
                    <a:lnTo>
                      <a:pt x="785" y="33"/>
                    </a:lnTo>
                    <a:lnTo>
                      <a:pt x="782" y="31"/>
                    </a:lnTo>
                    <a:lnTo>
                      <a:pt x="778" y="33"/>
                    </a:lnTo>
                    <a:lnTo>
                      <a:pt x="772" y="37"/>
                    </a:lnTo>
                    <a:lnTo>
                      <a:pt x="772" y="37"/>
                    </a:lnTo>
                    <a:lnTo>
                      <a:pt x="771" y="40"/>
                    </a:lnTo>
                    <a:lnTo>
                      <a:pt x="769" y="42"/>
                    </a:lnTo>
                    <a:lnTo>
                      <a:pt x="769" y="42"/>
                    </a:lnTo>
                    <a:lnTo>
                      <a:pt x="767" y="48"/>
                    </a:lnTo>
                    <a:lnTo>
                      <a:pt x="764" y="49"/>
                    </a:lnTo>
                    <a:lnTo>
                      <a:pt x="760" y="51"/>
                    </a:lnTo>
                    <a:lnTo>
                      <a:pt x="754" y="52"/>
                    </a:lnTo>
                    <a:lnTo>
                      <a:pt x="745" y="52"/>
                    </a:lnTo>
                    <a:lnTo>
                      <a:pt x="722" y="48"/>
                    </a:lnTo>
                    <a:lnTo>
                      <a:pt x="722" y="48"/>
                    </a:lnTo>
                    <a:lnTo>
                      <a:pt x="706" y="45"/>
                    </a:lnTo>
                    <a:lnTo>
                      <a:pt x="695" y="45"/>
                    </a:lnTo>
                    <a:lnTo>
                      <a:pt x="689" y="47"/>
                    </a:lnTo>
                    <a:lnTo>
                      <a:pt x="685" y="48"/>
                    </a:lnTo>
                    <a:lnTo>
                      <a:pt x="685" y="48"/>
                    </a:lnTo>
                    <a:lnTo>
                      <a:pt x="684" y="52"/>
                    </a:lnTo>
                    <a:lnTo>
                      <a:pt x="684" y="54"/>
                    </a:lnTo>
                    <a:lnTo>
                      <a:pt x="684" y="54"/>
                    </a:lnTo>
                    <a:lnTo>
                      <a:pt x="684" y="55"/>
                    </a:lnTo>
                    <a:lnTo>
                      <a:pt x="684" y="55"/>
                    </a:lnTo>
                    <a:lnTo>
                      <a:pt x="682" y="54"/>
                    </a:lnTo>
                    <a:lnTo>
                      <a:pt x="682" y="54"/>
                    </a:lnTo>
                    <a:lnTo>
                      <a:pt x="682" y="54"/>
                    </a:lnTo>
                    <a:lnTo>
                      <a:pt x="682" y="54"/>
                    </a:lnTo>
                    <a:lnTo>
                      <a:pt x="680" y="49"/>
                    </a:lnTo>
                    <a:lnTo>
                      <a:pt x="675" y="48"/>
                    </a:lnTo>
                    <a:lnTo>
                      <a:pt x="664" y="44"/>
                    </a:lnTo>
                    <a:lnTo>
                      <a:pt x="654" y="42"/>
                    </a:lnTo>
                    <a:lnTo>
                      <a:pt x="646" y="42"/>
                    </a:lnTo>
                    <a:lnTo>
                      <a:pt x="646" y="42"/>
                    </a:lnTo>
                    <a:lnTo>
                      <a:pt x="635" y="42"/>
                    </a:lnTo>
                    <a:lnTo>
                      <a:pt x="625" y="41"/>
                    </a:lnTo>
                    <a:lnTo>
                      <a:pt x="617" y="38"/>
                    </a:lnTo>
                    <a:lnTo>
                      <a:pt x="614" y="35"/>
                    </a:lnTo>
                    <a:lnTo>
                      <a:pt x="612" y="33"/>
                    </a:lnTo>
                    <a:lnTo>
                      <a:pt x="612" y="33"/>
                    </a:lnTo>
                    <a:lnTo>
                      <a:pt x="610" y="30"/>
                    </a:lnTo>
                    <a:lnTo>
                      <a:pt x="607" y="28"/>
                    </a:lnTo>
                    <a:lnTo>
                      <a:pt x="600" y="23"/>
                    </a:lnTo>
                    <a:lnTo>
                      <a:pt x="600" y="23"/>
                    </a:lnTo>
                    <a:lnTo>
                      <a:pt x="589" y="16"/>
                    </a:lnTo>
                    <a:lnTo>
                      <a:pt x="582" y="11"/>
                    </a:lnTo>
                    <a:lnTo>
                      <a:pt x="576" y="6"/>
                    </a:lnTo>
                    <a:lnTo>
                      <a:pt x="576" y="6"/>
                    </a:lnTo>
                    <a:lnTo>
                      <a:pt x="572" y="3"/>
                    </a:lnTo>
                    <a:lnTo>
                      <a:pt x="569" y="0"/>
                    </a:lnTo>
                    <a:lnTo>
                      <a:pt x="565" y="0"/>
                    </a:lnTo>
                    <a:lnTo>
                      <a:pt x="561" y="2"/>
                    </a:lnTo>
                    <a:lnTo>
                      <a:pt x="561" y="2"/>
                    </a:lnTo>
                    <a:lnTo>
                      <a:pt x="558" y="3"/>
                    </a:lnTo>
                    <a:lnTo>
                      <a:pt x="554" y="7"/>
                    </a:lnTo>
                    <a:lnTo>
                      <a:pt x="548" y="14"/>
                    </a:lnTo>
                    <a:lnTo>
                      <a:pt x="544" y="23"/>
                    </a:lnTo>
                    <a:lnTo>
                      <a:pt x="542" y="30"/>
                    </a:lnTo>
                    <a:lnTo>
                      <a:pt x="542" y="30"/>
                    </a:lnTo>
                    <a:lnTo>
                      <a:pt x="542" y="37"/>
                    </a:lnTo>
                    <a:lnTo>
                      <a:pt x="541" y="42"/>
                    </a:lnTo>
                    <a:lnTo>
                      <a:pt x="535" y="56"/>
                    </a:lnTo>
                    <a:lnTo>
                      <a:pt x="535" y="56"/>
                    </a:lnTo>
                    <a:lnTo>
                      <a:pt x="528" y="69"/>
                    </a:lnTo>
                    <a:lnTo>
                      <a:pt x="528" y="69"/>
                    </a:lnTo>
                    <a:lnTo>
                      <a:pt x="526" y="75"/>
                    </a:lnTo>
                    <a:lnTo>
                      <a:pt x="521" y="77"/>
                    </a:lnTo>
                    <a:lnTo>
                      <a:pt x="516" y="79"/>
                    </a:lnTo>
                    <a:lnTo>
                      <a:pt x="509" y="79"/>
                    </a:lnTo>
                    <a:lnTo>
                      <a:pt x="495" y="76"/>
                    </a:lnTo>
                    <a:lnTo>
                      <a:pt x="482" y="70"/>
                    </a:lnTo>
                    <a:lnTo>
                      <a:pt x="482" y="70"/>
                    </a:lnTo>
                    <a:lnTo>
                      <a:pt x="472" y="68"/>
                    </a:lnTo>
                    <a:lnTo>
                      <a:pt x="472" y="68"/>
                    </a:lnTo>
                    <a:lnTo>
                      <a:pt x="468" y="66"/>
                    </a:lnTo>
                    <a:lnTo>
                      <a:pt x="467" y="66"/>
                    </a:lnTo>
                    <a:lnTo>
                      <a:pt x="467" y="66"/>
                    </a:lnTo>
                    <a:lnTo>
                      <a:pt x="465" y="68"/>
                    </a:lnTo>
                    <a:lnTo>
                      <a:pt x="467" y="70"/>
                    </a:lnTo>
                    <a:lnTo>
                      <a:pt x="471" y="79"/>
                    </a:lnTo>
                    <a:lnTo>
                      <a:pt x="471" y="79"/>
                    </a:lnTo>
                    <a:lnTo>
                      <a:pt x="477" y="89"/>
                    </a:lnTo>
                    <a:lnTo>
                      <a:pt x="481" y="100"/>
                    </a:lnTo>
                    <a:lnTo>
                      <a:pt x="481" y="100"/>
                    </a:lnTo>
                    <a:lnTo>
                      <a:pt x="484" y="108"/>
                    </a:lnTo>
                    <a:lnTo>
                      <a:pt x="482" y="112"/>
                    </a:lnTo>
                    <a:lnTo>
                      <a:pt x="481" y="115"/>
                    </a:lnTo>
                    <a:lnTo>
                      <a:pt x="481" y="115"/>
                    </a:lnTo>
                    <a:lnTo>
                      <a:pt x="478" y="119"/>
                    </a:lnTo>
                    <a:lnTo>
                      <a:pt x="474" y="124"/>
                    </a:lnTo>
                    <a:lnTo>
                      <a:pt x="463" y="129"/>
                    </a:lnTo>
                    <a:lnTo>
                      <a:pt x="449" y="135"/>
                    </a:lnTo>
                    <a:lnTo>
                      <a:pt x="433" y="140"/>
                    </a:lnTo>
                    <a:lnTo>
                      <a:pt x="433" y="140"/>
                    </a:lnTo>
                    <a:lnTo>
                      <a:pt x="425" y="143"/>
                    </a:lnTo>
                    <a:lnTo>
                      <a:pt x="420" y="147"/>
                    </a:lnTo>
                    <a:lnTo>
                      <a:pt x="419" y="152"/>
                    </a:lnTo>
                    <a:lnTo>
                      <a:pt x="419" y="157"/>
                    </a:lnTo>
                    <a:lnTo>
                      <a:pt x="419" y="157"/>
                    </a:lnTo>
                    <a:lnTo>
                      <a:pt x="419" y="161"/>
                    </a:lnTo>
                    <a:lnTo>
                      <a:pt x="418" y="168"/>
                    </a:lnTo>
                    <a:lnTo>
                      <a:pt x="415" y="175"/>
                    </a:lnTo>
                    <a:lnTo>
                      <a:pt x="411" y="184"/>
                    </a:lnTo>
                    <a:lnTo>
                      <a:pt x="411" y="184"/>
                    </a:lnTo>
                    <a:lnTo>
                      <a:pt x="405" y="196"/>
                    </a:lnTo>
                    <a:lnTo>
                      <a:pt x="402" y="203"/>
                    </a:lnTo>
                    <a:lnTo>
                      <a:pt x="402" y="203"/>
                    </a:lnTo>
                    <a:lnTo>
                      <a:pt x="401" y="206"/>
                    </a:lnTo>
                    <a:lnTo>
                      <a:pt x="401" y="206"/>
                    </a:lnTo>
                    <a:lnTo>
                      <a:pt x="399" y="205"/>
                    </a:lnTo>
                    <a:lnTo>
                      <a:pt x="399" y="205"/>
                    </a:lnTo>
                    <a:lnTo>
                      <a:pt x="397" y="202"/>
                    </a:lnTo>
                    <a:lnTo>
                      <a:pt x="391" y="199"/>
                    </a:lnTo>
                    <a:lnTo>
                      <a:pt x="391" y="199"/>
                    </a:lnTo>
                    <a:lnTo>
                      <a:pt x="374" y="189"/>
                    </a:lnTo>
                    <a:lnTo>
                      <a:pt x="374" y="189"/>
                    </a:lnTo>
                    <a:lnTo>
                      <a:pt x="364" y="182"/>
                    </a:lnTo>
                    <a:lnTo>
                      <a:pt x="362" y="181"/>
                    </a:lnTo>
                    <a:lnTo>
                      <a:pt x="359" y="181"/>
                    </a:lnTo>
                    <a:lnTo>
                      <a:pt x="359" y="181"/>
                    </a:lnTo>
                    <a:lnTo>
                      <a:pt x="357" y="184"/>
                    </a:lnTo>
                    <a:lnTo>
                      <a:pt x="357" y="184"/>
                    </a:lnTo>
                    <a:lnTo>
                      <a:pt x="357" y="189"/>
                    </a:lnTo>
                    <a:lnTo>
                      <a:pt x="355" y="195"/>
                    </a:lnTo>
                    <a:lnTo>
                      <a:pt x="348" y="209"/>
                    </a:lnTo>
                    <a:lnTo>
                      <a:pt x="335" y="227"/>
                    </a:lnTo>
                    <a:lnTo>
                      <a:pt x="335" y="227"/>
                    </a:lnTo>
                    <a:lnTo>
                      <a:pt x="335" y="227"/>
                    </a:lnTo>
                    <a:lnTo>
                      <a:pt x="335" y="227"/>
                    </a:lnTo>
                    <a:lnTo>
                      <a:pt x="328" y="226"/>
                    </a:lnTo>
                    <a:lnTo>
                      <a:pt x="314" y="223"/>
                    </a:lnTo>
                    <a:lnTo>
                      <a:pt x="299" y="223"/>
                    </a:lnTo>
                    <a:lnTo>
                      <a:pt x="292" y="224"/>
                    </a:lnTo>
                    <a:lnTo>
                      <a:pt x="287" y="227"/>
                    </a:lnTo>
                    <a:lnTo>
                      <a:pt x="287" y="227"/>
                    </a:lnTo>
                    <a:lnTo>
                      <a:pt x="285" y="231"/>
                    </a:lnTo>
                    <a:lnTo>
                      <a:pt x="282" y="236"/>
                    </a:lnTo>
                    <a:lnTo>
                      <a:pt x="282" y="236"/>
                    </a:lnTo>
                    <a:lnTo>
                      <a:pt x="279" y="241"/>
                    </a:lnTo>
                    <a:lnTo>
                      <a:pt x="276" y="244"/>
                    </a:lnTo>
                    <a:lnTo>
                      <a:pt x="275" y="244"/>
                    </a:lnTo>
                    <a:lnTo>
                      <a:pt x="275" y="244"/>
                    </a:lnTo>
                    <a:lnTo>
                      <a:pt x="269" y="244"/>
                    </a:lnTo>
                    <a:lnTo>
                      <a:pt x="265" y="241"/>
                    </a:lnTo>
                    <a:lnTo>
                      <a:pt x="265" y="241"/>
                    </a:lnTo>
                    <a:lnTo>
                      <a:pt x="258" y="237"/>
                    </a:lnTo>
                    <a:lnTo>
                      <a:pt x="251" y="234"/>
                    </a:lnTo>
                    <a:lnTo>
                      <a:pt x="243" y="233"/>
                    </a:lnTo>
                    <a:lnTo>
                      <a:pt x="233" y="233"/>
                    </a:lnTo>
                    <a:lnTo>
                      <a:pt x="217" y="233"/>
                    </a:lnTo>
                    <a:lnTo>
                      <a:pt x="206" y="236"/>
                    </a:lnTo>
                    <a:lnTo>
                      <a:pt x="206" y="236"/>
                    </a:lnTo>
                    <a:lnTo>
                      <a:pt x="198" y="237"/>
                    </a:lnTo>
                    <a:lnTo>
                      <a:pt x="198" y="237"/>
                    </a:lnTo>
                    <a:lnTo>
                      <a:pt x="181" y="241"/>
                    </a:lnTo>
                    <a:lnTo>
                      <a:pt x="171" y="244"/>
                    </a:lnTo>
                    <a:lnTo>
                      <a:pt x="163" y="248"/>
                    </a:lnTo>
                    <a:lnTo>
                      <a:pt x="163" y="248"/>
                    </a:lnTo>
                    <a:lnTo>
                      <a:pt x="164" y="251"/>
                    </a:lnTo>
                    <a:lnTo>
                      <a:pt x="164" y="252"/>
                    </a:lnTo>
                    <a:lnTo>
                      <a:pt x="164" y="252"/>
                    </a:lnTo>
                    <a:lnTo>
                      <a:pt x="161" y="248"/>
                    </a:lnTo>
                    <a:lnTo>
                      <a:pt x="161" y="248"/>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0" name="Freeform 67"/>
              <p:cNvSpPr>
                <a:spLocks/>
              </p:cNvSpPr>
              <p:nvPr/>
            </p:nvSpPr>
            <p:spPr bwMode="auto">
              <a:xfrm>
                <a:off x="3173413" y="2371725"/>
                <a:ext cx="536575" cy="558800"/>
              </a:xfrm>
              <a:custGeom>
                <a:avLst/>
                <a:gdLst>
                  <a:gd name="T0" fmla="*/ 574 w 677"/>
                  <a:gd name="T1" fmla="*/ 241 h 705"/>
                  <a:gd name="T2" fmla="*/ 565 w 677"/>
                  <a:gd name="T3" fmla="*/ 206 h 705"/>
                  <a:gd name="T4" fmla="*/ 551 w 677"/>
                  <a:gd name="T5" fmla="*/ 153 h 705"/>
                  <a:gd name="T6" fmla="*/ 500 w 677"/>
                  <a:gd name="T7" fmla="*/ 132 h 705"/>
                  <a:gd name="T8" fmla="*/ 384 w 677"/>
                  <a:gd name="T9" fmla="*/ 114 h 705"/>
                  <a:gd name="T10" fmla="*/ 287 w 677"/>
                  <a:gd name="T11" fmla="*/ 79 h 705"/>
                  <a:gd name="T12" fmla="*/ 266 w 677"/>
                  <a:gd name="T13" fmla="*/ 46 h 705"/>
                  <a:gd name="T14" fmla="*/ 233 w 677"/>
                  <a:gd name="T15" fmla="*/ 42 h 705"/>
                  <a:gd name="T16" fmla="*/ 205 w 677"/>
                  <a:gd name="T17" fmla="*/ 42 h 705"/>
                  <a:gd name="T18" fmla="*/ 203 w 677"/>
                  <a:gd name="T19" fmla="*/ 31 h 705"/>
                  <a:gd name="T20" fmla="*/ 228 w 677"/>
                  <a:gd name="T21" fmla="*/ 4 h 705"/>
                  <a:gd name="T22" fmla="*/ 226 w 677"/>
                  <a:gd name="T23" fmla="*/ 0 h 705"/>
                  <a:gd name="T24" fmla="*/ 156 w 677"/>
                  <a:gd name="T25" fmla="*/ 31 h 705"/>
                  <a:gd name="T26" fmla="*/ 107 w 677"/>
                  <a:gd name="T27" fmla="*/ 46 h 705"/>
                  <a:gd name="T28" fmla="*/ 86 w 677"/>
                  <a:gd name="T29" fmla="*/ 41 h 705"/>
                  <a:gd name="T30" fmla="*/ 72 w 677"/>
                  <a:gd name="T31" fmla="*/ 83 h 705"/>
                  <a:gd name="T32" fmla="*/ 65 w 677"/>
                  <a:gd name="T33" fmla="*/ 122 h 705"/>
                  <a:gd name="T34" fmla="*/ 51 w 677"/>
                  <a:gd name="T35" fmla="*/ 156 h 705"/>
                  <a:gd name="T36" fmla="*/ 25 w 677"/>
                  <a:gd name="T37" fmla="*/ 188 h 705"/>
                  <a:gd name="T38" fmla="*/ 0 w 677"/>
                  <a:gd name="T39" fmla="*/ 227 h 705"/>
                  <a:gd name="T40" fmla="*/ 10 w 677"/>
                  <a:gd name="T41" fmla="*/ 234 h 705"/>
                  <a:gd name="T42" fmla="*/ 24 w 677"/>
                  <a:gd name="T43" fmla="*/ 235 h 705"/>
                  <a:gd name="T44" fmla="*/ 24 w 677"/>
                  <a:gd name="T45" fmla="*/ 279 h 705"/>
                  <a:gd name="T46" fmla="*/ 20 w 677"/>
                  <a:gd name="T47" fmla="*/ 342 h 705"/>
                  <a:gd name="T48" fmla="*/ 24 w 677"/>
                  <a:gd name="T49" fmla="*/ 370 h 705"/>
                  <a:gd name="T50" fmla="*/ 59 w 677"/>
                  <a:gd name="T51" fmla="*/ 384 h 705"/>
                  <a:gd name="T52" fmla="*/ 112 w 677"/>
                  <a:gd name="T53" fmla="*/ 404 h 705"/>
                  <a:gd name="T54" fmla="*/ 123 w 677"/>
                  <a:gd name="T55" fmla="*/ 427 h 705"/>
                  <a:gd name="T56" fmla="*/ 157 w 677"/>
                  <a:gd name="T57" fmla="*/ 464 h 705"/>
                  <a:gd name="T58" fmla="*/ 196 w 677"/>
                  <a:gd name="T59" fmla="*/ 489 h 705"/>
                  <a:gd name="T60" fmla="*/ 210 w 677"/>
                  <a:gd name="T61" fmla="*/ 562 h 705"/>
                  <a:gd name="T62" fmla="*/ 235 w 677"/>
                  <a:gd name="T63" fmla="*/ 594 h 705"/>
                  <a:gd name="T64" fmla="*/ 231 w 677"/>
                  <a:gd name="T65" fmla="*/ 618 h 705"/>
                  <a:gd name="T66" fmla="*/ 233 w 677"/>
                  <a:gd name="T67" fmla="*/ 653 h 705"/>
                  <a:gd name="T68" fmla="*/ 266 w 677"/>
                  <a:gd name="T69" fmla="*/ 694 h 705"/>
                  <a:gd name="T70" fmla="*/ 623 w 677"/>
                  <a:gd name="T71" fmla="*/ 691 h 705"/>
                  <a:gd name="T72" fmla="*/ 602 w 677"/>
                  <a:gd name="T73" fmla="*/ 577 h 705"/>
                  <a:gd name="T74" fmla="*/ 611 w 677"/>
                  <a:gd name="T75" fmla="*/ 514 h 705"/>
                  <a:gd name="T76" fmla="*/ 605 w 677"/>
                  <a:gd name="T77" fmla="*/ 475 h 705"/>
                  <a:gd name="T78" fmla="*/ 600 w 677"/>
                  <a:gd name="T79" fmla="*/ 451 h 705"/>
                  <a:gd name="T80" fmla="*/ 625 w 677"/>
                  <a:gd name="T81" fmla="*/ 422 h 705"/>
                  <a:gd name="T82" fmla="*/ 632 w 677"/>
                  <a:gd name="T83" fmla="*/ 391 h 705"/>
                  <a:gd name="T84" fmla="*/ 626 w 677"/>
                  <a:gd name="T85" fmla="*/ 343 h 705"/>
                  <a:gd name="T86" fmla="*/ 650 w 677"/>
                  <a:gd name="T87" fmla="*/ 294 h 705"/>
                  <a:gd name="T88" fmla="*/ 675 w 677"/>
                  <a:gd name="T89" fmla="*/ 248 h 705"/>
                  <a:gd name="T90" fmla="*/ 675 w 677"/>
                  <a:gd name="T91" fmla="*/ 233 h 705"/>
                  <a:gd name="T92" fmla="*/ 642 w 677"/>
                  <a:gd name="T93" fmla="*/ 279 h 705"/>
                  <a:gd name="T94" fmla="*/ 574 w 677"/>
                  <a:gd name="T95" fmla="*/ 362 h 705"/>
                  <a:gd name="T96" fmla="*/ 570 w 677"/>
                  <a:gd name="T97" fmla="*/ 356 h 705"/>
                  <a:gd name="T98" fmla="*/ 600 w 677"/>
                  <a:gd name="T99" fmla="*/ 279 h 705"/>
                  <a:gd name="T100" fmla="*/ 601 w 677"/>
                  <a:gd name="T101" fmla="*/ 26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7" h="705">
                    <a:moveTo>
                      <a:pt x="587" y="251"/>
                    </a:moveTo>
                    <a:lnTo>
                      <a:pt x="587" y="251"/>
                    </a:lnTo>
                    <a:lnTo>
                      <a:pt x="580" y="247"/>
                    </a:lnTo>
                    <a:lnTo>
                      <a:pt x="574" y="241"/>
                    </a:lnTo>
                    <a:lnTo>
                      <a:pt x="574" y="241"/>
                    </a:lnTo>
                    <a:lnTo>
                      <a:pt x="570" y="234"/>
                    </a:lnTo>
                    <a:lnTo>
                      <a:pt x="567" y="226"/>
                    </a:lnTo>
                    <a:lnTo>
                      <a:pt x="566" y="216"/>
                    </a:lnTo>
                    <a:lnTo>
                      <a:pt x="565" y="206"/>
                    </a:lnTo>
                    <a:lnTo>
                      <a:pt x="565" y="206"/>
                    </a:lnTo>
                    <a:lnTo>
                      <a:pt x="563" y="184"/>
                    </a:lnTo>
                    <a:lnTo>
                      <a:pt x="560" y="172"/>
                    </a:lnTo>
                    <a:lnTo>
                      <a:pt x="558" y="161"/>
                    </a:lnTo>
                    <a:lnTo>
                      <a:pt x="558" y="161"/>
                    </a:lnTo>
                    <a:lnTo>
                      <a:pt x="551" y="153"/>
                    </a:lnTo>
                    <a:lnTo>
                      <a:pt x="544" y="146"/>
                    </a:lnTo>
                    <a:lnTo>
                      <a:pt x="534" y="140"/>
                    </a:lnTo>
                    <a:lnTo>
                      <a:pt x="523" y="136"/>
                    </a:lnTo>
                    <a:lnTo>
                      <a:pt x="511" y="135"/>
                    </a:lnTo>
                    <a:lnTo>
                      <a:pt x="500" y="132"/>
                    </a:lnTo>
                    <a:lnTo>
                      <a:pt x="476" y="132"/>
                    </a:lnTo>
                    <a:lnTo>
                      <a:pt x="476" y="132"/>
                    </a:lnTo>
                    <a:lnTo>
                      <a:pt x="461" y="130"/>
                    </a:lnTo>
                    <a:lnTo>
                      <a:pt x="439" y="126"/>
                    </a:lnTo>
                    <a:lnTo>
                      <a:pt x="384" y="114"/>
                    </a:lnTo>
                    <a:lnTo>
                      <a:pt x="331" y="98"/>
                    </a:lnTo>
                    <a:lnTo>
                      <a:pt x="311" y="91"/>
                    </a:lnTo>
                    <a:lnTo>
                      <a:pt x="300" y="87"/>
                    </a:lnTo>
                    <a:lnTo>
                      <a:pt x="300" y="87"/>
                    </a:lnTo>
                    <a:lnTo>
                      <a:pt x="287" y="79"/>
                    </a:lnTo>
                    <a:lnTo>
                      <a:pt x="280" y="72"/>
                    </a:lnTo>
                    <a:lnTo>
                      <a:pt x="275" y="62"/>
                    </a:lnTo>
                    <a:lnTo>
                      <a:pt x="269" y="49"/>
                    </a:lnTo>
                    <a:lnTo>
                      <a:pt x="269" y="49"/>
                    </a:lnTo>
                    <a:lnTo>
                      <a:pt x="266" y="46"/>
                    </a:lnTo>
                    <a:lnTo>
                      <a:pt x="263" y="44"/>
                    </a:lnTo>
                    <a:lnTo>
                      <a:pt x="259" y="42"/>
                    </a:lnTo>
                    <a:lnTo>
                      <a:pt x="255" y="41"/>
                    </a:lnTo>
                    <a:lnTo>
                      <a:pt x="244" y="41"/>
                    </a:lnTo>
                    <a:lnTo>
                      <a:pt x="233" y="42"/>
                    </a:lnTo>
                    <a:lnTo>
                      <a:pt x="233" y="42"/>
                    </a:lnTo>
                    <a:lnTo>
                      <a:pt x="217" y="44"/>
                    </a:lnTo>
                    <a:lnTo>
                      <a:pt x="210" y="42"/>
                    </a:lnTo>
                    <a:lnTo>
                      <a:pt x="205" y="42"/>
                    </a:lnTo>
                    <a:lnTo>
                      <a:pt x="205" y="42"/>
                    </a:lnTo>
                    <a:lnTo>
                      <a:pt x="200" y="41"/>
                    </a:lnTo>
                    <a:lnTo>
                      <a:pt x="199" y="38"/>
                    </a:lnTo>
                    <a:lnTo>
                      <a:pt x="199" y="38"/>
                    </a:lnTo>
                    <a:lnTo>
                      <a:pt x="200" y="35"/>
                    </a:lnTo>
                    <a:lnTo>
                      <a:pt x="203" y="31"/>
                    </a:lnTo>
                    <a:lnTo>
                      <a:pt x="213" y="22"/>
                    </a:lnTo>
                    <a:lnTo>
                      <a:pt x="213" y="22"/>
                    </a:lnTo>
                    <a:lnTo>
                      <a:pt x="224" y="11"/>
                    </a:lnTo>
                    <a:lnTo>
                      <a:pt x="228" y="7"/>
                    </a:lnTo>
                    <a:lnTo>
                      <a:pt x="228" y="4"/>
                    </a:lnTo>
                    <a:lnTo>
                      <a:pt x="230" y="1"/>
                    </a:lnTo>
                    <a:lnTo>
                      <a:pt x="230" y="1"/>
                    </a:lnTo>
                    <a:lnTo>
                      <a:pt x="227" y="0"/>
                    </a:lnTo>
                    <a:lnTo>
                      <a:pt x="227" y="0"/>
                    </a:lnTo>
                    <a:lnTo>
                      <a:pt x="226" y="0"/>
                    </a:lnTo>
                    <a:lnTo>
                      <a:pt x="221" y="0"/>
                    </a:lnTo>
                    <a:lnTo>
                      <a:pt x="212" y="4"/>
                    </a:lnTo>
                    <a:lnTo>
                      <a:pt x="184" y="17"/>
                    </a:lnTo>
                    <a:lnTo>
                      <a:pt x="184" y="17"/>
                    </a:lnTo>
                    <a:lnTo>
                      <a:pt x="156" y="31"/>
                    </a:lnTo>
                    <a:lnTo>
                      <a:pt x="143" y="37"/>
                    </a:lnTo>
                    <a:lnTo>
                      <a:pt x="129" y="42"/>
                    </a:lnTo>
                    <a:lnTo>
                      <a:pt x="129" y="42"/>
                    </a:lnTo>
                    <a:lnTo>
                      <a:pt x="116" y="45"/>
                    </a:lnTo>
                    <a:lnTo>
                      <a:pt x="107" y="46"/>
                    </a:lnTo>
                    <a:lnTo>
                      <a:pt x="97" y="46"/>
                    </a:lnTo>
                    <a:lnTo>
                      <a:pt x="90" y="44"/>
                    </a:lnTo>
                    <a:lnTo>
                      <a:pt x="90" y="44"/>
                    </a:lnTo>
                    <a:lnTo>
                      <a:pt x="86" y="41"/>
                    </a:lnTo>
                    <a:lnTo>
                      <a:pt x="86" y="41"/>
                    </a:lnTo>
                    <a:lnTo>
                      <a:pt x="84" y="45"/>
                    </a:lnTo>
                    <a:lnTo>
                      <a:pt x="81" y="52"/>
                    </a:lnTo>
                    <a:lnTo>
                      <a:pt x="81" y="52"/>
                    </a:lnTo>
                    <a:lnTo>
                      <a:pt x="77" y="70"/>
                    </a:lnTo>
                    <a:lnTo>
                      <a:pt x="72" y="83"/>
                    </a:lnTo>
                    <a:lnTo>
                      <a:pt x="72" y="83"/>
                    </a:lnTo>
                    <a:lnTo>
                      <a:pt x="69" y="93"/>
                    </a:lnTo>
                    <a:lnTo>
                      <a:pt x="66" y="102"/>
                    </a:lnTo>
                    <a:lnTo>
                      <a:pt x="65" y="111"/>
                    </a:lnTo>
                    <a:lnTo>
                      <a:pt x="65" y="122"/>
                    </a:lnTo>
                    <a:lnTo>
                      <a:pt x="65" y="122"/>
                    </a:lnTo>
                    <a:lnTo>
                      <a:pt x="65" y="133"/>
                    </a:lnTo>
                    <a:lnTo>
                      <a:pt x="62" y="142"/>
                    </a:lnTo>
                    <a:lnTo>
                      <a:pt x="58" y="149"/>
                    </a:lnTo>
                    <a:lnTo>
                      <a:pt x="51" y="156"/>
                    </a:lnTo>
                    <a:lnTo>
                      <a:pt x="51" y="156"/>
                    </a:lnTo>
                    <a:lnTo>
                      <a:pt x="42" y="165"/>
                    </a:lnTo>
                    <a:lnTo>
                      <a:pt x="34" y="177"/>
                    </a:lnTo>
                    <a:lnTo>
                      <a:pt x="34" y="177"/>
                    </a:lnTo>
                    <a:lnTo>
                      <a:pt x="25" y="188"/>
                    </a:lnTo>
                    <a:lnTo>
                      <a:pt x="17" y="198"/>
                    </a:lnTo>
                    <a:lnTo>
                      <a:pt x="17" y="198"/>
                    </a:lnTo>
                    <a:lnTo>
                      <a:pt x="4" y="214"/>
                    </a:lnTo>
                    <a:lnTo>
                      <a:pt x="0" y="221"/>
                    </a:lnTo>
                    <a:lnTo>
                      <a:pt x="0" y="227"/>
                    </a:lnTo>
                    <a:lnTo>
                      <a:pt x="0" y="227"/>
                    </a:lnTo>
                    <a:lnTo>
                      <a:pt x="1" y="228"/>
                    </a:lnTo>
                    <a:lnTo>
                      <a:pt x="3" y="231"/>
                    </a:lnTo>
                    <a:lnTo>
                      <a:pt x="3" y="231"/>
                    </a:lnTo>
                    <a:lnTo>
                      <a:pt x="10" y="234"/>
                    </a:lnTo>
                    <a:lnTo>
                      <a:pt x="15" y="234"/>
                    </a:lnTo>
                    <a:lnTo>
                      <a:pt x="15" y="234"/>
                    </a:lnTo>
                    <a:lnTo>
                      <a:pt x="21" y="234"/>
                    </a:lnTo>
                    <a:lnTo>
                      <a:pt x="24" y="235"/>
                    </a:lnTo>
                    <a:lnTo>
                      <a:pt x="24" y="235"/>
                    </a:lnTo>
                    <a:lnTo>
                      <a:pt x="25" y="238"/>
                    </a:lnTo>
                    <a:lnTo>
                      <a:pt x="27" y="241"/>
                    </a:lnTo>
                    <a:lnTo>
                      <a:pt x="25" y="254"/>
                    </a:lnTo>
                    <a:lnTo>
                      <a:pt x="25" y="254"/>
                    </a:lnTo>
                    <a:lnTo>
                      <a:pt x="24" y="279"/>
                    </a:lnTo>
                    <a:lnTo>
                      <a:pt x="24" y="279"/>
                    </a:lnTo>
                    <a:lnTo>
                      <a:pt x="21" y="298"/>
                    </a:lnTo>
                    <a:lnTo>
                      <a:pt x="20" y="324"/>
                    </a:lnTo>
                    <a:lnTo>
                      <a:pt x="20" y="324"/>
                    </a:lnTo>
                    <a:lnTo>
                      <a:pt x="20" y="342"/>
                    </a:lnTo>
                    <a:lnTo>
                      <a:pt x="20" y="342"/>
                    </a:lnTo>
                    <a:lnTo>
                      <a:pt x="20" y="355"/>
                    </a:lnTo>
                    <a:lnTo>
                      <a:pt x="20" y="360"/>
                    </a:lnTo>
                    <a:lnTo>
                      <a:pt x="21" y="366"/>
                    </a:lnTo>
                    <a:lnTo>
                      <a:pt x="24" y="370"/>
                    </a:lnTo>
                    <a:lnTo>
                      <a:pt x="27" y="374"/>
                    </a:lnTo>
                    <a:lnTo>
                      <a:pt x="32" y="377"/>
                    </a:lnTo>
                    <a:lnTo>
                      <a:pt x="39" y="380"/>
                    </a:lnTo>
                    <a:lnTo>
                      <a:pt x="39" y="380"/>
                    </a:lnTo>
                    <a:lnTo>
                      <a:pt x="59" y="384"/>
                    </a:lnTo>
                    <a:lnTo>
                      <a:pt x="59" y="384"/>
                    </a:lnTo>
                    <a:lnTo>
                      <a:pt x="79" y="390"/>
                    </a:lnTo>
                    <a:lnTo>
                      <a:pt x="98" y="397"/>
                    </a:lnTo>
                    <a:lnTo>
                      <a:pt x="105" y="401"/>
                    </a:lnTo>
                    <a:lnTo>
                      <a:pt x="112" y="404"/>
                    </a:lnTo>
                    <a:lnTo>
                      <a:pt x="116" y="409"/>
                    </a:lnTo>
                    <a:lnTo>
                      <a:pt x="118" y="413"/>
                    </a:lnTo>
                    <a:lnTo>
                      <a:pt x="118" y="413"/>
                    </a:lnTo>
                    <a:lnTo>
                      <a:pt x="121" y="420"/>
                    </a:lnTo>
                    <a:lnTo>
                      <a:pt x="123" y="427"/>
                    </a:lnTo>
                    <a:lnTo>
                      <a:pt x="126" y="433"/>
                    </a:lnTo>
                    <a:lnTo>
                      <a:pt x="132" y="440"/>
                    </a:lnTo>
                    <a:lnTo>
                      <a:pt x="143" y="453"/>
                    </a:lnTo>
                    <a:lnTo>
                      <a:pt x="157" y="464"/>
                    </a:lnTo>
                    <a:lnTo>
                      <a:pt x="157" y="464"/>
                    </a:lnTo>
                    <a:lnTo>
                      <a:pt x="171" y="471"/>
                    </a:lnTo>
                    <a:lnTo>
                      <a:pt x="171" y="471"/>
                    </a:lnTo>
                    <a:lnTo>
                      <a:pt x="182" y="478"/>
                    </a:lnTo>
                    <a:lnTo>
                      <a:pt x="192" y="485"/>
                    </a:lnTo>
                    <a:lnTo>
                      <a:pt x="196" y="489"/>
                    </a:lnTo>
                    <a:lnTo>
                      <a:pt x="199" y="495"/>
                    </a:lnTo>
                    <a:lnTo>
                      <a:pt x="202" y="500"/>
                    </a:lnTo>
                    <a:lnTo>
                      <a:pt x="202" y="506"/>
                    </a:lnTo>
                    <a:lnTo>
                      <a:pt x="202" y="506"/>
                    </a:lnTo>
                    <a:lnTo>
                      <a:pt x="210" y="562"/>
                    </a:lnTo>
                    <a:lnTo>
                      <a:pt x="210" y="562"/>
                    </a:lnTo>
                    <a:lnTo>
                      <a:pt x="210" y="562"/>
                    </a:lnTo>
                    <a:lnTo>
                      <a:pt x="224" y="576"/>
                    </a:lnTo>
                    <a:lnTo>
                      <a:pt x="233" y="588"/>
                    </a:lnTo>
                    <a:lnTo>
                      <a:pt x="235" y="594"/>
                    </a:lnTo>
                    <a:lnTo>
                      <a:pt x="235" y="598"/>
                    </a:lnTo>
                    <a:lnTo>
                      <a:pt x="235" y="598"/>
                    </a:lnTo>
                    <a:lnTo>
                      <a:pt x="234" y="608"/>
                    </a:lnTo>
                    <a:lnTo>
                      <a:pt x="231" y="618"/>
                    </a:lnTo>
                    <a:lnTo>
                      <a:pt x="231" y="618"/>
                    </a:lnTo>
                    <a:lnTo>
                      <a:pt x="227" y="629"/>
                    </a:lnTo>
                    <a:lnTo>
                      <a:pt x="227" y="629"/>
                    </a:lnTo>
                    <a:lnTo>
                      <a:pt x="227" y="635"/>
                    </a:lnTo>
                    <a:lnTo>
                      <a:pt x="230" y="643"/>
                    </a:lnTo>
                    <a:lnTo>
                      <a:pt x="233" y="653"/>
                    </a:lnTo>
                    <a:lnTo>
                      <a:pt x="238" y="664"/>
                    </a:lnTo>
                    <a:lnTo>
                      <a:pt x="245" y="674"/>
                    </a:lnTo>
                    <a:lnTo>
                      <a:pt x="254" y="684"/>
                    </a:lnTo>
                    <a:lnTo>
                      <a:pt x="262" y="691"/>
                    </a:lnTo>
                    <a:lnTo>
                      <a:pt x="266" y="694"/>
                    </a:lnTo>
                    <a:lnTo>
                      <a:pt x="272" y="696"/>
                    </a:lnTo>
                    <a:lnTo>
                      <a:pt x="272" y="696"/>
                    </a:lnTo>
                    <a:lnTo>
                      <a:pt x="282" y="701"/>
                    </a:lnTo>
                    <a:lnTo>
                      <a:pt x="289" y="705"/>
                    </a:lnTo>
                    <a:lnTo>
                      <a:pt x="623" y="691"/>
                    </a:lnTo>
                    <a:lnTo>
                      <a:pt x="608" y="612"/>
                    </a:lnTo>
                    <a:lnTo>
                      <a:pt x="608" y="612"/>
                    </a:lnTo>
                    <a:lnTo>
                      <a:pt x="605" y="605"/>
                    </a:lnTo>
                    <a:lnTo>
                      <a:pt x="602" y="588"/>
                    </a:lnTo>
                    <a:lnTo>
                      <a:pt x="602" y="577"/>
                    </a:lnTo>
                    <a:lnTo>
                      <a:pt x="601" y="563"/>
                    </a:lnTo>
                    <a:lnTo>
                      <a:pt x="602" y="551"/>
                    </a:lnTo>
                    <a:lnTo>
                      <a:pt x="605" y="537"/>
                    </a:lnTo>
                    <a:lnTo>
                      <a:pt x="605" y="537"/>
                    </a:lnTo>
                    <a:lnTo>
                      <a:pt x="611" y="514"/>
                    </a:lnTo>
                    <a:lnTo>
                      <a:pt x="611" y="514"/>
                    </a:lnTo>
                    <a:lnTo>
                      <a:pt x="614" y="506"/>
                    </a:lnTo>
                    <a:lnTo>
                      <a:pt x="614" y="497"/>
                    </a:lnTo>
                    <a:lnTo>
                      <a:pt x="611" y="488"/>
                    </a:lnTo>
                    <a:lnTo>
                      <a:pt x="605" y="475"/>
                    </a:lnTo>
                    <a:lnTo>
                      <a:pt x="605" y="475"/>
                    </a:lnTo>
                    <a:lnTo>
                      <a:pt x="601" y="468"/>
                    </a:lnTo>
                    <a:lnTo>
                      <a:pt x="598" y="461"/>
                    </a:lnTo>
                    <a:lnTo>
                      <a:pt x="598" y="455"/>
                    </a:lnTo>
                    <a:lnTo>
                      <a:pt x="600" y="451"/>
                    </a:lnTo>
                    <a:lnTo>
                      <a:pt x="601" y="446"/>
                    </a:lnTo>
                    <a:lnTo>
                      <a:pt x="604" y="441"/>
                    </a:lnTo>
                    <a:lnTo>
                      <a:pt x="614" y="433"/>
                    </a:lnTo>
                    <a:lnTo>
                      <a:pt x="614" y="433"/>
                    </a:lnTo>
                    <a:lnTo>
                      <a:pt x="625" y="422"/>
                    </a:lnTo>
                    <a:lnTo>
                      <a:pt x="625" y="422"/>
                    </a:lnTo>
                    <a:lnTo>
                      <a:pt x="628" y="418"/>
                    </a:lnTo>
                    <a:lnTo>
                      <a:pt x="630" y="412"/>
                    </a:lnTo>
                    <a:lnTo>
                      <a:pt x="632" y="402"/>
                    </a:lnTo>
                    <a:lnTo>
                      <a:pt x="632" y="391"/>
                    </a:lnTo>
                    <a:lnTo>
                      <a:pt x="630" y="380"/>
                    </a:lnTo>
                    <a:lnTo>
                      <a:pt x="630" y="380"/>
                    </a:lnTo>
                    <a:lnTo>
                      <a:pt x="628" y="363"/>
                    </a:lnTo>
                    <a:lnTo>
                      <a:pt x="626" y="343"/>
                    </a:lnTo>
                    <a:lnTo>
                      <a:pt x="626" y="343"/>
                    </a:lnTo>
                    <a:lnTo>
                      <a:pt x="628" y="336"/>
                    </a:lnTo>
                    <a:lnTo>
                      <a:pt x="629" y="329"/>
                    </a:lnTo>
                    <a:lnTo>
                      <a:pt x="633" y="317"/>
                    </a:lnTo>
                    <a:lnTo>
                      <a:pt x="642" y="305"/>
                    </a:lnTo>
                    <a:lnTo>
                      <a:pt x="650" y="294"/>
                    </a:lnTo>
                    <a:lnTo>
                      <a:pt x="650" y="294"/>
                    </a:lnTo>
                    <a:lnTo>
                      <a:pt x="657" y="284"/>
                    </a:lnTo>
                    <a:lnTo>
                      <a:pt x="664" y="273"/>
                    </a:lnTo>
                    <a:lnTo>
                      <a:pt x="671" y="262"/>
                    </a:lnTo>
                    <a:lnTo>
                      <a:pt x="675" y="248"/>
                    </a:lnTo>
                    <a:lnTo>
                      <a:pt x="675" y="248"/>
                    </a:lnTo>
                    <a:lnTo>
                      <a:pt x="677" y="235"/>
                    </a:lnTo>
                    <a:lnTo>
                      <a:pt x="675" y="233"/>
                    </a:lnTo>
                    <a:lnTo>
                      <a:pt x="675" y="233"/>
                    </a:lnTo>
                    <a:lnTo>
                      <a:pt x="675" y="233"/>
                    </a:lnTo>
                    <a:lnTo>
                      <a:pt x="673" y="233"/>
                    </a:lnTo>
                    <a:lnTo>
                      <a:pt x="668" y="238"/>
                    </a:lnTo>
                    <a:lnTo>
                      <a:pt x="659" y="252"/>
                    </a:lnTo>
                    <a:lnTo>
                      <a:pt x="642" y="279"/>
                    </a:lnTo>
                    <a:lnTo>
                      <a:pt x="642" y="279"/>
                    </a:lnTo>
                    <a:lnTo>
                      <a:pt x="628" y="301"/>
                    </a:lnTo>
                    <a:lnTo>
                      <a:pt x="608" y="328"/>
                    </a:lnTo>
                    <a:lnTo>
                      <a:pt x="588" y="349"/>
                    </a:lnTo>
                    <a:lnTo>
                      <a:pt x="580" y="357"/>
                    </a:lnTo>
                    <a:lnTo>
                      <a:pt x="574" y="362"/>
                    </a:lnTo>
                    <a:lnTo>
                      <a:pt x="574" y="362"/>
                    </a:lnTo>
                    <a:lnTo>
                      <a:pt x="573" y="362"/>
                    </a:lnTo>
                    <a:lnTo>
                      <a:pt x="572" y="360"/>
                    </a:lnTo>
                    <a:lnTo>
                      <a:pt x="572" y="360"/>
                    </a:lnTo>
                    <a:lnTo>
                      <a:pt x="570" y="356"/>
                    </a:lnTo>
                    <a:lnTo>
                      <a:pt x="572" y="348"/>
                    </a:lnTo>
                    <a:lnTo>
                      <a:pt x="579" y="324"/>
                    </a:lnTo>
                    <a:lnTo>
                      <a:pt x="588" y="298"/>
                    </a:lnTo>
                    <a:lnTo>
                      <a:pt x="594" y="287"/>
                    </a:lnTo>
                    <a:lnTo>
                      <a:pt x="600" y="279"/>
                    </a:lnTo>
                    <a:lnTo>
                      <a:pt x="600" y="279"/>
                    </a:lnTo>
                    <a:lnTo>
                      <a:pt x="602" y="272"/>
                    </a:lnTo>
                    <a:lnTo>
                      <a:pt x="602" y="266"/>
                    </a:lnTo>
                    <a:lnTo>
                      <a:pt x="602" y="266"/>
                    </a:lnTo>
                    <a:lnTo>
                      <a:pt x="601" y="262"/>
                    </a:lnTo>
                    <a:lnTo>
                      <a:pt x="597" y="258"/>
                    </a:lnTo>
                    <a:lnTo>
                      <a:pt x="587" y="251"/>
                    </a:lnTo>
                    <a:lnTo>
                      <a:pt x="587" y="251"/>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1" name="Freeform 68"/>
              <p:cNvSpPr>
                <a:spLocks/>
              </p:cNvSpPr>
              <p:nvPr/>
            </p:nvSpPr>
            <p:spPr bwMode="auto">
              <a:xfrm>
                <a:off x="1171575" y="1955800"/>
                <a:ext cx="1038225" cy="647700"/>
              </a:xfrm>
              <a:custGeom>
                <a:avLst/>
                <a:gdLst>
                  <a:gd name="T0" fmla="*/ 0 w 1307"/>
                  <a:gd name="T1" fmla="*/ 137 h 815"/>
                  <a:gd name="T2" fmla="*/ 0 w 1307"/>
                  <a:gd name="T3" fmla="*/ 158 h 815"/>
                  <a:gd name="T4" fmla="*/ 13 w 1307"/>
                  <a:gd name="T5" fmla="*/ 181 h 815"/>
                  <a:gd name="T6" fmla="*/ 26 w 1307"/>
                  <a:gd name="T7" fmla="*/ 205 h 815"/>
                  <a:gd name="T8" fmla="*/ 24 w 1307"/>
                  <a:gd name="T9" fmla="*/ 220 h 815"/>
                  <a:gd name="T10" fmla="*/ 21 w 1307"/>
                  <a:gd name="T11" fmla="*/ 240 h 815"/>
                  <a:gd name="T12" fmla="*/ 28 w 1307"/>
                  <a:gd name="T13" fmla="*/ 254 h 815"/>
                  <a:gd name="T14" fmla="*/ 41 w 1307"/>
                  <a:gd name="T15" fmla="*/ 265 h 815"/>
                  <a:gd name="T16" fmla="*/ 63 w 1307"/>
                  <a:gd name="T17" fmla="*/ 294 h 815"/>
                  <a:gd name="T18" fmla="*/ 70 w 1307"/>
                  <a:gd name="T19" fmla="*/ 310 h 815"/>
                  <a:gd name="T20" fmla="*/ 79 w 1307"/>
                  <a:gd name="T21" fmla="*/ 336 h 815"/>
                  <a:gd name="T22" fmla="*/ 82 w 1307"/>
                  <a:gd name="T23" fmla="*/ 349 h 815"/>
                  <a:gd name="T24" fmla="*/ 98 w 1307"/>
                  <a:gd name="T25" fmla="*/ 384 h 815"/>
                  <a:gd name="T26" fmla="*/ 104 w 1307"/>
                  <a:gd name="T27" fmla="*/ 388 h 815"/>
                  <a:gd name="T28" fmla="*/ 129 w 1307"/>
                  <a:gd name="T29" fmla="*/ 395 h 815"/>
                  <a:gd name="T30" fmla="*/ 136 w 1307"/>
                  <a:gd name="T31" fmla="*/ 402 h 815"/>
                  <a:gd name="T32" fmla="*/ 135 w 1307"/>
                  <a:gd name="T33" fmla="*/ 411 h 815"/>
                  <a:gd name="T34" fmla="*/ 104 w 1307"/>
                  <a:gd name="T35" fmla="*/ 471 h 815"/>
                  <a:gd name="T36" fmla="*/ 98 w 1307"/>
                  <a:gd name="T37" fmla="*/ 497 h 815"/>
                  <a:gd name="T38" fmla="*/ 100 w 1307"/>
                  <a:gd name="T39" fmla="*/ 511 h 815"/>
                  <a:gd name="T40" fmla="*/ 91 w 1307"/>
                  <a:gd name="T41" fmla="*/ 535 h 815"/>
                  <a:gd name="T42" fmla="*/ 91 w 1307"/>
                  <a:gd name="T43" fmla="*/ 546 h 815"/>
                  <a:gd name="T44" fmla="*/ 108 w 1307"/>
                  <a:gd name="T45" fmla="*/ 576 h 815"/>
                  <a:gd name="T46" fmla="*/ 115 w 1307"/>
                  <a:gd name="T47" fmla="*/ 582 h 815"/>
                  <a:gd name="T48" fmla="*/ 121 w 1307"/>
                  <a:gd name="T49" fmla="*/ 582 h 815"/>
                  <a:gd name="T50" fmla="*/ 143 w 1307"/>
                  <a:gd name="T51" fmla="*/ 552 h 815"/>
                  <a:gd name="T52" fmla="*/ 146 w 1307"/>
                  <a:gd name="T53" fmla="*/ 556 h 815"/>
                  <a:gd name="T54" fmla="*/ 164 w 1307"/>
                  <a:gd name="T55" fmla="*/ 584 h 815"/>
                  <a:gd name="T56" fmla="*/ 177 w 1307"/>
                  <a:gd name="T57" fmla="*/ 636 h 815"/>
                  <a:gd name="T58" fmla="*/ 183 w 1307"/>
                  <a:gd name="T59" fmla="*/ 668 h 815"/>
                  <a:gd name="T60" fmla="*/ 174 w 1307"/>
                  <a:gd name="T61" fmla="*/ 678 h 815"/>
                  <a:gd name="T62" fmla="*/ 167 w 1307"/>
                  <a:gd name="T63" fmla="*/ 685 h 815"/>
                  <a:gd name="T64" fmla="*/ 169 w 1307"/>
                  <a:gd name="T65" fmla="*/ 688 h 815"/>
                  <a:gd name="T66" fmla="*/ 190 w 1307"/>
                  <a:gd name="T67" fmla="*/ 695 h 815"/>
                  <a:gd name="T68" fmla="*/ 209 w 1307"/>
                  <a:gd name="T69" fmla="*/ 705 h 815"/>
                  <a:gd name="T70" fmla="*/ 213 w 1307"/>
                  <a:gd name="T71" fmla="*/ 713 h 815"/>
                  <a:gd name="T72" fmla="*/ 222 w 1307"/>
                  <a:gd name="T73" fmla="*/ 750 h 815"/>
                  <a:gd name="T74" fmla="*/ 225 w 1307"/>
                  <a:gd name="T75" fmla="*/ 772 h 815"/>
                  <a:gd name="T76" fmla="*/ 233 w 1307"/>
                  <a:gd name="T77" fmla="*/ 783 h 815"/>
                  <a:gd name="T78" fmla="*/ 269 w 1307"/>
                  <a:gd name="T79" fmla="*/ 778 h 815"/>
                  <a:gd name="T80" fmla="*/ 269 w 1307"/>
                  <a:gd name="T81" fmla="*/ 778 h 815"/>
                  <a:gd name="T82" fmla="*/ 288 w 1307"/>
                  <a:gd name="T83" fmla="*/ 783 h 815"/>
                  <a:gd name="T84" fmla="*/ 295 w 1307"/>
                  <a:gd name="T85" fmla="*/ 780 h 815"/>
                  <a:gd name="T86" fmla="*/ 299 w 1307"/>
                  <a:gd name="T87" fmla="*/ 772 h 815"/>
                  <a:gd name="T88" fmla="*/ 314 w 1307"/>
                  <a:gd name="T89" fmla="*/ 769 h 815"/>
                  <a:gd name="T90" fmla="*/ 351 w 1307"/>
                  <a:gd name="T91" fmla="*/ 772 h 815"/>
                  <a:gd name="T92" fmla="*/ 387 w 1307"/>
                  <a:gd name="T93" fmla="*/ 773 h 815"/>
                  <a:gd name="T94" fmla="*/ 412 w 1307"/>
                  <a:gd name="T95" fmla="*/ 755 h 815"/>
                  <a:gd name="T96" fmla="*/ 447 w 1307"/>
                  <a:gd name="T97" fmla="*/ 783 h 815"/>
                  <a:gd name="T98" fmla="*/ 1244 w 1307"/>
                  <a:gd name="T99" fmla="*/ 815 h 815"/>
                  <a:gd name="T100" fmla="*/ 1244 w 1307"/>
                  <a:gd name="T101" fmla="*/ 664 h 815"/>
                  <a:gd name="T102" fmla="*/ 1260 w 1307"/>
                  <a:gd name="T103" fmla="*/ 666 h 815"/>
                  <a:gd name="T104" fmla="*/ 1306 w 1307"/>
                  <a:gd name="T105" fmla="*/ 191 h 815"/>
                  <a:gd name="T106" fmla="*/ 1307 w 1307"/>
                  <a:gd name="T107" fmla="*/ 189 h 815"/>
                  <a:gd name="T108" fmla="*/ 1179 w 1307"/>
                  <a:gd name="T109" fmla="*/ 171 h 815"/>
                  <a:gd name="T110" fmla="*/ 992 w 1307"/>
                  <a:gd name="T111" fmla="*/ 151 h 815"/>
                  <a:gd name="T112" fmla="*/ 903 w 1307"/>
                  <a:gd name="T113" fmla="*/ 143 h 815"/>
                  <a:gd name="T114" fmla="*/ 550 w 1307"/>
                  <a:gd name="T115" fmla="*/ 97 h 815"/>
                  <a:gd name="T116" fmla="*/ 433 w 1307"/>
                  <a:gd name="T117" fmla="*/ 77 h 815"/>
                  <a:gd name="T118" fmla="*/ 28 w 1307"/>
                  <a:gd name="T119" fmla="*/ 0 h 815"/>
                  <a:gd name="T120" fmla="*/ 9 w 1307"/>
                  <a:gd name="T121" fmla="*/ 97 h 815"/>
                  <a:gd name="T122" fmla="*/ 6 w 1307"/>
                  <a:gd name="T123" fmla="*/ 112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7" h="815">
                    <a:moveTo>
                      <a:pt x="6" y="112"/>
                    </a:moveTo>
                    <a:lnTo>
                      <a:pt x="6" y="112"/>
                    </a:lnTo>
                    <a:lnTo>
                      <a:pt x="0" y="137"/>
                    </a:lnTo>
                    <a:lnTo>
                      <a:pt x="0" y="149"/>
                    </a:lnTo>
                    <a:lnTo>
                      <a:pt x="0" y="154"/>
                    </a:lnTo>
                    <a:lnTo>
                      <a:pt x="0" y="158"/>
                    </a:lnTo>
                    <a:lnTo>
                      <a:pt x="0" y="158"/>
                    </a:lnTo>
                    <a:lnTo>
                      <a:pt x="6" y="170"/>
                    </a:lnTo>
                    <a:lnTo>
                      <a:pt x="13" y="181"/>
                    </a:lnTo>
                    <a:lnTo>
                      <a:pt x="13" y="181"/>
                    </a:lnTo>
                    <a:lnTo>
                      <a:pt x="23" y="198"/>
                    </a:lnTo>
                    <a:lnTo>
                      <a:pt x="26" y="205"/>
                    </a:lnTo>
                    <a:lnTo>
                      <a:pt x="26" y="212"/>
                    </a:lnTo>
                    <a:lnTo>
                      <a:pt x="26" y="212"/>
                    </a:lnTo>
                    <a:lnTo>
                      <a:pt x="24" y="220"/>
                    </a:lnTo>
                    <a:lnTo>
                      <a:pt x="24" y="220"/>
                    </a:lnTo>
                    <a:lnTo>
                      <a:pt x="21" y="230"/>
                    </a:lnTo>
                    <a:lnTo>
                      <a:pt x="21" y="240"/>
                    </a:lnTo>
                    <a:lnTo>
                      <a:pt x="23" y="244"/>
                    </a:lnTo>
                    <a:lnTo>
                      <a:pt x="24" y="249"/>
                    </a:lnTo>
                    <a:lnTo>
                      <a:pt x="28" y="254"/>
                    </a:lnTo>
                    <a:lnTo>
                      <a:pt x="34" y="259"/>
                    </a:lnTo>
                    <a:lnTo>
                      <a:pt x="34" y="259"/>
                    </a:lnTo>
                    <a:lnTo>
                      <a:pt x="41" y="265"/>
                    </a:lnTo>
                    <a:lnTo>
                      <a:pt x="47" y="271"/>
                    </a:lnTo>
                    <a:lnTo>
                      <a:pt x="56" y="283"/>
                    </a:lnTo>
                    <a:lnTo>
                      <a:pt x="63" y="294"/>
                    </a:lnTo>
                    <a:lnTo>
                      <a:pt x="69" y="306"/>
                    </a:lnTo>
                    <a:lnTo>
                      <a:pt x="69" y="306"/>
                    </a:lnTo>
                    <a:lnTo>
                      <a:pt x="70" y="310"/>
                    </a:lnTo>
                    <a:lnTo>
                      <a:pt x="70" y="310"/>
                    </a:lnTo>
                    <a:lnTo>
                      <a:pt x="76" y="322"/>
                    </a:lnTo>
                    <a:lnTo>
                      <a:pt x="79" y="336"/>
                    </a:lnTo>
                    <a:lnTo>
                      <a:pt x="79" y="336"/>
                    </a:lnTo>
                    <a:lnTo>
                      <a:pt x="82" y="349"/>
                    </a:lnTo>
                    <a:lnTo>
                      <a:pt x="82" y="349"/>
                    </a:lnTo>
                    <a:lnTo>
                      <a:pt x="87" y="360"/>
                    </a:lnTo>
                    <a:lnTo>
                      <a:pt x="93" y="373"/>
                    </a:lnTo>
                    <a:lnTo>
                      <a:pt x="98" y="384"/>
                    </a:lnTo>
                    <a:lnTo>
                      <a:pt x="101" y="387"/>
                    </a:lnTo>
                    <a:lnTo>
                      <a:pt x="104" y="388"/>
                    </a:lnTo>
                    <a:lnTo>
                      <a:pt x="104" y="388"/>
                    </a:lnTo>
                    <a:lnTo>
                      <a:pt x="111" y="388"/>
                    </a:lnTo>
                    <a:lnTo>
                      <a:pt x="121" y="391"/>
                    </a:lnTo>
                    <a:lnTo>
                      <a:pt x="129" y="395"/>
                    </a:lnTo>
                    <a:lnTo>
                      <a:pt x="134" y="398"/>
                    </a:lnTo>
                    <a:lnTo>
                      <a:pt x="136" y="402"/>
                    </a:lnTo>
                    <a:lnTo>
                      <a:pt x="136" y="402"/>
                    </a:lnTo>
                    <a:lnTo>
                      <a:pt x="138" y="406"/>
                    </a:lnTo>
                    <a:lnTo>
                      <a:pt x="135" y="411"/>
                    </a:lnTo>
                    <a:lnTo>
                      <a:pt x="135" y="411"/>
                    </a:lnTo>
                    <a:lnTo>
                      <a:pt x="122" y="433"/>
                    </a:lnTo>
                    <a:lnTo>
                      <a:pt x="110" y="460"/>
                    </a:lnTo>
                    <a:lnTo>
                      <a:pt x="104" y="471"/>
                    </a:lnTo>
                    <a:lnTo>
                      <a:pt x="101" y="482"/>
                    </a:lnTo>
                    <a:lnTo>
                      <a:pt x="98" y="492"/>
                    </a:lnTo>
                    <a:lnTo>
                      <a:pt x="98" y="497"/>
                    </a:lnTo>
                    <a:lnTo>
                      <a:pt x="98" y="497"/>
                    </a:lnTo>
                    <a:lnTo>
                      <a:pt x="100" y="504"/>
                    </a:lnTo>
                    <a:lnTo>
                      <a:pt x="100" y="511"/>
                    </a:lnTo>
                    <a:lnTo>
                      <a:pt x="96" y="527"/>
                    </a:lnTo>
                    <a:lnTo>
                      <a:pt x="96" y="527"/>
                    </a:lnTo>
                    <a:lnTo>
                      <a:pt x="91" y="535"/>
                    </a:lnTo>
                    <a:lnTo>
                      <a:pt x="90" y="542"/>
                    </a:lnTo>
                    <a:lnTo>
                      <a:pt x="90" y="542"/>
                    </a:lnTo>
                    <a:lnTo>
                      <a:pt x="91" y="546"/>
                    </a:lnTo>
                    <a:lnTo>
                      <a:pt x="93" y="552"/>
                    </a:lnTo>
                    <a:lnTo>
                      <a:pt x="100" y="565"/>
                    </a:lnTo>
                    <a:lnTo>
                      <a:pt x="108" y="576"/>
                    </a:lnTo>
                    <a:lnTo>
                      <a:pt x="112" y="580"/>
                    </a:lnTo>
                    <a:lnTo>
                      <a:pt x="115" y="582"/>
                    </a:lnTo>
                    <a:lnTo>
                      <a:pt x="115" y="582"/>
                    </a:lnTo>
                    <a:lnTo>
                      <a:pt x="118" y="583"/>
                    </a:lnTo>
                    <a:lnTo>
                      <a:pt x="121" y="582"/>
                    </a:lnTo>
                    <a:lnTo>
                      <a:pt x="121" y="582"/>
                    </a:lnTo>
                    <a:lnTo>
                      <a:pt x="135" y="565"/>
                    </a:lnTo>
                    <a:lnTo>
                      <a:pt x="143" y="553"/>
                    </a:lnTo>
                    <a:lnTo>
                      <a:pt x="143" y="552"/>
                    </a:lnTo>
                    <a:lnTo>
                      <a:pt x="143" y="553"/>
                    </a:lnTo>
                    <a:lnTo>
                      <a:pt x="143" y="553"/>
                    </a:lnTo>
                    <a:lnTo>
                      <a:pt x="146" y="556"/>
                    </a:lnTo>
                    <a:lnTo>
                      <a:pt x="153" y="565"/>
                    </a:lnTo>
                    <a:lnTo>
                      <a:pt x="160" y="577"/>
                    </a:lnTo>
                    <a:lnTo>
                      <a:pt x="164" y="584"/>
                    </a:lnTo>
                    <a:lnTo>
                      <a:pt x="166" y="593"/>
                    </a:lnTo>
                    <a:lnTo>
                      <a:pt x="166" y="593"/>
                    </a:lnTo>
                    <a:lnTo>
                      <a:pt x="177" y="636"/>
                    </a:lnTo>
                    <a:lnTo>
                      <a:pt x="181" y="657"/>
                    </a:lnTo>
                    <a:lnTo>
                      <a:pt x="183" y="668"/>
                    </a:lnTo>
                    <a:lnTo>
                      <a:pt x="183" y="668"/>
                    </a:lnTo>
                    <a:lnTo>
                      <a:pt x="183" y="671"/>
                    </a:lnTo>
                    <a:lnTo>
                      <a:pt x="180" y="674"/>
                    </a:lnTo>
                    <a:lnTo>
                      <a:pt x="174" y="678"/>
                    </a:lnTo>
                    <a:lnTo>
                      <a:pt x="174" y="678"/>
                    </a:lnTo>
                    <a:lnTo>
                      <a:pt x="169" y="682"/>
                    </a:lnTo>
                    <a:lnTo>
                      <a:pt x="167" y="685"/>
                    </a:lnTo>
                    <a:lnTo>
                      <a:pt x="167" y="687"/>
                    </a:lnTo>
                    <a:lnTo>
                      <a:pt x="167" y="687"/>
                    </a:lnTo>
                    <a:lnTo>
                      <a:pt x="169" y="688"/>
                    </a:lnTo>
                    <a:lnTo>
                      <a:pt x="174" y="691"/>
                    </a:lnTo>
                    <a:lnTo>
                      <a:pt x="174" y="691"/>
                    </a:lnTo>
                    <a:lnTo>
                      <a:pt x="190" y="695"/>
                    </a:lnTo>
                    <a:lnTo>
                      <a:pt x="201" y="699"/>
                    </a:lnTo>
                    <a:lnTo>
                      <a:pt x="205" y="701"/>
                    </a:lnTo>
                    <a:lnTo>
                      <a:pt x="209" y="705"/>
                    </a:lnTo>
                    <a:lnTo>
                      <a:pt x="212" y="709"/>
                    </a:lnTo>
                    <a:lnTo>
                      <a:pt x="213" y="713"/>
                    </a:lnTo>
                    <a:lnTo>
                      <a:pt x="213" y="713"/>
                    </a:lnTo>
                    <a:lnTo>
                      <a:pt x="220" y="731"/>
                    </a:lnTo>
                    <a:lnTo>
                      <a:pt x="222" y="740"/>
                    </a:lnTo>
                    <a:lnTo>
                      <a:pt x="222" y="750"/>
                    </a:lnTo>
                    <a:lnTo>
                      <a:pt x="222" y="750"/>
                    </a:lnTo>
                    <a:lnTo>
                      <a:pt x="223" y="762"/>
                    </a:lnTo>
                    <a:lnTo>
                      <a:pt x="225" y="772"/>
                    </a:lnTo>
                    <a:lnTo>
                      <a:pt x="229" y="780"/>
                    </a:lnTo>
                    <a:lnTo>
                      <a:pt x="230" y="782"/>
                    </a:lnTo>
                    <a:lnTo>
                      <a:pt x="233" y="783"/>
                    </a:lnTo>
                    <a:lnTo>
                      <a:pt x="233" y="783"/>
                    </a:lnTo>
                    <a:lnTo>
                      <a:pt x="254" y="780"/>
                    </a:lnTo>
                    <a:lnTo>
                      <a:pt x="269" y="778"/>
                    </a:lnTo>
                    <a:lnTo>
                      <a:pt x="269" y="778"/>
                    </a:lnTo>
                    <a:lnTo>
                      <a:pt x="269" y="778"/>
                    </a:lnTo>
                    <a:lnTo>
                      <a:pt x="269" y="778"/>
                    </a:lnTo>
                    <a:lnTo>
                      <a:pt x="272" y="779"/>
                    </a:lnTo>
                    <a:lnTo>
                      <a:pt x="281" y="782"/>
                    </a:lnTo>
                    <a:lnTo>
                      <a:pt x="288" y="783"/>
                    </a:lnTo>
                    <a:lnTo>
                      <a:pt x="292" y="782"/>
                    </a:lnTo>
                    <a:lnTo>
                      <a:pt x="295" y="780"/>
                    </a:lnTo>
                    <a:lnTo>
                      <a:pt x="295" y="780"/>
                    </a:lnTo>
                    <a:lnTo>
                      <a:pt x="296" y="776"/>
                    </a:lnTo>
                    <a:lnTo>
                      <a:pt x="296" y="776"/>
                    </a:lnTo>
                    <a:lnTo>
                      <a:pt x="299" y="772"/>
                    </a:lnTo>
                    <a:lnTo>
                      <a:pt x="302" y="769"/>
                    </a:lnTo>
                    <a:lnTo>
                      <a:pt x="307" y="768"/>
                    </a:lnTo>
                    <a:lnTo>
                      <a:pt x="314" y="769"/>
                    </a:lnTo>
                    <a:lnTo>
                      <a:pt x="314" y="769"/>
                    </a:lnTo>
                    <a:lnTo>
                      <a:pt x="330" y="771"/>
                    </a:lnTo>
                    <a:lnTo>
                      <a:pt x="351" y="772"/>
                    </a:lnTo>
                    <a:lnTo>
                      <a:pt x="384" y="775"/>
                    </a:lnTo>
                    <a:lnTo>
                      <a:pt x="384" y="775"/>
                    </a:lnTo>
                    <a:lnTo>
                      <a:pt x="387" y="773"/>
                    </a:lnTo>
                    <a:lnTo>
                      <a:pt x="391" y="772"/>
                    </a:lnTo>
                    <a:lnTo>
                      <a:pt x="401" y="765"/>
                    </a:lnTo>
                    <a:lnTo>
                      <a:pt x="412" y="755"/>
                    </a:lnTo>
                    <a:lnTo>
                      <a:pt x="412" y="755"/>
                    </a:lnTo>
                    <a:lnTo>
                      <a:pt x="412" y="755"/>
                    </a:lnTo>
                    <a:lnTo>
                      <a:pt x="447" y="783"/>
                    </a:lnTo>
                    <a:lnTo>
                      <a:pt x="457" y="722"/>
                    </a:lnTo>
                    <a:lnTo>
                      <a:pt x="457" y="722"/>
                    </a:lnTo>
                    <a:lnTo>
                      <a:pt x="1244" y="815"/>
                    </a:lnTo>
                    <a:lnTo>
                      <a:pt x="1260" y="667"/>
                    </a:lnTo>
                    <a:lnTo>
                      <a:pt x="1260" y="667"/>
                    </a:lnTo>
                    <a:lnTo>
                      <a:pt x="1244" y="664"/>
                    </a:lnTo>
                    <a:lnTo>
                      <a:pt x="1244" y="663"/>
                    </a:lnTo>
                    <a:lnTo>
                      <a:pt x="1244" y="663"/>
                    </a:lnTo>
                    <a:lnTo>
                      <a:pt x="1260" y="666"/>
                    </a:lnTo>
                    <a:lnTo>
                      <a:pt x="1307" y="191"/>
                    </a:lnTo>
                    <a:lnTo>
                      <a:pt x="1307" y="191"/>
                    </a:lnTo>
                    <a:lnTo>
                      <a:pt x="1306" y="191"/>
                    </a:lnTo>
                    <a:lnTo>
                      <a:pt x="1306" y="189"/>
                    </a:lnTo>
                    <a:lnTo>
                      <a:pt x="1306" y="189"/>
                    </a:lnTo>
                    <a:lnTo>
                      <a:pt x="1307" y="189"/>
                    </a:lnTo>
                    <a:lnTo>
                      <a:pt x="1307" y="188"/>
                    </a:lnTo>
                    <a:lnTo>
                      <a:pt x="1307" y="188"/>
                    </a:lnTo>
                    <a:lnTo>
                      <a:pt x="1179" y="171"/>
                    </a:lnTo>
                    <a:lnTo>
                      <a:pt x="1078" y="158"/>
                    </a:lnTo>
                    <a:lnTo>
                      <a:pt x="1030" y="154"/>
                    </a:lnTo>
                    <a:lnTo>
                      <a:pt x="992" y="151"/>
                    </a:lnTo>
                    <a:lnTo>
                      <a:pt x="992" y="151"/>
                    </a:lnTo>
                    <a:lnTo>
                      <a:pt x="954" y="147"/>
                    </a:lnTo>
                    <a:lnTo>
                      <a:pt x="903" y="143"/>
                    </a:lnTo>
                    <a:lnTo>
                      <a:pt x="778" y="128"/>
                    </a:lnTo>
                    <a:lnTo>
                      <a:pt x="550" y="97"/>
                    </a:lnTo>
                    <a:lnTo>
                      <a:pt x="550" y="97"/>
                    </a:lnTo>
                    <a:lnTo>
                      <a:pt x="519" y="93"/>
                    </a:lnTo>
                    <a:lnTo>
                      <a:pt x="519" y="93"/>
                    </a:lnTo>
                    <a:lnTo>
                      <a:pt x="433" y="77"/>
                    </a:lnTo>
                    <a:lnTo>
                      <a:pt x="278" y="48"/>
                    </a:lnTo>
                    <a:lnTo>
                      <a:pt x="28" y="0"/>
                    </a:lnTo>
                    <a:lnTo>
                      <a:pt x="28" y="0"/>
                    </a:lnTo>
                    <a:lnTo>
                      <a:pt x="17" y="53"/>
                    </a:lnTo>
                    <a:lnTo>
                      <a:pt x="12" y="81"/>
                    </a:lnTo>
                    <a:lnTo>
                      <a:pt x="9" y="97"/>
                    </a:lnTo>
                    <a:lnTo>
                      <a:pt x="9" y="97"/>
                    </a:lnTo>
                    <a:lnTo>
                      <a:pt x="9" y="104"/>
                    </a:lnTo>
                    <a:lnTo>
                      <a:pt x="6" y="112"/>
                    </a:lnTo>
                    <a:lnTo>
                      <a:pt x="6" y="112"/>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69"/>
              <p:cNvSpPr>
                <a:spLocks/>
              </p:cNvSpPr>
              <p:nvPr/>
            </p:nvSpPr>
            <p:spPr bwMode="auto">
              <a:xfrm>
                <a:off x="4935538" y="2347913"/>
                <a:ext cx="177800" cy="315912"/>
              </a:xfrm>
              <a:custGeom>
                <a:avLst/>
                <a:gdLst>
                  <a:gd name="T0" fmla="*/ 193 w 224"/>
                  <a:gd name="T1" fmla="*/ 97 h 400"/>
                  <a:gd name="T2" fmla="*/ 213 w 224"/>
                  <a:gd name="T3" fmla="*/ 87 h 400"/>
                  <a:gd name="T4" fmla="*/ 219 w 224"/>
                  <a:gd name="T5" fmla="*/ 83 h 400"/>
                  <a:gd name="T6" fmla="*/ 224 w 224"/>
                  <a:gd name="T7" fmla="*/ 73 h 400"/>
                  <a:gd name="T8" fmla="*/ 224 w 224"/>
                  <a:gd name="T9" fmla="*/ 70 h 400"/>
                  <a:gd name="T10" fmla="*/ 216 w 224"/>
                  <a:gd name="T11" fmla="*/ 66 h 400"/>
                  <a:gd name="T12" fmla="*/ 210 w 224"/>
                  <a:gd name="T13" fmla="*/ 63 h 400"/>
                  <a:gd name="T14" fmla="*/ 205 w 224"/>
                  <a:gd name="T15" fmla="*/ 59 h 400"/>
                  <a:gd name="T16" fmla="*/ 199 w 224"/>
                  <a:gd name="T17" fmla="*/ 46 h 400"/>
                  <a:gd name="T18" fmla="*/ 198 w 224"/>
                  <a:gd name="T19" fmla="*/ 28 h 400"/>
                  <a:gd name="T20" fmla="*/ 200 w 224"/>
                  <a:gd name="T21" fmla="*/ 0 h 400"/>
                  <a:gd name="T22" fmla="*/ 196 w 224"/>
                  <a:gd name="T23" fmla="*/ 3 h 400"/>
                  <a:gd name="T24" fmla="*/ 0 w 224"/>
                  <a:gd name="T25" fmla="*/ 66 h 400"/>
                  <a:gd name="T26" fmla="*/ 0 w 224"/>
                  <a:gd name="T27" fmla="*/ 66 h 400"/>
                  <a:gd name="T28" fmla="*/ 6 w 224"/>
                  <a:gd name="T29" fmla="*/ 108 h 400"/>
                  <a:gd name="T30" fmla="*/ 11 w 224"/>
                  <a:gd name="T31" fmla="*/ 136 h 400"/>
                  <a:gd name="T32" fmla="*/ 17 w 224"/>
                  <a:gd name="T33" fmla="*/ 159 h 400"/>
                  <a:gd name="T34" fmla="*/ 20 w 224"/>
                  <a:gd name="T35" fmla="*/ 166 h 400"/>
                  <a:gd name="T36" fmla="*/ 35 w 224"/>
                  <a:gd name="T37" fmla="*/ 213 h 400"/>
                  <a:gd name="T38" fmla="*/ 37 w 224"/>
                  <a:gd name="T39" fmla="*/ 229 h 400"/>
                  <a:gd name="T40" fmla="*/ 42 w 224"/>
                  <a:gd name="T41" fmla="*/ 258 h 400"/>
                  <a:gd name="T42" fmla="*/ 51 w 224"/>
                  <a:gd name="T43" fmla="*/ 272 h 400"/>
                  <a:gd name="T44" fmla="*/ 53 w 224"/>
                  <a:gd name="T45" fmla="*/ 273 h 400"/>
                  <a:gd name="T46" fmla="*/ 62 w 224"/>
                  <a:gd name="T47" fmla="*/ 282 h 400"/>
                  <a:gd name="T48" fmla="*/ 79 w 224"/>
                  <a:gd name="T49" fmla="*/ 317 h 400"/>
                  <a:gd name="T50" fmla="*/ 81 w 224"/>
                  <a:gd name="T51" fmla="*/ 329 h 400"/>
                  <a:gd name="T52" fmla="*/ 87 w 224"/>
                  <a:gd name="T53" fmla="*/ 400 h 400"/>
                  <a:gd name="T54" fmla="*/ 188 w 224"/>
                  <a:gd name="T55" fmla="*/ 383 h 400"/>
                  <a:gd name="T56" fmla="*/ 191 w 224"/>
                  <a:gd name="T57" fmla="*/ 383 h 400"/>
                  <a:gd name="T58" fmla="*/ 182 w 224"/>
                  <a:gd name="T59" fmla="*/ 374 h 400"/>
                  <a:gd name="T60" fmla="*/ 174 w 224"/>
                  <a:gd name="T61" fmla="*/ 329 h 400"/>
                  <a:gd name="T62" fmla="*/ 172 w 224"/>
                  <a:gd name="T63" fmla="*/ 320 h 400"/>
                  <a:gd name="T64" fmla="*/ 172 w 224"/>
                  <a:gd name="T65" fmla="*/ 279 h 400"/>
                  <a:gd name="T66" fmla="*/ 172 w 224"/>
                  <a:gd name="T67" fmla="*/ 265 h 400"/>
                  <a:gd name="T68" fmla="*/ 172 w 224"/>
                  <a:gd name="T69" fmla="*/ 220 h 400"/>
                  <a:gd name="T70" fmla="*/ 171 w 224"/>
                  <a:gd name="T71" fmla="*/ 194 h 400"/>
                  <a:gd name="T72" fmla="*/ 170 w 224"/>
                  <a:gd name="T73" fmla="*/ 119 h 400"/>
                  <a:gd name="T74" fmla="*/ 171 w 224"/>
                  <a:gd name="T75" fmla="*/ 115 h 400"/>
                  <a:gd name="T76" fmla="*/ 177 w 224"/>
                  <a:gd name="T77" fmla="*/ 107 h 400"/>
                  <a:gd name="T78" fmla="*/ 193 w 224"/>
                  <a:gd name="T79" fmla="*/ 9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4" h="400">
                    <a:moveTo>
                      <a:pt x="193" y="97"/>
                    </a:moveTo>
                    <a:lnTo>
                      <a:pt x="193" y="97"/>
                    </a:lnTo>
                    <a:lnTo>
                      <a:pt x="206" y="91"/>
                    </a:lnTo>
                    <a:lnTo>
                      <a:pt x="213" y="87"/>
                    </a:lnTo>
                    <a:lnTo>
                      <a:pt x="219" y="83"/>
                    </a:lnTo>
                    <a:lnTo>
                      <a:pt x="219" y="83"/>
                    </a:lnTo>
                    <a:lnTo>
                      <a:pt x="223" y="77"/>
                    </a:lnTo>
                    <a:lnTo>
                      <a:pt x="224" y="73"/>
                    </a:lnTo>
                    <a:lnTo>
                      <a:pt x="224" y="73"/>
                    </a:lnTo>
                    <a:lnTo>
                      <a:pt x="224" y="70"/>
                    </a:lnTo>
                    <a:lnTo>
                      <a:pt x="221" y="69"/>
                    </a:lnTo>
                    <a:lnTo>
                      <a:pt x="216" y="66"/>
                    </a:lnTo>
                    <a:lnTo>
                      <a:pt x="216" y="66"/>
                    </a:lnTo>
                    <a:lnTo>
                      <a:pt x="210" y="63"/>
                    </a:lnTo>
                    <a:lnTo>
                      <a:pt x="205" y="59"/>
                    </a:lnTo>
                    <a:lnTo>
                      <a:pt x="205" y="59"/>
                    </a:lnTo>
                    <a:lnTo>
                      <a:pt x="200" y="53"/>
                    </a:lnTo>
                    <a:lnTo>
                      <a:pt x="199" y="46"/>
                    </a:lnTo>
                    <a:lnTo>
                      <a:pt x="198" y="38"/>
                    </a:lnTo>
                    <a:lnTo>
                      <a:pt x="198" y="28"/>
                    </a:lnTo>
                    <a:lnTo>
                      <a:pt x="199" y="11"/>
                    </a:lnTo>
                    <a:lnTo>
                      <a:pt x="200" y="0"/>
                    </a:lnTo>
                    <a:lnTo>
                      <a:pt x="198" y="2"/>
                    </a:lnTo>
                    <a:lnTo>
                      <a:pt x="196" y="3"/>
                    </a:lnTo>
                    <a:lnTo>
                      <a:pt x="196" y="2"/>
                    </a:lnTo>
                    <a:lnTo>
                      <a:pt x="0" y="66"/>
                    </a:lnTo>
                    <a:lnTo>
                      <a:pt x="0" y="66"/>
                    </a:lnTo>
                    <a:lnTo>
                      <a:pt x="0" y="66"/>
                    </a:lnTo>
                    <a:lnTo>
                      <a:pt x="3" y="83"/>
                    </a:lnTo>
                    <a:lnTo>
                      <a:pt x="6" y="108"/>
                    </a:lnTo>
                    <a:lnTo>
                      <a:pt x="6" y="108"/>
                    </a:lnTo>
                    <a:lnTo>
                      <a:pt x="11" y="136"/>
                    </a:lnTo>
                    <a:lnTo>
                      <a:pt x="17" y="159"/>
                    </a:lnTo>
                    <a:lnTo>
                      <a:pt x="17" y="159"/>
                    </a:lnTo>
                    <a:lnTo>
                      <a:pt x="20" y="166"/>
                    </a:lnTo>
                    <a:lnTo>
                      <a:pt x="20" y="166"/>
                    </a:lnTo>
                    <a:lnTo>
                      <a:pt x="31" y="196"/>
                    </a:lnTo>
                    <a:lnTo>
                      <a:pt x="35" y="213"/>
                    </a:lnTo>
                    <a:lnTo>
                      <a:pt x="37" y="229"/>
                    </a:lnTo>
                    <a:lnTo>
                      <a:pt x="37" y="229"/>
                    </a:lnTo>
                    <a:lnTo>
                      <a:pt x="39" y="245"/>
                    </a:lnTo>
                    <a:lnTo>
                      <a:pt x="42" y="258"/>
                    </a:lnTo>
                    <a:lnTo>
                      <a:pt x="48" y="268"/>
                    </a:lnTo>
                    <a:lnTo>
                      <a:pt x="51" y="272"/>
                    </a:lnTo>
                    <a:lnTo>
                      <a:pt x="53" y="273"/>
                    </a:lnTo>
                    <a:lnTo>
                      <a:pt x="53" y="273"/>
                    </a:lnTo>
                    <a:lnTo>
                      <a:pt x="58" y="276"/>
                    </a:lnTo>
                    <a:lnTo>
                      <a:pt x="62" y="282"/>
                    </a:lnTo>
                    <a:lnTo>
                      <a:pt x="72" y="299"/>
                    </a:lnTo>
                    <a:lnTo>
                      <a:pt x="79" y="317"/>
                    </a:lnTo>
                    <a:lnTo>
                      <a:pt x="81" y="324"/>
                    </a:lnTo>
                    <a:lnTo>
                      <a:pt x="81" y="329"/>
                    </a:lnTo>
                    <a:lnTo>
                      <a:pt x="81" y="329"/>
                    </a:lnTo>
                    <a:lnTo>
                      <a:pt x="87" y="400"/>
                    </a:lnTo>
                    <a:lnTo>
                      <a:pt x="188" y="383"/>
                    </a:lnTo>
                    <a:lnTo>
                      <a:pt x="188" y="383"/>
                    </a:lnTo>
                    <a:lnTo>
                      <a:pt x="188" y="383"/>
                    </a:lnTo>
                    <a:lnTo>
                      <a:pt x="191" y="383"/>
                    </a:lnTo>
                    <a:lnTo>
                      <a:pt x="182" y="376"/>
                    </a:lnTo>
                    <a:lnTo>
                      <a:pt x="182" y="374"/>
                    </a:lnTo>
                    <a:lnTo>
                      <a:pt x="182" y="374"/>
                    </a:lnTo>
                    <a:lnTo>
                      <a:pt x="174" y="329"/>
                    </a:lnTo>
                    <a:lnTo>
                      <a:pt x="174" y="329"/>
                    </a:lnTo>
                    <a:lnTo>
                      <a:pt x="172" y="320"/>
                    </a:lnTo>
                    <a:lnTo>
                      <a:pt x="172" y="307"/>
                    </a:lnTo>
                    <a:lnTo>
                      <a:pt x="172" y="279"/>
                    </a:lnTo>
                    <a:lnTo>
                      <a:pt x="172" y="279"/>
                    </a:lnTo>
                    <a:lnTo>
                      <a:pt x="172" y="265"/>
                    </a:lnTo>
                    <a:lnTo>
                      <a:pt x="172" y="220"/>
                    </a:lnTo>
                    <a:lnTo>
                      <a:pt x="172" y="220"/>
                    </a:lnTo>
                    <a:lnTo>
                      <a:pt x="171" y="194"/>
                    </a:lnTo>
                    <a:lnTo>
                      <a:pt x="171" y="194"/>
                    </a:lnTo>
                    <a:lnTo>
                      <a:pt x="170" y="173"/>
                    </a:lnTo>
                    <a:lnTo>
                      <a:pt x="170" y="119"/>
                    </a:lnTo>
                    <a:lnTo>
                      <a:pt x="170" y="119"/>
                    </a:lnTo>
                    <a:lnTo>
                      <a:pt x="171" y="115"/>
                    </a:lnTo>
                    <a:lnTo>
                      <a:pt x="172" y="112"/>
                    </a:lnTo>
                    <a:lnTo>
                      <a:pt x="177" y="107"/>
                    </a:lnTo>
                    <a:lnTo>
                      <a:pt x="185" y="101"/>
                    </a:lnTo>
                    <a:lnTo>
                      <a:pt x="193" y="97"/>
                    </a:lnTo>
                    <a:lnTo>
                      <a:pt x="193" y="97"/>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3" name="Rectangle 70"/>
              <p:cNvSpPr>
                <a:spLocks noChangeArrowheads="1"/>
              </p:cNvSpPr>
              <p:nvPr/>
            </p:nvSpPr>
            <p:spPr bwMode="auto">
              <a:xfrm>
                <a:off x="4932363" y="2400300"/>
                <a:ext cx="1588" cy="1587"/>
              </a:xfrm>
              <a:prstGeom prst="rect">
                <a:avLst/>
              </a:prstGeom>
              <a:grpFill/>
              <a:ln w="9525">
                <a:solidFill>
                  <a:schemeClr val="tx1">
                    <a:lumMod val="50000"/>
                    <a:lumOff val="50000"/>
                  </a:schemeClr>
                </a:solidFill>
                <a:miter lim="800000"/>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4" name="Freeform 71"/>
              <p:cNvSpPr>
                <a:spLocks/>
              </p:cNvSpPr>
              <p:nvPr/>
            </p:nvSpPr>
            <p:spPr bwMode="auto">
              <a:xfrm>
                <a:off x="5070475" y="2309813"/>
                <a:ext cx="160338" cy="339725"/>
              </a:xfrm>
              <a:custGeom>
                <a:avLst/>
                <a:gdLst>
                  <a:gd name="T0" fmla="*/ 160 w 202"/>
                  <a:gd name="T1" fmla="*/ 402 h 428"/>
                  <a:gd name="T2" fmla="*/ 165 w 202"/>
                  <a:gd name="T3" fmla="*/ 396 h 428"/>
                  <a:gd name="T4" fmla="*/ 168 w 202"/>
                  <a:gd name="T5" fmla="*/ 390 h 428"/>
                  <a:gd name="T6" fmla="*/ 179 w 202"/>
                  <a:gd name="T7" fmla="*/ 371 h 428"/>
                  <a:gd name="T8" fmla="*/ 188 w 202"/>
                  <a:gd name="T9" fmla="*/ 360 h 428"/>
                  <a:gd name="T10" fmla="*/ 198 w 202"/>
                  <a:gd name="T11" fmla="*/ 350 h 428"/>
                  <a:gd name="T12" fmla="*/ 200 w 202"/>
                  <a:gd name="T13" fmla="*/ 348 h 428"/>
                  <a:gd name="T14" fmla="*/ 202 w 202"/>
                  <a:gd name="T15" fmla="*/ 344 h 428"/>
                  <a:gd name="T16" fmla="*/ 199 w 202"/>
                  <a:gd name="T17" fmla="*/ 334 h 428"/>
                  <a:gd name="T18" fmla="*/ 193 w 202"/>
                  <a:gd name="T19" fmla="*/ 325 h 428"/>
                  <a:gd name="T20" fmla="*/ 188 w 202"/>
                  <a:gd name="T21" fmla="*/ 315 h 428"/>
                  <a:gd name="T22" fmla="*/ 185 w 202"/>
                  <a:gd name="T23" fmla="*/ 312 h 428"/>
                  <a:gd name="T24" fmla="*/ 174 w 202"/>
                  <a:gd name="T25" fmla="*/ 299 h 428"/>
                  <a:gd name="T26" fmla="*/ 163 w 202"/>
                  <a:gd name="T27" fmla="*/ 291 h 428"/>
                  <a:gd name="T28" fmla="*/ 70 w 202"/>
                  <a:gd name="T29" fmla="*/ 0 h 428"/>
                  <a:gd name="T30" fmla="*/ 28 w 202"/>
                  <a:gd name="T31" fmla="*/ 46 h 428"/>
                  <a:gd name="T32" fmla="*/ 31 w 202"/>
                  <a:gd name="T33" fmla="*/ 46 h 428"/>
                  <a:gd name="T34" fmla="*/ 31 w 202"/>
                  <a:gd name="T35" fmla="*/ 54 h 428"/>
                  <a:gd name="T36" fmla="*/ 28 w 202"/>
                  <a:gd name="T37" fmla="*/ 81 h 428"/>
                  <a:gd name="T38" fmla="*/ 31 w 202"/>
                  <a:gd name="T39" fmla="*/ 99 h 428"/>
                  <a:gd name="T40" fmla="*/ 34 w 202"/>
                  <a:gd name="T41" fmla="*/ 105 h 428"/>
                  <a:gd name="T42" fmla="*/ 46 w 202"/>
                  <a:gd name="T43" fmla="*/ 112 h 428"/>
                  <a:gd name="T44" fmla="*/ 52 w 202"/>
                  <a:gd name="T45" fmla="*/ 116 h 428"/>
                  <a:gd name="T46" fmla="*/ 55 w 202"/>
                  <a:gd name="T47" fmla="*/ 119 h 428"/>
                  <a:gd name="T48" fmla="*/ 55 w 202"/>
                  <a:gd name="T49" fmla="*/ 122 h 428"/>
                  <a:gd name="T50" fmla="*/ 48 w 202"/>
                  <a:gd name="T51" fmla="*/ 131 h 428"/>
                  <a:gd name="T52" fmla="*/ 42 w 202"/>
                  <a:gd name="T53" fmla="*/ 136 h 428"/>
                  <a:gd name="T54" fmla="*/ 24 w 202"/>
                  <a:gd name="T55" fmla="*/ 145 h 428"/>
                  <a:gd name="T56" fmla="*/ 14 w 202"/>
                  <a:gd name="T57" fmla="*/ 150 h 428"/>
                  <a:gd name="T58" fmla="*/ 3 w 202"/>
                  <a:gd name="T59" fmla="*/ 159 h 428"/>
                  <a:gd name="T60" fmla="*/ 0 w 202"/>
                  <a:gd name="T61" fmla="*/ 166 h 428"/>
                  <a:gd name="T62" fmla="*/ 0 w 202"/>
                  <a:gd name="T63" fmla="*/ 220 h 428"/>
                  <a:gd name="T64" fmla="*/ 1 w 202"/>
                  <a:gd name="T65" fmla="*/ 241 h 428"/>
                  <a:gd name="T66" fmla="*/ 3 w 202"/>
                  <a:gd name="T67" fmla="*/ 312 h 428"/>
                  <a:gd name="T68" fmla="*/ 3 w 202"/>
                  <a:gd name="T69" fmla="*/ 326 h 428"/>
                  <a:gd name="T70" fmla="*/ 3 w 202"/>
                  <a:gd name="T71" fmla="*/ 354 h 428"/>
                  <a:gd name="T72" fmla="*/ 3 w 202"/>
                  <a:gd name="T73" fmla="*/ 376 h 428"/>
                  <a:gd name="T74" fmla="*/ 11 w 202"/>
                  <a:gd name="T75" fmla="*/ 421 h 428"/>
                  <a:gd name="T76" fmla="*/ 22 w 202"/>
                  <a:gd name="T77" fmla="*/ 428 h 428"/>
                  <a:gd name="T78" fmla="*/ 95 w 202"/>
                  <a:gd name="T79" fmla="*/ 417 h 428"/>
                  <a:gd name="T80" fmla="*/ 151 w 202"/>
                  <a:gd name="T81" fmla="*/ 405 h 428"/>
                  <a:gd name="T82" fmla="*/ 160 w 202"/>
                  <a:gd name="T83" fmla="*/ 40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2" h="428">
                    <a:moveTo>
                      <a:pt x="160" y="402"/>
                    </a:moveTo>
                    <a:lnTo>
                      <a:pt x="160" y="402"/>
                    </a:lnTo>
                    <a:lnTo>
                      <a:pt x="163" y="399"/>
                    </a:lnTo>
                    <a:lnTo>
                      <a:pt x="165" y="396"/>
                    </a:lnTo>
                    <a:lnTo>
                      <a:pt x="168" y="390"/>
                    </a:lnTo>
                    <a:lnTo>
                      <a:pt x="168" y="390"/>
                    </a:lnTo>
                    <a:lnTo>
                      <a:pt x="174" y="379"/>
                    </a:lnTo>
                    <a:lnTo>
                      <a:pt x="179" y="371"/>
                    </a:lnTo>
                    <a:lnTo>
                      <a:pt x="188" y="360"/>
                    </a:lnTo>
                    <a:lnTo>
                      <a:pt x="188" y="360"/>
                    </a:lnTo>
                    <a:lnTo>
                      <a:pt x="195" y="351"/>
                    </a:lnTo>
                    <a:lnTo>
                      <a:pt x="198" y="350"/>
                    </a:lnTo>
                    <a:lnTo>
                      <a:pt x="200" y="348"/>
                    </a:lnTo>
                    <a:lnTo>
                      <a:pt x="200" y="348"/>
                    </a:lnTo>
                    <a:lnTo>
                      <a:pt x="202" y="344"/>
                    </a:lnTo>
                    <a:lnTo>
                      <a:pt x="202" y="344"/>
                    </a:lnTo>
                    <a:lnTo>
                      <a:pt x="200" y="340"/>
                    </a:lnTo>
                    <a:lnTo>
                      <a:pt x="199" y="334"/>
                    </a:lnTo>
                    <a:lnTo>
                      <a:pt x="193" y="325"/>
                    </a:lnTo>
                    <a:lnTo>
                      <a:pt x="193" y="325"/>
                    </a:lnTo>
                    <a:lnTo>
                      <a:pt x="189" y="320"/>
                    </a:lnTo>
                    <a:lnTo>
                      <a:pt x="188" y="315"/>
                    </a:lnTo>
                    <a:lnTo>
                      <a:pt x="188" y="315"/>
                    </a:lnTo>
                    <a:lnTo>
                      <a:pt x="185" y="312"/>
                    </a:lnTo>
                    <a:lnTo>
                      <a:pt x="182" y="308"/>
                    </a:lnTo>
                    <a:lnTo>
                      <a:pt x="174" y="299"/>
                    </a:lnTo>
                    <a:lnTo>
                      <a:pt x="163" y="291"/>
                    </a:lnTo>
                    <a:lnTo>
                      <a:pt x="163" y="291"/>
                    </a:lnTo>
                    <a:lnTo>
                      <a:pt x="163" y="290"/>
                    </a:lnTo>
                    <a:lnTo>
                      <a:pt x="70" y="0"/>
                    </a:lnTo>
                    <a:lnTo>
                      <a:pt x="50" y="11"/>
                    </a:lnTo>
                    <a:lnTo>
                      <a:pt x="28" y="46"/>
                    </a:lnTo>
                    <a:lnTo>
                      <a:pt x="32" y="44"/>
                    </a:lnTo>
                    <a:lnTo>
                      <a:pt x="31" y="46"/>
                    </a:lnTo>
                    <a:lnTo>
                      <a:pt x="31" y="46"/>
                    </a:lnTo>
                    <a:lnTo>
                      <a:pt x="31" y="54"/>
                    </a:lnTo>
                    <a:lnTo>
                      <a:pt x="29" y="71"/>
                    </a:lnTo>
                    <a:lnTo>
                      <a:pt x="28" y="81"/>
                    </a:lnTo>
                    <a:lnTo>
                      <a:pt x="29" y="91"/>
                    </a:lnTo>
                    <a:lnTo>
                      <a:pt x="31" y="99"/>
                    </a:lnTo>
                    <a:lnTo>
                      <a:pt x="34" y="105"/>
                    </a:lnTo>
                    <a:lnTo>
                      <a:pt x="34" y="105"/>
                    </a:lnTo>
                    <a:lnTo>
                      <a:pt x="41" y="109"/>
                    </a:lnTo>
                    <a:lnTo>
                      <a:pt x="46" y="112"/>
                    </a:lnTo>
                    <a:lnTo>
                      <a:pt x="46" y="112"/>
                    </a:lnTo>
                    <a:lnTo>
                      <a:pt x="52" y="116"/>
                    </a:lnTo>
                    <a:lnTo>
                      <a:pt x="53" y="117"/>
                    </a:lnTo>
                    <a:lnTo>
                      <a:pt x="55" y="119"/>
                    </a:lnTo>
                    <a:lnTo>
                      <a:pt x="55" y="119"/>
                    </a:lnTo>
                    <a:lnTo>
                      <a:pt x="55" y="122"/>
                    </a:lnTo>
                    <a:lnTo>
                      <a:pt x="53" y="124"/>
                    </a:lnTo>
                    <a:lnTo>
                      <a:pt x="48" y="131"/>
                    </a:lnTo>
                    <a:lnTo>
                      <a:pt x="48" y="131"/>
                    </a:lnTo>
                    <a:lnTo>
                      <a:pt x="42" y="136"/>
                    </a:lnTo>
                    <a:lnTo>
                      <a:pt x="36" y="140"/>
                    </a:lnTo>
                    <a:lnTo>
                      <a:pt x="24" y="145"/>
                    </a:lnTo>
                    <a:lnTo>
                      <a:pt x="24" y="145"/>
                    </a:lnTo>
                    <a:lnTo>
                      <a:pt x="14" y="150"/>
                    </a:lnTo>
                    <a:lnTo>
                      <a:pt x="7" y="154"/>
                    </a:lnTo>
                    <a:lnTo>
                      <a:pt x="3" y="159"/>
                    </a:lnTo>
                    <a:lnTo>
                      <a:pt x="1" y="162"/>
                    </a:lnTo>
                    <a:lnTo>
                      <a:pt x="0" y="166"/>
                    </a:lnTo>
                    <a:lnTo>
                      <a:pt x="0" y="220"/>
                    </a:lnTo>
                    <a:lnTo>
                      <a:pt x="0" y="220"/>
                    </a:lnTo>
                    <a:lnTo>
                      <a:pt x="1" y="241"/>
                    </a:lnTo>
                    <a:lnTo>
                      <a:pt x="1" y="241"/>
                    </a:lnTo>
                    <a:lnTo>
                      <a:pt x="3" y="267"/>
                    </a:lnTo>
                    <a:lnTo>
                      <a:pt x="3" y="312"/>
                    </a:lnTo>
                    <a:lnTo>
                      <a:pt x="3" y="312"/>
                    </a:lnTo>
                    <a:lnTo>
                      <a:pt x="3" y="326"/>
                    </a:lnTo>
                    <a:lnTo>
                      <a:pt x="3" y="326"/>
                    </a:lnTo>
                    <a:lnTo>
                      <a:pt x="3" y="354"/>
                    </a:lnTo>
                    <a:lnTo>
                      <a:pt x="3" y="367"/>
                    </a:lnTo>
                    <a:lnTo>
                      <a:pt x="3" y="376"/>
                    </a:lnTo>
                    <a:lnTo>
                      <a:pt x="3" y="376"/>
                    </a:lnTo>
                    <a:lnTo>
                      <a:pt x="11" y="421"/>
                    </a:lnTo>
                    <a:lnTo>
                      <a:pt x="22" y="428"/>
                    </a:lnTo>
                    <a:lnTo>
                      <a:pt x="22" y="428"/>
                    </a:lnTo>
                    <a:lnTo>
                      <a:pt x="52" y="424"/>
                    </a:lnTo>
                    <a:lnTo>
                      <a:pt x="95" y="417"/>
                    </a:lnTo>
                    <a:lnTo>
                      <a:pt x="136" y="409"/>
                    </a:lnTo>
                    <a:lnTo>
                      <a:pt x="151" y="405"/>
                    </a:lnTo>
                    <a:lnTo>
                      <a:pt x="160" y="402"/>
                    </a:lnTo>
                    <a:lnTo>
                      <a:pt x="160" y="402"/>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5" name="Freeform 72"/>
              <p:cNvSpPr>
                <a:spLocks/>
              </p:cNvSpPr>
              <p:nvPr/>
            </p:nvSpPr>
            <p:spPr bwMode="auto">
              <a:xfrm>
                <a:off x="5127625" y="1990725"/>
                <a:ext cx="369888" cy="588962"/>
              </a:xfrm>
              <a:custGeom>
                <a:avLst/>
                <a:gdLst>
                  <a:gd name="T0" fmla="*/ 102 w 465"/>
                  <a:gd name="T1" fmla="*/ 700 h 741"/>
                  <a:gd name="T2" fmla="*/ 115 w 465"/>
                  <a:gd name="T3" fmla="*/ 716 h 741"/>
                  <a:gd name="T4" fmla="*/ 129 w 465"/>
                  <a:gd name="T5" fmla="*/ 741 h 741"/>
                  <a:gd name="T6" fmla="*/ 148 w 465"/>
                  <a:gd name="T7" fmla="*/ 682 h 741"/>
                  <a:gd name="T8" fmla="*/ 157 w 465"/>
                  <a:gd name="T9" fmla="*/ 651 h 741"/>
                  <a:gd name="T10" fmla="*/ 154 w 465"/>
                  <a:gd name="T11" fmla="*/ 629 h 741"/>
                  <a:gd name="T12" fmla="*/ 160 w 465"/>
                  <a:gd name="T13" fmla="*/ 602 h 741"/>
                  <a:gd name="T14" fmla="*/ 168 w 465"/>
                  <a:gd name="T15" fmla="*/ 590 h 741"/>
                  <a:gd name="T16" fmla="*/ 179 w 465"/>
                  <a:gd name="T17" fmla="*/ 580 h 741"/>
                  <a:gd name="T18" fmla="*/ 211 w 465"/>
                  <a:gd name="T19" fmla="*/ 577 h 741"/>
                  <a:gd name="T20" fmla="*/ 234 w 465"/>
                  <a:gd name="T21" fmla="*/ 570 h 741"/>
                  <a:gd name="T22" fmla="*/ 244 w 465"/>
                  <a:gd name="T23" fmla="*/ 555 h 741"/>
                  <a:gd name="T24" fmla="*/ 269 w 465"/>
                  <a:gd name="T25" fmla="*/ 534 h 741"/>
                  <a:gd name="T26" fmla="*/ 283 w 465"/>
                  <a:gd name="T27" fmla="*/ 520 h 741"/>
                  <a:gd name="T28" fmla="*/ 274 w 465"/>
                  <a:gd name="T29" fmla="*/ 496 h 741"/>
                  <a:gd name="T30" fmla="*/ 263 w 465"/>
                  <a:gd name="T31" fmla="*/ 466 h 741"/>
                  <a:gd name="T32" fmla="*/ 266 w 465"/>
                  <a:gd name="T33" fmla="*/ 451 h 741"/>
                  <a:gd name="T34" fmla="*/ 291 w 465"/>
                  <a:gd name="T35" fmla="*/ 462 h 741"/>
                  <a:gd name="T36" fmla="*/ 318 w 465"/>
                  <a:gd name="T37" fmla="*/ 480 h 741"/>
                  <a:gd name="T38" fmla="*/ 325 w 465"/>
                  <a:gd name="T39" fmla="*/ 479 h 741"/>
                  <a:gd name="T40" fmla="*/ 325 w 465"/>
                  <a:gd name="T41" fmla="*/ 455 h 741"/>
                  <a:gd name="T42" fmla="*/ 333 w 465"/>
                  <a:gd name="T43" fmla="*/ 438 h 741"/>
                  <a:gd name="T44" fmla="*/ 345 w 465"/>
                  <a:gd name="T45" fmla="*/ 433 h 741"/>
                  <a:gd name="T46" fmla="*/ 370 w 465"/>
                  <a:gd name="T47" fmla="*/ 438 h 741"/>
                  <a:gd name="T48" fmla="*/ 412 w 465"/>
                  <a:gd name="T49" fmla="*/ 402 h 741"/>
                  <a:gd name="T50" fmla="*/ 444 w 465"/>
                  <a:gd name="T51" fmla="*/ 377 h 741"/>
                  <a:gd name="T52" fmla="*/ 465 w 465"/>
                  <a:gd name="T53" fmla="*/ 335 h 741"/>
                  <a:gd name="T54" fmla="*/ 464 w 465"/>
                  <a:gd name="T55" fmla="*/ 315 h 741"/>
                  <a:gd name="T56" fmla="*/ 448 w 465"/>
                  <a:gd name="T57" fmla="*/ 296 h 741"/>
                  <a:gd name="T58" fmla="*/ 434 w 465"/>
                  <a:gd name="T59" fmla="*/ 276 h 741"/>
                  <a:gd name="T60" fmla="*/ 431 w 465"/>
                  <a:gd name="T61" fmla="*/ 276 h 741"/>
                  <a:gd name="T62" fmla="*/ 416 w 465"/>
                  <a:gd name="T63" fmla="*/ 297 h 741"/>
                  <a:gd name="T64" fmla="*/ 399 w 465"/>
                  <a:gd name="T65" fmla="*/ 293 h 741"/>
                  <a:gd name="T66" fmla="*/ 378 w 465"/>
                  <a:gd name="T67" fmla="*/ 273 h 741"/>
                  <a:gd name="T68" fmla="*/ 373 w 465"/>
                  <a:gd name="T69" fmla="*/ 255 h 741"/>
                  <a:gd name="T70" fmla="*/ 381 w 465"/>
                  <a:gd name="T71" fmla="*/ 244 h 741"/>
                  <a:gd name="T72" fmla="*/ 345 w 465"/>
                  <a:gd name="T73" fmla="*/ 237 h 741"/>
                  <a:gd name="T74" fmla="*/ 318 w 465"/>
                  <a:gd name="T75" fmla="*/ 211 h 741"/>
                  <a:gd name="T76" fmla="*/ 305 w 465"/>
                  <a:gd name="T77" fmla="*/ 164 h 741"/>
                  <a:gd name="T78" fmla="*/ 280 w 465"/>
                  <a:gd name="T79" fmla="*/ 59 h 741"/>
                  <a:gd name="T80" fmla="*/ 267 w 465"/>
                  <a:gd name="T81" fmla="*/ 21 h 741"/>
                  <a:gd name="T82" fmla="*/ 234 w 465"/>
                  <a:gd name="T83" fmla="*/ 3 h 741"/>
                  <a:gd name="T84" fmla="*/ 210 w 465"/>
                  <a:gd name="T85" fmla="*/ 0 h 741"/>
                  <a:gd name="T86" fmla="*/ 186 w 465"/>
                  <a:gd name="T87" fmla="*/ 14 h 741"/>
                  <a:gd name="T88" fmla="*/ 148 w 465"/>
                  <a:gd name="T89" fmla="*/ 39 h 741"/>
                  <a:gd name="T90" fmla="*/ 126 w 465"/>
                  <a:gd name="T91" fmla="*/ 38 h 741"/>
                  <a:gd name="T92" fmla="*/ 113 w 465"/>
                  <a:gd name="T93" fmla="*/ 22 h 741"/>
                  <a:gd name="T94" fmla="*/ 85 w 465"/>
                  <a:gd name="T95" fmla="*/ 90 h 741"/>
                  <a:gd name="T96" fmla="*/ 66 w 465"/>
                  <a:gd name="T97" fmla="*/ 154 h 741"/>
                  <a:gd name="T98" fmla="*/ 69 w 465"/>
                  <a:gd name="T99" fmla="*/ 164 h 741"/>
                  <a:gd name="T100" fmla="*/ 70 w 465"/>
                  <a:gd name="T101" fmla="*/ 183 h 741"/>
                  <a:gd name="T102" fmla="*/ 63 w 465"/>
                  <a:gd name="T103" fmla="*/ 235 h 741"/>
                  <a:gd name="T104" fmla="*/ 64 w 465"/>
                  <a:gd name="T105" fmla="*/ 268 h 741"/>
                  <a:gd name="T106" fmla="*/ 67 w 465"/>
                  <a:gd name="T107" fmla="*/ 286 h 741"/>
                  <a:gd name="T108" fmla="*/ 50 w 465"/>
                  <a:gd name="T109" fmla="*/ 319 h 741"/>
                  <a:gd name="T110" fmla="*/ 34 w 465"/>
                  <a:gd name="T111" fmla="*/ 395 h 741"/>
                  <a:gd name="T112" fmla="*/ 0 w 465"/>
                  <a:gd name="T113" fmla="*/ 401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65" h="741">
                    <a:moveTo>
                      <a:pt x="0" y="406"/>
                    </a:moveTo>
                    <a:lnTo>
                      <a:pt x="90" y="691"/>
                    </a:lnTo>
                    <a:lnTo>
                      <a:pt x="90" y="691"/>
                    </a:lnTo>
                    <a:lnTo>
                      <a:pt x="102" y="700"/>
                    </a:lnTo>
                    <a:lnTo>
                      <a:pt x="111" y="709"/>
                    </a:lnTo>
                    <a:lnTo>
                      <a:pt x="113" y="713"/>
                    </a:lnTo>
                    <a:lnTo>
                      <a:pt x="115" y="716"/>
                    </a:lnTo>
                    <a:lnTo>
                      <a:pt x="115" y="716"/>
                    </a:lnTo>
                    <a:lnTo>
                      <a:pt x="120" y="726"/>
                    </a:lnTo>
                    <a:lnTo>
                      <a:pt x="120" y="726"/>
                    </a:lnTo>
                    <a:lnTo>
                      <a:pt x="126" y="733"/>
                    </a:lnTo>
                    <a:lnTo>
                      <a:pt x="129" y="741"/>
                    </a:lnTo>
                    <a:lnTo>
                      <a:pt x="129" y="741"/>
                    </a:lnTo>
                    <a:lnTo>
                      <a:pt x="139" y="705"/>
                    </a:lnTo>
                    <a:lnTo>
                      <a:pt x="144" y="692"/>
                    </a:lnTo>
                    <a:lnTo>
                      <a:pt x="148" y="682"/>
                    </a:lnTo>
                    <a:lnTo>
                      <a:pt x="148" y="682"/>
                    </a:lnTo>
                    <a:lnTo>
                      <a:pt x="154" y="668"/>
                    </a:lnTo>
                    <a:lnTo>
                      <a:pt x="157" y="660"/>
                    </a:lnTo>
                    <a:lnTo>
                      <a:pt x="157" y="651"/>
                    </a:lnTo>
                    <a:lnTo>
                      <a:pt x="155" y="643"/>
                    </a:lnTo>
                    <a:lnTo>
                      <a:pt x="155" y="643"/>
                    </a:lnTo>
                    <a:lnTo>
                      <a:pt x="154" y="629"/>
                    </a:lnTo>
                    <a:lnTo>
                      <a:pt x="154" y="629"/>
                    </a:lnTo>
                    <a:lnTo>
                      <a:pt x="153" y="619"/>
                    </a:lnTo>
                    <a:lnTo>
                      <a:pt x="154" y="612"/>
                    </a:lnTo>
                    <a:lnTo>
                      <a:pt x="157" y="607"/>
                    </a:lnTo>
                    <a:lnTo>
                      <a:pt x="160" y="602"/>
                    </a:lnTo>
                    <a:lnTo>
                      <a:pt x="160" y="602"/>
                    </a:lnTo>
                    <a:lnTo>
                      <a:pt x="164" y="597"/>
                    </a:lnTo>
                    <a:lnTo>
                      <a:pt x="168" y="590"/>
                    </a:lnTo>
                    <a:lnTo>
                      <a:pt x="168" y="590"/>
                    </a:lnTo>
                    <a:lnTo>
                      <a:pt x="169" y="586"/>
                    </a:lnTo>
                    <a:lnTo>
                      <a:pt x="172" y="583"/>
                    </a:lnTo>
                    <a:lnTo>
                      <a:pt x="175" y="581"/>
                    </a:lnTo>
                    <a:lnTo>
                      <a:pt x="179" y="580"/>
                    </a:lnTo>
                    <a:lnTo>
                      <a:pt x="189" y="579"/>
                    </a:lnTo>
                    <a:lnTo>
                      <a:pt x="199" y="577"/>
                    </a:lnTo>
                    <a:lnTo>
                      <a:pt x="199" y="577"/>
                    </a:lnTo>
                    <a:lnTo>
                      <a:pt x="211" y="577"/>
                    </a:lnTo>
                    <a:lnTo>
                      <a:pt x="224" y="576"/>
                    </a:lnTo>
                    <a:lnTo>
                      <a:pt x="224" y="576"/>
                    </a:lnTo>
                    <a:lnTo>
                      <a:pt x="230" y="573"/>
                    </a:lnTo>
                    <a:lnTo>
                      <a:pt x="234" y="570"/>
                    </a:lnTo>
                    <a:lnTo>
                      <a:pt x="237" y="566"/>
                    </a:lnTo>
                    <a:lnTo>
                      <a:pt x="239" y="562"/>
                    </a:lnTo>
                    <a:lnTo>
                      <a:pt x="239" y="562"/>
                    </a:lnTo>
                    <a:lnTo>
                      <a:pt x="244" y="555"/>
                    </a:lnTo>
                    <a:lnTo>
                      <a:pt x="248" y="549"/>
                    </a:lnTo>
                    <a:lnTo>
                      <a:pt x="256" y="541"/>
                    </a:lnTo>
                    <a:lnTo>
                      <a:pt x="269" y="534"/>
                    </a:lnTo>
                    <a:lnTo>
                      <a:pt x="269" y="534"/>
                    </a:lnTo>
                    <a:lnTo>
                      <a:pt x="274" y="530"/>
                    </a:lnTo>
                    <a:lnTo>
                      <a:pt x="279" y="527"/>
                    </a:lnTo>
                    <a:lnTo>
                      <a:pt x="281" y="523"/>
                    </a:lnTo>
                    <a:lnTo>
                      <a:pt x="283" y="520"/>
                    </a:lnTo>
                    <a:lnTo>
                      <a:pt x="283" y="520"/>
                    </a:lnTo>
                    <a:lnTo>
                      <a:pt x="283" y="514"/>
                    </a:lnTo>
                    <a:lnTo>
                      <a:pt x="281" y="508"/>
                    </a:lnTo>
                    <a:lnTo>
                      <a:pt x="274" y="496"/>
                    </a:lnTo>
                    <a:lnTo>
                      <a:pt x="274" y="496"/>
                    </a:lnTo>
                    <a:lnTo>
                      <a:pt x="267" y="483"/>
                    </a:lnTo>
                    <a:lnTo>
                      <a:pt x="265" y="475"/>
                    </a:lnTo>
                    <a:lnTo>
                      <a:pt x="263" y="466"/>
                    </a:lnTo>
                    <a:lnTo>
                      <a:pt x="263" y="466"/>
                    </a:lnTo>
                    <a:lnTo>
                      <a:pt x="263" y="455"/>
                    </a:lnTo>
                    <a:lnTo>
                      <a:pt x="263" y="452"/>
                    </a:lnTo>
                    <a:lnTo>
                      <a:pt x="266" y="451"/>
                    </a:lnTo>
                    <a:lnTo>
                      <a:pt x="266" y="451"/>
                    </a:lnTo>
                    <a:lnTo>
                      <a:pt x="270" y="450"/>
                    </a:lnTo>
                    <a:lnTo>
                      <a:pt x="276" y="452"/>
                    </a:lnTo>
                    <a:lnTo>
                      <a:pt x="291" y="462"/>
                    </a:lnTo>
                    <a:lnTo>
                      <a:pt x="291" y="462"/>
                    </a:lnTo>
                    <a:lnTo>
                      <a:pt x="308" y="475"/>
                    </a:lnTo>
                    <a:lnTo>
                      <a:pt x="308" y="475"/>
                    </a:lnTo>
                    <a:lnTo>
                      <a:pt x="318" y="480"/>
                    </a:lnTo>
                    <a:lnTo>
                      <a:pt x="322" y="482"/>
                    </a:lnTo>
                    <a:lnTo>
                      <a:pt x="324" y="482"/>
                    </a:lnTo>
                    <a:lnTo>
                      <a:pt x="324" y="482"/>
                    </a:lnTo>
                    <a:lnTo>
                      <a:pt x="325" y="479"/>
                    </a:lnTo>
                    <a:lnTo>
                      <a:pt x="324" y="475"/>
                    </a:lnTo>
                    <a:lnTo>
                      <a:pt x="324" y="475"/>
                    </a:lnTo>
                    <a:lnTo>
                      <a:pt x="324" y="462"/>
                    </a:lnTo>
                    <a:lnTo>
                      <a:pt x="325" y="455"/>
                    </a:lnTo>
                    <a:lnTo>
                      <a:pt x="328" y="447"/>
                    </a:lnTo>
                    <a:lnTo>
                      <a:pt x="328" y="447"/>
                    </a:lnTo>
                    <a:lnTo>
                      <a:pt x="329" y="443"/>
                    </a:lnTo>
                    <a:lnTo>
                      <a:pt x="333" y="438"/>
                    </a:lnTo>
                    <a:lnTo>
                      <a:pt x="336" y="436"/>
                    </a:lnTo>
                    <a:lnTo>
                      <a:pt x="340" y="434"/>
                    </a:lnTo>
                    <a:lnTo>
                      <a:pt x="340" y="434"/>
                    </a:lnTo>
                    <a:lnTo>
                      <a:pt x="345" y="433"/>
                    </a:lnTo>
                    <a:lnTo>
                      <a:pt x="350" y="433"/>
                    </a:lnTo>
                    <a:lnTo>
                      <a:pt x="359" y="434"/>
                    </a:lnTo>
                    <a:lnTo>
                      <a:pt x="366" y="436"/>
                    </a:lnTo>
                    <a:lnTo>
                      <a:pt x="370" y="438"/>
                    </a:lnTo>
                    <a:lnTo>
                      <a:pt x="370" y="438"/>
                    </a:lnTo>
                    <a:lnTo>
                      <a:pt x="382" y="424"/>
                    </a:lnTo>
                    <a:lnTo>
                      <a:pt x="395" y="413"/>
                    </a:lnTo>
                    <a:lnTo>
                      <a:pt x="412" y="402"/>
                    </a:lnTo>
                    <a:lnTo>
                      <a:pt x="412" y="402"/>
                    </a:lnTo>
                    <a:lnTo>
                      <a:pt x="429" y="389"/>
                    </a:lnTo>
                    <a:lnTo>
                      <a:pt x="437" y="384"/>
                    </a:lnTo>
                    <a:lnTo>
                      <a:pt x="444" y="377"/>
                    </a:lnTo>
                    <a:lnTo>
                      <a:pt x="450" y="368"/>
                    </a:lnTo>
                    <a:lnTo>
                      <a:pt x="455" y="359"/>
                    </a:lnTo>
                    <a:lnTo>
                      <a:pt x="461" y="347"/>
                    </a:lnTo>
                    <a:lnTo>
                      <a:pt x="465" y="335"/>
                    </a:lnTo>
                    <a:lnTo>
                      <a:pt x="465" y="335"/>
                    </a:lnTo>
                    <a:lnTo>
                      <a:pt x="465" y="328"/>
                    </a:lnTo>
                    <a:lnTo>
                      <a:pt x="465" y="321"/>
                    </a:lnTo>
                    <a:lnTo>
                      <a:pt x="464" y="315"/>
                    </a:lnTo>
                    <a:lnTo>
                      <a:pt x="462" y="310"/>
                    </a:lnTo>
                    <a:lnTo>
                      <a:pt x="455" y="301"/>
                    </a:lnTo>
                    <a:lnTo>
                      <a:pt x="448" y="296"/>
                    </a:lnTo>
                    <a:lnTo>
                      <a:pt x="448" y="296"/>
                    </a:lnTo>
                    <a:lnTo>
                      <a:pt x="438" y="287"/>
                    </a:lnTo>
                    <a:lnTo>
                      <a:pt x="436" y="282"/>
                    </a:lnTo>
                    <a:lnTo>
                      <a:pt x="434" y="276"/>
                    </a:lnTo>
                    <a:lnTo>
                      <a:pt x="434" y="276"/>
                    </a:lnTo>
                    <a:lnTo>
                      <a:pt x="433" y="273"/>
                    </a:lnTo>
                    <a:lnTo>
                      <a:pt x="433" y="273"/>
                    </a:lnTo>
                    <a:lnTo>
                      <a:pt x="431" y="276"/>
                    </a:lnTo>
                    <a:lnTo>
                      <a:pt x="431" y="276"/>
                    </a:lnTo>
                    <a:lnTo>
                      <a:pt x="430" y="282"/>
                    </a:lnTo>
                    <a:lnTo>
                      <a:pt x="427" y="287"/>
                    </a:lnTo>
                    <a:lnTo>
                      <a:pt x="422" y="293"/>
                    </a:lnTo>
                    <a:lnTo>
                      <a:pt x="416" y="297"/>
                    </a:lnTo>
                    <a:lnTo>
                      <a:pt x="416" y="297"/>
                    </a:lnTo>
                    <a:lnTo>
                      <a:pt x="410" y="297"/>
                    </a:lnTo>
                    <a:lnTo>
                      <a:pt x="405" y="296"/>
                    </a:lnTo>
                    <a:lnTo>
                      <a:pt x="399" y="293"/>
                    </a:lnTo>
                    <a:lnTo>
                      <a:pt x="392" y="289"/>
                    </a:lnTo>
                    <a:lnTo>
                      <a:pt x="392" y="289"/>
                    </a:lnTo>
                    <a:lnTo>
                      <a:pt x="384" y="280"/>
                    </a:lnTo>
                    <a:lnTo>
                      <a:pt x="378" y="273"/>
                    </a:lnTo>
                    <a:lnTo>
                      <a:pt x="374" y="268"/>
                    </a:lnTo>
                    <a:lnTo>
                      <a:pt x="373" y="261"/>
                    </a:lnTo>
                    <a:lnTo>
                      <a:pt x="373" y="261"/>
                    </a:lnTo>
                    <a:lnTo>
                      <a:pt x="373" y="255"/>
                    </a:lnTo>
                    <a:lnTo>
                      <a:pt x="375" y="251"/>
                    </a:lnTo>
                    <a:lnTo>
                      <a:pt x="380" y="244"/>
                    </a:lnTo>
                    <a:lnTo>
                      <a:pt x="380" y="244"/>
                    </a:lnTo>
                    <a:lnTo>
                      <a:pt x="381" y="244"/>
                    </a:lnTo>
                    <a:lnTo>
                      <a:pt x="381" y="244"/>
                    </a:lnTo>
                    <a:lnTo>
                      <a:pt x="366" y="242"/>
                    </a:lnTo>
                    <a:lnTo>
                      <a:pt x="354" y="240"/>
                    </a:lnTo>
                    <a:lnTo>
                      <a:pt x="345" y="237"/>
                    </a:lnTo>
                    <a:lnTo>
                      <a:pt x="333" y="231"/>
                    </a:lnTo>
                    <a:lnTo>
                      <a:pt x="325" y="223"/>
                    </a:lnTo>
                    <a:lnTo>
                      <a:pt x="321" y="217"/>
                    </a:lnTo>
                    <a:lnTo>
                      <a:pt x="318" y="211"/>
                    </a:lnTo>
                    <a:lnTo>
                      <a:pt x="315" y="206"/>
                    </a:lnTo>
                    <a:lnTo>
                      <a:pt x="314" y="197"/>
                    </a:lnTo>
                    <a:lnTo>
                      <a:pt x="314" y="197"/>
                    </a:lnTo>
                    <a:lnTo>
                      <a:pt x="305" y="164"/>
                    </a:lnTo>
                    <a:lnTo>
                      <a:pt x="295" y="125"/>
                    </a:lnTo>
                    <a:lnTo>
                      <a:pt x="295" y="125"/>
                    </a:lnTo>
                    <a:lnTo>
                      <a:pt x="284" y="80"/>
                    </a:lnTo>
                    <a:lnTo>
                      <a:pt x="280" y="59"/>
                    </a:lnTo>
                    <a:lnTo>
                      <a:pt x="277" y="41"/>
                    </a:lnTo>
                    <a:lnTo>
                      <a:pt x="277" y="41"/>
                    </a:lnTo>
                    <a:lnTo>
                      <a:pt x="273" y="29"/>
                    </a:lnTo>
                    <a:lnTo>
                      <a:pt x="267" y="21"/>
                    </a:lnTo>
                    <a:lnTo>
                      <a:pt x="260" y="14"/>
                    </a:lnTo>
                    <a:lnTo>
                      <a:pt x="252" y="10"/>
                    </a:lnTo>
                    <a:lnTo>
                      <a:pt x="244" y="6"/>
                    </a:lnTo>
                    <a:lnTo>
                      <a:pt x="234" y="3"/>
                    </a:lnTo>
                    <a:lnTo>
                      <a:pt x="217" y="1"/>
                    </a:lnTo>
                    <a:lnTo>
                      <a:pt x="217" y="1"/>
                    </a:lnTo>
                    <a:lnTo>
                      <a:pt x="210" y="0"/>
                    </a:lnTo>
                    <a:lnTo>
                      <a:pt x="210" y="0"/>
                    </a:lnTo>
                    <a:lnTo>
                      <a:pt x="204" y="0"/>
                    </a:lnTo>
                    <a:lnTo>
                      <a:pt x="199" y="3"/>
                    </a:lnTo>
                    <a:lnTo>
                      <a:pt x="186" y="14"/>
                    </a:lnTo>
                    <a:lnTo>
                      <a:pt x="186" y="14"/>
                    </a:lnTo>
                    <a:lnTo>
                      <a:pt x="169" y="27"/>
                    </a:lnTo>
                    <a:lnTo>
                      <a:pt x="160" y="34"/>
                    </a:lnTo>
                    <a:lnTo>
                      <a:pt x="148" y="39"/>
                    </a:lnTo>
                    <a:lnTo>
                      <a:pt x="148" y="39"/>
                    </a:lnTo>
                    <a:lnTo>
                      <a:pt x="141" y="41"/>
                    </a:lnTo>
                    <a:lnTo>
                      <a:pt x="136" y="41"/>
                    </a:lnTo>
                    <a:lnTo>
                      <a:pt x="130" y="41"/>
                    </a:lnTo>
                    <a:lnTo>
                      <a:pt x="126" y="38"/>
                    </a:lnTo>
                    <a:lnTo>
                      <a:pt x="126" y="38"/>
                    </a:lnTo>
                    <a:lnTo>
                      <a:pt x="119" y="34"/>
                    </a:lnTo>
                    <a:lnTo>
                      <a:pt x="116" y="28"/>
                    </a:lnTo>
                    <a:lnTo>
                      <a:pt x="113" y="22"/>
                    </a:lnTo>
                    <a:lnTo>
                      <a:pt x="112" y="18"/>
                    </a:lnTo>
                    <a:lnTo>
                      <a:pt x="112" y="18"/>
                    </a:lnTo>
                    <a:lnTo>
                      <a:pt x="97" y="57"/>
                    </a:lnTo>
                    <a:lnTo>
                      <a:pt x="85" y="90"/>
                    </a:lnTo>
                    <a:lnTo>
                      <a:pt x="73" y="125"/>
                    </a:lnTo>
                    <a:lnTo>
                      <a:pt x="73" y="125"/>
                    </a:lnTo>
                    <a:lnTo>
                      <a:pt x="69" y="143"/>
                    </a:lnTo>
                    <a:lnTo>
                      <a:pt x="66" y="154"/>
                    </a:lnTo>
                    <a:lnTo>
                      <a:pt x="66" y="160"/>
                    </a:lnTo>
                    <a:lnTo>
                      <a:pt x="67" y="162"/>
                    </a:lnTo>
                    <a:lnTo>
                      <a:pt x="67" y="162"/>
                    </a:lnTo>
                    <a:lnTo>
                      <a:pt x="69" y="164"/>
                    </a:lnTo>
                    <a:lnTo>
                      <a:pt x="70" y="168"/>
                    </a:lnTo>
                    <a:lnTo>
                      <a:pt x="71" y="174"/>
                    </a:lnTo>
                    <a:lnTo>
                      <a:pt x="70" y="183"/>
                    </a:lnTo>
                    <a:lnTo>
                      <a:pt x="70" y="183"/>
                    </a:lnTo>
                    <a:lnTo>
                      <a:pt x="69" y="203"/>
                    </a:lnTo>
                    <a:lnTo>
                      <a:pt x="66" y="220"/>
                    </a:lnTo>
                    <a:lnTo>
                      <a:pt x="66" y="220"/>
                    </a:lnTo>
                    <a:lnTo>
                      <a:pt x="63" y="235"/>
                    </a:lnTo>
                    <a:lnTo>
                      <a:pt x="62" y="248"/>
                    </a:lnTo>
                    <a:lnTo>
                      <a:pt x="63" y="259"/>
                    </a:lnTo>
                    <a:lnTo>
                      <a:pt x="63" y="263"/>
                    </a:lnTo>
                    <a:lnTo>
                      <a:pt x="64" y="268"/>
                    </a:lnTo>
                    <a:lnTo>
                      <a:pt x="64" y="268"/>
                    </a:lnTo>
                    <a:lnTo>
                      <a:pt x="67" y="273"/>
                    </a:lnTo>
                    <a:lnTo>
                      <a:pt x="69" y="279"/>
                    </a:lnTo>
                    <a:lnTo>
                      <a:pt x="67" y="286"/>
                    </a:lnTo>
                    <a:lnTo>
                      <a:pt x="66" y="293"/>
                    </a:lnTo>
                    <a:lnTo>
                      <a:pt x="59" y="307"/>
                    </a:lnTo>
                    <a:lnTo>
                      <a:pt x="50" y="319"/>
                    </a:lnTo>
                    <a:lnTo>
                      <a:pt x="50" y="319"/>
                    </a:lnTo>
                    <a:lnTo>
                      <a:pt x="48" y="326"/>
                    </a:lnTo>
                    <a:lnTo>
                      <a:pt x="43" y="339"/>
                    </a:lnTo>
                    <a:lnTo>
                      <a:pt x="38" y="368"/>
                    </a:lnTo>
                    <a:lnTo>
                      <a:pt x="34" y="395"/>
                    </a:lnTo>
                    <a:lnTo>
                      <a:pt x="31" y="408"/>
                    </a:lnTo>
                    <a:lnTo>
                      <a:pt x="31" y="409"/>
                    </a:lnTo>
                    <a:lnTo>
                      <a:pt x="0" y="401"/>
                    </a:lnTo>
                    <a:lnTo>
                      <a:pt x="0" y="401"/>
                    </a:lnTo>
                    <a:lnTo>
                      <a:pt x="0" y="406"/>
                    </a:lnTo>
                    <a:lnTo>
                      <a:pt x="0" y="406"/>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73"/>
              <p:cNvSpPr>
                <a:spLocks/>
              </p:cNvSpPr>
              <p:nvPr/>
            </p:nvSpPr>
            <p:spPr bwMode="auto">
              <a:xfrm>
                <a:off x="5230813" y="2578100"/>
                <a:ext cx="3175" cy="9525"/>
              </a:xfrm>
              <a:custGeom>
                <a:avLst/>
                <a:gdLst>
                  <a:gd name="T0" fmla="*/ 0 w 4"/>
                  <a:gd name="T1" fmla="*/ 11 h 13"/>
                  <a:gd name="T2" fmla="*/ 0 w 4"/>
                  <a:gd name="T3" fmla="*/ 11 h 13"/>
                  <a:gd name="T4" fmla="*/ 1 w 4"/>
                  <a:gd name="T5" fmla="*/ 11 h 13"/>
                  <a:gd name="T6" fmla="*/ 1 w 4"/>
                  <a:gd name="T7" fmla="*/ 11 h 13"/>
                  <a:gd name="T8" fmla="*/ 1 w 4"/>
                  <a:gd name="T9" fmla="*/ 13 h 13"/>
                  <a:gd name="T10" fmla="*/ 1 w 4"/>
                  <a:gd name="T11" fmla="*/ 13 h 13"/>
                  <a:gd name="T12" fmla="*/ 3 w 4"/>
                  <a:gd name="T13" fmla="*/ 9 h 13"/>
                  <a:gd name="T14" fmla="*/ 3 w 4"/>
                  <a:gd name="T15" fmla="*/ 9 h 13"/>
                  <a:gd name="T16" fmla="*/ 4 w 4"/>
                  <a:gd name="T17" fmla="*/ 4 h 13"/>
                  <a:gd name="T18" fmla="*/ 3 w 4"/>
                  <a:gd name="T19" fmla="*/ 0 h 13"/>
                  <a:gd name="T20" fmla="*/ 3 w 4"/>
                  <a:gd name="T21" fmla="*/ 0 h 13"/>
                  <a:gd name="T22" fmla="*/ 1 w 4"/>
                  <a:gd name="T23" fmla="*/ 9 h 13"/>
                  <a:gd name="T24" fmla="*/ 1 w 4"/>
                  <a:gd name="T25" fmla="*/ 9 h 13"/>
                  <a:gd name="T26" fmla="*/ 0 w 4"/>
                  <a:gd name="T27" fmla="*/ 11 h 13"/>
                  <a:gd name="T28" fmla="*/ 0 w 4"/>
                  <a:gd name="T29"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13">
                    <a:moveTo>
                      <a:pt x="0" y="11"/>
                    </a:moveTo>
                    <a:lnTo>
                      <a:pt x="0" y="11"/>
                    </a:lnTo>
                    <a:lnTo>
                      <a:pt x="1" y="11"/>
                    </a:lnTo>
                    <a:lnTo>
                      <a:pt x="1" y="11"/>
                    </a:lnTo>
                    <a:lnTo>
                      <a:pt x="1" y="13"/>
                    </a:lnTo>
                    <a:lnTo>
                      <a:pt x="1" y="13"/>
                    </a:lnTo>
                    <a:lnTo>
                      <a:pt x="3" y="9"/>
                    </a:lnTo>
                    <a:lnTo>
                      <a:pt x="3" y="9"/>
                    </a:lnTo>
                    <a:lnTo>
                      <a:pt x="4" y="4"/>
                    </a:lnTo>
                    <a:lnTo>
                      <a:pt x="3" y="0"/>
                    </a:lnTo>
                    <a:lnTo>
                      <a:pt x="3" y="0"/>
                    </a:lnTo>
                    <a:lnTo>
                      <a:pt x="1" y="9"/>
                    </a:lnTo>
                    <a:lnTo>
                      <a:pt x="1" y="9"/>
                    </a:lnTo>
                    <a:lnTo>
                      <a:pt x="0" y="11"/>
                    </a:lnTo>
                    <a:lnTo>
                      <a:pt x="0" y="11"/>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7" name="Freeform 74"/>
              <p:cNvSpPr>
                <a:spLocks/>
              </p:cNvSpPr>
              <p:nvPr/>
            </p:nvSpPr>
            <p:spPr bwMode="auto">
              <a:xfrm>
                <a:off x="3817938" y="4343400"/>
                <a:ext cx="930275" cy="711200"/>
              </a:xfrm>
              <a:custGeom>
                <a:avLst/>
                <a:gdLst>
                  <a:gd name="T0" fmla="*/ 814 w 1171"/>
                  <a:gd name="T1" fmla="*/ 633 h 895"/>
                  <a:gd name="T2" fmla="*/ 849 w 1171"/>
                  <a:gd name="T3" fmla="*/ 692 h 895"/>
                  <a:gd name="T4" fmla="*/ 860 w 1171"/>
                  <a:gd name="T5" fmla="*/ 695 h 895"/>
                  <a:gd name="T6" fmla="*/ 886 w 1171"/>
                  <a:gd name="T7" fmla="*/ 698 h 895"/>
                  <a:gd name="T8" fmla="*/ 921 w 1171"/>
                  <a:gd name="T9" fmla="*/ 744 h 895"/>
                  <a:gd name="T10" fmla="*/ 930 w 1171"/>
                  <a:gd name="T11" fmla="*/ 786 h 895"/>
                  <a:gd name="T12" fmla="*/ 963 w 1171"/>
                  <a:gd name="T13" fmla="*/ 773 h 895"/>
                  <a:gd name="T14" fmla="*/ 991 w 1171"/>
                  <a:gd name="T15" fmla="*/ 801 h 895"/>
                  <a:gd name="T16" fmla="*/ 1031 w 1171"/>
                  <a:gd name="T17" fmla="*/ 871 h 895"/>
                  <a:gd name="T18" fmla="*/ 1060 w 1171"/>
                  <a:gd name="T19" fmla="*/ 895 h 895"/>
                  <a:gd name="T20" fmla="*/ 1073 w 1171"/>
                  <a:gd name="T21" fmla="*/ 881 h 895"/>
                  <a:gd name="T22" fmla="*/ 1109 w 1171"/>
                  <a:gd name="T23" fmla="*/ 857 h 895"/>
                  <a:gd name="T24" fmla="*/ 1139 w 1171"/>
                  <a:gd name="T25" fmla="*/ 836 h 895"/>
                  <a:gd name="T26" fmla="*/ 1148 w 1171"/>
                  <a:gd name="T27" fmla="*/ 791 h 895"/>
                  <a:gd name="T28" fmla="*/ 1171 w 1171"/>
                  <a:gd name="T29" fmla="*/ 738 h 895"/>
                  <a:gd name="T30" fmla="*/ 1165 w 1171"/>
                  <a:gd name="T31" fmla="*/ 677 h 895"/>
                  <a:gd name="T32" fmla="*/ 1134 w 1171"/>
                  <a:gd name="T33" fmla="*/ 573 h 895"/>
                  <a:gd name="T34" fmla="*/ 1084 w 1171"/>
                  <a:gd name="T35" fmla="*/ 473 h 895"/>
                  <a:gd name="T36" fmla="*/ 1036 w 1171"/>
                  <a:gd name="T37" fmla="*/ 426 h 895"/>
                  <a:gd name="T38" fmla="*/ 1025 w 1171"/>
                  <a:gd name="T39" fmla="*/ 382 h 895"/>
                  <a:gd name="T40" fmla="*/ 1040 w 1171"/>
                  <a:gd name="T41" fmla="*/ 356 h 895"/>
                  <a:gd name="T42" fmla="*/ 1001 w 1171"/>
                  <a:gd name="T43" fmla="*/ 304 h 895"/>
                  <a:gd name="T44" fmla="*/ 949 w 1171"/>
                  <a:gd name="T45" fmla="*/ 242 h 895"/>
                  <a:gd name="T46" fmla="*/ 913 w 1171"/>
                  <a:gd name="T47" fmla="*/ 162 h 895"/>
                  <a:gd name="T48" fmla="*/ 854 w 1171"/>
                  <a:gd name="T49" fmla="*/ 14 h 895"/>
                  <a:gd name="T50" fmla="*/ 830 w 1171"/>
                  <a:gd name="T51" fmla="*/ 10 h 895"/>
                  <a:gd name="T52" fmla="*/ 800 w 1171"/>
                  <a:gd name="T53" fmla="*/ 4 h 895"/>
                  <a:gd name="T54" fmla="*/ 773 w 1171"/>
                  <a:gd name="T55" fmla="*/ 11 h 895"/>
                  <a:gd name="T56" fmla="*/ 772 w 1171"/>
                  <a:gd name="T57" fmla="*/ 67 h 895"/>
                  <a:gd name="T58" fmla="*/ 760 w 1171"/>
                  <a:gd name="T59" fmla="*/ 73 h 895"/>
                  <a:gd name="T60" fmla="*/ 386 w 1171"/>
                  <a:gd name="T61" fmla="*/ 78 h 895"/>
                  <a:gd name="T62" fmla="*/ 0 w 1171"/>
                  <a:gd name="T63" fmla="*/ 74 h 895"/>
                  <a:gd name="T64" fmla="*/ 30 w 1171"/>
                  <a:gd name="T65" fmla="*/ 111 h 895"/>
                  <a:gd name="T66" fmla="*/ 33 w 1171"/>
                  <a:gd name="T67" fmla="*/ 125 h 895"/>
                  <a:gd name="T68" fmla="*/ 39 w 1171"/>
                  <a:gd name="T69" fmla="*/ 175 h 895"/>
                  <a:gd name="T70" fmla="*/ 112 w 1171"/>
                  <a:gd name="T71" fmla="*/ 154 h 895"/>
                  <a:gd name="T72" fmla="*/ 238 w 1171"/>
                  <a:gd name="T73" fmla="*/ 171 h 895"/>
                  <a:gd name="T74" fmla="*/ 323 w 1171"/>
                  <a:gd name="T75" fmla="*/ 219 h 895"/>
                  <a:gd name="T76" fmla="*/ 355 w 1171"/>
                  <a:gd name="T77" fmla="*/ 235 h 895"/>
                  <a:gd name="T78" fmla="*/ 413 w 1171"/>
                  <a:gd name="T79" fmla="*/ 213 h 895"/>
                  <a:gd name="T80" fmla="*/ 440 w 1171"/>
                  <a:gd name="T81" fmla="*/ 200 h 895"/>
                  <a:gd name="T82" fmla="*/ 455 w 1171"/>
                  <a:gd name="T83" fmla="*/ 174 h 895"/>
                  <a:gd name="T84" fmla="*/ 482 w 1171"/>
                  <a:gd name="T85" fmla="*/ 165 h 895"/>
                  <a:gd name="T86" fmla="*/ 566 w 1171"/>
                  <a:gd name="T87" fmla="*/ 190 h 895"/>
                  <a:gd name="T88" fmla="*/ 616 w 1171"/>
                  <a:gd name="T89" fmla="*/ 244 h 895"/>
                  <a:gd name="T90" fmla="*/ 661 w 1171"/>
                  <a:gd name="T91" fmla="*/ 280 h 895"/>
                  <a:gd name="T92" fmla="*/ 711 w 1171"/>
                  <a:gd name="T93" fmla="*/ 314 h 895"/>
                  <a:gd name="T94" fmla="*/ 735 w 1171"/>
                  <a:gd name="T95" fmla="*/ 346 h 895"/>
                  <a:gd name="T96" fmla="*/ 729 w 1171"/>
                  <a:gd name="T97" fmla="*/ 409 h 895"/>
                  <a:gd name="T98" fmla="*/ 725 w 1171"/>
                  <a:gd name="T99" fmla="*/ 457 h 895"/>
                  <a:gd name="T100" fmla="*/ 736 w 1171"/>
                  <a:gd name="T101" fmla="*/ 513 h 895"/>
                  <a:gd name="T102" fmla="*/ 745 w 1171"/>
                  <a:gd name="T103" fmla="*/ 524 h 895"/>
                  <a:gd name="T104" fmla="*/ 753 w 1171"/>
                  <a:gd name="T105" fmla="*/ 483 h 895"/>
                  <a:gd name="T106" fmla="*/ 776 w 1171"/>
                  <a:gd name="T107" fmla="*/ 480 h 895"/>
                  <a:gd name="T108" fmla="*/ 776 w 1171"/>
                  <a:gd name="T109" fmla="*/ 497 h 895"/>
                  <a:gd name="T110" fmla="*/ 755 w 1171"/>
                  <a:gd name="T111" fmla="*/ 537 h 895"/>
                  <a:gd name="T112" fmla="*/ 767 w 1171"/>
                  <a:gd name="T113" fmla="*/ 572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71" h="895">
                    <a:moveTo>
                      <a:pt x="781" y="591"/>
                    </a:moveTo>
                    <a:lnTo>
                      <a:pt x="781" y="591"/>
                    </a:lnTo>
                    <a:lnTo>
                      <a:pt x="795" y="611"/>
                    </a:lnTo>
                    <a:lnTo>
                      <a:pt x="807" y="625"/>
                    </a:lnTo>
                    <a:lnTo>
                      <a:pt x="807" y="625"/>
                    </a:lnTo>
                    <a:lnTo>
                      <a:pt x="814" y="633"/>
                    </a:lnTo>
                    <a:lnTo>
                      <a:pt x="822" y="646"/>
                    </a:lnTo>
                    <a:lnTo>
                      <a:pt x="837" y="674"/>
                    </a:lnTo>
                    <a:lnTo>
                      <a:pt x="837" y="674"/>
                    </a:lnTo>
                    <a:lnTo>
                      <a:pt x="846" y="689"/>
                    </a:lnTo>
                    <a:lnTo>
                      <a:pt x="846" y="689"/>
                    </a:lnTo>
                    <a:lnTo>
                      <a:pt x="849" y="692"/>
                    </a:lnTo>
                    <a:lnTo>
                      <a:pt x="849" y="692"/>
                    </a:lnTo>
                    <a:lnTo>
                      <a:pt x="851" y="698"/>
                    </a:lnTo>
                    <a:lnTo>
                      <a:pt x="853" y="698"/>
                    </a:lnTo>
                    <a:lnTo>
                      <a:pt x="856" y="696"/>
                    </a:lnTo>
                    <a:lnTo>
                      <a:pt x="856" y="696"/>
                    </a:lnTo>
                    <a:lnTo>
                      <a:pt x="860" y="695"/>
                    </a:lnTo>
                    <a:lnTo>
                      <a:pt x="868" y="692"/>
                    </a:lnTo>
                    <a:lnTo>
                      <a:pt x="868" y="692"/>
                    </a:lnTo>
                    <a:lnTo>
                      <a:pt x="872" y="691"/>
                    </a:lnTo>
                    <a:lnTo>
                      <a:pt x="877" y="692"/>
                    </a:lnTo>
                    <a:lnTo>
                      <a:pt x="882" y="695"/>
                    </a:lnTo>
                    <a:lnTo>
                      <a:pt x="886" y="698"/>
                    </a:lnTo>
                    <a:lnTo>
                      <a:pt x="886" y="698"/>
                    </a:lnTo>
                    <a:lnTo>
                      <a:pt x="893" y="703"/>
                    </a:lnTo>
                    <a:lnTo>
                      <a:pt x="899" y="710"/>
                    </a:lnTo>
                    <a:lnTo>
                      <a:pt x="910" y="724"/>
                    </a:lnTo>
                    <a:lnTo>
                      <a:pt x="919" y="738"/>
                    </a:lnTo>
                    <a:lnTo>
                      <a:pt x="921" y="744"/>
                    </a:lnTo>
                    <a:lnTo>
                      <a:pt x="921" y="748"/>
                    </a:lnTo>
                    <a:lnTo>
                      <a:pt x="921" y="748"/>
                    </a:lnTo>
                    <a:lnTo>
                      <a:pt x="923" y="758"/>
                    </a:lnTo>
                    <a:lnTo>
                      <a:pt x="926" y="769"/>
                    </a:lnTo>
                    <a:lnTo>
                      <a:pt x="930" y="786"/>
                    </a:lnTo>
                    <a:lnTo>
                      <a:pt x="930" y="786"/>
                    </a:lnTo>
                    <a:lnTo>
                      <a:pt x="935" y="783"/>
                    </a:lnTo>
                    <a:lnTo>
                      <a:pt x="942" y="777"/>
                    </a:lnTo>
                    <a:lnTo>
                      <a:pt x="952" y="773"/>
                    </a:lnTo>
                    <a:lnTo>
                      <a:pt x="958" y="773"/>
                    </a:lnTo>
                    <a:lnTo>
                      <a:pt x="963" y="773"/>
                    </a:lnTo>
                    <a:lnTo>
                      <a:pt x="963" y="773"/>
                    </a:lnTo>
                    <a:lnTo>
                      <a:pt x="968" y="773"/>
                    </a:lnTo>
                    <a:lnTo>
                      <a:pt x="972" y="775"/>
                    </a:lnTo>
                    <a:lnTo>
                      <a:pt x="975" y="777"/>
                    </a:lnTo>
                    <a:lnTo>
                      <a:pt x="977" y="782"/>
                    </a:lnTo>
                    <a:lnTo>
                      <a:pt x="977" y="782"/>
                    </a:lnTo>
                    <a:lnTo>
                      <a:pt x="991" y="801"/>
                    </a:lnTo>
                    <a:lnTo>
                      <a:pt x="1007" y="825"/>
                    </a:lnTo>
                    <a:lnTo>
                      <a:pt x="1021" y="848"/>
                    </a:lnTo>
                    <a:lnTo>
                      <a:pt x="1025" y="857"/>
                    </a:lnTo>
                    <a:lnTo>
                      <a:pt x="1028" y="866"/>
                    </a:lnTo>
                    <a:lnTo>
                      <a:pt x="1028" y="866"/>
                    </a:lnTo>
                    <a:lnTo>
                      <a:pt x="1031" y="871"/>
                    </a:lnTo>
                    <a:lnTo>
                      <a:pt x="1033" y="877"/>
                    </a:lnTo>
                    <a:lnTo>
                      <a:pt x="1042" y="885"/>
                    </a:lnTo>
                    <a:lnTo>
                      <a:pt x="1052" y="892"/>
                    </a:lnTo>
                    <a:lnTo>
                      <a:pt x="1056" y="895"/>
                    </a:lnTo>
                    <a:lnTo>
                      <a:pt x="1060" y="895"/>
                    </a:lnTo>
                    <a:lnTo>
                      <a:pt x="1060" y="895"/>
                    </a:lnTo>
                    <a:lnTo>
                      <a:pt x="1064" y="895"/>
                    </a:lnTo>
                    <a:lnTo>
                      <a:pt x="1066" y="894"/>
                    </a:lnTo>
                    <a:lnTo>
                      <a:pt x="1069" y="891"/>
                    </a:lnTo>
                    <a:lnTo>
                      <a:pt x="1070" y="888"/>
                    </a:lnTo>
                    <a:lnTo>
                      <a:pt x="1070" y="888"/>
                    </a:lnTo>
                    <a:lnTo>
                      <a:pt x="1073" y="881"/>
                    </a:lnTo>
                    <a:lnTo>
                      <a:pt x="1078" y="876"/>
                    </a:lnTo>
                    <a:lnTo>
                      <a:pt x="1084" y="870"/>
                    </a:lnTo>
                    <a:lnTo>
                      <a:pt x="1091" y="866"/>
                    </a:lnTo>
                    <a:lnTo>
                      <a:pt x="1104" y="859"/>
                    </a:lnTo>
                    <a:lnTo>
                      <a:pt x="1109" y="857"/>
                    </a:lnTo>
                    <a:lnTo>
                      <a:pt x="1109" y="857"/>
                    </a:lnTo>
                    <a:lnTo>
                      <a:pt x="1115" y="856"/>
                    </a:lnTo>
                    <a:lnTo>
                      <a:pt x="1119" y="855"/>
                    </a:lnTo>
                    <a:lnTo>
                      <a:pt x="1125" y="852"/>
                    </a:lnTo>
                    <a:lnTo>
                      <a:pt x="1130" y="848"/>
                    </a:lnTo>
                    <a:lnTo>
                      <a:pt x="1134" y="843"/>
                    </a:lnTo>
                    <a:lnTo>
                      <a:pt x="1139" y="836"/>
                    </a:lnTo>
                    <a:lnTo>
                      <a:pt x="1139" y="827"/>
                    </a:lnTo>
                    <a:lnTo>
                      <a:pt x="1139" y="827"/>
                    </a:lnTo>
                    <a:lnTo>
                      <a:pt x="1140" y="814"/>
                    </a:lnTo>
                    <a:lnTo>
                      <a:pt x="1141" y="806"/>
                    </a:lnTo>
                    <a:lnTo>
                      <a:pt x="1144" y="800"/>
                    </a:lnTo>
                    <a:lnTo>
                      <a:pt x="1148" y="791"/>
                    </a:lnTo>
                    <a:lnTo>
                      <a:pt x="1148" y="791"/>
                    </a:lnTo>
                    <a:lnTo>
                      <a:pt x="1160" y="776"/>
                    </a:lnTo>
                    <a:lnTo>
                      <a:pt x="1160" y="776"/>
                    </a:lnTo>
                    <a:lnTo>
                      <a:pt x="1167" y="761"/>
                    </a:lnTo>
                    <a:lnTo>
                      <a:pt x="1171" y="748"/>
                    </a:lnTo>
                    <a:lnTo>
                      <a:pt x="1171" y="738"/>
                    </a:lnTo>
                    <a:lnTo>
                      <a:pt x="1171" y="728"/>
                    </a:lnTo>
                    <a:lnTo>
                      <a:pt x="1171" y="728"/>
                    </a:lnTo>
                    <a:lnTo>
                      <a:pt x="1169" y="720"/>
                    </a:lnTo>
                    <a:lnTo>
                      <a:pt x="1169" y="720"/>
                    </a:lnTo>
                    <a:lnTo>
                      <a:pt x="1169" y="705"/>
                    </a:lnTo>
                    <a:lnTo>
                      <a:pt x="1165" y="677"/>
                    </a:lnTo>
                    <a:lnTo>
                      <a:pt x="1157" y="639"/>
                    </a:lnTo>
                    <a:lnTo>
                      <a:pt x="1150" y="618"/>
                    </a:lnTo>
                    <a:lnTo>
                      <a:pt x="1143" y="594"/>
                    </a:lnTo>
                    <a:lnTo>
                      <a:pt x="1143" y="594"/>
                    </a:lnTo>
                    <a:lnTo>
                      <a:pt x="1134" y="573"/>
                    </a:lnTo>
                    <a:lnTo>
                      <a:pt x="1134" y="573"/>
                    </a:lnTo>
                    <a:lnTo>
                      <a:pt x="1122" y="538"/>
                    </a:lnTo>
                    <a:lnTo>
                      <a:pt x="1115" y="523"/>
                    </a:lnTo>
                    <a:lnTo>
                      <a:pt x="1109" y="509"/>
                    </a:lnTo>
                    <a:lnTo>
                      <a:pt x="1101" y="496"/>
                    </a:lnTo>
                    <a:lnTo>
                      <a:pt x="1092" y="483"/>
                    </a:lnTo>
                    <a:lnTo>
                      <a:pt x="1084" y="473"/>
                    </a:lnTo>
                    <a:lnTo>
                      <a:pt x="1073" y="464"/>
                    </a:lnTo>
                    <a:lnTo>
                      <a:pt x="1073" y="464"/>
                    </a:lnTo>
                    <a:lnTo>
                      <a:pt x="1052" y="445"/>
                    </a:lnTo>
                    <a:lnTo>
                      <a:pt x="1045" y="440"/>
                    </a:lnTo>
                    <a:lnTo>
                      <a:pt x="1040" y="433"/>
                    </a:lnTo>
                    <a:lnTo>
                      <a:pt x="1036" y="426"/>
                    </a:lnTo>
                    <a:lnTo>
                      <a:pt x="1033" y="419"/>
                    </a:lnTo>
                    <a:lnTo>
                      <a:pt x="1028" y="399"/>
                    </a:lnTo>
                    <a:lnTo>
                      <a:pt x="1028" y="395"/>
                    </a:lnTo>
                    <a:lnTo>
                      <a:pt x="1028" y="395"/>
                    </a:lnTo>
                    <a:lnTo>
                      <a:pt x="1026" y="388"/>
                    </a:lnTo>
                    <a:lnTo>
                      <a:pt x="1025" y="382"/>
                    </a:lnTo>
                    <a:lnTo>
                      <a:pt x="1026" y="378"/>
                    </a:lnTo>
                    <a:lnTo>
                      <a:pt x="1028" y="374"/>
                    </a:lnTo>
                    <a:lnTo>
                      <a:pt x="1031" y="367"/>
                    </a:lnTo>
                    <a:lnTo>
                      <a:pt x="1036" y="363"/>
                    </a:lnTo>
                    <a:lnTo>
                      <a:pt x="1036" y="363"/>
                    </a:lnTo>
                    <a:lnTo>
                      <a:pt x="1040" y="356"/>
                    </a:lnTo>
                    <a:lnTo>
                      <a:pt x="1042" y="353"/>
                    </a:lnTo>
                    <a:lnTo>
                      <a:pt x="1042" y="347"/>
                    </a:lnTo>
                    <a:lnTo>
                      <a:pt x="1042" y="347"/>
                    </a:lnTo>
                    <a:lnTo>
                      <a:pt x="1036" y="339"/>
                    </a:lnTo>
                    <a:lnTo>
                      <a:pt x="1028" y="329"/>
                    </a:lnTo>
                    <a:lnTo>
                      <a:pt x="1001" y="304"/>
                    </a:lnTo>
                    <a:lnTo>
                      <a:pt x="1001" y="304"/>
                    </a:lnTo>
                    <a:lnTo>
                      <a:pt x="980" y="283"/>
                    </a:lnTo>
                    <a:lnTo>
                      <a:pt x="963" y="265"/>
                    </a:lnTo>
                    <a:lnTo>
                      <a:pt x="963" y="265"/>
                    </a:lnTo>
                    <a:lnTo>
                      <a:pt x="955" y="254"/>
                    </a:lnTo>
                    <a:lnTo>
                      <a:pt x="949" y="242"/>
                    </a:lnTo>
                    <a:lnTo>
                      <a:pt x="940" y="219"/>
                    </a:lnTo>
                    <a:lnTo>
                      <a:pt x="940" y="219"/>
                    </a:lnTo>
                    <a:lnTo>
                      <a:pt x="928" y="193"/>
                    </a:lnTo>
                    <a:lnTo>
                      <a:pt x="921" y="179"/>
                    </a:lnTo>
                    <a:lnTo>
                      <a:pt x="913" y="162"/>
                    </a:lnTo>
                    <a:lnTo>
                      <a:pt x="913" y="162"/>
                    </a:lnTo>
                    <a:lnTo>
                      <a:pt x="899" y="139"/>
                    </a:lnTo>
                    <a:lnTo>
                      <a:pt x="885" y="106"/>
                    </a:lnTo>
                    <a:lnTo>
                      <a:pt x="871" y="67"/>
                    </a:lnTo>
                    <a:lnTo>
                      <a:pt x="856" y="20"/>
                    </a:lnTo>
                    <a:lnTo>
                      <a:pt x="856" y="20"/>
                    </a:lnTo>
                    <a:lnTo>
                      <a:pt x="854" y="14"/>
                    </a:lnTo>
                    <a:lnTo>
                      <a:pt x="854" y="14"/>
                    </a:lnTo>
                    <a:lnTo>
                      <a:pt x="853" y="13"/>
                    </a:lnTo>
                    <a:lnTo>
                      <a:pt x="851" y="11"/>
                    </a:lnTo>
                    <a:lnTo>
                      <a:pt x="846" y="11"/>
                    </a:lnTo>
                    <a:lnTo>
                      <a:pt x="830" y="10"/>
                    </a:lnTo>
                    <a:lnTo>
                      <a:pt x="830" y="10"/>
                    </a:lnTo>
                    <a:lnTo>
                      <a:pt x="821" y="10"/>
                    </a:lnTo>
                    <a:lnTo>
                      <a:pt x="812" y="10"/>
                    </a:lnTo>
                    <a:lnTo>
                      <a:pt x="812" y="10"/>
                    </a:lnTo>
                    <a:lnTo>
                      <a:pt x="807" y="7"/>
                    </a:lnTo>
                    <a:lnTo>
                      <a:pt x="800" y="4"/>
                    </a:lnTo>
                    <a:lnTo>
                      <a:pt x="800" y="4"/>
                    </a:lnTo>
                    <a:lnTo>
                      <a:pt x="788" y="0"/>
                    </a:lnTo>
                    <a:lnTo>
                      <a:pt x="783" y="0"/>
                    </a:lnTo>
                    <a:lnTo>
                      <a:pt x="779" y="0"/>
                    </a:lnTo>
                    <a:lnTo>
                      <a:pt x="779" y="0"/>
                    </a:lnTo>
                    <a:lnTo>
                      <a:pt x="776" y="4"/>
                    </a:lnTo>
                    <a:lnTo>
                      <a:pt x="773" y="11"/>
                    </a:lnTo>
                    <a:lnTo>
                      <a:pt x="773" y="11"/>
                    </a:lnTo>
                    <a:lnTo>
                      <a:pt x="773" y="25"/>
                    </a:lnTo>
                    <a:lnTo>
                      <a:pt x="773" y="39"/>
                    </a:lnTo>
                    <a:lnTo>
                      <a:pt x="773" y="39"/>
                    </a:lnTo>
                    <a:lnTo>
                      <a:pt x="773" y="59"/>
                    </a:lnTo>
                    <a:lnTo>
                      <a:pt x="772" y="67"/>
                    </a:lnTo>
                    <a:lnTo>
                      <a:pt x="770" y="71"/>
                    </a:lnTo>
                    <a:lnTo>
                      <a:pt x="770" y="71"/>
                    </a:lnTo>
                    <a:lnTo>
                      <a:pt x="767" y="73"/>
                    </a:lnTo>
                    <a:lnTo>
                      <a:pt x="765" y="74"/>
                    </a:lnTo>
                    <a:lnTo>
                      <a:pt x="765" y="74"/>
                    </a:lnTo>
                    <a:lnTo>
                      <a:pt x="760" y="73"/>
                    </a:lnTo>
                    <a:lnTo>
                      <a:pt x="755" y="71"/>
                    </a:lnTo>
                    <a:lnTo>
                      <a:pt x="748" y="64"/>
                    </a:lnTo>
                    <a:lnTo>
                      <a:pt x="742" y="56"/>
                    </a:lnTo>
                    <a:lnTo>
                      <a:pt x="739" y="52"/>
                    </a:lnTo>
                    <a:lnTo>
                      <a:pt x="386" y="80"/>
                    </a:lnTo>
                    <a:lnTo>
                      <a:pt x="386" y="78"/>
                    </a:lnTo>
                    <a:lnTo>
                      <a:pt x="386" y="78"/>
                    </a:lnTo>
                    <a:lnTo>
                      <a:pt x="381" y="67"/>
                    </a:lnTo>
                    <a:lnTo>
                      <a:pt x="358" y="24"/>
                    </a:lnTo>
                    <a:lnTo>
                      <a:pt x="0" y="71"/>
                    </a:lnTo>
                    <a:lnTo>
                      <a:pt x="0" y="71"/>
                    </a:lnTo>
                    <a:lnTo>
                      <a:pt x="0" y="74"/>
                    </a:lnTo>
                    <a:lnTo>
                      <a:pt x="1" y="80"/>
                    </a:lnTo>
                    <a:lnTo>
                      <a:pt x="5" y="88"/>
                    </a:lnTo>
                    <a:lnTo>
                      <a:pt x="14" y="98"/>
                    </a:lnTo>
                    <a:lnTo>
                      <a:pt x="14" y="98"/>
                    </a:lnTo>
                    <a:lnTo>
                      <a:pt x="23" y="105"/>
                    </a:lnTo>
                    <a:lnTo>
                      <a:pt x="30" y="111"/>
                    </a:lnTo>
                    <a:lnTo>
                      <a:pt x="30" y="111"/>
                    </a:lnTo>
                    <a:lnTo>
                      <a:pt x="35" y="113"/>
                    </a:lnTo>
                    <a:lnTo>
                      <a:pt x="36" y="116"/>
                    </a:lnTo>
                    <a:lnTo>
                      <a:pt x="36" y="116"/>
                    </a:lnTo>
                    <a:lnTo>
                      <a:pt x="36" y="120"/>
                    </a:lnTo>
                    <a:lnTo>
                      <a:pt x="33" y="125"/>
                    </a:lnTo>
                    <a:lnTo>
                      <a:pt x="33" y="125"/>
                    </a:lnTo>
                    <a:lnTo>
                      <a:pt x="28" y="133"/>
                    </a:lnTo>
                    <a:lnTo>
                      <a:pt x="23" y="144"/>
                    </a:lnTo>
                    <a:lnTo>
                      <a:pt x="18" y="160"/>
                    </a:lnTo>
                    <a:lnTo>
                      <a:pt x="33" y="168"/>
                    </a:lnTo>
                    <a:lnTo>
                      <a:pt x="39" y="175"/>
                    </a:lnTo>
                    <a:lnTo>
                      <a:pt x="39" y="175"/>
                    </a:lnTo>
                    <a:lnTo>
                      <a:pt x="72" y="162"/>
                    </a:lnTo>
                    <a:lnTo>
                      <a:pt x="93" y="157"/>
                    </a:lnTo>
                    <a:lnTo>
                      <a:pt x="103" y="154"/>
                    </a:lnTo>
                    <a:lnTo>
                      <a:pt x="112" y="154"/>
                    </a:lnTo>
                    <a:lnTo>
                      <a:pt x="112" y="154"/>
                    </a:lnTo>
                    <a:lnTo>
                      <a:pt x="137" y="154"/>
                    </a:lnTo>
                    <a:lnTo>
                      <a:pt x="169" y="157"/>
                    </a:lnTo>
                    <a:lnTo>
                      <a:pt x="204" y="162"/>
                    </a:lnTo>
                    <a:lnTo>
                      <a:pt x="221" y="167"/>
                    </a:lnTo>
                    <a:lnTo>
                      <a:pt x="238" y="171"/>
                    </a:lnTo>
                    <a:lnTo>
                      <a:pt x="238" y="171"/>
                    </a:lnTo>
                    <a:lnTo>
                      <a:pt x="255" y="176"/>
                    </a:lnTo>
                    <a:lnTo>
                      <a:pt x="271" y="183"/>
                    </a:lnTo>
                    <a:lnTo>
                      <a:pt x="287" y="192"/>
                    </a:lnTo>
                    <a:lnTo>
                      <a:pt x="302" y="202"/>
                    </a:lnTo>
                    <a:lnTo>
                      <a:pt x="313" y="210"/>
                    </a:lnTo>
                    <a:lnTo>
                      <a:pt x="323" y="219"/>
                    </a:lnTo>
                    <a:lnTo>
                      <a:pt x="330" y="227"/>
                    </a:lnTo>
                    <a:lnTo>
                      <a:pt x="333" y="233"/>
                    </a:lnTo>
                    <a:lnTo>
                      <a:pt x="333" y="233"/>
                    </a:lnTo>
                    <a:lnTo>
                      <a:pt x="333" y="237"/>
                    </a:lnTo>
                    <a:lnTo>
                      <a:pt x="333" y="237"/>
                    </a:lnTo>
                    <a:lnTo>
                      <a:pt x="355" y="235"/>
                    </a:lnTo>
                    <a:lnTo>
                      <a:pt x="355" y="235"/>
                    </a:lnTo>
                    <a:lnTo>
                      <a:pt x="365" y="234"/>
                    </a:lnTo>
                    <a:lnTo>
                      <a:pt x="375" y="233"/>
                    </a:lnTo>
                    <a:lnTo>
                      <a:pt x="390" y="227"/>
                    </a:lnTo>
                    <a:lnTo>
                      <a:pt x="403" y="220"/>
                    </a:lnTo>
                    <a:lnTo>
                      <a:pt x="413" y="213"/>
                    </a:lnTo>
                    <a:lnTo>
                      <a:pt x="413" y="213"/>
                    </a:lnTo>
                    <a:lnTo>
                      <a:pt x="423" y="206"/>
                    </a:lnTo>
                    <a:lnTo>
                      <a:pt x="428" y="203"/>
                    </a:lnTo>
                    <a:lnTo>
                      <a:pt x="434" y="202"/>
                    </a:lnTo>
                    <a:lnTo>
                      <a:pt x="434" y="202"/>
                    </a:lnTo>
                    <a:lnTo>
                      <a:pt x="440" y="200"/>
                    </a:lnTo>
                    <a:lnTo>
                      <a:pt x="445" y="197"/>
                    </a:lnTo>
                    <a:lnTo>
                      <a:pt x="449" y="196"/>
                    </a:lnTo>
                    <a:lnTo>
                      <a:pt x="452" y="192"/>
                    </a:lnTo>
                    <a:lnTo>
                      <a:pt x="454" y="189"/>
                    </a:lnTo>
                    <a:lnTo>
                      <a:pt x="455" y="185"/>
                    </a:lnTo>
                    <a:lnTo>
                      <a:pt x="455" y="174"/>
                    </a:lnTo>
                    <a:lnTo>
                      <a:pt x="455" y="174"/>
                    </a:lnTo>
                    <a:lnTo>
                      <a:pt x="456" y="171"/>
                    </a:lnTo>
                    <a:lnTo>
                      <a:pt x="461" y="168"/>
                    </a:lnTo>
                    <a:lnTo>
                      <a:pt x="461" y="168"/>
                    </a:lnTo>
                    <a:lnTo>
                      <a:pt x="470" y="167"/>
                    </a:lnTo>
                    <a:lnTo>
                      <a:pt x="482" y="165"/>
                    </a:lnTo>
                    <a:lnTo>
                      <a:pt x="496" y="165"/>
                    </a:lnTo>
                    <a:lnTo>
                      <a:pt x="511" y="168"/>
                    </a:lnTo>
                    <a:lnTo>
                      <a:pt x="528" y="171"/>
                    </a:lnTo>
                    <a:lnTo>
                      <a:pt x="542" y="175"/>
                    </a:lnTo>
                    <a:lnTo>
                      <a:pt x="556" y="182"/>
                    </a:lnTo>
                    <a:lnTo>
                      <a:pt x="566" y="190"/>
                    </a:lnTo>
                    <a:lnTo>
                      <a:pt x="566" y="190"/>
                    </a:lnTo>
                    <a:lnTo>
                      <a:pt x="581" y="206"/>
                    </a:lnTo>
                    <a:lnTo>
                      <a:pt x="589" y="217"/>
                    </a:lnTo>
                    <a:lnTo>
                      <a:pt x="589" y="217"/>
                    </a:lnTo>
                    <a:lnTo>
                      <a:pt x="601" y="230"/>
                    </a:lnTo>
                    <a:lnTo>
                      <a:pt x="616" y="244"/>
                    </a:lnTo>
                    <a:lnTo>
                      <a:pt x="616" y="244"/>
                    </a:lnTo>
                    <a:lnTo>
                      <a:pt x="631" y="256"/>
                    </a:lnTo>
                    <a:lnTo>
                      <a:pt x="643" y="266"/>
                    </a:lnTo>
                    <a:lnTo>
                      <a:pt x="643" y="266"/>
                    </a:lnTo>
                    <a:lnTo>
                      <a:pt x="654" y="275"/>
                    </a:lnTo>
                    <a:lnTo>
                      <a:pt x="661" y="280"/>
                    </a:lnTo>
                    <a:lnTo>
                      <a:pt x="661" y="280"/>
                    </a:lnTo>
                    <a:lnTo>
                      <a:pt x="671" y="284"/>
                    </a:lnTo>
                    <a:lnTo>
                      <a:pt x="685" y="293"/>
                    </a:lnTo>
                    <a:lnTo>
                      <a:pt x="700" y="303"/>
                    </a:lnTo>
                    <a:lnTo>
                      <a:pt x="707" y="308"/>
                    </a:lnTo>
                    <a:lnTo>
                      <a:pt x="711" y="314"/>
                    </a:lnTo>
                    <a:lnTo>
                      <a:pt x="711" y="314"/>
                    </a:lnTo>
                    <a:lnTo>
                      <a:pt x="718" y="321"/>
                    </a:lnTo>
                    <a:lnTo>
                      <a:pt x="718" y="321"/>
                    </a:lnTo>
                    <a:lnTo>
                      <a:pt x="725" y="329"/>
                    </a:lnTo>
                    <a:lnTo>
                      <a:pt x="732" y="340"/>
                    </a:lnTo>
                    <a:lnTo>
                      <a:pt x="735" y="346"/>
                    </a:lnTo>
                    <a:lnTo>
                      <a:pt x="736" y="353"/>
                    </a:lnTo>
                    <a:lnTo>
                      <a:pt x="738" y="361"/>
                    </a:lnTo>
                    <a:lnTo>
                      <a:pt x="736" y="370"/>
                    </a:lnTo>
                    <a:lnTo>
                      <a:pt x="736" y="370"/>
                    </a:lnTo>
                    <a:lnTo>
                      <a:pt x="734" y="389"/>
                    </a:lnTo>
                    <a:lnTo>
                      <a:pt x="729" y="409"/>
                    </a:lnTo>
                    <a:lnTo>
                      <a:pt x="729" y="409"/>
                    </a:lnTo>
                    <a:lnTo>
                      <a:pt x="727" y="424"/>
                    </a:lnTo>
                    <a:lnTo>
                      <a:pt x="724" y="438"/>
                    </a:lnTo>
                    <a:lnTo>
                      <a:pt x="724" y="450"/>
                    </a:lnTo>
                    <a:lnTo>
                      <a:pt x="724" y="454"/>
                    </a:lnTo>
                    <a:lnTo>
                      <a:pt x="725" y="457"/>
                    </a:lnTo>
                    <a:lnTo>
                      <a:pt x="725" y="457"/>
                    </a:lnTo>
                    <a:lnTo>
                      <a:pt x="728" y="462"/>
                    </a:lnTo>
                    <a:lnTo>
                      <a:pt x="731" y="469"/>
                    </a:lnTo>
                    <a:lnTo>
                      <a:pt x="734" y="492"/>
                    </a:lnTo>
                    <a:lnTo>
                      <a:pt x="734" y="492"/>
                    </a:lnTo>
                    <a:lnTo>
                      <a:pt x="736" y="513"/>
                    </a:lnTo>
                    <a:lnTo>
                      <a:pt x="739" y="521"/>
                    </a:lnTo>
                    <a:lnTo>
                      <a:pt x="741" y="524"/>
                    </a:lnTo>
                    <a:lnTo>
                      <a:pt x="742" y="525"/>
                    </a:lnTo>
                    <a:lnTo>
                      <a:pt x="742" y="525"/>
                    </a:lnTo>
                    <a:lnTo>
                      <a:pt x="743" y="525"/>
                    </a:lnTo>
                    <a:lnTo>
                      <a:pt x="745" y="524"/>
                    </a:lnTo>
                    <a:lnTo>
                      <a:pt x="745" y="524"/>
                    </a:lnTo>
                    <a:lnTo>
                      <a:pt x="748" y="518"/>
                    </a:lnTo>
                    <a:lnTo>
                      <a:pt x="749" y="513"/>
                    </a:lnTo>
                    <a:lnTo>
                      <a:pt x="751" y="497"/>
                    </a:lnTo>
                    <a:lnTo>
                      <a:pt x="751" y="497"/>
                    </a:lnTo>
                    <a:lnTo>
                      <a:pt x="753" y="483"/>
                    </a:lnTo>
                    <a:lnTo>
                      <a:pt x="755" y="479"/>
                    </a:lnTo>
                    <a:lnTo>
                      <a:pt x="759" y="476"/>
                    </a:lnTo>
                    <a:lnTo>
                      <a:pt x="759" y="476"/>
                    </a:lnTo>
                    <a:lnTo>
                      <a:pt x="765" y="475"/>
                    </a:lnTo>
                    <a:lnTo>
                      <a:pt x="770" y="476"/>
                    </a:lnTo>
                    <a:lnTo>
                      <a:pt x="776" y="480"/>
                    </a:lnTo>
                    <a:lnTo>
                      <a:pt x="779" y="483"/>
                    </a:lnTo>
                    <a:lnTo>
                      <a:pt x="779" y="483"/>
                    </a:lnTo>
                    <a:lnTo>
                      <a:pt x="780" y="487"/>
                    </a:lnTo>
                    <a:lnTo>
                      <a:pt x="780" y="490"/>
                    </a:lnTo>
                    <a:lnTo>
                      <a:pt x="779" y="493"/>
                    </a:lnTo>
                    <a:lnTo>
                      <a:pt x="776" y="497"/>
                    </a:lnTo>
                    <a:lnTo>
                      <a:pt x="776" y="497"/>
                    </a:lnTo>
                    <a:lnTo>
                      <a:pt x="772" y="502"/>
                    </a:lnTo>
                    <a:lnTo>
                      <a:pt x="767" y="510"/>
                    </a:lnTo>
                    <a:lnTo>
                      <a:pt x="762" y="518"/>
                    </a:lnTo>
                    <a:lnTo>
                      <a:pt x="758" y="527"/>
                    </a:lnTo>
                    <a:lnTo>
                      <a:pt x="755" y="537"/>
                    </a:lnTo>
                    <a:lnTo>
                      <a:pt x="753" y="545"/>
                    </a:lnTo>
                    <a:lnTo>
                      <a:pt x="753" y="552"/>
                    </a:lnTo>
                    <a:lnTo>
                      <a:pt x="755" y="555"/>
                    </a:lnTo>
                    <a:lnTo>
                      <a:pt x="756" y="558"/>
                    </a:lnTo>
                    <a:lnTo>
                      <a:pt x="756" y="558"/>
                    </a:lnTo>
                    <a:lnTo>
                      <a:pt x="767" y="572"/>
                    </a:lnTo>
                    <a:lnTo>
                      <a:pt x="781" y="591"/>
                    </a:lnTo>
                    <a:lnTo>
                      <a:pt x="781" y="591"/>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75"/>
              <p:cNvSpPr>
                <a:spLocks/>
              </p:cNvSpPr>
              <p:nvPr/>
            </p:nvSpPr>
            <p:spPr bwMode="auto">
              <a:xfrm>
                <a:off x="5167313" y="2730500"/>
                <a:ext cx="77788" cy="80962"/>
              </a:xfrm>
              <a:custGeom>
                <a:avLst/>
                <a:gdLst>
                  <a:gd name="T0" fmla="*/ 55 w 98"/>
                  <a:gd name="T1" fmla="*/ 86 h 104"/>
                  <a:gd name="T2" fmla="*/ 55 w 98"/>
                  <a:gd name="T3" fmla="*/ 86 h 104"/>
                  <a:gd name="T4" fmla="*/ 84 w 98"/>
                  <a:gd name="T5" fmla="*/ 67 h 104"/>
                  <a:gd name="T6" fmla="*/ 98 w 98"/>
                  <a:gd name="T7" fmla="*/ 58 h 104"/>
                  <a:gd name="T8" fmla="*/ 98 w 98"/>
                  <a:gd name="T9" fmla="*/ 58 h 104"/>
                  <a:gd name="T10" fmla="*/ 95 w 98"/>
                  <a:gd name="T11" fmla="*/ 51 h 104"/>
                  <a:gd name="T12" fmla="*/ 87 w 98"/>
                  <a:gd name="T13" fmla="*/ 37 h 104"/>
                  <a:gd name="T14" fmla="*/ 77 w 98"/>
                  <a:gd name="T15" fmla="*/ 21 h 104"/>
                  <a:gd name="T16" fmla="*/ 71 w 98"/>
                  <a:gd name="T17" fmla="*/ 16 h 104"/>
                  <a:gd name="T18" fmla="*/ 66 w 98"/>
                  <a:gd name="T19" fmla="*/ 11 h 104"/>
                  <a:gd name="T20" fmla="*/ 64 w 98"/>
                  <a:gd name="T21" fmla="*/ 10 h 104"/>
                  <a:gd name="T22" fmla="*/ 64 w 98"/>
                  <a:gd name="T23" fmla="*/ 10 h 104"/>
                  <a:gd name="T24" fmla="*/ 55 w 98"/>
                  <a:gd name="T25" fmla="*/ 4 h 104"/>
                  <a:gd name="T26" fmla="*/ 49 w 98"/>
                  <a:gd name="T27" fmla="*/ 2 h 104"/>
                  <a:gd name="T28" fmla="*/ 43 w 98"/>
                  <a:gd name="T29" fmla="*/ 0 h 104"/>
                  <a:gd name="T30" fmla="*/ 27 w 98"/>
                  <a:gd name="T31" fmla="*/ 0 h 104"/>
                  <a:gd name="T32" fmla="*/ 0 w 98"/>
                  <a:gd name="T33" fmla="*/ 2 h 104"/>
                  <a:gd name="T34" fmla="*/ 18 w 98"/>
                  <a:gd name="T35" fmla="*/ 104 h 104"/>
                  <a:gd name="T36" fmla="*/ 18 w 98"/>
                  <a:gd name="T37" fmla="*/ 104 h 104"/>
                  <a:gd name="T38" fmla="*/ 32 w 98"/>
                  <a:gd name="T39" fmla="*/ 97 h 104"/>
                  <a:gd name="T40" fmla="*/ 55 w 98"/>
                  <a:gd name="T41" fmla="*/ 86 h 104"/>
                  <a:gd name="T42" fmla="*/ 55 w 98"/>
                  <a:gd name="T43"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8" h="104">
                    <a:moveTo>
                      <a:pt x="55" y="86"/>
                    </a:moveTo>
                    <a:lnTo>
                      <a:pt x="55" y="86"/>
                    </a:lnTo>
                    <a:lnTo>
                      <a:pt x="84" y="67"/>
                    </a:lnTo>
                    <a:lnTo>
                      <a:pt x="98" y="58"/>
                    </a:lnTo>
                    <a:lnTo>
                      <a:pt x="98" y="58"/>
                    </a:lnTo>
                    <a:lnTo>
                      <a:pt x="95" y="51"/>
                    </a:lnTo>
                    <a:lnTo>
                      <a:pt x="87" y="37"/>
                    </a:lnTo>
                    <a:lnTo>
                      <a:pt x="77" y="21"/>
                    </a:lnTo>
                    <a:lnTo>
                      <a:pt x="71" y="16"/>
                    </a:lnTo>
                    <a:lnTo>
                      <a:pt x="66" y="11"/>
                    </a:lnTo>
                    <a:lnTo>
                      <a:pt x="64" y="10"/>
                    </a:lnTo>
                    <a:lnTo>
                      <a:pt x="64" y="10"/>
                    </a:lnTo>
                    <a:lnTo>
                      <a:pt x="55" y="4"/>
                    </a:lnTo>
                    <a:lnTo>
                      <a:pt x="49" y="2"/>
                    </a:lnTo>
                    <a:lnTo>
                      <a:pt x="43" y="0"/>
                    </a:lnTo>
                    <a:lnTo>
                      <a:pt x="27" y="0"/>
                    </a:lnTo>
                    <a:lnTo>
                      <a:pt x="0" y="2"/>
                    </a:lnTo>
                    <a:lnTo>
                      <a:pt x="18" y="104"/>
                    </a:lnTo>
                    <a:lnTo>
                      <a:pt x="18" y="104"/>
                    </a:lnTo>
                    <a:lnTo>
                      <a:pt x="32" y="97"/>
                    </a:lnTo>
                    <a:lnTo>
                      <a:pt x="55" y="86"/>
                    </a:lnTo>
                    <a:lnTo>
                      <a:pt x="55" y="86"/>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9" name="Freeform 76"/>
              <p:cNvSpPr>
                <a:spLocks/>
              </p:cNvSpPr>
              <p:nvPr/>
            </p:nvSpPr>
            <p:spPr bwMode="auto">
              <a:xfrm>
                <a:off x="4102100" y="3503613"/>
                <a:ext cx="892175" cy="400050"/>
              </a:xfrm>
              <a:custGeom>
                <a:avLst/>
                <a:gdLst>
                  <a:gd name="T0" fmla="*/ 1091 w 1125"/>
                  <a:gd name="T1" fmla="*/ 76 h 503"/>
                  <a:gd name="T2" fmla="*/ 1069 w 1125"/>
                  <a:gd name="T3" fmla="*/ 32 h 503"/>
                  <a:gd name="T4" fmla="*/ 903 w 1125"/>
                  <a:gd name="T5" fmla="*/ 34 h 503"/>
                  <a:gd name="T6" fmla="*/ 702 w 1125"/>
                  <a:gd name="T7" fmla="*/ 76 h 503"/>
                  <a:gd name="T8" fmla="*/ 499 w 1125"/>
                  <a:gd name="T9" fmla="*/ 112 h 503"/>
                  <a:gd name="T10" fmla="*/ 319 w 1125"/>
                  <a:gd name="T11" fmla="*/ 136 h 503"/>
                  <a:gd name="T12" fmla="*/ 312 w 1125"/>
                  <a:gd name="T13" fmla="*/ 161 h 503"/>
                  <a:gd name="T14" fmla="*/ 298 w 1125"/>
                  <a:gd name="T15" fmla="*/ 195 h 503"/>
                  <a:gd name="T16" fmla="*/ 284 w 1125"/>
                  <a:gd name="T17" fmla="*/ 208 h 503"/>
                  <a:gd name="T18" fmla="*/ 234 w 1125"/>
                  <a:gd name="T19" fmla="*/ 236 h 503"/>
                  <a:gd name="T20" fmla="*/ 220 w 1125"/>
                  <a:gd name="T21" fmla="*/ 240 h 503"/>
                  <a:gd name="T22" fmla="*/ 197 w 1125"/>
                  <a:gd name="T23" fmla="*/ 236 h 503"/>
                  <a:gd name="T24" fmla="*/ 167 w 1125"/>
                  <a:gd name="T25" fmla="*/ 278 h 503"/>
                  <a:gd name="T26" fmla="*/ 143 w 1125"/>
                  <a:gd name="T27" fmla="*/ 304 h 503"/>
                  <a:gd name="T28" fmla="*/ 125 w 1125"/>
                  <a:gd name="T29" fmla="*/ 325 h 503"/>
                  <a:gd name="T30" fmla="*/ 91 w 1125"/>
                  <a:gd name="T31" fmla="*/ 332 h 503"/>
                  <a:gd name="T32" fmla="*/ 68 w 1125"/>
                  <a:gd name="T33" fmla="*/ 336 h 503"/>
                  <a:gd name="T34" fmla="*/ 40 w 1125"/>
                  <a:gd name="T35" fmla="*/ 384 h 503"/>
                  <a:gd name="T36" fmla="*/ 32 w 1125"/>
                  <a:gd name="T37" fmla="*/ 387 h 503"/>
                  <a:gd name="T38" fmla="*/ 21 w 1125"/>
                  <a:gd name="T39" fmla="*/ 398 h 503"/>
                  <a:gd name="T40" fmla="*/ 0 w 1125"/>
                  <a:gd name="T41" fmla="*/ 440 h 503"/>
                  <a:gd name="T42" fmla="*/ 193 w 1125"/>
                  <a:gd name="T43" fmla="*/ 408 h 503"/>
                  <a:gd name="T44" fmla="*/ 235 w 1125"/>
                  <a:gd name="T45" fmla="*/ 391 h 503"/>
                  <a:gd name="T46" fmla="*/ 266 w 1125"/>
                  <a:gd name="T47" fmla="*/ 371 h 503"/>
                  <a:gd name="T48" fmla="*/ 349 w 1125"/>
                  <a:gd name="T49" fmla="*/ 360 h 503"/>
                  <a:gd name="T50" fmla="*/ 441 w 1125"/>
                  <a:gd name="T51" fmla="*/ 355 h 503"/>
                  <a:gd name="T52" fmla="*/ 454 w 1125"/>
                  <a:gd name="T53" fmla="*/ 362 h 503"/>
                  <a:gd name="T54" fmla="*/ 464 w 1125"/>
                  <a:gd name="T55" fmla="*/ 374 h 503"/>
                  <a:gd name="T56" fmla="*/ 464 w 1125"/>
                  <a:gd name="T57" fmla="*/ 395 h 503"/>
                  <a:gd name="T58" fmla="*/ 472 w 1125"/>
                  <a:gd name="T59" fmla="*/ 400 h 503"/>
                  <a:gd name="T60" fmla="*/ 483 w 1125"/>
                  <a:gd name="T61" fmla="*/ 395 h 503"/>
                  <a:gd name="T62" fmla="*/ 517 w 1125"/>
                  <a:gd name="T63" fmla="*/ 388 h 503"/>
                  <a:gd name="T64" fmla="*/ 648 w 1125"/>
                  <a:gd name="T65" fmla="*/ 394 h 503"/>
                  <a:gd name="T66" fmla="*/ 682 w 1125"/>
                  <a:gd name="T67" fmla="*/ 416 h 503"/>
                  <a:gd name="T68" fmla="*/ 693 w 1125"/>
                  <a:gd name="T69" fmla="*/ 430 h 503"/>
                  <a:gd name="T70" fmla="*/ 723 w 1125"/>
                  <a:gd name="T71" fmla="*/ 453 h 503"/>
                  <a:gd name="T72" fmla="*/ 735 w 1125"/>
                  <a:gd name="T73" fmla="*/ 471 h 503"/>
                  <a:gd name="T74" fmla="*/ 825 w 1125"/>
                  <a:gd name="T75" fmla="*/ 484 h 503"/>
                  <a:gd name="T76" fmla="*/ 849 w 1125"/>
                  <a:gd name="T77" fmla="*/ 481 h 503"/>
                  <a:gd name="T78" fmla="*/ 871 w 1125"/>
                  <a:gd name="T79" fmla="*/ 484 h 503"/>
                  <a:gd name="T80" fmla="*/ 878 w 1125"/>
                  <a:gd name="T81" fmla="*/ 475 h 503"/>
                  <a:gd name="T82" fmla="*/ 880 w 1125"/>
                  <a:gd name="T83" fmla="*/ 453 h 503"/>
                  <a:gd name="T84" fmla="*/ 898 w 1125"/>
                  <a:gd name="T85" fmla="*/ 397 h 503"/>
                  <a:gd name="T86" fmla="*/ 930 w 1125"/>
                  <a:gd name="T87" fmla="*/ 357 h 503"/>
                  <a:gd name="T88" fmla="*/ 973 w 1125"/>
                  <a:gd name="T89" fmla="*/ 332 h 503"/>
                  <a:gd name="T90" fmla="*/ 1009 w 1125"/>
                  <a:gd name="T91" fmla="*/ 317 h 503"/>
                  <a:gd name="T92" fmla="*/ 1028 w 1125"/>
                  <a:gd name="T93" fmla="*/ 317 h 503"/>
                  <a:gd name="T94" fmla="*/ 1049 w 1125"/>
                  <a:gd name="T95" fmla="*/ 307 h 503"/>
                  <a:gd name="T96" fmla="*/ 1072 w 1125"/>
                  <a:gd name="T97" fmla="*/ 265 h 503"/>
                  <a:gd name="T98" fmla="*/ 1021 w 1125"/>
                  <a:gd name="T99" fmla="*/ 261 h 503"/>
                  <a:gd name="T100" fmla="*/ 1009 w 1125"/>
                  <a:gd name="T101" fmla="*/ 255 h 503"/>
                  <a:gd name="T102" fmla="*/ 1006 w 1125"/>
                  <a:gd name="T103" fmla="*/ 245 h 503"/>
                  <a:gd name="T104" fmla="*/ 1011 w 1125"/>
                  <a:gd name="T105" fmla="*/ 237 h 503"/>
                  <a:gd name="T106" fmla="*/ 1017 w 1125"/>
                  <a:gd name="T107" fmla="*/ 219 h 503"/>
                  <a:gd name="T108" fmla="*/ 1030 w 1125"/>
                  <a:gd name="T109" fmla="*/ 206 h 503"/>
                  <a:gd name="T110" fmla="*/ 1053 w 1125"/>
                  <a:gd name="T111" fmla="*/ 203 h 503"/>
                  <a:gd name="T112" fmla="*/ 1080 w 1125"/>
                  <a:gd name="T113" fmla="*/ 192 h 503"/>
                  <a:gd name="T114" fmla="*/ 1094 w 1125"/>
                  <a:gd name="T115" fmla="*/ 174 h 503"/>
                  <a:gd name="T116" fmla="*/ 1097 w 1125"/>
                  <a:gd name="T117" fmla="*/ 156 h 503"/>
                  <a:gd name="T118" fmla="*/ 1112 w 1125"/>
                  <a:gd name="T119" fmla="*/ 122 h 503"/>
                  <a:gd name="T120" fmla="*/ 1125 w 1125"/>
                  <a:gd name="T121" fmla="*/ 115 h 503"/>
                  <a:gd name="T122" fmla="*/ 1111 w 1125"/>
                  <a:gd name="T123" fmla="*/ 9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 h="503">
                    <a:moveTo>
                      <a:pt x="1111" y="96"/>
                    </a:moveTo>
                    <a:lnTo>
                      <a:pt x="1111" y="96"/>
                    </a:lnTo>
                    <a:lnTo>
                      <a:pt x="1100" y="86"/>
                    </a:lnTo>
                    <a:lnTo>
                      <a:pt x="1091" y="76"/>
                    </a:lnTo>
                    <a:lnTo>
                      <a:pt x="1091" y="76"/>
                    </a:lnTo>
                    <a:lnTo>
                      <a:pt x="1084" y="66"/>
                    </a:lnTo>
                    <a:lnTo>
                      <a:pt x="1079" y="55"/>
                    </a:lnTo>
                    <a:lnTo>
                      <a:pt x="1069" y="32"/>
                    </a:lnTo>
                    <a:lnTo>
                      <a:pt x="1058" y="0"/>
                    </a:lnTo>
                    <a:lnTo>
                      <a:pt x="1058" y="0"/>
                    </a:lnTo>
                    <a:lnTo>
                      <a:pt x="1002" y="13"/>
                    </a:lnTo>
                    <a:lnTo>
                      <a:pt x="903" y="34"/>
                    </a:lnTo>
                    <a:lnTo>
                      <a:pt x="903" y="34"/>
                    </a:lnTo>
                    <a:lnTo>
                      <a:pt x="860" y="42"/>
                    </a:lnTo>
                    <a:lnTo>
                      <a:pt x="860" y="42"/>
                    </a:lnTo>
                    <a:lnTo>
                      <a:pt x="702" y="76"/>
                    </a:lnTo>
                    <a:lnTo>
                      <a:pt x="562" y="104"/>
                    </a:lnTo>
                    <a:lnTo>
                      <a:pt x="562" y="104"/>
                    </a:lnTo>
                    <a:lnTo>
                      <a:pt x="532" y="108"/>
                    </a:lnTo>
                    <a:lnTo>
                      <a:pt x="499" y="112"/>
                    </a:lnTo>
                    <a:lnTo>
                      <a:pt x="424" y="121"/>
                    </a:lnTo>
                    <a:lnTo>
                      <a:pt x="319" y="129"/>
                    </a:lnTo>
                    <a:lnTo>
                      <a:pt x="319" y="129"/>
                    </a:lnTo>
                    <a:lnTo>
                      <a:pt x="319" y="136"/>
                    </a:lnTo>
                    <a:lnTo>
                      <a:pt x="318" y="145"/>
                    </a:lnTo>
                    <a:lnTo>
                      <a:pt x="316" y="153"/>
                    </a:lnTo>
                    <a:lnTo>
                      <a:pt x="312" y="161"/>
                    </a:lnTo>
                    <a:lnTo>
                      <a:pt x="312" y="161"/>
                    </a:lnTo>
                    <a:lnTo>
                      <a:pt x="308" y="174"/>
                    </a:lnTo>
                    <a:lnTo>
                      <a:pt x="308" y="174"/>
                    </a:lnTo>
                    <a:lnTo>
                      <a:pt x="304" y="185"/>
                    </a:lnTo>
                    <a:lnTo>
                      <a:pt x="298" y="195"/>
                    </a:lnTo>
                    <a:lnTo>
                      <a:pt x="293" y="203"/>
                    </a:lnTo>
                    <a:lnTo>
                      <a:pt x="288" y="206"/>
                    </a:lnTo>
                    <a:lnTo>
                      <a:pt x="284" y="208"/>
                    </a:lnTo>
                    <a:lnTo>
                      <a:pt x="284" y="208"/>
                    </a:lnTo>
                    <a:lnTo>
                      <a:pt x="272" y="212"/>
                    </a:lnTo>
                    <a:lnTo>
                      <a:pt x="258" y="217"/>
                    </a:lnTo>
                    <a:lnTo>
                      <a:pt x="245" y="226"/>
                    </a:lnTo>
                    <a:lnTo>
                      <a:pt x="234" y="236"/>
                    </a:lnTo>
                    <a:lnTo>
                      <a:pt x="234" y="236"/>
                    </a:lnTo>
                    <a:lnTo>
                      <a:pt x="230" y="238"/>
                    </a:lnTo>
                    <a:lnTo>
                      <a:pt x="225" y="240"/>
                    </a:lnTo>
                    <a:lnTo>
                      <a:pt x="220" y="240"/>
                    </a:lnTo>
                    <a:lnTo>
                      <a:pt x="214" y="240"/>
                    </a:lnTo>
                    <a:lnTo>
                      <a:pt x="204" y="237"/>
                    </a:lnTo>
                    <a:lnTo>
                      <a:pt x="197" y="236"/>
                    </a:lnTo>
                    <a:lnTo>
                      <a:pt x="197" y="236"/>
                    </a:lnTo>
                    <a:lnTo>
                      <a:pt x="195" y="241"/>
                    </a:lnTo>
                    <a:lnTo>
                      <a:pt x="189" y="252"/>
                    </a:lnTo>
                    <a:lnTo>
                      <a:pt x="179" y="265"/>
                    </a:lnTo>
                    <a:lnTo>
                      <a:pt x="167" y="278"/>
                    </a:lnTo>
                    <a:lnTo>
                      <a:pt x="167" y="278"/>
                    </a:lnTo>
                    <a:lnTo>
                      <a:pt x="160" y="283"/>
                    </a:lnTo>
                    <a:lnTo>
                      <a:pt x="154" y="290"/>
                    </a:lnTo>
                    <a:lnTo>
                      <a:pt x="143" y="304"/>
                    </a:lnTo>
                    <a:lnTo>
                      <a:pt x="143" y="304"/>
                    </a:lnTo>
                    <a:lnTo>
                      <a:pt x="134" y="315"/>
                    </a:lnTo>
                    <a:lnTo>
                      <a:pt x="125" y="325"/>
                    </a:lnTo>
                    <a:lnTo>
                      <a:pt x="125" y="325"/>
                    </a:lnTo>
                    <a:lnTo>
                      <a:pt x="118" y="328"/>
                    </a:lnTo>
                    <a:lnTo>
                      <a:pt x="109" y="331"/>
                    </a:lnTo>
                    <a:lnTo>
                      <a:pt x="91" y="332"/>
                    </a:lnTo>
                    <a:lnTo>
                      <a:pt x="91" y="332"/>
                    </a:lnTo>
                    <a:lnTo>
                      <a:pt x="77" y="332"/>
                    </a:lnTo>
                    <a:lnTo>
                      <a:pt x="73" y="334"/>
                    </a:lnTo>
                    <a:lnTo>
                      <a:pt x="68" y="336"/>
                    </a:lnTo>
                    <a:lnTo>
                      <a:pt x="68" y="336"/>
                    </a:lnTo>
                    <a:lnTo>
                      <a:pt x="57" y="357"/>
                    </a:lnTo>
                    <a:lnTo>
                      <a:pt x="43" y="380"/>
                    </a:lnTo>
                    <a:lnTo>
                      <a:pt x="43" y="380"/>
                    </a:lnTo>
                    <a:lnTo>
                      <a:pt x="40" y="384"/>
                    </a:lnTo>
                    <a:lnTo>
                      <a:pt x="38" y="386"/>
                    </a:lnTo>
                    <a:lnTo>
                      <a:pt x="38" y="386"/>
                    </a:lnTo>
                    <a:lnTo>
                      <a:pt x="35" y="386"/>
                    </a:lnTo>
                    <a:lnTo>
                      <a:pt x="32" y="387"/>
                    </a:lnTo>
                    <a:lnTo>
                      <a:pt x="28" y="390"/>
                    </a:lnTo>
                    <a:lnTo>
                      <a:pt x="21" y="398"/>
                    </a:lnTo>
                    <a:lnTo>
                      <a:pt x="21" y="398"/>
                    </a:lnTo>
                    <a:lnTo>
                      <a:pt x="21" y="398"/>
                    </a:lnTo>
                    <a:lnTo>
                      <a:pt x="11" y="411"/>
                    </a:lnTo>
                    <a:lnTo>
                      <a:pt x="5" y="421"/>
                    </a:lnTo>
                    <a:lnTo>
                      <a:pt x="3" y="429"/>
                    </a:lnTo>
                    <a:lnTo>
                      <a:pt x="0" y="440"/>
                    </a:lnTo>
                    <a:lnTo>
                      <a:pt x="168" y="419"/>
                    </a:lnTo>
                    <a:lnTo>
                      <a:pt x="167" y="419"/>
                    </a:lnTo>
                    <a:lnTo>
                      <a:pt x="167" y="419"/>
                    </a:lnTo>
                    <a:lnTo>
                      <a:pt x="193" y="408"/>
                    </a:lnTo>
                    <a:lnTo>
                      <a:pt x="211" y="400"/>
                    </a:lnTo>
                    <a:lnTo>
                      <a:pt x="228" y="394"/>
                    </a:lnTo>
                    <a:lnTo>
                      <a:pt x="228" y="394"/>
                    </a:lnTo>
                    <a:lnTo>
                      <a:pt x="235" y="391"/>
                    </a:lnTo>
                    <a:lnTo>
                      <a:pt x="242" y="387"/>
                    </a:lnTo>
                    <a:lnTo>
                      <a:pt x="256" y="379"/>
                    </a:lnTo>
                    <a:lnTo>
                      <a:pt x="256" y="379"/>
                    </a:lnTo>
                    <a:lnTo>
                      <a:pt x="266" y="371"/>
                    </a:lnTo>
                    <a:lnTo>
                      <a:pt x="276" y="366"/>
                    </a:lnTo>
                    <a:lnTo>
                      <a:pt x="286" y="362"/>
                    </a:lnTo>
                    <a:lnTo>
                      <a:pt x="298" y="360"/>
                    </a:lnTo>
                    <a:lnTo>
                      <a:pt x="349" y="360"/>
                    </a:lnTo>
                    <a:lnTo>
                      <a:pt x="349" y="360"/>
                    </a:lnTo>
                    <a:lnTo>
                      <a:pt x="374" y="359"/>
                    </a:lnTo>
                    <a:lnTo>
                      <a:pt x="403" y="357"/>
                    </a:lnTo>
                    <a:lnTo>
                      <a:pt x="441" y="355"/>
                    </a:lnTo>
                    <a:lnTo>
                      <a:pt x="441" y="355"/>
                    </a:lnTo>
                    <a:lnTo>
                      <a:pt x="441" y="355"/>
                    </a:lnTo>
                    <a:lnTo>
                      <a:pt x="441" y="355"/>
                    </a:lnTo>
                    <a:lnTo>
                      <a:pt x="454" y="362"/>
                    </a:lnTo>
                    <a:lnTo>
                      <a:pt x="461" y="367"/>
                    </a:lnTo>
                    <a:lnTo>
                      <a:pt x="464" y="371"/>
                    </a:lnTo>
                    <a:lnTo>
                      <a:pt x="464" y="374"/>
                    </a:lnTo>
                    <a:lnTo>
                      <a:pt x="464" y="374"/>
                    </a:lnTo>
                    <a:lnTo>
                      <a:pt x="464" y="381"/>
                    </a:lnTo>
                    <a:lnTo>
                      <a:pt x="464" y="381"/>
                    </a:lnTo>
                    <a:lnTo>
                      <a:pt x="464" y="391"/>
                    </a:lnTo>
                    <a:lnTo>
                      <a:pt x="464" y="395"/>
                    </a:lnTo>
                    <a:lnTo>
                      <a:pt x="465" y="398"/>
                    </a:lnTo>
                    <a:lnTo>
                      <a:pt x="465" y="398"/>
                    </a:lnTo>
                    <a:lnTo>
                      <a:pt x="468" y="400"/>
                    </a:lnTo>
                    <a:lnTo>
                      <a:pt x="472" y="400"/>
                    </a:lnTo>
                    <a:lnTo>
                      <a:pt x="472" y="400"/>
                    </a:lnTo>
                    <a:lnTo>
                      <a:pt x="478" y="397"/>
                    </a:lnTo>
                    <a:lnTo>
                      <a:pt x="483" y="395"/>
                    </a:lnTo>
                    <a:lnTo>
                      <a:pt x="483" y="395"/>
                    </a:lnTo>
                    <a:lnTo>
                      <a:pt x="489" y="393"/>
                    </a:lnTo>
                    <a:lnTo>
                      <a:pt x="496" y="390"/>
                    </a:lnTo>
                    <a:lnTo>
                      <a:pt x="504" y="388"/>
                    </a:lnTo>
                    <a:lnTo>
                      <a:pt x="517" y="388"/>
                    </a:lnTo>
                    <a:lnTo>
                      <a:pt x="517" y="388"/>
                    </a:lnTo>
                    <a:lnTo>
                      <a:pt x="564" y="390"/>
                    </a:lnTo>
                    <a:lnTo>
                      <a:pt x="592" y="391"/>
                    </a:lnTo>
                    <a:lnTo>
                      <a:pt x="648" y="394"/>
                    </a:lnTo>
                    <a:lnTo>
                      <a:pt x="648" y="394"/>
                    </a:lnTo>
                    <a:lnTo>
                      <a:pt x="664" y="402"/>
                    </a:lnTo>
                    <a:lnTo>
                      <a:pt x="676" y="412"/>
                    </a:lnTo>
                    <a:lnTo>
                      <a:pt x="682" y="416"/>
                    </a:lnTo>
                    <a:lnTo>
                      <a:pt x="685" y="422"/>
                    </a:lnTo>
                    <a:lnTo>
                      <a:pt x="685" y="422"/>
                    </a:lnTo>
                    <a:lnTo>
                      <a:pt x="689" y="426"/>
                    </a:lnTo>
                    <a:lnTo>
                      <a:pt x="693" y="430"/>
                    </a:lnTo>
                    <a:lnTo>
                      <a:pt x="705" y="439"/>
                    </a:lnTo>
                    <a:lnTo>
                      <a:pt x="705" y="439"/>
                    </a:lnTo>
                    <a:lnTo>
                      <a:pt x="717" y="447"/>
                    </a:lnTo>
                    <a:lnTo>
                      <a:pt x="723" y="453"/>
                    </a:lnTo>
                    <a:lnTo>
                      <a:pt x="724" y="458"/>
                    </a:lnTo>
                    <a:lnTo>
                      <a:pt x="724" y="458"/>
                    </a:lnTo>
                    <a:lnTo>
                      <a:pt x="728" y="464"/>
                    </a:lnTo>
                    <a:lnTo>
                      <a:pt x="735" y="471"/>
                    </a:lnTo>
                    <a:lnTo>
                      <a:pt x="755" y="485"/>
                    </a:lnTo>
                    <a:lnTo>
                      <a:pt x="775" y="496"/>
                    </a:lnTo>
                    <a:lnTo>
                      <a:pt x="786" y="503"/>
                    </a:lnTo>
                    <a:lnTo>
                      <a:pt x="825" y="484"/>
                    </a:lnTo>
                    <a:lnTo>
                      <a:pt x="825" y="484"/>
                    </a:lnTo>
                    <a:lnTo>
                      <a:pt x="832" y="481"/>
                    </a:lnTo>
                    <a:lnTo>
                      <a:pt x="840" y="481"/>
                    </a:lnTo>
                    <a:lnTo>
                      <a:pt x="849" y="481"/>
                    </a:lnTo>
                    <a:lnTo>
                      <a:pt x="856" y="482"/>
                    </a:lnTo>
                    <a:lnTo>
                      <a:pt x="856" y="482"/>
                    </a:lnTo>
                    <a:lnTo>
                      <a:pt x="867" y="485"/>
                    </a:lnTo>
                    <a:lnTo>
                      <a:pt x="871" y="484"/>
                    </a:lnTo>
                    <a:lnTo>
                      <a:pt x="874" y="484"/>
                    </a:lnTo>
                    <a:lnTo>
                      <a:pt x="874" y="484"/>
                    </a:lnTo>
                    <a:lnTo>
                      <a:pt x="877" y="479"/>
                    </a:lnTo>
                    <a:lnTo>
                      <a:pt x="878" y="475"/>
                    </a:lnTo>
                    <a:lnTo>
                      <a:pt x="878" y="475"/>
                    </a:lnTo>
                    <a:lnTo>
                      <a:pt x="878" y="467"/>
                    </a:lnTo>
                    <a:lnTo>
                      <a:pt x="878" y="467"/>
                    </a:lnTo>
                    <a:lnTo>
                      <a:pt x="880" y="453"/>
                    </a:lnTo>
                    <a:lnTo>
                      <a:pt x="884" y="437"/>
                    </a:lnTo>
                    <a:lnTo>
                      <a:pt x="888" y="419"/>
                    </a:lnTo>
                    <a:lnTo>
                      <a:pt x="898" y="397"/>
                    </a:lnTo>
                    <a:lnTo>
                      <a:pt x="898" y="397"/>
                    </a:lnTo>
                    <a:lnTo>
                      <a:pt x="903" y="386"/>
                    </a:lnTo>
                    <a:lnTo>
                      <a:pt x="910" y="374"/>
                    </a:lnTo>
                    <a:lnTo>
                      <a:pt x="920" y="366"/>
                    </a:lnTo>
                    <a:lnTo>
                      <a:pt x="930" y="357"/>
                    </a:lnTo>
                    <a:lnTo>
                      <a:pt x="940" y="350"/>
                    </a:lnTo>
                    <a:lnTo>
                      <a:pt x="951" y="343"/>
                    </a:lnTo>
                    <a:lnTo>
                      <a:pt x="973" y="332"/>
                    </a:lnTo>
                    <a:lnTo>
                      <a:pt x="973" y="332"/>
                    </a:lnTo>
                    <a:lnTo>
                      <a:pt x="990" y="324"/>
                    </a:lnTo>
                    <a:lnTo>
                      <a:pt x="990" y="324"/>
                    </a:lnTo>
                    <a:lnTo>
                      <a:pt x="1000" y="320"/>
                    </a:lnTo>
                    <a:lnTo>
                      <a:pt x="1009" y="317"/>
                    </a:lnTo>
                    <a:lnTo>
                      <a:pt x="1016" y="317"/>
                    </a:lnTo>
                    <a:lnTo>
                      <a:pt x="1021" y="317"/>
                    </a:lnTo>
                    <a:lnTo>
                      <a:pt x="1021" y="317"/>
                    </a:lnTo>
                    <a:lnTo>
                      <a:pt x="1028" y="317"/>
                    </a:lnTo>
                    <a:lnTo>
                      <a:pt x="1034" y="317"/>
                    </a:lnTo>
                    <a:lnTo>
                      <a:pt x="1041" y="314"/>
                    </a:lnTo>
                    <a:lnTo>
                      <a:pt x="1049" y="307"/>
                    </a:lnTo>
                    <a:lnTo>
                      <a:pt x="1049" y="307"/>
                    </a:lnTo>
                    <a:lnTo>
                      <a:pt x="1055" y="299"/>
                    </a:lnTo>
                    <a:lnTo>
                      <a:pt x="1060" y="292"/>
                    </a:lnTo>
                    <a:lnTo>
                      <a:pt x="1069" y="276"/>
                    </a:lnTo>
                    <a:lnTo>
                      <a:pt x="1072" y="265"/>
                    </a:lnTo>
                    <a:lnTo>
                      <a:pt x="1073" y="258"/>
                    </a:lnTo>
                    <a:lnTo>
                      <a:pt x="1073" y="258"/>
                    </a:lnTo>
                    <a:lnTo>
                      <a:pt x="1051" y="259"/>
                    </a:lnTo>
                    <a:lnTo>
                      <a:pt x="1021" y="261"/>
                    </a:lnTo>
                    <a:lnTo>
                      <a:pt x="1021" y="261"/>
                    </a:lnTo>
                    <a:lnTo>
                      <a:pt x="1016" y="259"/>
                    </a:lnTo>
                    <a:lnTo>
                      <a:pt x="1011" y="258"/>
                    </a:lnTo>
                    <a:lnTo>
                      <a:pt x="1009" y="255"/>
                    </a:lnTo>
                    <a:lnTo>
                      <a:pt x="1006" y="252"/>
                    </a:lnTo>
                    <a:lnTo>
                      <a:pt x="1006" y="252"/>
                    </a:lnTo>
                    <a:lnTo>
                      <a:pt x="1006" y="250"/>
                    </a:lnTo>
                    <a:lnTo>
                      <a:pt x="1006" y="245"/>
                    </a:lnTo>
                    <a:lnTo>
                      <a:pt x="1007" y="243"/>
                    </a:lnTo>
                    <a:lnTo>
                      <a:pt x="1010" y="240"/>
                    </a:lnTo>
                    <a:lnTo>
                      <a:pt x="1010" y="240"/>
                    </a:lnTo>
                    <a:lnTo>
                      <a:pt x="1011" y="237"/>
                    </a:lnTo>
                    <a:lnTo>
                      <a:pt x="1013" y="234"/>
                    </a:lnTo>
                    <a:lnTo>
                      <a:pt x="1016" y="226"/>
                    </a:lnTo>
                    <a:lnTo>
                      <a:pt x="1016" y="226"/>
                    </a:lnTo>
                    <a:lnTo>
                      <a:pt x="1017" y="219"/>
                    </a:lnTo>
                    <a:lnTo>
                      <a:pt x="1018" y="213"/>
                    </a:lnTo>
                    <a:lnTo>
                      <a:pt x="1023" y="209"/>
                    </a:lnTo>
                    <a:lnTo>
                      <a:pt x="1025" y="206"/>
                    </a:lnTo>
                    <a:lnTo>
                      <a:pt x="1030" y="206"/>
                    </a:lnTo>
                    <a:lnTo>
                      <a:pt x="1030" y="206"/>
                    </a:lnTo>
                    <a:lnTo>
                      <a:pt x="1044" y="205"/>
                    </a:lnTo>
                    <a:lnTo>
                      <a:pt x="1044" y="205"/>
                    </a:lnTo>
                    <a:lnTo>
                      <a:pt x="1053" y="203"/>
                    </a:lnTo>
                    <a:lnTo>
                      <a:pt x="1063" y="202"/>
                    </a:lnTo>
                    <a:lnTo>
                      <a:pt x="1072" y="198"/>
                    </a:lnTo>
                    <a:lnTo>
                      <a:pt x="1076" y="195"/>
                    </a:lnTo>
                    <a:lnTo>
                      <a:pt x="1080" y="192"/>
                    </a:lnTo>
                    <a:lnTo>
                      <a:pt x="1080" y="192"/>
                    </a:lnTo>
                    <a:lnTo>
                      <a:pt x="1087" y="184"/>
                    </a:lnTo>
                    <a:lnTo>
                      <a:pt x="1087" y="184"/>
                    </a:lnTo>
                    <a:lnTo>
                      <a:pt x="1094" y="174"/>
                    </a:lnTo>
                    <a:lnTo>
                      <a:pt x="1095" y="170"/>
                    </a:lnTo>
                    <a:lnTo>
                      <a:pt x="1095" y="164"/>
                    </a:lnTo>
                    <a:lnTo>
                      <a:pt x="1095" y="164"/>
                    </a:lnTo>
                    <a:lnTo>
                      <a:pt x="1097" y="156"/>
                    </a:lnTo>
                    <a:lnTo>
                      <a:pt x="1100" y="142"/>
                    </a:lnTo>
                    <a:lnTo>
                      <a:pt x="1102" y="135"/>
                    </a:lnTo>
                    <a:lnTo>
                      <a:pt x="1107" y="128"/>
                    </a:lnTo>
                    <a:lnTo>
                      <a:pt x="1112" y="122"/>
                    </a:lnTo>
                    <a:lnTo>
                      <a:pt x="1119" y="119"/>
                    </a:lnTo>
                    <a:lnTo>
                      <a:pt x="1119" y="119"/>
                    </a:lnTo>
                    <a:lnTo>
                      <a:pt x="1123" y="118"/>
                    </a:lnTo>
                    <a:lnTo>
                      <a:pt x="1125" y="115"/>
                    </a:lnTo>
                    <a:lnTo>
                      <a:pt x="1125" y="115"/>
                    </a:lnTo>
                    <a:lnTo>
                      <a:pt x="1123" y="111"/>
                    </a:lnTo>
                    <a:lnTo>
                      <a:pt x="1121" y="107"/>
                    </a:lnTo>
                    <a:lnTo>
                      <a:pt x="1111" y="96"/>
                    </a:lnTo>
                    <a:lnTo>
                      <a:pt x="1111" y="96"/>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0" name="Freeform 77"/>
              <p:cNvSpPr>
                <a:spLocks/>
              </p:cNvSpPr>
              <p:nvPr/>
            </p:nvSpPr>
            <p:spPr bwMode="auto">
              <a:xfrm>
                <a:off x="4424363" y="2400300"/>
                <a:ext cx="742950" cy="549275"/>
              </a:xfrm>
              <a:custGeom>
                <a:avLst/>
                <a:gdLst>
                  <a:gd name="T0" fmla="*/ 514 w 936"/>
                  <a:gd name="T1" fmla="*/ 516 h 692"/>
                  <a:gd name="T2" fmla="*/ 556 w 936"/>
                  <a:gd name="T3" fmla="*/ 528 h 692"/>
                  <a:gd name="T4" fmla="*/ 566 w 936"/>
                  <a:gd name="T5" fmla="*/ 532 h 692"/>
                  <a:gd name="T6" fmla="*/ 576 w 936"/>
                  <a:gd name="T7" fmla="*/ 547 h 692"/>
                  <a:gd name="T8" fmla="*/ 573 w 936"/>
                  <a:gd name="T9" fmla="*/ 571 h 692"/>
                  <a:gd name="T10" fmla="*/ 577 w 936"/>
                  <a:gd name="T11" fmla="*/ 582 h 692"/>
                  <a:gd name="T12" fmla="*/ 598 w 936"/>
                  <a:gd name="T13" fmla="*/ 585 h 692"/>
                  <a:gd name="T14" fmla="*/ 614 w 936"/>
                  <a:gd name="T15" fmla="*/ 589 h 692"/>
                  <a:gd name="T16" fmla="*/ 625 w 936"/>
                  <a:gd name="T17" fmla="*/ 598 h 692"/>
                  <a:gd name="T18" fmla="*/ 722 w 936"/>
                  <a:gd name="T19" fmla="*/ 640 h 692"/>
                  <a:gd name="T20" fmla="*/ 737 w 936"/>
                  <a:gd name="T21" fmla="*/ 689 h 692"/>
                  <a:gd name="T22" fmla="*/ 789 w 936"/>
                  <a:gd name="T23" fmla="*/ 676 h 692"/>
                  <a:gd name="T24" fmla="*/ 862 w 936"/>
                  <a:gd name="T25" fmla="*/ 657 h 692"/>
                  <a:gd name="T26" fmla="*/ 922 w 936"/>
                  <a:gd name="T27" fmla="*/ 599 h 692"/>
                  <a:gd name="T28" fmla="*/ 936 w 936"/>
                  <a:gd name="T29" fmla="*/ 579 h 692"/>
                  <a:gd name="T30" fmla="*/ 928 w 936"/>
                  <a:gd name="T31" fmla="*/ 575 h 692"/>
                  <a:gd name="T32" fmla="*/ 894 w 936"/>
                  <a:gd name="T33" fmla="*/ 579 h 692"/>
                  <a:gd name="T34" fmla="*/ 866 w 936"/>
                  <a:gd name="T35" fmla="*/ 602 h 692"/>
                  <a:gd name="T36" fmla="*/ 842 w 936"/>
                  <a:gd name="T37" fmla="*/ 622 h 692"/>
                  <a:gd name="T38" fmla="*/ 764 w 936"/>
                  <a:gd name="T39" fmla="*/ 641 h 692"/>
                  <a:gd name="T40" fmla="*/ 757 w 936"/>
                  <a:gd name="T41" fmla="*/ 629 h 692"/>
                  <a:gd name="T42" fmla="*/ 755 w 936"/>
                  <a:gd name="T43" fmla="*/ 629 h 692"/>
                  <a:gd name="T44" fmla="*/ 755 w 936"/>
                  <a:gd name="T45" fmla="*/ 617 h 692"/>
                  <a:gd name="T46" fmla="*/ 755 w 936"/>
                  <a:gd name="T47" fmla="*/ 572 h 692"/>
                  <a:gd name="T48" fmla="*/ 754 w 936"/>
                  <a:gd name="T49" fmla="*/ 525 h 692"/>
                  <a:gd name="T50" fmla="*/ 741 w 936"/>
                  <a:gd name="T51" fmla="*/ 455 h 692"/>
                  <a:gd name="T52" fmla="*/ 729 w 936"/>
                  <a:gd name="T53" fmla="*/ 337 h 692"/>
                  <a:gd name="T54" fmla="*/ 720 w 936"/>
                  <a:gd name="T55" fmla="*/ 249 h 692"/>
                  <a:gd name="T56" fmla="*/ 696 w 936"/>
                  <a:gd name="T57" fmla="*/ 207 h 692"/>
                  <a:gd name="T58" fmla="*/ 684 w 936"/>
                  <a:gd name="T59" fmla="*/ 190 h 692"/>
                  <a:gd name="T60" fmla="*/ 677 w 936"/>
                  <a:gd name="T61" fmla="*/ 145 h 692"/>
                  <a:gd name="T62" fmla="*/ 660 w 936"/>
                  <a:gd name="T63" fmla="*/ 91 h 692"/>
                  <a:gd name="T64" fmla="*/ 649 w 936"/>
                  <a:gd name="T65" fmla="*/ 40 h 692"/>
                  <a:gd name="T66" fmla="*/ 579 w 936"/>
                  <a:gd name="T67" fmla="*/ 16 h 692"/>
                  <a:gd name="T68" fmla="*/ 478 w 936"/>
                  <a:gd name="T69" fmla="*/ 30 h 692"/>
                  <a:gd name="T70" fmla="*/ 415 w 936"/>
                  <a:gd name="T71" fmla="*/ 81 h 692"/>
                  <a:gd name="T72" fmla="*/ 376 w 936"/>
                  <a:gd name="T73" fmla="*/ 124 h 692"/>
                  <a:gd name="T74" fmla="*/ 345 w 936"/>
                  <a:gd name="T75" fmla="*/ 180 h 692"/>
                  <a:gd name="T76" fmla="*/ 343 w 936"/>
                  <a:gd name="T77" fmla="*/ 190 h 692"/>
                  <a:gd name="T78" fmla="*/ 350 w 936"/>
                  <a:gd name="T79" fmla="*/ 207 h 692"/>
                  <a:gd name="T80" fmla="*/ 366 w 936"/>
                  <a:gd name="T81" fmla="*/ 242 h 692"/>
                  <a:gd name="T82" fmla="*/ 374 w 936"/>
                  <a:gd name="T83" fmla="*/ 281 h 692"/>
                  <a:gd name="T84" fmla="*/ 376 w 936"/>
                  <a:gd name="T85" fmla="*/ 288 h 692"/>
                  <a:gd name="T86" fmla="*/ 360 w 936"/>
                  <a:gd name="T87" fmla="*/ 295 h 692"/>
                  <a:gd name="T88" fmla="*/ 336 w 936"/>
                  <a:gd name="T89" fmla="*/ 315 h 692"/>
                  <a:gd name="T90" fmla="*/ 315 w 936"/>
                  <a:gd name="T91" fmla="*/ 341 h 692"/>
                  <a:gd name="T92" fmla="*/ 297 w 936"/>
                  <a:gd name="T93" fmla="*/ 350 h 692"/>
                  <a:gd name="T94" fmla="*/ 268 w 936"/>
                  <a:gd name="T95" fmla="*/ 347 h 692"/>
                  <a:gd name="T96" fmla="*/ 251 w 936"/>
                  <a:gd name="T97" fmla="*/ 357 h 692"/>
                  <a:gd name="T98" fmla="*/ 234 w 936"/>
                  <a:gd name="T99" fmla="*/ 369 h 692"/>
                  <a:gd name="T100" fmla="*/ 181 w 936"/>
                  <a:gd name="T101" fmla="*/ 365 h 692"/>
                  <a:gd name="T102" fmla="*/ 133 w 936"/>
                  <a:gd name="T103" fmla="*/ 362 h 692"/>
                  <a:gd name="T104" fmla="*/ 80 w 936"/>
                  <a:gd name="T105" fmla="*/ 372 h 692"/>
                  <a:gd name="T106" fmla="*/ 69 w 936"/>
                  <a:gd name="T107" fmla="*/ 376 h 692"/>
                  <a:gd name="T108" fmla="*/ 60 w 936"/>
                  <a:gd name="T109" fmla="*/ 396 h 692"/>
                  <a:gd name="T110" fmla="*/ 65 w 936"/>
                  <a:gd name="T111" fmla="*/ 417 h 692"/>
                  <a:gd name="T112" fmla="*/ 93 w 936"/>
                  <a:gd name="T113" fmla="*/ 458 h 692"/>
                  <a:gd name="T114" fmla="*/ 97 w 936"/>
                  <a:gd name="T115" fmla="*/ 474 h 692"/>
                  <a:gd name="T116" fmla="*/ 91 w 936"/>
                  <a:gd name="T117" fmla="*/ 479 h 692"/>
                  <a:gd name="T118" fmla="*/ 55 w 936"/>
                  <a:gd name="T119" fmla="*/ 522 h 692"/>
                  <a:gd name="T120" fmla="*/ 2 w 936"/>
                  <a:gd name="T121" fmla="*/ 574 h 692"/>
                  <a:gd name="T122" fmla="*/ 3 w 936"/>
                  <a:gd name="T123" fmla="*/ 595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6" h="692">
                    <a:moveTo>
                      <a:pt x="4" y="615"/>
                    </a:moveTo>
                    <a:lnTo>
                      <a:pt x="514" y="516"/>
                    </a:lnTo>
                    <a:lnTo>
                      <a:pt x="514" y="516"/>
                    </a:lnTo>
                    <a:lnTo>
                      <a:pt x="514" y="516"/>
                    </a:lnTo>
                    <a:lnTo>
                      <a:pt x="532" y="519"/>
                    </a:lnTo>
                    <a:lnTo>
                      <a:pt x="546" y="522"/>
                    </a:lnTo>
                    <a:lnTo>
                      <a:pt x="552" y="525"/>
                    </a:lnTo>
                    <a:lnTo>
                      <a:pt x="556" y="528"/>
                    </a:lnTo>
                    <a:lnTo>
                      <a:pt x="556" y="528"/>
                    </a:lnTo>
                    <a:lnTo>
                      <a:pt x="562" y="530"/>
                    </a:lnTo>
                    <a:lnTo>
                      <a:pt x="566" y="532"/>
                    </a:lnTo>
                    <a:lnTo>
                      <a:pt x="566" y="532"/>
                    </a:lnTo>
                    <a:lnTo>
                      <a:pt x="572" y="533"/>
                    </a:lnTo>
                    <a:lnTo>
                      <a:pt x="574" y="536"/>
                    </a:lnTo>
                    <a:lnTo>
                      <a:pt x="577" y="540"/>
                    </a:lnTo>
                    <a:lnTo>
                      <a:pt x="576" y="547"/>
                    </a:lnTo>
                    <a:lnTo>
                      <a:pt x="576" y="547"/>
                    </a:lnTo>
                    <a:lnTo>
                      <a:pt x="574" y="557"/>
                    </a:lnTo>
                    <a:lnTo>
                      <a:pt x="574" y="557"/>
                    </a:lnTo>
                    <a:lnTo>
                      <a:pt x="573" y="571"/>
                    </a:lnTo>
                    <a:lnTo>
                      <a:pt x="573" y="577"/>
                    </a:lnTo>
                    <a:lnTo>
                      <a:pt x="574" y="581"/>
                    </a:lnTo>
                    <a:lnTo>
                      <a:pt x="574" y="581"/>
                    </a:lnTo>
                    <a:lnTo>
                      <a:pt x="577" y="582"/>
                    </a:lnTo>
                    <a:lnTo>
                      <a:pt x="581" y="584"/>
                    </a:lnTo>
                    <a:lnTo>
                      <a:pt x="581" y="584"/>
                    </a:lnTo>
                    <a:lnTo>
                      <a:pt x="590" y="584"/>
                    </a:lnTo>
                    <a:lnTo>
                      <a:pt x="598" y="585"/>
                    </a:lnTo>
                    <a:lnTo>
                      <a:pt x="612" y="589"/>
                    </a:lnTo>
                    <a:lnTo>
                      <a:pt x="612" y="589"/>
                    </a:lnTo>
                    <a:lnTo>
                      <a:pt x="614" y="589"/>
                    </a:lnTo>
                    <a:lnTo>
                      <a:pt x="614" y="589"/>
                    </a:lnTo>
                    <a:lnTo>
                      <a:pt x="617" y="589"/>
                    </a:lnTo>
                    <a:lnTo>
                      <a:pt x="618" y="592"/>
                    </a:lnTo>
                    <a:lnTo>
                      <a:pt x="618" y="592"/>
                    </a:lnTo>
                    <a:lnTo>
                      <a:pt x="625" y="598"/>
                    </a:lnTo>
                    <a:lnTo>
                      <a:pt x="638" y="603"/>
                    </a:lnTo>
                    <a:lnTo>
                      <a:pt x="673" y="620"/>
                    </a:lnTo>
                    <a:lnTo>
                      <a:pt x="722" y="640"/>
                    </a:lnTo>
                    <a:lnTo>
                      <a:pt x="722" y="640"/>
                    </a:lnTo>
                    <a:lnTo>
                      <a:pt x="722" y="640"/>
                    </a:lnTo>
                    <a:lnTo>
                      <a:pt x="727" y="692"/>
                    </a:lnTo>
                    <a:lnTo>
                      <a:pt x="727" y="692"/>
                    </a:lnTo>
                    <a:lnTo>
                      <a:pt x="737" y="689"/>
                    </a:lnTo>
                    <a:lnTo>
                      <a:pt x="737" y="689"/>
                    </a:lnTo>
                    <a:lnTo>
                      <a:pt x="766" y="680"/>
                    </a:lnTo>
                    <a:lnTo>
                      <a:pt x="789" y="676"/>
                    </a:lnTo>
                    <a:lnTo>
                      <a:pt x="789" y="676"/>
                    </a:lnTo>
                    <a:lnTo>
                      <a:pt x="801" y="673"/>
                    </a:lnTo>
                    <a:lnTo>
                      <a:pt x="818" y="669"/>
                    </a:lnTo>
                    <a:lnTo>
                      <a:pt x="862" y="657"/>
                    </a:lnTo>
                    <a:lnTo>
                      <a:pt x="862" y="657"/>
                    </a:lnTo>
                    <a:lnTo>
                      <a:pt x="867" y="652"/>
                    </a:lnTo>
                    <a:lnTo>
                      <a:pt x="876" y="645"/>
                    </a:lnTo>
                    <a:lnTo>
                      <a:pt x="898" y="623"/>
                    </a:lnTo>
                    <a:lnTo>
                      <a:pt x="922" y="599"/>
                    </a:lnTo>
                    <a:lnTo>
                      <a:pt x="929" y="589"/>
                    </a:lnTo>
                    <a:lnTo>
                      <a:pt x="935" y="584"/>
                    </a:lnTo>
                    <a:lnTo>
                      <a:pt x="935" y="584"/>
                    </a:lnTo>
                    <a:lnTo>
                      <a:pt x="936" y="579"/>
                    </a:lnTo>
                    <a:lnTo>
                      <a:pt x="936" y="577"/>
                    </a:lnTo>
                    <a:lnTo>
                      <a:pt x="936" y="577"/>
                    </a:lnTo>
                    <a:lnTo>
                      <a:pt x="933" y="575"/>
                    </a:lnTo>
                    <a:lnTo>
                      <a:pt x="928" y="575"/>
                    </a:lnTo>
                    <a:lnTo>
                      <a:pt x="907" y="577"/>
                    </a:lnTo>
                    <a:lnTo>
                      <a:pt x="907" y="577"/>
                    </a:lnTo>
                    <a:lnTo>
                      <a:pt x="900" y="578"/>
                    </a:lnTo>
                    <a:lnTo>
                      <a:pt x="894" y="579"/>
                    </a:lnTo>
                    <a:lnTo>
                      <a:pt x="884" y="585"/>
                    </a:lnTo>
                    <a:lnTo>
                      <a:pt x="874" y="594"/>
                    </a:lnTo>
                    <a:lnTo>
                      <a:pt x="866" y="602"/>
                    </a:lnTo>
                    <a:lnTo>
                      <a:pt x="866" y="602"/>
                    </a:lnTo>
                    <a:lnTo>
                      <a:pt x="855" y="615"/>
                    </a:lnTo>
                    <a:lnTo>
                      <a:pt x="848" y="619"/>
                    </a:lnTo>
                    <a:lnTo>
                      <a:pt x="842" y="622"/>
                    </a:lnTo>
                    <a:lnTo>
                      <a:pt x="842" y="622"/>
                    </a:lnTo>
                    <a:lnTo>
                      <a:pt x="825" y="624"/>
                    </a:lnTo>
                    <a:lnTo>
                      <a:pt x="804" y="627"/>
                    </a:lnTo>
                    <a:lnTo>
                      <a:pt x="778" y="630"/>
                    </a:lnTo>
                    <a:lnTo>
                      <a:pt x="764" y="641"/>
                    </a:lnTo>
                    <a:lnTo>
                      <a:pt x="764" y="641"/>
                    </a:lnTo>
                    <a:lnTo>
                      <a:pt x="764" y="641"/>
                    </a:lnTo>
                    <a:lnTo>
                      <a:pt x="761" y="637"/>
                    </a:lnTo>
                    <a:lnTo>
                      <a:pt x="757" y="629"/>
                    </a:lnTo>
                    <a:lnTo>
                      <a:pt x="757" y="629"/>
                    </a:lnTo>
                    <a:lnTo>
                      <a:pt x="755" y="629"/>
                    </a:lnTo>
                    <a:lnTo>
                      <a:pt x="755" y="629"/>
                    </a:lnTo>
                    <a:lnTo>
                      <a:pt x="755" y="629"/>
                    </a:lnTo>
                    <a:lnTo>
                      <a:pt x="755" y="627"/>
                    </a:lnTo>
                    <a:lnTo>
                      <a:pt x="755" y="627"/>
                    </a:lnTo>
                    <a:lnTo>
                      <a:pt x="754" y="622"/>
                    </a:lnTo>
                    <a:lnTo>
                      <a:pt x="755" y="617"/>
                    </a:lnTo>
                    <a:lnTo>
                      <a:pt x="755" y="617"/>
                    </a:lnTo>
                    <a:lnTo>
                      <a:pt x="755" y="612"/>
                    </a:lnTo>
                    <a:lnTo>
                      <a:pt x="755" y="601"/>
                    </a:lnTo>
                    <a:lnTo>
                      <a:pt x="755" y="572"/>
                    </a:lnTo>
                    <a:lnTo>
                      <a:pt x="755" y="572"/>
                    </a:lnTo>
                    <a:lnTo>
                      <a:pt x="754" y="539"/>
                    </a:lnTo>
                    <a:lnTo>
                      <a:pt x="754" y="539"/>
                    </a:lnTo>
                    <a:lnTo>
                      <a:pt x="754" y="525"/>
                    </a:lnTo>
                    <a:lnTo>
                      <a:pt x="752" y="509"/>
                    </a:lnTo>
                    <a:lnTo>
                      <a:pt x="745" y="476"/>
                    </a:lnTo>
                    <a:lnTo>
                      <a:pt x="745" y="476"/>
                    </a:lnTo>
                    <a:lnTo>
                      <a:pt x="741" y="455"/>
                    </a:lnTo>
                    <a:lnTo>
                      <a:pt x="738" y="432"/>
                    </a:lnTo>
                    <a:lnTo>
                      <a:pt x="738" y="432"/>
                    </a:lnTo>
                    <a:lnTo>
                      <a:pt x="733" y="390"/>
                    </a:lnTo>
                    <a:lnTo>
                      <a:pt x="729" y="337"/>
                    </a:lnTo>
                    <a:lnTo>
                      <a:pt x="723" y="261"/>
                    </a:lnTo>
                    <a:lnTo>
                      <a:pt x="723" y="261"/>
                    </a:lnTo>
                    <a:lnTo>
                      <a:pt x="723" y="256"/>
                    </a:lnTo>
                    <a:lnTo>
                      <a:pt x="720" y="249"/>
                    </a:lnTo>
                    <a:lnTo>
                      <a:pt x="713" y="231"/>
                    </a:lnTo>
                    <a:lnTo>
                      <a:pt x="703" y="215"/>
                    </a:lnTo>
                    <a:lnTo>
                      <a:pt x="699" y="210"/>
                    </a:lnTo>
                    <a:lnTo>
                      <a:pt x="696" y="207"/>
                    </a:lnTo>
                    <a:lnTo>
                      <a:pt x="696" y="207"/>
                    </a:lnTo>
                    <a:lnTo>
                      <a:pt x="692" y="204"/>
                    </a:lnTo>
                    <a:lnTo>
                      <a:pt x="689" y="201"/>
                    </a:lnTo>
                    <a:lnTo>
                      <a:pt x="684" y="190"/>
                    </a:lnTo>
                    <a:lnTo>
                      <a:pt x="680" y="176"/>
                    </a:lnTo>
                    <a:lnTo>
                      <a:pt x="678" y="161"/>
                    </a:lnTo>
                    <a:lnTo>
                      <a:pt x="678" y="161"/>
                    </a:lnTo>
                    <a:lnTo>
                      <a:pt x="677" y="145"/>
                    </a:lnTo>
                    <a:lnTo>
                      <a:pt x="673" y="128"/>
                    </a:lnTo>
                    <a:lnTo>
                      <a:pt x="661" y="99"/>
                    </a:lnTo>
                    <a:lnTo>
                      <a:pt x="661" y="99"/>
                    </a:lnTo>
                    <a:lnTo>
                      <a:pt x="660" y="91"/>
                    </a:lnTo>
                    <a:lnTo>
                      <a:pt x="660" y="91"/>
                    </a:lnTo>
                    <a:lnTo>
                      <a:pt x="653" y="68"/>
                    </a:lnTo>
                    <a:lnTo>
                      <a:pt x="649" y="40"/>
                    </a:lnTo>
                    <a:lnTo>
                      <a:pt x="649" y="40"/>
                    </a:lnTo>
                    <a:lnTo>
                      <a:pt x="645" y="18"/>
                    </a:lnTo>
                    <a:lnTo>
                      <a:pt x="643" y="0"/>
                    </a:lnTo>
                    <a:lnTo>
                      <a:pt x="579" y="16"/>
                    </a:lnTo>
                    <a:lnTo>
                      <a:pt x="579" y="16"/>
                    </a:lnTo>
                    <a:lnTo>
                      <a:pt x="532" y="21"/>
                    </a:lnTo>
                    <a:lnTo>
                      <a:pt x="499" y="25"/>
                    </a:lnTo>
                    <a:lnTo>
                      <a:pt x="486" y="28"/>
                    </a:lnTo>
                    <a:lnTo>
                      <a:pt x="478" y="30"/>
                    </a:lnTo>
                    <a:lnTo>
                      <a:pt x="478" y="30"/>
                    </a:lnTo>
                    <a:lnTo>
                      <a:pt x="464" y="39"/>
                    </a:lnTo>
                    <a:lnTo>
                      <a:pt x="441" y="57"/>
                    </a:lnTo>
                    <a:lnTo>
                      <a:pt x="415" y="81"/>
                    </a:lnTo>
                    <a:lnTo>
                      <a:pt x="399" y="95"/>
                    </a:lnTo>
                    <a:lnTo>
                      <a:pt x="385" y="112"/>
                    </a:lnTo>
                    <a:lnTo>
                      <a:pt x="385" y="112"/>
                    </a:lnTo>
                    <a:lnTo>
                      <a:pt x="376" y="124"/>
                    </a:lnTo>
                    <a:lnTo>
                      <a:pt x="367" y="135"/>
                    </a:lnTo>
                    <a:lnTo>
                      <a:pt x="355" y="155"/>
                    </a:lnTo>
                    <a:lnTo>
                      <a:pt x="348" y="170"/>
                    </a:lnTo>
                    <a:lnTo>
                      <a:pt x="345" y="180"/>
                    </a:lnTo>
                    <a:lnTo>
                      <a:pt x="345" y="180"/>
                    </a:lnTo>
                    <a:lnTo>
                      <a:pt x="343" y="183"/>
                    </a:lnTo>
                    <a:lnTo>
                      <a:pt x="343" y="183"/>
                    </a:lnTo>
                    <a:lnTo>
                      <a:pt x="343" y="190"/>
                    </a:lnTo>
                    <a:lnTo>
                      <a:pt x="345" y="196"/>
                    </a:lnTo>
                    <a:lnTo>
                      <a:pt x="346" y="203"/>
                    </a:lnTo>
                    <a:lnTo>
                      <a:pt x="346" y="203"/>
                    </a:lnTo>
                    <a:lnTo>
                      <a:pt x="350" y="207"/>
                    </a:lnTo>
                    <a:lnTo>
                      <a:pt x="356" y="215"/>
                    </a:lnTo>
                    <a:lnTo>
                      <a:pt x="363" y="226"/>
                    </a:lnTo>
                    <a:lnTo>
                      <a:pt x="364" y="235"/>
                    </a:lnTo>
                    <a:lnTo>
                      <a:pt x="366" y="242"/>
                    </a:lnTo>
                    <a:lnTo>
                      <a:pt x="367" y="247"/>
                    </a:lnTo>
                    <a:lnTo>
                      <a:pt x="367" y="247"/>
                    </a:lnTo>
                    <a:lnTo>
                      <a:pt x="370" y="266"/>
                    </a:lnTo>
                    <a:lnTo>
                      <a:pt x="374" y="281"/>
                    </a:lnTo>
                    <a:lnTo>
                      <a:pt x="374" y="281"/>
                    </a:lnTo>
                    <a:lnTo>
                      <a:pt x="376" y="285"/>
                    </a:lnTo>
                    <a:lnTo>
                      <a:pt x="376" y="288"/>
                    </a:lnTo>
                    <a:lnTo>
                      <a:pt x="376" y="288"/>
                    </a:lnTo>
                    <a:lnTo>
                      <a:pt x="373" y="291"/>
                    </a:lnTo>
                    <a:lnTo>
                      <a:pt x="369" y="292"/>
                    </a:lnTo>
                    <a:lnTo>
                      <a:pt x="369" y="292"/>
                    </a:lnTo>
                    <a:lnTo>
                      <a:pt x="360" y="295"/>
                    </a:lnTo>
                    <a:lnTo>
                      <a:pt x="355" y="298"/>
                    </a:lnTo>
                    <a:lnTo>
                      <a:pt x="349" y="302"/>
                    </a:lnTo>
                    <a:lnTo>
                      <a:pt x="349" y="302"/>
                    </a:lnTo>
                    <a:lnTo>
                      <a:pt x="336" y="315"/>
                    </a:lnTo>
                    <a:lnTo>
                      <a:pt x="327" y="326"/>
                    </a:lnTo>
                    <a:lnTo>
                      <a:pt x="327" y="326"/>
                    </a:lnTo>
                    <a:lnTo>
                      <a:pt x="315" y="341"/>
                    </a:lnTo>
                    <a:lnTo>
                      <a:pt x="315" y="341"/>
                    </a:lnTo>
                    <a:lnTo>
                      <a:pt x="311" y="344"/>
                    </a:lnTo>
                    <a:lnTo>
                      <a:pt x="307" y="347"/>
                    </a:lnTo>
                    <a:lnTo>
                      <a:pt x="303" y="350"/>
                    </a:lnTo>
                    <a:lnTo>
                      <a:pt x="297" y="350"/>
                    </a:lnTo>
                    <a:lnTo>
                      <a:pt x="287" y="350"/>
                    </a:lnTo>
                    <a:lnTo>
                      <a:pt x="277" y="348"/>
                    </a:lnTo>
                    <a:lnTo>
                      <a:pt x="277" y="348"/>
                    </a:lnTo>
                    <a:lnTo>
                      <a:pt x="268" y="347"/>
                    </a:lnTo>
                    <a:lnTo>
                      <a:pt x="268" y="347"/>
                    </a:lnTo>
                    <a:lnTo>
                      <a:pt x="263" y="347"/>
                    </a:lnTo>
                    <a:lnTo>
                      <a:pt x="259" y="350"/>
                    </a:lnTo>
                    <a:lnTo>
                      <a:pt x="251" y="357"/>
                    </a:lnTo>
                    <a:lnTo>
                      <a:pt x="251" y="357"/>
                    </a:lnTo>
                    <a:lnTo>
                      <a:pt x="244" y="364"/>
                    </a:lnTo>
                    <a:lnTo>
                      <a:pt x="234" y="369"/>
                    </a:lnTo>
                    <a:lnTo>
                      <a:pt x="234" y="369"/>
                    </a:lnTo>
                    <a:lnTo>
                      <a:pt x="226" y="371"/>
                    </a:lnTo>
                    <a:lnTo>
                      <a:pt x="212" y="369"/>
                    </a:lnTo>
                    <a:lnTo>
                      <a:pt x="181" y="365"/>
                    </a:lnTo>
                    <a:lnTo>
                      <a:pt x="181" y="365"/>
                    </a:lnTo>
                    <a:lnTo>
                      <a:pt x="163" y="362"/>
                    </a:lnTo>
                    <a:lnTo>
                      <a:pt x="150" y="361"/>
                    </a:lnTo>
                    <a:lnTo>
                      <a:pt x="150" y="361"/>
                    </a:lnTo>
                    <a:lnTo>
                      <a:pt x="133" y="362"/>
                    </a:lnTo>
                    <a:lnTo>
                      <a:pt x="112" y="367"/>
                    </a:lnTo>
                    <a:lnTo>
                      <a:pt x="112" y="367"/>
                    </a:lnTo>
                    <a:lnTo>
                      <a:pt x="94" y="371"/>
                    </a:lnTo>
                    <a:lnTo>
                      <a:pt x="80" y="372"/>
                    </a:lnTo>
                    <a:lnTo>
                      <a:pt x="80" y="372"/>
                    </a:lnTo>
                    <a:lnTo>
                      <a:pt x="76" y="372"/>
                    </a:lnTo>
                    <a:lnTo>
                      <a:pt x="72" y="374"/>
                    </a:lnTo>
                    <a:lnTo>
                      <a:pt x="69" y="376"/>
                    </a:lnTo>
                    <a:lnTo>
                      <a:pt x="67" y="379"/>
                    </a:lnTo>
                    <a:lnTo>
                      <a:pt x="63" y="386"/>
                    </a:lnTo>
                    <a:lnTo>
                      <a:pt x="62" y="395"/>
                    </a:lnTo>
                    <a:lnTo>
                      <a:pt x="60" y="396"/>
                    </a:lnTo>
                    <a:lnTo>
                      <a:pt x="60" y="396"/>
                    </a:lnTo>
                    <a:lnTo>
                      <a:pt x="60" y="402"/>
                    </a:lnTo>
                    <a:lnTo>
                      <a:pt x="60" y="406"/>
                    </a:lnTo>
                    <a:lnTo>
                      <a:pt x="65" y="417"/>
                    </a:lnTo>
                    <a:lnTo>
                      <a:pt x="73" y="431"/>
                    </a:lnTo>
                    <a:lnTo>
                      <a:pt x="86" y="449"/>
                    </a:lnTo>
                    <a:lnTo>
                      <a:pt x="86" y="449"/>
                    </a:lnTo>
                    <a:lnTo>
                      <a:pt x="93" y="458"/>
                    </a:lnTo>
                    <a:lnTo>
                      <a:pt x="97" y="465"/>
                    </a:lnTo>
                    <a:lnTo>
                      <a:pt x="98" y="470"/>
                    </a:lnTo>
                    <a:lnTo>
                      <a:pt x="97" y="474"/>
                    </a:lnTo>
                    <a:lnTo>
                      <a:pt x="97" y="474"/>
                    </a:lnTo>
                    <a:lnTo>
                      <a:pt x="95" y="476"/>
                    </a:lnTo>
                    <a:lnTo>
                      <a:pt x="94" y="477"/>
                    </a:lnTo>
                    <a:lnTo>
                      <a:pt x="91" y="479"/>
                    </a:lnTo>
                    <a:lnTo>
                      <a:pt x="91" y="479"/>
                    </a:lnTo>
                    <a:lnTo>
                      <a:pt x="76" y="495"/>
                    </a:lnTo>
                    <a:lnTo>
                      <a:pt x="65" y="509"/>
                    </a:lnTo>
                    <a:lnTo>
                      <a:pt x="55" y="522"/>
                    </a:lnTo>
                    <a:lnTo>
                      <a:pt x="55" y="522"/>
                    </a:lnTo>
                    <a:lnTo>
                      <a:pt x="51" y="529"/>
                    </a:lnTo>
                    <a:lnTo>
                      <a:pt x="44" y="537"/>
                    </a:lnTo>
                    <a:lnTo>
                      <a:pt x="27" y="554"/>
                    </a:lnTo>
                    <a:lnTo>
                      <a:pt x="2" y="574"/>
                    </a:lnTo>
                    <a:lnTo>
                      <a:pt x="2" y="572"/>
                    </a:lnTo>
                    <a:lnTo>
                      <a:pt x="0" y="579"/>
                    </a:lnTo>
                    <a:lnTo>
                      <a:pt x="0" y="579"/>
                    </a:lnTo>
                    <a:lnTo>
                      <a:pt x="3" y="595"/>
                    </a:lnTo>
                    <a:lnTo>
                      <a:pt x="4" y="615"/>
                    </a:lnTo>
                    <a:lnTo>
                      <a:pt x="4" y="61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1" name="Freeform 78"/>
              <p:cNvSpPr>
                <a:spLocks/>
              </p:cNvSpPr>
              <p:nvPr/>
            </p:nvSpPr>
            <p:spPr bwMode="auto">
              <a:xfrm>
                <a:off x="5013325" y="2730500"/>
                <a:ext cx="166688" cy="166687"/>
              </a:xfrm>
              <a:custGeom>
                <a:avLst/>
                <a:gdLst>
                  <a:gd name="T0" fmla="*/ 192 w 210"/>
                  <a:gd name="T1" fmla="*/ 0 h 212"/>
                  <a:gd name="T2" fmla="*/ 0 w 210"/>
                  <a:gd name="T3" fmla="*/ 37 h 212"/>
                  <a:gd name="T4" fmla="*/ 0 w 210"/>
                  <a:gd name="T5" fmla="*/ 37 h 212"/>
                  <a:gd name="T6" fmla="*/ 4 w 210"/>
                  <a:gd name="T7" fmla="*/ 62 h 212"/>
                  <a:gd name="T8" fmla="*/ 4 w 210"/>
                  <a:gd name="T9" fmla="*/ 62 h 212"/>
                  <a:gd name="T10" fmla="*/ 11 w 210"/>
                  <a:gd name="T11" fmla="*/ 95 h 212"/>
                  <a:gd name="T12" fmla="*/ 12 w 210"/>
                  <a:gd name="T13" fmla="*/ 111 h 212"/>
                  <a:gd name="T14" fmla="*/ 12 w 210"/>
                  <a:gd name="T15" fmla="*/ 125 h 212"/>
                  <a:gd name="T16" fmla="*/ 12 w 210"/>
                  <a:gd name="T17" fmla="*/ 125 h 212"/>
                  <a:gd name="T18" fmla="*/ 14 w 210"/>
                  <a:gd name="T19" fmla="*/ 158 h 212"/>
                  <a:gd name="T20" fmla="*/ 14 w 210"/>
                  <a:gd name="T21" fmla="*/ 158 h 212"/>
                  <a:gd name="T22" fmla="*/ 14 w 210"/>
                  <a:gd name="T23" fmla="*/ 188 h 212"/>
                  <a:gd name="T24" fmla="*/ 14 w 210"/>
                  <a:gd name="T25" fmla="*/ 198 h 212"/>
                  <a:gd name="T26" fmla="*/ 12 w 210"/>
                  <a:gd name="T27" fmla="*/ 203 h 212"/>
                  <a:gd name="T28" fmla="*/ 12 w 210"/>
                  <a:gd name="T29" fmla="*/ 203 h 212"/>
                  <a:gd name="T30" fmla="*/ 12 w 210"/>
                  <a:gd name="T31" fmla="*/ 208 h 212"/>
                  <a:gd name="T32" fmla="*/ 14 w 210"/>
                  <a:gd name="T33" fmla="*/ 212 h 212"/>
                  <a:gd name="T34" fmla="*/ 14 w 210"/>
                  <a:gd name="T35" fmla="*/ 212 h 212"/>
                  <a:gd name="T36" fmla="*/ 18 w 210"/>
                  <a:gd name="T37" fmla="*/ 203 h 212"/>
                  <a:gd name="T38" fmla="*/ 26 w 210"/>
                  <a:gd name="T39" fmla="*/ 191 h 212"/>
                  <a:gd name="T40" fmla="*/ 39 w 210"/>
                  <a:gd name="T41" fmla="*/ 180 h 212"/>
                  <a:gd name="T42" fmla="*/ 46 w 210"/>
                  <a:gd name="T43" fmla="*/ 174 h 212"/>
                  <a:gd name="T44" fmla="*/ 54 w 210"/>
                  <a:gd name="T45" fmla="*/ 170 h 212"/>
                  <a:gd name="T46" fmla="*/ 54 w 210"/>
                  <a:gd name="T47" fmla="*/ 170 h 212"/>
                  <a:gd name="T48" fmla="*/ 71 w 210"/>
                  <a:gd name="T49" fmla="*/ 163 h 212"/>
                  <a:gd name="T50" fmla="*/ 91 w 210"/>
                  <a:gd name="T51" fmla="*/ 154 h 212"/>
                  <a:gd name="T52" fmla="*/ 131 w 210"/>
                  <a:gd name="T53" fmla="*/ 142 h 212"/>
                  <a:gd name="T54" fmla="*/ 131 w 210"/>
                  <a:gd name="T55" fmla="*/ 142 h 212"/>
                  <a:gd name="T56" fmla="*/ 158 w 210"/>
                  <a:gd name="T57" fmla="*/ 133 h 212"/>
                  <a:gd name="T58" fmla="*/ 158 w 210"/>
                  <a:gd name="T59" fmla="*/ 133 h 212"/>
                  <a:gd name="T60" fmla="*/ 185 w 210"/>
                  <a:gd name="T61" fmla="*/ 119 h 212"/>
                  <a:gd name="T62" fmla="*/ 208 w 210"/>
                  <a:gd name="T63" fmla="*/ 107 h 212"/>
                  <a:gd name="T64" fmla="*/ 208 w 210"/>
                  <a:gd name="T65" fmla="*/ 105 h 212"/>
                  <a:gd name="T66" fmla="*/ 208 w 210"/>
                  <a:gd name="T67" fmla="*/ 105 h 212"/>
                  <a:gd name="T68" fmla="*/ 210 w 210"/>
                  <a:gd name="T69" fmla="*/ 104 h 212"/>
                  <a:gd name="T70" fmla="*/ 192 w 210"/>
                  <a:gd name="T71" fmla="*/ 3 h 212"/>
                  <a:gd name="T72" fmla="*/ 192 w 210"/>
                  <a:gd name="T73" fmla="*/ 3 h 212"/>
                  <a:gd name="T74" fmla="*/ 189 w 210"/>
                  <a:gd name="T75" fmla="*/ 3 h 212"/>
                  <a:gd name="T76" fmla="*/ 189 w 210"/>
                  <a:gd name="T77" fmla="*/ 2 h 212"/>
                  <a:gd name="T78" fmla="*/ 189 w 210"/>
                  <a:gd name="T79" fmla="*/ 2 h 212"/>
                  <a:gd name="T80" fmla="*/ 192 w 210"/>
                  <a:gd name="T81" fmla="*/ 2 h 212"/>
                  <a:gd name="T82" fmla="*/ 192 w 210"/>
                  <a:gd name="T83"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2">
                    <a:moveTo>
                      <a:pt x="192" y="0"/>
                    </a:moveTo>
                    <a:lnTo>
                      <a:pt x="0" y="37"/>
                    </a:lnTo>
                    <a:lnTo>
                      <a:pt x="0" y="37"/>
                    </a:lnTo>
                    <a:lnTo>
                      <a:pt x="4" y="62"/>
                    </a:lnTo>
                    <a:lnTo>
                      <a:pt x="4" y="62"/>
                    </a:lnTo>
                    <a:lnTo>
                      <a:pt x="11" y="95"/>
                    </a:lnTo>
                    <a:lnTo>
                      <a:pt x="12" y="111"/>
                    </a:lnTo>
                    <a:lnTo>
                      <a:pt x="12" y="125"/>
                    </a:lnTo>
                    <a:lnTo>
                      <a:pt x="12" y="125"/>
                    </a:lnTo>
                    <a:lnTo>
                      <a:pt x="14" y="158"/>
                    </a:lnTo>
                    <a:lnTo>
                      <a:pt x="14" y="158"/>
                    </a:lnTo>
                    <a:lnTo>
                      <a:pt x="14" y="188"/>
                    </a:lnTo>
                    <a:lnTo>
                      <a:pt x="14" y="198"/>
                    </a:lnTo>
                    <a:lnTo>
                      <a:pt x="12" y="203"/>
                    </a:lnTo>
                    <a:lnTo>
                      <a:pt x="12" y="203"/>
                    </a:lnTo>
                    <a:lnTo>
                      <a:pt x="12" y="208"/>
                    </a:lnTo>
                    <a:lnTo>
                      <a:pt x="14" y="212"/>
                    </a:lnTo>
                    <a:lnTo>
                      <a:pt x="14" y="212"/>
                    </a:lnTo>
                    <a:lnTo>
                      <a:pt x="18" y="203"/>
                    </a:lnTo>
                    <a:lnTo>
                      <a:pt x="26" y="191"/>
                    </a:lnTo>
                    <a:lnTo>
                      <a:pt x="39" y="180"/>
                    </a:lnTo>
                    <a:lnTo>
                      <a:pt x="46" y="174"/>
                    </a:lnTo>
                    <a:lnTo>
                      <a:pt x="54" y="170"/>
                    </a:lnTo>
                    <a:lnTo>
                      <a:pt x="54" y="170"/>
                    </a:lnTo>
                    <a:lnTo>
                      <a:pt x="71" y="163"/>
                    </a:lnTo>
                    <a:lnTo>
                      <a:pt x="91" y="154"/>
                    </a:lnTo>
                    <a:lnTo>
                      <a:pt x="131" y="142"/>
                    </a:lnTo>
                    <a:lnTo>
                      <a:pt x="131" y="142"/>
                    </a:lnTo>
                    <a:lnTo>
                      <a:pt x="158" y="133"/>
                    </a:lnTo>
                    <a:lnTo>
                      <a:pt x="158" y="133"/>
                    </a:lnTo>
                    <a:lnTo>
                      <a:pt x="185" y="119"/>
                    </a:lnTo>
                    <a:lnTo>
                      <a:pt x="208" y="107"/>
                    </a:lnTo>
                    <a:lnTo>
                      <a:pt x="208" y="105"/>
                    </a:lnTo>
                    <a:lnTo>
                      <a:pt x="208" y="105"/>
                    </a:lnTo>
                    <a:lnTo>
                      <a:pt x="210" y="104"/>
                    </a:lnTo>
                    <a:lnTo>
                      <a:pt x="192" y="3"/>
                    </a:lnTo>
                    <a:lnTo>
                      <a:pt x="192" y="3"/>
                    </a:lnTo>
                    <a:lnTo>
                      <a:pt x="189" y="3"/>
                    </a:lnTo>
                    <a:lnTo>
                      <a:pt x="189" y="2"/>
                    </a:lnTo>
                    <a:lnTo>
                      <a:pt x="189" y="2"/>
                    </a:lnTo>
                    <a:lnTo>
                      <a:pt x="192" y="2"/>
                    </a:lnTo>
                    <a:lnTo>
                      <a:pt x="192" y="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2" name="Freeform 79"/>
              <p:cNvSpPr>
                <a:spLocks/>
              </p:cNvSpPr>
              <p:nvPr/>
            </p:nvSpPr>
            <p:spPr bwMode="auto">
              <a:xfrm>
                <a:off x="5249863" y="2768600"/>
                <a:ext cx="15875" cy="6350"/>
              </a:xfrm>
              <a:custGeom>
                <a:avLst/>
                <a:gdLst>
                  <a:gd name="T0" fmla="*/ 0 w 21"/>
                  <a:gd name="T1" fmla="*/ 9 h 9"/>
                  <a:gd name="T2" fmla="*/ 1 w 21"/>
                  <a:gd name="T3" fmla="*/ 9 h 9"/>
                  <a:gd name="T4" fmla="*/ 1 w 21"/>
                  <a:gd name="T5" fmla="*/ 9 h 9"/>
                  <a:gd name="T6" fmla="*/ 8 w 21"/>
                  <a:gd name="T7" fmla="*/ 7 h 9"/>
                  <a:gd name="T8" fmla="*/ 15 w 21"/>
                  <a:gd name="T9" fmla="*/ 4 h 9"/>
                  <a:gd name="T10" fmla="*/ 21 w 21"/>
                  <a:gd name="T11" fmla="*/ 0 h 9"/>
                  <a:gd name="T12" fmla="*/ 21 w 21"/>
                  <a:gd name="T13" fmla="*/ 0 h 9"/>
                  <a:gd name="T14" fmla="*/ 15 w 21"/>
                  <a:gd name="T15" fmla="*/ 3 h 9"/>
                  <a:gd name="T16" fmla="*/ 9 w 21"/>
                  <a:gd name="T17" fmla="*/ 6 h 9"/>
                  <a:gd name="T18" fmla="*/ 0 w 21"/>
                  <a:gd name="T19" fmla="*/ 9 h 9"/>
                  <a:gd name="T20" fmla="*/ 0 w 21"/>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9">
                    <a:moveTo>
                      <a:pt x="0" y="9"/>
                    </a:moveTo>
                    <a:lnTo>
                      <a:pt x="1" y="9"/>
                    </a:lnTo>
                    <a:lnTo>
                      <a:pt x="1" y="9"/>
                    </a:lnTo>
                    <a:lnTo>
                      <a:pt x="8" y="7"/>
                    </a:lnTo>
                    <a:lnTo>
                      <a:pt x="15" y="4"/>
                    </a:lnTo>
                    <a:lnTo>
                      <a:pt x="21" y="0"/>
                    </a:lnTo>
                    <a:lnTo>
                      <a:pt x="21" y="0"/>
                    </a:lnTo>
                    <a:lnTo>
                      <a:pt x="15" y="3"/>
                    </a:lnTo>
                    <a:lnTo>
                      <a:pt x="9" y="6"/>
                    </a:lnTo>
                    <a:lnTo>
                      <a:pt x="0" y="9"/>
                    </a:lnTo>
                    <a:lnTo>
                      <a:pt x="0" y="9"/>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3" name="Freeform 80"/>
              <p:cNvSpPr>
                <a:spLocks/>
              </p:cNvSpPr>
              <p:nvPr/>
            </p:nvSpPr>
            <p:spPr bwMode="auto">
              <a:xfrm>
                <a:off x="1473200" y="3584575"/>
                <a:ext cx="711200" cy="730250"/>
              </a:xfrm>
              <a:custGeom>
                <a:avLst/>
                <a:gdLst>
                  <a:gd name="T0" fmla="*/ 133 w 897"/>
                  <a:gd name="T1" fmla="*/ 850 h 921"/>
                  <a:gd name="T2" fmla="*/ 133 w 897"/>
                  <a:gd name="T3" fmla="*/ 850 h 921"/>
                  <a:gd name="T4" fmla="*/ 342 w 897"/>
                  <a:gd name="T5" fmla="*/ 884 h 921"/>
                  <a:gd name="T6" fmla="*/ 342 w 897"/>
                  <a:gd name="T7" fmla="*/ 836 h 921"/>
                  <a:gd name="T8" fmla="*/ 831 w 897"/>
                  <a:gd name="T9" fmla="*/ 879 h 921"/>
                  <a:gd name="T10" fmla="*/ 897 w 897"/>
                  <a:gd name="T11" fmla="*/ 83 h 921"/>
                  <a:gd name="T12" fmla="*/ 895 w 897"/>
                  <a:gd name="T13" fmla="*/ 79 h 921"/>
                  <a:gd name="T14" fmla="*/ 892 w 897"/>
                  <a:gd name="T15" fmla="*/ 79 h 921"/>
                  <a:gd name="T16" fmla="*/ 892 w 897"/>
                  <a:gd name="T17" fmla="*/ 77 h 921"/>
                  <a:gd name="T18" fmla="*/ 895 w 897"/>
                  <a:gd name="T19" fmla="*/ 77 h 921"/>
                  <a:gd name="T20" fmla="*/ 895 w 897"/>
                  <a:gd name="T21" fmla="*/ 76 h 921"/>
                  <a:gd name="T22" fmla="*/ 895 w 897"/>
                  <a:gd name="T23" fmla="*/ 76 h 921"/>
                  <a:gd name="T24" fmla="*/ 793 w 897"/>
                  <a:gd name="T25" fmla="*/ 65 h 921"/>
                  <a:gd name="T26" fmla="*/ 574 w 897"/>
                  <a:gd name="T27" fmla="*/ 41 h 921"/>
                  <a:gd name="T28" fmla="*/ 325 w 897"/>
                  <a:gd name="T29" fmla="*/ 16 h 921"/>
                  <a:gd name="T30" fmla="*/ 214 w 897"/>
                  <a:gd name="T31" fmla="*/ 6 h 921"/>
                  <a:gd name="T32" fmla="*/ 128 w 897"/>
                  <a:gd name="T33" fmla="*/ 0 h 921"/>
                  <a:gd name="T34" fmla="*/ 0 w 897"/>
                  <a:gd name="T35" fmla="*/ 907 h 921"/>
                  <a:gd name="T36" fmla="*/ 119 w 897"/>
                  <a:gd name="T37" fmla="*/ 921 h 921"/>
                  <a:gd name="T38" fmla="*/ 133 w 897"/>
                  <a:gd name="T39" fmla="*/ 85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7" h="921">
                    <a:moveTo>
                      <a:pt x="133" y="850"/>
                    </a:moveTo>
                    <a:lnTo>
                      <a:pt x="133" y="850"/>
                    </a:lnTo>
                    <a:lnTo>
                      <a:pt x="342" y="884"/>
                    </a:lnTo>
                    <a:lnTo>
                      <a:pt x="342" y="836"/>
                    </a:lnTo>
                    <a:lnTo>
                      <a:pt x="831" y="879"/>
                    </a:lnTo>
                    <a:lnTo>
                      <a:pt x="897" y="83"/>
                    </a:lnTo>
                    <a:lnTo>
                      <a:pt x="895" y="79"/>
                    </a:lnTo>
                    <a:lnTo>
                      <a:pt x="892" y="79"/>
                    </a:lnTo>
                    <a:lnTo>
                      <a:pt x="892" y="77"/>
                    </a:lnTo>
                    <a:lnTo>
                      <a:pt x="895" y="77"/>
                    </a:lnTo>
                    <a:lnTo>
                      <a:pt x="895" y="76"/>
                    </a:lnTo>
                    <a:lnTo>
                      <a:pt x="895" y="76"/>
                    </a:lnTo>
                    <a:lnTo>
                      <a:pt x="793" y="65"/>
                    </a:lnTo>
                    <a:lnTo>
                      <a:pt x="574" y="41"/>
                    </a:lnTo>
                    <a:lnTo>
                      <a:pt x="325" y="16"/>
                    </a:lnTo>
                    <a:lnTo>
                      <a:pt x="214" y="6"/>
                    </a:lnTo>
                    <a:lnTo>
                      <a:pt x="128" y="0"/>
                    </a:lnTo>
                    <a:lnTo>
                      <a:pt x="0" y="907"/>
                    </a:lnTo>
                    <a:lnTo>
                      <a:pt x="119" y="921"/>
                    </a:lnTo>
                    <a:lnTo>
                      <a:pt x="133" y="85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4" name="Freeform 81"/>
              <p:cNvSpPr>
                <a:spLocks/>
              </p:cNvSpPr>
              <p:nvPr/>
            </p:nvSpPr>
            <p:spPr bwMode="auto">
              <a:xfrm>
                <a:off x="257175" y="263366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5" name="Freeform 82"/>
              <p:cNvSpPr>
                <a:spLocks/>
              </p:cNvSpPr>
              <p:nvPr/>
            </p:nvSpPr>
            <p:spPr bwMode="auto">
              <a:xfrm>
                <a:off x="884238" y="3495675"/>
                <a:ext cx="688975" cy="808037"/>
              </a:xfrm>
              <a:custGeom>
                <a:avLst/>
                <a:gdLst>
                  <a:gd name="T0" fmla="*/ 868 w 868"/>
                  <a:gd name="T1" fmla="*/ 107 h 1019"/>
                  <a:gd name="T2" fmla="*/ 867 w 868"/>
                  <a:gd name="T3" fmla="*/ 114 h 1019"/>
                  <a:gd name="T4" fmla="*/ 867 w 868"/>
                  <a:gd name="T5" fmla="*/ 105 h 1019"/>
                  <a:gd name="T6" fmla="*/ 239 w 868"/>
                  <a:gd name="T7" fmla="*/ 0 h 1019"/>
                  <a:gd name="T8" fmla="*/ 221 w 868"/>
                  <a:gd name="T9" fmla="*/ 85 h 1019"/>
                  <a:gd name="T10" fmla="*/ 217 w 868"/>
                  <a:gd name="T11" fmla="*/ 108 h 1019"/>
                  <a:gd name="T12" fmla="*/ 213 w 868"/>
                  <a:gd name="T13" fmla="*/ 121 h 1019"/>
                  <a:gd name="T14" fmla="*/ 203 w 868"/>
                  <a:gd name="T15" fmla="*/ 133 h 1019"/>
                  <a:gd name="T16" fmla="*/ 185 w 868"/>
                  <a:gd name="T17" fmla="*/ 146 h 1019"/>
                  <a:gd name="T18" fmla="*/ 179 w 868"/>
                  <a:gd name="T19" fmla="*/ 147 h 1019"/>
                  <a:gd name="T20" fmla="*/ 175 w 868"/>
                  <a:gd name="T21" fmla="*/ 147 h 1019"/>
                  <a:gd name="T22" fmla="*/ 175 w 868"/>
                  <a:gd name="T23" fmla="*/ 144 h 1019"/>
                  <a:gd name="T24" fmla="*/ 166 w 868"/>
                  <a:gd name="T25" fmla="*/ 135 h 1019"/>
                  <a:gd name="T26" fmla="*/ 152 w 868"/>
                  <a:gd name="T27" fmla="*/ 126 h 1019"/>
                  <a:gd name="T28" fmla="*/ 147 w 868"/>
                  <a:gd name="T29" fmla="*/ 125 h 1019"/>
                  <a:gd name="T30" fmla="*/ 134 w 868"/>
                  <a:gd name="T31" fmla="*/ 123 h 1019"/>
                  <a:gd name="T32" fmla="*/ 130 w 868"/>
                  <a:gd name="T33" fmla="*/ 126 h 1019"/>
                  <a:gd name="T34" fmla="*/ 126 w 868"/>
                  <a:gd name="T35" fmla="*/ 135 h 1019"/>
                  <a:gd name="T36" fmla="*/ 121 w 868"/>
                  <a:gd name="T37" fmla="*/ 175 h 1019"/>
                  <a:gd name="T38" fmla="*/ 119 w 868"/>
                  <a:gd name="T39" fmla="*/ 202 h 1019"/>
                  <a:gd name="T40" fmla="*/ 116 w 868"/>
                  <a:gd name="T41" fmla="*/ 254 h 1019"/>
                  <a:gd name="T42" fmla="*/ 110 w 868"/>
                  <a:gd name="T43" fmla="*/ 279 h 1019"/>
                  <a:gd name="T44" fmla="*/ 107 w 868"/>
                  <a:gd name="T45" fmla="*/ 283 h 1019"/>
                  <a:gd name="T46" fmla="*/ 96 w 868"/>
                  <a:gd name="T47" fmla="*/ 307 h 1019"/>
                  <a:gd name="T48" fmla="*/ 96 w 868"/>
                  <a:gd name="T49" fmla="*/ 318 h 1019"/>
                  <a:gd name="T50" fmla="*/ 102 w 868"/>
                  <a:gd name="T51" fmla="*/ 332 h 1019"/>
                  <a:gd name="T52" fmla="*/ 112 w 868"/>
                  <a:gd name="T53" fmla="*/ 353 h 1019"/>
                  <a:gd name="T54" fmla="*/ 130 w 868"/>
                  <a:gd name="T55" fmla="*/ 388 h 1019"/>
                  <a:gd name="T56" fmla="*/ 134 w 868"/>
                  <a:gd name="T57" fmla="*/ 399 h 1019"/>
                  <a:gd name="T58" fmla="*/ 137 w 868"/>
                  <a:gd name="T59" fmla="*/ 416 h 1019"/>
                  <a:gd name="T60" fmla="*/ 134 w 868"/>
                  <a:gd name="T61" fmla="*/ 429 h 1019"/>
                  <a:gd name="T62" fmla="*/ 124 w 868"/>
                  <a:gd name="T63" fmla="*/ 440 h 1019"/>
                  <a:gd name="T64" fmla="*/ 116 w 868"/>
                  <a:gd name="T65" fmla="*/ 447 h 1019"/>
                  <a:gd name="T66" fmla="*/ 98 w 868"/>
                  <a:gd name="T67" fmla="*/ 467 h 1019"/>
                  <a:gd name="T68" fmla="*/ 89 w 868"/>
                  <a:gd name="T69" fmla="*/ 485 h 1019"/>
                  <a:gd name="T70" fmla="*/ 85 w 868"/>
                  <a:gd name="T71" fmla="*/ 495 h 1019"/>
                  <a:gd name="T72" fmla="*/ 81 w 868"/>
                  <a:gd name="T73" fmla="*/ 509 h 1019"/>
                  <a:gd name="T74" fmla="*/ 64 w 868"/>
                  <a:gd name="T75" fmla="*/ 530 h 1019"/>
                  <a:gd name="T76" fmla="*/ 54 w 868"/>
                  <a:gd name="T77" fmla="*/ 539 h 1019"/>
                  <a:gd name="T78" fmla="*/ 37 w 868"/>
                  <a:gd name="T79" fmla="*/ 558 h 1019"/>
                  <a:gd name="T80" fmla="*/ 33 w 868"/>
                  <a:gd name="T81" fmla="*/ 566 h 1019"/>
                  <a:gd name="T82" fmla="*/ 32 w 868"/>
                  <a:gd name="T83" fmla="*/ 583 h 1019"/>
                  <a:gd name="T84" fmla="*/ 32 w 868"/>
                  <a:gd name="T85" fmla="*/ 590 h 1019"/>
                  <a:gd name="T86" fmla="*/ 32 w 868"/>
                  <a:gd name="T87" fmla="*/ 598 h 1019"/>
                  <a:gd name="T88" fmla="*/ 36 w 868"/>
                  <a:gd name="T89" fmla="*/ 608 h 1019"/>
                  <a:gd name="T90" fmla="*/ 43 w 868"/>
                  <a:gd name="T91" fmla="*/ 618 h 1019"/>
                  <a:gd name="T92" fmla="*/ 54 w 868"/>
                  <a:gd name="T93" fmla="*/ 637 h 1019"/>
                  <a:gd name="T94" fmla="*/ 54 w 868"/>
                  <a:gd name="T95" fmla="*/ 643 h 1019"/>
                  <a:gd name="T96" fmla="*/ 53 w 868"/>
                  <a:gd name="T97" fmla="*/ 649 h 1019"/>
                  <a:gd name="T98" fmla="*/ 42 w 868"/>
                  <a:gd name="T99" fmla="*/ 658 h 1019"/>
                  <a:gd name="T100" fmla="*/ 18 w 868"/>
                  <a:gd name="T101" fmla="*/ 670 h 1019"/>
                  <a:gd name="T102" fmla="*/ 9 w 868"/>
                  <a:gd name="T103" fmla="*/ 672 h 1019"/>
                  <a:gd name="T104" fmla="*/ 5 w 868"/>
                  <a:gd name="T105" fmla="*/ 671 h 1019"/>
                  <a:gd name="T106" fmla="*/ 452 w 868"/>
                  <a:gd name="T107" fmla="*/ 965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8" h="1019">
                    <a:moveTo>
                      <a:pt x="741" y="1019"/>
                    </a:moveTo>
                    <a:lnTo>
                      <a:pt x="868" y="107"/>
                    </a:lnTo>
                    <a:lnTo>
                      <a:pt x="868" y="107"/>
                    </a:lnTo>
                    <a:lnTo>
                      <a:pt x="867" y="114"/>
                    </a:lnTo>
                    <a:lnTo>
                      <a:pt x="867" y="114"/>
                    </a:lnTo>
                    <a:lnTo>
                      <a:pt x="867" y="105"/>
                    </a:lnTo>
                    <a:lnTo>
                      <a:pt x="239" y="0"/>
                    </a:lnTo>
                    <a:lnTo>
                      <a:pt x="239" y="0"/>
                    </a:lnTo>
                    <a:lnTo>
                      <a:pt x="228" y="50"/>
                    </a:lnTo>
                    <a:lnTo>
                      <a:pt x="221" y="85"/>
                    </a:lnTo>
                    <a:lnTo>
                      <a:pt x="217" y="108"/>
                    </a:lnTo>
                    <a:lnTo>
                      <a:pt x="217" y="108"/>
                    </a:lnTo>
                    <a:lnTo>
                      <a:pt x="217" y="114"/>
                    </a:lnTo>
                    <a:lnTo>
                      <a:pt x="213" y="121"/>
                    </a:lnTo>
                    <a:lnTo>
                      <a:pt x="208" y="126"/>
                    </a:lnTo>
                    <a:lnTo>
                      <a:pt x="203" y="133"/>
                    </a:lnTo>
                    <a:lnTo>
                      <a:pt x="190" y="143"/>
                    </a:lnTo>
                    <a:lnTo>
                      <a:pt x="185" y="146"/>
                    </a:lnTo>
                    <a:lnTo>
                      <a:pt x="179" y="147"/>
                    </a:lnTo>
                    <a:lnTo>
                      <a:pt x="179" y="147"/>
                    </a:lnTo>
                    <a:lnTo>
                      <a:pt x="176" y="147"/>
                    </a:lnTo>
                    <a:lnTo>
                      <a:pt x="175" y="147"/>
                    </a:lnTo>
                    <a:lnTo>
                      <a:pt x="175" y="144"/>
                    </a:lnTo>
                    <a:lnTo>
                      <a:pt x="175" y="144"/>
                    </a:lnTo>
                    <a:lnTo>
                      <a:pt x="172" y="140"/>
                    </a:lnTo>
                    <a:lnTo>
                      <a:pt x="166" y="135"/>
                    </a:lnTo>
                    <a:lnTo>
                      <a:pt x="161" y="130"/>
                    </a:lnTo>
                    <a:lnTo>
                      <a:pt x="152" y="126"/>
                    </a:lnTo>
                    <a:lnTo>
                      <a:pt x="152" y="126"/>
                    </a:lnTo>
                    <a:lnTo>
                      <a:pt x="147" y="125"/>
                    </a:lnTo>
                    <a:lnTo>
                      <a:pt x="140" y="123"/>
                    </a:lnTo>
                    <a:lnTo>
                      <a:pt x="134" y="123"/>
                    </a:lnTo>
                    <a:lnTo>
                      <a:pt x="130" y="126"/>
                    </a:lnTo>
                    <a:lnTo>
                      <a:pt x="130" y="126"/>
                    </a:lnTo>
                    <a:lnTo>
                      <a:pt x="128" y="129"/>
                    </a:lnTo>
                    <a:lnTo>
                      <a:pt x="126" y="135"/>
                    </a:lnTo>
                    <a:lnTo>
                      <a:pt x="123" y="151"/>
                    </a:lnTo>
                    <a:lnTo>
                      <a:pt x="121" y="175"/>
                    </a:lnTo>
                    <a:lnTo>
                      <a:pt x="119" y="202"/>
                    </a:lnTo>
                    <a:lnTo>
                      <a:pt x="119" y="202"/>
                    </a:lnTo>
                    <a:lnTo>
                      <a:pt x="117" y="230"/>
                    </a:lnTo>
                    <a:lnTo>
                      <a:pt x="116" y="254"/>
                    </a:lnTo>
                    <a:lnTo>
                      <a:pt x="113" y="272"/>
                    </a:lnTo>
                    <a:lnTo>
                      <a:pt x="110" y="279"/>
                    </a:lnTo>
                    <a:lnTo>
                      <a:pt x="107" y="283"/>
                    </a:lnTo>
                    <a:lnTo>
                      <a:pt x="107" y="283"/>
                    </a:lnTo>
                    <a:lnTo>
                      <a:pt x="92" y="300"/>
                    </a:lnTo>
                    <a:lnTo>
                      <a:pt x="96" y="307"/>
                    </a:lnTo>
                    <a:lnTo>
                      <a:pt x="96" y="318"/>
                    </a:lnTo>
                    <a:lnTo>
                      <a:pt x="96" y="318"/>
                    </a:lnTo>
                    <a:lnTo>
                      <a:pt x="98" y="324"/>
                    </a:lnTo>
                    <a:lnTo>
                      <a:pt x="102" y="332"/>
                    </a:lnTo>
                    <a:lnTo>
                      <a:pt x="112" y="353"/>
                    </a:lnTo>
                    <a:lnTo>
                      <a:pt x="112" y="353"/>
                    </a:lnTo>
                    <a:lnTo>
                      <a:pt x="121" y="370"/>
                    </a:lnTo>
                    <a:lnTo>
                      <a:pt x="130" y="388"/>
                    </a:lnTo>
                    <a:lnTo>
                      <a:pt x="130" y="388"/>
                    </a:lnTo>
                    <a:lnTo>
                      <a:pt x="134" y="399"/>
                    </a:lnTo>
                    <a:lnTo>
                      <a:pt x="137" y="409"/>
                    </a:lnTo>
                    <a:lnTo>
                      <a:pt x="137" y="416"/>
                    </a:lnTo>
                    <a:lnTo>
                      <a:pt x="135" y="423"/>
                    </a:lnTo>
                    <a:lnTo>
                      <a:pt x="134" y="429"/>
                    </a:lnTo>
                    <a:lnTo>
                      <a:pt x="131" y="433"/>
                    </a:lnTo>
                    <a:lnTo>
                      <a:pt x="124" y="440"/>
                    </a:lnTo>
                    <a:lnTo>
                      <a:pt x="124" y="440"/>
                    </a:lnTo>
                    <a:lnTo>
                      <a:pt x="116" y="447"/>
                    </a:lnTo>
                    <a:lnTo>
                      <a:pt x="105" y="460"/>
                    </a:lnTo>
                    <a:lnTo>
                      <a:pt x="98" y="467"/>
                    </a:lnTo>
                    <a:lnTo>
                      <a:pt x="93" y="475"/>
                    </a:lnTo>
                    <a:lnTo>
                      <a:pt x="89" y="485"/>
                    </a:lnTo>
                    <a:lnTo>
                      <a:pt x="85" y="495"/>
                    </a:lnTo>
                    <a:lnTo>
                      <a:pt x="85" y="495"/>
                    </a:lnTo>
                    <a:lnTo>
                      <a:pt x="84" y="502"/>
                    </a:lnTo>
                    <a:lnTo>
                      <a:pt x="81" y="509"/>
                    </a:lnTo>
                    <a:lnTo>
                      <a:pt x="74" y="520"/>
                    </a:lnTo>
                    <a:lnTo>
                      <a:pt x="64" y="530"/>
                    </a:lnTo>
                    <a:lnTo>
                      <a:pt x="54" y="539"/>
                    </a:lnTo>
                    <a:lnTo>
                      <a:pt x="54" y="539"/>
                    </a:lnTo>
                    <a:lnTo>
                      <a:pt x="46" y="548"/>
                    </a:lnTo>
                    <a:lnTo>
                      <a:pt x="37" y="558"/>
                    </a:lnTo>
                    <a:lnTo>
                      <a:pt x="37" y="558"/>
                    </a:lnTo>
                    <a:lnTo>
                      <a:pt x="33" y="566"/>
                    </a:lnTo>
                    <a:lnTo>
                      <a:pt x="32" y="574"/>
                    </a:lnTo>
                    <a:lnTo>
                      <a:pt x="32" y="583"/>
                    </a:lnTo>
                    <a:lnTo>
                      <a:pt x="32" y="590"/>
                    </a:lnTo>
                    <a:lnTo>
                      <a:pt x="32" y="590"/>
                    </a:lnTo>
                    <a:lnTo>
                      <a:pt x="32" y="598"/>
                    </a:lnTo>
                    <a:lnTo>
                      <a:pt x="32" y="598"/>
                    </a:lnTo>
                    <a:lnTo>
                      <a:pt x="33" y="602"/>
                    </a:lnTo>
                    <a:lnTo>
                      <a:pt x="36" y="608"/>
                    </a:lnTo>
                    <a:lnTo>
                      <a:pt x="43" y="618"/>
                    </a:lnTo>
                    <a:lnTo>
                      <a:pt x="43" y="618"/>
                    </a:lnTo>
                    <a:lnTo>
                      <a:pt x="51" y="632"/>
                    </a:lnTo>
                    <a:lnTo>
                      <a:pt x="54" y="637"/>
                    </a:lnTo>
                    <a:lnTo>
                      <a:pt x="54" y="643"/>
                    </a:lnTo>
                    <a:lnTo>
                      <a:pt x="54" y="643"/>
                    </a:lnTo>
                    <a:lnTo>
                      <a:pt x="54" y="646"/>
                    </a:lnTo>
                    <a:lnTo>
                      <a:pt x="53" y="649"/>
                    </a:lnTo>
                    <a:lnTo>
                      <a:pt x="49" y="654"/>
                    </a:lnTo>
                    <a:lnTo>
                      <a:pt x="42" y="658"/>
                    </a:lnTo>
                    <a:lnTo>
                      <a:pt x="33" y="663"/>
                    </a:lnTo>
                    <a:lnTo>
                      <a:pt x="18" y="670"/>
                    </a:lnTo>
                    <a:lnTo>
                      <a:pt x="9" y="672"/>
                    </a:lnTo>
                    <a:lnTo>
                      <a:pt x="9" y="672"/>
                    </a:lnTo>
                    <a:lnTo>
                      <a:pt x="9" y="672"/>
                    </a:lnTo>
                    <a:lnTo>
                      <a:pt x="5" y="671"/>
                    </a:lnTo>
                    <a:lnTo>
                      <a:pt x="0" y="694"/>
                    </a:lnTo>
                    <a:lnTo>
                      <a:pt x="452" y="965"/>
                    </a:lnTo>
                    <a:lnTo>
                      <a:pt x="741" y="1019"/>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83"/>
              <p:cNvSpPr>
                <a:spLocks/>
              </p:cNvSpPr>
              <p:nvPr/>
            </p:nvSpPr>
            <p:spPr bwMode="auto">
              <a:xfrm>
                <a:off x="2795588" y="2084388"/>
                <a:ext cx="652463" cy="1147762"/>
              </a:xfrm>
              <a:custGeom>
                <a:avLst/>
                <a:gdLst>
                  <a:gd name="T0" fmla="*/ 703 w 822"/>
                  <a:gd name="T1" fmla="*/ 176 h 1445"/>
                  <a:gd name="T2" fmla="*/ 664 w 822"/>
                  <a:gd name="T3" fmla="*/ 171 h 1445"/>
                  <a:gd name="T4" fmla="*/ 602 w 822"/>
                  <a:gd name="T5" fmla="*/ 193 h 1445"/>
                  <a:gd name="T6" fmla="*/ 553 w 822"/>
                  <a:gd name="T7" fmla="*/ 165 h 1445"/>
                  <a:gd name="T8" fmla="*/ 479 w 822"/>
                  <a:gd name="T9" fmla="*/ 137 h 1445"/>
                  <a:gd name="T10" fmla="*/ 444 w 822"/>
                  <a:gd name="T11" fmla="*/ 115 h 1445"/>
                  <a:gd name="T12" fmla="*/ 414 w 822"/>
                  <a:gd name="T13" fmla="*/ 126 h 1445"/>
                  <a:gd name="T14" fmla="*/ 358 w 822"/>
                  <a:gd name="T15" fmla="*/ 123 h 1445"/>
                  <a:gd name="T16" fmla="*/ 308 w 822"/>
                  <a:gd name="T17" fmla="*/ 106 h 1445"/>
                  <a:gd name="T18" fmla="*/ 256 w 822"/>
                  <a:gd name="T19" fmla="*/ 57 h 1445"/>
                  <a:gd name="T20" fmla="*/ 218 w 822"/>
                  <a:gd name="T21" fmla="*/ 56 h 1445"/>
                  <a:gd name="T22" fmla="*/ 10 w 822"/>
                  <a:gd name="T23" fmla="*/ 207 h 1445"/>
                  <a:gd name="T24" fmla="*/ 33 w 822"/>
                  <a:gd name="T25" fmla="*/ 319 h 1445"/>
                  <a:gd name="T26" fmla="*/ 53 w 822"/>
                  <a:gd name="T27" fmla="*/ 455 h 1445"/>
                  <a:gd name="T28" fmla="*/ 61 w 822"/>
                  <a:gd name="T29" fmla="*/ 543 h 1445"/>
                  <a:gd name="T30" fmla="*/ 38 w 822"/>
                  <a:gd name="T31" fmla="*/ 588 h 1445"/>
                  <a:gd name="T32" fmla="*/ 54 w 822"/>
                  <a:gd name="T33" fmla="*/ 602 h 1445"/>
                  <a:gd name="T34" fmla="*/ 74 w 822"/>
                  <a:gd name="T35" fmla="*/ 657 h 1445"/>
                  <a:gd name="T36" fmla="*/ 80 w 822"/>
                  <a:gd name="T37" fmla="*/ 983 h 1445"/>
                  <a:gd name="T38" fmla="*/ 64 w 822"/>
                  <a:gd name="T39" fmla="*/ 1036 h 1445"/>
                  <a:gd name="T40" fmla="*/ 70 w 822"/>
                  <a:gd name="T41" fmla="*/ 1091 h 1445"/>
                  <a:gd name="T42" fmla="*/ 85 w 822"/>
                  <a:gd name="T43" fmla="*/ 1141 h 1445"/>
                  <a:gd name="T44" fmla="*/ 131 w 822"/>
                  <a:gd name="T45" fmla="*/ 1314 h 1445"/>
                  <a:gd name="T46" fmla="*/ 157 w 822"/>
                  <a:gd name="T47" fmla="*/ 1394 h 1445"/>
                  <a:gd name="T48" fmla="*/ 480 w 822"/>
                  <a:gd name="T49" fmla="*/ 1398 h 1445"/>
                  <a:gd name="T50" fmla="*/ 653 w 822"/>
                  <a:gd name="T51" fmla="*/ 1391 h 1445"/>
                  <a:gd name="T52" fmla="*/ 683 w 822"/>
                  <a:gd name="T53" fmla="*/ 1438 h 1445"/>
                  <a:gd name="T54" fmla="*/ 693 w 822"/>
                  <a:gd name="T55" fmla="*/ 1388 h 1445"/>
                  <a:gd name="T56" fmla="*/ 725 w 822"/>
                  <a:gd name="T57" fmla="*/ 1371 h 1445"/>
                  <a:gd name="T58" fmla="*/ 725 w 822"/>
                  <a:gd name="T59" fmla="*/ 1325 h 1445"/>
                  <a:gd name="T60" fmla="*/ 723 w 822"/>
                  <a:gd name="T61" fmla="*/ 1272 h 1445"/>
                  <a:gd name="T62" fmla="*/ 762 w 822"/>
                  <a:gd name="T63" fmla="*/ 1238 h 1445"/>
                  <a:gd name="T64" fmla="*/ 812 w 822"/>
                  <a:gd name="T65" fmla="*/ 1218 h 1445"/>
                  <a:gd name="T66" fmla="*/ 807 w 822"/>
                  <a:gd name="T67" fmla="*/ 1133 h 1445"/>
                  <a:gd name="T68" fmla="*/ 777 w 822"/>
                  <a:gd name="T69" fmla="*/ 1108 h 1445"/>
                  <a:gd name="T70" fmla="*/ 767 w 822"/>
                  <a:gd name="T71" fmla="*/ 1071 h 1445"/>
                  <a:gd name="T72" fmla="*/ 748 w 822"/>
                  <a:gd name="T73" fmla="*/ 1059 h 1445"/>
                  <a:gd name="T74" fmla="*/ 707 w 822"/>
                  <a:gd name="T75" fmla="*/ 1014 h 1445"/>
                  <a:gd name="T76" fmla="*/ 709 w 822"/>
                  <a:gd name="T77" fmla="*/ 969 h 1445"/>
                  <a:gd name="T78" fmla="*/ 686 w 822"/>
                  <a:gd name="T79" fmla="*/ 924 h 1445"/>
                  <a:gd name="T80" fmla="*/ 685 w 822"/>
                  <a:gd name="T81" fmla="*/ 928 h 1445"/>
                  <a:gd name="T82" fmla="*/ 657 w 822"/>
                  <a:gd name="T83" fmla="*/ 840 h 1445"/>
                  <a:gd name="T84" fmla="*/ 601 w 822"/>
                  <a:gd name="T85" fmla="*/ 795 h 1445"/>
                  <a:gd name="T86" fmla="*/ 581 w 822"/>
                  <a:gd name="T87" fmla="*/ 762 h 1445"/>
                  <a:gd name="T88" fmla="*/ 508 w 822"/>
                  <a:gd name="T89" fmla="*/ 739 h 1445"/>
                  <a:gd name="T90" fmla="*/ 494 w 822"/>
                  <a:gd name="T91" fmla="*/ 703 h 1445"/>
                  <a:gd name="T92" fmla="*/ 501 w 822"/>
                  <a:gd name="T93" fmla="*/ 615 h 1445"/>
                  <a:gd name="T94" fmla="*/ 491 w 822"/>
                  <a:gd name="T95" fmla="*/ 596 h 1445"/>
                  <a:gd name="T96" fmla="*/ 475 w 822"/>
                  <a:gd name="T97" fmla="*/ 588 h 1445"/>
                  <a:gd name="T98" fmla="*/ 510 w 822"/>
                  <a:gd name="T99" fmla="*/ 536 h 1445"/>
                  <a:gd name="T100" fmla="*/ 541 w 822"/>
                  <a:gd name="T101" fmla="*/ 483 h 1445"/>
                  <a:gd name="T102" fmla="*/ 552 w 822"/>
                  <a:gd name="T103" fmla="*/ 431 h 1445"/>
                  <a:gd name="T104" fmla="*/ 557 w 822"/>
                  <a:gd name="T105" fmla="*/ 393 h 1445"/>
                  <a:gd name="T106" fmla="*/ 567 w 822"/>
                  <a:gd name="T107" fmla="*/ 383 h 1445"/>
                  <a:gd name="T108" fmla="*/ 609 w 822"/>
                  <a:gd name="T109" fmla="*/ 346 h 1445"/>
                  <a:gd name="T110" fmla="*/ 695 w 822"/>
                  <a:gd name="T111" fmla="*/ 253 h 1445"/>
                  <a:gd name="T112" fmla="*/ 772 w 822"/>
                  <a:gd name="T113" fmla="*/ 207 h 1445"/>
                  <a:gd name="T114" fmla="*/ 774 w 822"/>
                  <a:gd name="T115" fmla="*/ 186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2" h="1445">
                    <a:moveTo>
                      <a:pt x="759" y="185"/>
                    </a:moveTo>
                    <a:lnTo>
                      <a:pt x="759" y="185"/>
                    </a:lnTo>
                    <a:lnTo>
                      <a:pt x="724" y="182"/>
                    </a:lnTo>
                    <a:lnTo>
                      <a:pt x="710" y="179"/>
                    </a:lnTo>
                    <a:lnTo>
                      <a:pt x="706" y="178"/>
                    </a:lnTo>
                    <a:lnTo>
                      <a:pt x="703" y="176"/>
                    </a:lnTo>
                    <a:lnTo>
                      <a:pt x="703" y="176"/>
                    </a:lnTo>
                    <a:lnTo>
                      <a:pt x="695" y="169"/>
                    </a:lnTo>
                    <a:lnTo>
                      <a:pt x="690" y="168"/>
                    </a:lnTo>
                    <a:lnTo>
                      <a:pt x="686" y="165"/>
                    </a:lnTo>
                    <a:lnTo>
                      <a:pt x="681" y="165"/>
                    </a:lnTo>
                    <a:lnTo>
                      <a:pt x="676" y="165"/>
                    </a:lnTo>
                    <a:lnTo>
                      <a:pt x="671" y="166"/>
                    </a:lnTo>
                    <a:lnTo>
                      <a:pt x="664" y="171"/>
                    </a:lnTo>
                    <a:lnTo>
                      <a:pt x="664" y="171"/>
                    </a:lnTo>
                    <a:lnTo>
                      <a:pt x="651" y="178"/>
                    </a:lnTo>
                    <a:lnTo>
                      <a:pt x="639" y="185"/>
                    </a:lnTo>
                    <a:lnTo>
                      <a:pt x="626" y="189"/>
                    </a:lnTo>
                    <a:lnTo>
                      <a:pt x="613" y="193"/>
                    </a:lnTo>
                    <a:lnTo>
                      <a:pt x="613" y="193"/>
                    </a:lnTo>
                    <a:lnTo>
                      <a:pt x="602" y="193"/>
                    </a:lnTo>
                    <a:lnTo>
                      <a:pt x="592" y="190"/>
                    </a:lnTo>
                    <a:lnTo>
                      <a:pt x="581" y="185"/>
                    </a:lnTo>
                    <a:lnTo>
                      <a:pt x="571" y="176"/>
                    </a:lnTo>
                    <a:lnTo>
                      <a:pt x="571" y="176"/>
                    </a:lnTo>
                    <a:lnTo>
                      <a:pt x="564" y="171"/>
                    </a:lnTo>
                    <a:lnTo>
                      <a:pt x="560" y="166"/>
                    </a:lnTo>
                    <a:lnTo>
                      <a:pt x="553" y="165"/>
                    </a:lnTo>
                    <a:lnTo>
                      <a:pt x="545" y="164"/>
                    </a:lnTo>
                    <a:lnTo>
                      <a:pt x="545" y="164"/>
                    </a:lnTo>
                    <a:lnTo>
                      <a:pt x="515" y="157"/>
                    </a:lnTo>
                    <a:lnTo>
                      <a:pt x="515" y="157"/>
                    </a:lnTo>
                    <a:lnTo>
                      <a:pt x="497" y="150"/>
                    </a:lnTo>
                    <a:lnTo>
                      <a:pt x="486" y="144"/>
                    </a:lnTo>
                    <a:lnTo>
                      <a:pt x="479" y="137"/>
                    </a:lnTo>
                    <a:lnTo>
                      <a:pt x="475" y="130"/>
                    </a:lnTo>
                    <a:lnTo>
                      <a:pt x="475" y="130"/>
                    </a:lnTo>
                    <a:lnTo>
                      <a:pt x="472" y="126"/>
                    </a:lnTo>
                    <a:lnTo>
                      <a:pt x="468" y="123"/>
                    </a:lnTo>
                    <a:lnTo>
                      <a:pt x="468" y="123"/>
                    </a:lnTo>
                    <a:lnTo>
                      <a:pt x="456" y="119"/>
                    </a:lnTo>
                    <a:lnTo>
                      <a:pt x="444" y="115"/>
                    </a:lnTo>
                    <a:lnTo>
                      <a:pt x="437" y="115"/>
                    </a:lnTo>
                    <a:lnTo>
                      <a:pt x="431" y="115"/>
                    </a:lnTo>
                    <a:lnTo>
                      <a:pt x="427" y="116"/>
                    </a:lnTo>
                    <a:lnTo>
                      <a:pt x="423" y="119"/>
                    </a:lnTo>
                    <a:lnTo>
                      <a:pt x="423" y="119"/>
                    </a:lnTo>
                    <a:lnTo>
                      <a:pt x="420" y="123"/>
                    </a:lnTo>
                    <a:lnTo>
                      <a:pt x="414" y="126"/>
                    </a:lnTo>
                    <a:lnTo>
                      <a:pt x="403" y="129"/>
                    </a:lnTo>
                    <a:lnTo>
                      <a:pt x="403" y="129"/>
                    </a:lnTo>
                    <a:lnTo>
                      <a:pt x="391" y="130"/>
                    </a:lnTo>
                    <a:lnTo>
                      <a:pt x="377" y="129"/>
                    </a:lnTo>
                    <a:lnTo>
                      <a:pt x="365" y="127"/>
                    </a:lnTo>
                    <a:lnTo>
                      <a:pt x="361" y="124"/>
                    </a:lnTo>
                    <a:lnTo>
                      <a:pt x="358" y="123"/>
                    </a:lnTo>
                    <a:lnTo>
                      <a:pt x="358" y="123"/>
                    </a:lnTo>
                    <a:lnTo>
                      <a:pt x="353" y="119"/>
                    </a:lnTo>
                    <a:lnTo>
                      <a:pt x="349" y="116"/>
                    </a:lnTo>
                    <a:lnTo>
                      <a:pt x="336" y="110"/>
                    </a:lnTo>
                    <a:lnTo>
                      <a:pt x="322" y="108"/>
                    </a:lnTo>
                    <a:lnTo>
                      <a:pt x="308" y="106"/>
                    </a:lnTo>
                    <a:lnTo>
                      <a:pt x="308" y="106"/>
                    </a:lnTo>
                    <a:lnTo>
                      <a:pt x="300" y="103"/>
                    </a:lnTo>
                    <a:lnTo>
                      <a:pt x="293" y="101"/>
                    </a:lnTo>
                    <a:lnTo>
                      <a:pt x="284" y="95"/>
                    </a:lnTo>
                    <a:lnTo>
                      <a:pt x="276" y="88"/>
                    </a:lnTo>
                    <a:lnTo>
                      <a:pt x="269" y="79"/>
                    </a:lnTo>
                    <a:lnTo>
                      <a:pt x="262" y="70"/>
                    </a:lnTo>
                    <a:lnTo>
                      <a:pt x="256" y="57"/>
                    </a:lnTo>
                    <a:lnTo>
                      <a:pt x="252" y="43"/>
                    </a:lnTo>
                    <a:lnTo>
                      <a:pt x="252" y="43"/>
                    </a:lnTo>
                    <a:lnTo>
                      <a:pt x="244" y="23"/>
                    </a:lnTo>
                    <a:lnTo>
                      <a:pt x="237" y="9"/>
                    </a:lnTo>
                    <a:lnTo>
                      <a:pt x="231" y="2"/>
                    </a:lnTo>
                    <a:lnTo>
                      <a:pt x="227" y="0"/>
                    </a:lnTo>
                    <a:lnTo>
                      <a:pt x="218" y="56"/>
                    </a:lnTo>
                    <a:lnTo>
                      <a:pt x="0" y="56"/>
                    </a:lnTo>
                    <a:lnTo>
                      <a:pt x="0" y="56"/>
                    </a:lnTo>
                    <a:lnTo>
                      <a:pt x="1" y="113"/>
                    </a:lnTo>
                    <a:lnTo>
                      <a:pt x="3" y="155"/>
                    </a:lnTo>
                    <a:lnTo>
                      <a:pt x="5" y="189"/>
                    </a:lnTo>
                    <a:lnTo>
                      <a:pt x="5" y="189"/>
                    </a:lnTo>
                    <a:lnTo>
                      <a:pt x="10" y="207"/>
                    </a:lnTo>
                    <a:lnTo>
                      <a:pt x="14" y="227"/>
                    </a:lnTo>
                    <a:lnTo>
                      <a:pt x="25" y="269"/>
                    </a:lnTo>
                    <a:lnTo>
                      <a:pt x="25" y="269"/>
                    </a:lnTo>
                    <a:lnTo>
                      <a:pt x="32" y="294"/>
                    </a:lnTo>
                    <a:lnTo>
                      <a:pt x="33" y="306"/>
                    </a:lnTo>
                    <a:lnTo>
                      <a:pt x="33" y="306"/>
                    </a:lnTo>
                    <a:lnTo>
                      <a:pt x="33" y="319"/>
                    </a:lnTo>
                    <a:lnTo>
                      <a:pt x="33" y="319"/>
                    </a:lnTo>
                    <a:lnTo>
                      <a:pt x="33" y="358"/>
                    </a:lnTo>
                    <a:lnTo>
                      <a:pt x="33" y="376"/>
                    </a:lnTo>
                    <a:lnTo>
                      <a:pt x="33" y="388"/>
                    </a:lnTo>
                    <a:lnTo>
                      <a:pt x="33" y="388"/>
                    </a:lnTo>
                    <a:lnTo>
                      <a:pt x="43" y="420"/>
                    </a:lnTo>
                    <a:lnTo>
                      <a:pt x="53" y="455"/>
                    </a:lnTo>
                    <a:lnTo>
                      <a:pt x="53" y="455"/>
                    </a:lnTo>
                    <a:lnTo>
                      <a:pt x="56" y="463"/>
                    </a:lnTo>
                    <a:lnTo>
                      <a:pt x="57" y="476"/>
                    </a:lnTo>
                    <a:lnTo>
                      <a:pt x="60" y="504"/>
                    </a:lnTo>
                    <a:lnTo>
                      <a:pt x="61" y="542"/>
                    </a:lnTo>
                    <a:lnTo>
                      <a:pt x="63" y="543"/>
                    </a:lnTo>
                    <a:lnTo>
                      <a:pt x="61" y="543"/>
                    </a:lnTo>
                    <a:lnTo>
                      <a:pt x="61" y="543"/>
                    </a:lnTo>
                    <a:lnTo>
                      <a:pt x="57" y="543"/>
                    </a:lnTo>
                    <a:lnTo>
                      <a:pt x="57" y="543"/>
                    </a:lnTo>
                    <a:lnTo>
                      <a:pt x="50" y="564"/>
                    </a:lnTo>
                    <a:lnTo>
                      <a:pt x="39" y="584"/>
                    </a:lnTo>
                    <a:lnTo>
                      <a:pt x="39" y="584"/>
                    </a:lnTo>
                    <a:lnTo>
                      <a:pt x="38" y="588"/>
                    </a:lnTo>
                    <a:lnTo>
                      <a:pt x="38" y="591"/>
                    </a:lnTo>
                    <a:lnTo>
                      <a:pt x="38" y="591"/>
                    </a:lnTo>
                    <a:lnTo>
                      <a:pt x="40" y="594"/>
                    </a:lnTo>
                    <a:lnTo>
                      <a:pt x="45" y="595"/>
                    </a:lnTo>
                    <a:lnTo>
                      <a:pt x="45" y="595"/>
                    </a:lnTo>
                    <a:lnTo>
                      <a:pt x="50" y="599"/>
                    </a:lnTo>
                    <a:lnTo>
                      <a:pt x="54" y="602"/>
                    </a:lnTo>
                    <a:lnTo>
                      <a:pt x="56" y="606"/>
                    </a:lnTo>
                    <a:lnTo>
                      <a:pt x="56" y="606"/>
                    </a:lnTo>
                    <a:lnTo>
                      <a:pt x="60" y="615"/>
                    </a:lnTo>
                    <a:lnTo>
                      <a:pt x="60" y="615"/>
                    </a:lnTo>
                    <a:lnTo>
                      <a:pt x="66" y="627"/>
                    </a:lnTo>
                    <a:lnTo>
                      <a:pt x="71" y="641"/>
                    </a:lnTo>
                    <a:lnTo>
                      <a:pt x="74" y="657"/>
                    </a:lnTo>
                    <a:lnTo>
                      <a:pt x="75" y="673"/>
                    </a:lnTo>
                    <a:lnTo>
                      <a:pt x="75" y="673"/>
                    </a:lnTo>
                    <a:lnTo>
                      <a:pt x="73" y="931"/>
                    </a:lnTo>
                    <a:lnTo>
                      <a:pt x="73" y="970"/>
                    </a:lnTo>
                    <a:lnTo>
                      <a:pt x="73" y="970"/>
                    </a:lnTo>
                    <a:lnTo>
                      <a:pt x="75" y="975"/>
                    </a:lnTo>
                    <a:lnTo>
                      <a:pt x="80" y="983"/>
                    </a:lnTo>
                    <a:lnTo>
                      <a:pt x="80" y="989"/>
                    </a:lnTo>
                    <a:lnTo>
                      <a:pt x="80" y="994"/>
                    </a:lnTo>
                    <a:lnTo>
                      <a:pt x="80" y="1001"/>
                    </a:lnTo>
                    <a:lnTo>
                      <a:pt x="75" y="1007"/>
                    </a:lnTo>
                    <a:lnTo>
                      <a:pt x="75" y="1007"/>
                    </a:lnTo>
                    <a:lnTo>
                      <a:pt x="70" y="1021"/>
                    </a:lnTo>
                    <a:lnTo>
                      <a:pt x="64" y="1036"/>
                    </a:lnTo>
                    <a:lnTo>
                      <a:pt x="61" y="1045"/>
                    </a:lnTo>
                    <a:lnTo>
                      <a:pt x="61" y="1053"/>
                    </a:lnTo>
                    <a:lnTo>
                      <a:pt x="63" y="1063"/>
                    </a:lnTo>
                    <a:lnTo>
                      <a:pt x="64" y="1071"/>
                    </a:lnTo>
                    <a:lnTo>
                      <a:pt x="64" y="1071"/>
                    </a:lnTo>
                    <a:lnTo>
                      <a:pt x="68" y="1081"/>
                    </a:lnTo>
                    <a:lnTo>
                      <a:pt x="70" y="1091"/>
                    </a:lnTo>
                    <a:lnTo>
                      <a:pt x="70" y="1098"/>
                    </a:lnTo>
                    <a:lnTo>
                      <a:pt x="70" y="1099"/>
                    </a:lnTo>
                    <a:lnTo>
                      <a:pt x="68" y="1102"/>
                    </a:lnTo>
                    <a:lnTo>
                      <a:pt x="68" y="1102"/>
                    </a:lnTo>
                    <a:lnTo>
                      <a:pt x="67" y="1102"/>
                    </a:lnTo>
                    <a:lnTo>
                      <a:pt x="67" y="1102"/>
                    </a:lnTo>
                    <a:lnTo>
                      <a:pt x="85" y="1141"/>
                    </a:lnTo>
                    <a:lnTo>
                      <a:pt x="94" y="1164"/>
                    </a:lnTo>
                    <a:lnTo>
                      <a:pt x="98" y="1181"/>
                    </a:lnTo>
                    <a:lnTo>
                      <a:pt x="98" y="1181"/>
                    </a:lnTo>
                    <a:lnTo>
                      <a:pt x="105" y="1210"/>
                    </a:lnTo>
                    <a:lnTo>
                      <a:pt x="115" y="1255"/>
                    </a:lnTo>
                    <a:lnTo>
                      <a:pt x="126" y="1298"/>
                    </a:lnTo>
                    <a:lnTo>
                      <a:pt x="131" y="1314"/>
                    </a:lnTo>
                    <a:lnTo>
                      <a:pt x="134" y="1324"/>
                    </a:lnTo>
                    <a:lnTo>
                      <a:pt x="134" y="1324"/>
                    </a:lnTo>
                    <a:lnTo>
                      <a:pt x="141" y="1336"/>
                    </a:lnTo>
                    <a:lnTo>
                      <a:pt x="150" y="1354"/>
                    </a:lnTo>
                    <a:lnTo>
                      <a:pt x="155" y="1375"/>
                    </a:lnTo>
                    <a:lnTo>
                      <a:pt x="157" y="1385"/>
                    </a:lnTo>
                    <a:lnTo>
                      <a:pt x="157" y="1394"/>
                    </a:lnTo>
                    <a:lnTo>
                      <a:pt x="157" y="1394"/>
                    </a:lnTo>
                    <a:lnTo>
                      <a:pt x="158" y="1399"/>
                    </a:lnTo>
                    <a:lnTo>
                      <a:pt x="159" y="1405"/>
                    </a:lnTo>
                    <a:lnTo>
                      <a:pt x="159" y="1405"/>
                    </a:lnTo>
                    <a:lnTo>
                      <a:pt x="328" y="1402"/>
                    </a:lnTo>
                    <a:lnTo>
                      <a:pt x="437" y="1399"/>
                    </a:lnTo>
                    <a:lnTo>
                      <a:pt x="480" y="1398"/>
                    </a:lnTo>
                    <a:lnTo>
                      <a:pt x="507" y="1396"/>
                    </a:lnTo>
                    <a:lnTo>
                      <a:pt x="507" y="1396"/>
                    </a:lnTo>
                    <a:lnTo>
                      <a:pt x="550" y="1392"/>
                    </a:lnTo>
                    <a:lnTo>
                      <a:pt x="598" y="1391"/>
                    </a:lnTo>
                    <a:lnTo>
                      <a:pt x="653" y="1391"/>
                    </a:lnTo>
                    <a:lnTo>
                      <a:pt x="653" y="1391"/>
                    </a:lnTo>
                    <a:lnTo>
                      <a:pt x="653" y="1391"/>
                    </a:lnTo>
                    <a:lnTo>
                      <a:pt x="682" y="1430"/>
                    </a:lnTo>
                    <a:lnTo>
                      <a:pt x="681" y="1430"/>
                    </a:lnTo>
                    <a:lnTo>
                      <a:pt x="681" y="1430"/>
                    </a:lnTo>
                    <a:lnTo>
                      <a:pt x="678" y="1445"/>
                    </a:lnTo>
                    <a:lnTo>
                      <a:pt x="678" y="1445"/>
                    </a:lnTo>
                    <a:lnTo>
                      <a:pt x="681" y="1443"/>
                    </a:lnTo>
                    <a:lnTo>
                      <a:pt x="683" y="1438"/>
                    </a:lnTo>
                    <a:lnTo>
                      <a:pt x="686" y="1429"/>
                    </a:lnTo>
                    <a:lnTo>
                      <a:pt x="689" y="1417"/>
                    </a:lnTo>
                    <a:lnTo>
                      <a:pt x="690" y="1406"/>
                    </a:lnTo>
                    <a:lnTo>
                      <a:pt x="690" y="1406"/>
                    </a:lnTo>
                    <a:lnTo>
                      <a:pt x="692" y="1396"/>
                    </a:lnTo>
                    <a:lnTo>
                      <a:pt x="692" y="1396"/>
                    </a:lnTo>
                    <a:lnTo>
                      <a:pt x="693" y="1388"/>
                    </a:lnTo>
                    <a:lnTo>
                      <a:pt x="697" y="1384"/>
                    </a:lnTo>
                    <a:lnTo>
                      <a:pt x="703" y="1381"/>
                    </a:lnTo>
                    <a:lnTo>
                      <a:pt x="709" y="1378"/>
                    </a:lnTo>
                    <a:lnTo>
                      <a:pt x="709" y="1378"/>
                    </a:lnTo>
                    <a:lnTo>
                      <a:pt x="717" y="1375"/>
                    </a:lnTo>
                    <a:lnTo>
                      <a:pt x="725" y="1371"/>
                    </a:lnTo>
                    <a:lnTo>
                      <a:pt x="725" y="1371"/>
                    </a:lnTo>
                    <a:lnTo>
                      <a:pt x="730" y="1366"/>
                    </a:lnTo>
                    <a:lnTo>
                      <a:pt x="732" y="1361"/>
                    </a:lnTo>
                    <a:lnTo>
                      <a:pt x="731" y="1354"/>
                    </a:lnTo>
                    <a:lnTo>
                      <a:pt x="730" y="1347"/>
                    </a:lnTo>
                    <a:lnTo>
                      <a:pt x="730" y="1347"/>
                    </a:lnTo>
                    <a:lnTo>
                      <a:pt x="727" y="1333"/>
                    </a:lnTo>
                    <a:lnTo>
                      <a:pt x="725" y="1325"/>
                    </a:lnTo>
                    <a:lnTo>
                      <a:pt x="724" y="1315"/>
                    </a:lnTo>
                    <a:lnTo>
                      <a:pt x="724" y="1315"/>
                    </a:lnTo>
                    <a:lnTo>
                      <a:pt x="724" y="1301"/>
                    </a:lnTo>
                    <a:lnTo>
                      <a:pt x="723" y="1290"/>
                    </a:lnTo>
                    <a:lnTo>
                      <a:pt x="723" y="1290"/>
                    </a:lnTo>
                    <a:lnTo>
                      <a:pt x="723" y="1280"/>
                    </a:lnTo>
                    <a:lnTo>
                      <a:pt x="723" y="1272"/>
                    </a:lnTo>
                    <a:lnTo>
                      <a:pt x="725" y="1263"/>
                    </a:lnTo>
                    <a:lnTo>
                      <a:pt x="731" y="1253"/>
                    </a:lnTo>
                    <a:lnTo>
                      <a:pt x="731" y="1253"/>
                    </a:lnTo>
                    <a:lnTo>
                      <a:pt x="734" y="1249"/>
                    </a:lnTo>
                    <a:lnTo>
                      <a:pt x="738" y="1246"/>
                    </a:lnTo>
                    <a:lnTo>
                      <a:pt x="749" y="1242"/>
                    </a:lnTo>
                    <a:lnTo>
                      <a:pt x="762" y="1238"/>
                    </a:lnTo>
                    <a:lnTo>
                      <a:pt x="776" y="1237"/>
                    </a:lnTo>
                    <a:lnTo>
                      <a:pt x="776" y="1237"/>
                    </a:lnTo>
                    <a:lnTo>
                      <a:pt x="795" y="1232"/>
                    </a:lnTo>
                    <a:lnTo>
                      <a:pt x="804" y="1230"/>
                    </a:lnTo>
                    <a:lnTo>
                      <a:pt x="809" y="1225"/>
                    </a:lnTo>
                    <a:lnTo>
                      <a:pt x="809" y="1225"/>
                    </a:lnTo>
                    <a:lnTo>
                      <a:pt x="812" y="1218"/>
                    </a:lnTo>
                    <a:lnTo>
                      <a:pt x="814" y="1209"/>
                    </a:lnTo>
                    <a:lnTo>
                      <a:pt x="815" y="1197"/>
                    </a:lnTo>
                    <a:lnTo>
                      <a:pt x="815" y="1185"/>
                    </a:lnTo>
                    <a:lnTo>
                      <a:pt x="812" y="1157"/>
                    </a:lnTo>
                    <a:lnTo>
                      <a:pt x="809" y="1144"/>
                    </a:lnTo>
                    <a:lnTo>
                      <a:pt x="807" y="1133"/>
                    </a:lnTo>
                    <a:lnTo>
                      <a:pt x="807" y="1133"/>
                    </a:lnTo>
                    <a:lnTo>
                      <a:pt x="802" y="1126"/>
                    </a:lnTo>
                    <a:lnTo>
                      <a:pt x="797" y="1120"/>
                    </a:lnTo>
                    <a:lnTo>
                      <a:pt x="793" y="1116"/>
                    </a:lnTo>
                    <a:lnTo>
                      <a:pt x="787" y="1113"/>
                    </a:lnTo>
                    <a:lnTo>
                      <a:pt x="787" y="1113"/>
                    </a:lnTo>
                    <a:lnTo>
                      <a:pt x="781" y="1111"/>
                    </a:lnTo>
                    <a:lnTo>
                      <a:pt x="777" y="1108"/>
                    </a:lnTo>
                    <a:lnTo>
                      <a:pt x="774" y="1104"/>
                    </a:lnTo>
                    <a:lnTo>
                      <a:pt x="773" y="1097"/>
                    </a:lnTo>
                    <a:lnTo>
                      <a:pt x="773" y="1097"/>
                    </a:lnTo>
                    <a:lnTo>
                      <a:pt x="772" y="1087"/>
                    </a:lnTo>
                    <a:lnTo>
                      <a:pt x="772" y="1087"/>
                    </a:lnTo>
                    <a:lnTo>
                      <a:pt x="770" y="1076"/>
                    </a:lnTo>
                    <a:lnTo>
                      <a:pt x="767" y="1071"/>
                    </a:lnTo>
                    <a:lnTo>
                      <a:pt x="765" y="1067"/>
                    </a:lnTo>
                    <a:lnTo>
                      <a:pt x="762" y="1067"/>
                    </a:lnTo>
                    <a:lnTo>
                      <a:pt x="762" y="1066"/>
                    </a:lnTo>
                    <a:lnTo>
                      <a:pt x="763" y="1066"/>
                    </a:lnTo>
                    <a:lnTo>
                      <a:pt x="763" y="1066"/>
                    </a:lnTo>
                    <a:lnTo>
                      <a:pt x="756" y="1062"/>
                    </a:lnTo>
                    <a:lnTo>
                      <a:pt x="748" y="1059"/>
                    </a:lnTo>
                    <a:lnTo>
                      <a:pt x="748" y="1059"/>
                    </a:lnTo>
                    <a:lnTo>
                      <a:pt x="742" y="1056"/>
                    </a:lnTo>
                    <a:lnTo>
                      <a:pt x="737" y="1053"/>
                    </a:lnTo>
                    <a:lnTo>
                      <a:pt x="728" y="1046"/>
                    </a:lnTo>
                    <a:lnTo>
                      <a:pt x="720" y="1036"/>
                    </a:lnTo>
                    <a:lnTo>
                      <a:pt x="713" y="1025"/>
                    </a:lnTo>
                    <a:lnTo>
                      <a:pt x="707" y="1014"/>
                    </a:lnTo>
                    <a:lnTo>
                      <a:pt x="704" y="1004"/>
                    </a:lnTo>
                    <a:lnTo>
                      <a:pt x="702" y="996"/>
                    </a:lnTo>
                    <a:lnTo>
                      <a:pt x="703" y="990"/>
                    </a:lnTo>
                    <a:lnTo>
                      <a:pt x="703" y="990"/>
                    </a:lnTo>
                    <a:lnTo>
                      <a:pt x="706" y="979"/>
                    </a:lnTo>
                    <a:lnTo>
                      <a:pt x="706" y="979"/>
                    </a:lnTo>
                    <a:lnTo>
                      <a:pt x="709" y="969"/>
                    </a:lnTo>
                    <a:lnTo>
                      <a:pt x="710" y="959"/>
                    </a:lnTo>
                    <a:lnTo>
                      <a:pt x="710" y="959"/>
                    </a:lnTo>
                    <a:lnTo>
                      <a:pt x="710" y="955"/>
                    </a:lnTo>
                    <a:lnTo>
                      <a:pt x="707" y="951"/>
                    </a:lnTo>
                    <a:lnTo>
                      <a:pt x="700" y="940"/>
                    </a:lnTo>
                    <a:lnTo>
                      <a:pt x="686" y="924"/>
                    </a:lnTo>
                    <a:lnTo>
                      <a:pt x="686" y="924"/>
                    </a:lnTo>
                    <a:lnTo>
                      <a:pt x="686" y="928"/>
                    </a:lnTo>
                    <a:lnTo>
                      <a:pt x="688" y="930"/>
                    </a:lnTo>
                    <a:lnTo>
                      <a:pt x="686" y="930"/>
                    </a:lnTo>
                    <a:lnTo>
                      <a:pt x="78" y="941"/>
                    </a:lnTo>
                    <a:lnTo>
                      <a:pt x="78" y="940"/>
                    </a:lnTo>
                    <a:lnTo>
                      <a:pt x="685" y="928"/>
                    </a:lnTo>
                    <a:lnTo>
                      <a:pt x="685" y="928"/>
                    </a:lnTo>
                    <a:lnTo>
                      <a:pt x="678" y="867"/>
                    </a:lnTo>
                    <a:lnTo>
                      <a:pt x="678" y="867"/>
                    </a:lnTo>
                    <a:lnTo>
                      <a:pt x="676" y="861"/>
                    </a:lnTo>
                    <a:lnTo>
                      <a:pt x="674" y="856"/>
                    </a:lnTo>
                    <a:lnTo>
                      <a:pt x="671" y="851"/>
                    </a:lnTo>
                    <a:lnTo>
                      <a:pt x="667" y="847"/>
                    </a:lnTo>
                    <a:lnTo>
                      <a:pt x="657" y="840"/>
                    </a:lnTo>
                    <a:lnTo>
                      <a:pt x="646" y="833"/>
                    </a:lnTo>
                    <a:lnTo>
                      <a:pt x="646" y="833"/>
                    </a:lnTo>
                    <a:lnTo>
                      <a:pt x="633" y="826"/>
                    </a:lnTo>
                    <a:lnTo>
                      <a:pt x="633" y="826"/>
                    </a:lnTo>
                    <a:lnTo>
                      <a:pt x="618" y="815"/>
                    </a:lnTo>
                    <a:lnTo>
                      <a:pt x="606" y="802"/>
                    </a:lnTo>
                    <a:lnTo>
                      <a:pt x="601" y="795"/>
                    </a:lnTo>
                    <a:lnTo>
                      <a:pt x="598" y="788"/>
                    </a:lnTo>
                    <a:lnTo>
                      <a:pt x="595" y="781"/>
                    </a:lnTo>
                    <a:lnTo>
                      <a:pt x="594" y="774"/>
                    </a:lnTo>
                    <a:lnTo>
                      <a:pt x="594" y="774"/>
                    </a:lnTo>
                    <a:lnTo>
                      <a:pt x="591" y="770"/>
                    </a:lnTo>
                    <a:lnTo>
                      <a:pt x="587" y="766"/>
                    </a:lnTo>
                    <a:lnTo>
                      <a:pt x="581" y="762"/>
                    </a:lnTo>
                    <a:lnTo>
                      <a:pt x="573" y="759"/>
                    </a:lnTo>
                    <a:lnTo>
                      <a:pt x="555" y="752"/>
                    </a:lnTo>
                    <a:lnTo>
                      <a:pt x="534" y="746"/>
                    </a:lnTo>
                    <a:lnTo>
                      <a:pt x="534" y="746"/>
                    </a:lnTo>
                    <a:lnTo>
                      <a:pt x="515" y="742"/>
                    </a:lnTo>
                    <a:lnTo>
                      <a:pt x="515" y="742"/>
                    </a:lnTo>
                    <a:lnTo>
                      <a:pt x="508" y="739"/>
                    </a:lnTo>
                    <a:lnTo>
                      <a:pt x="503" y="735"/>
                    </a:lnTo>
                    <a:lnTo>
                      <a:pt x="498" y="731"/>
                    </a:lnTo>
                    <a:lnTo>
                      <a:pt x="496" y="727"/>
                    </a:lnTo>
                    <a:lnTo>
                      <a:pt x="494" y="723"/>
                    </a:lnTo>
                    <a:lnTo>
                      <a:pt x="494" y="716"/>
                    </a:lnTo>
                    <a:lnTo>
                      <a:pt x="494" y="703"/>
                    </a:lnTo>
                    <a:lnTo>
                      <a:pt x="494" y="703"/>
                    </a:lnTo>
                    <a:lnTo>
                      <a:pt x="494" y="685"/>
                    </a:lnTo>
                    <a:lnTo>
                      <a:pt x="494" y="685"/>
                    </a:lnTo>
                    <a:lnTo>
                      <a:pt x="496" y="659"/>
                    </a:lnTo>
                    <a:lnTo>
                      <a:pt x="498" y="640"/>
                    </a:lnTo>
                    <a:lnTo>
                      <a:pt x="498" y="640"/>
                    </a:lnTo>
                    <a:lnTo>
                      <a:pt x="501" y="615"/>
                    </a:lnTo>
                    <a:lnTo>
                      <a:pt x="501" y="615"/>
                    </a:lnTo>
                    <a:lnTo>
                      <a:pt x="501" y="603"/>
                    </a:lnTo>
                    <a:lnTo>
                      <a:pt x="500" y="599"/>
                    </a:lnTo>
                    <a:lnTo>
                      <a:pt x="498" y="598"/>
                    </a:lnTo>
                    <a:lnTo>
                      <a:pt x="498" y="598"/>
                    </a:lnTo>
                    <a:lnTo>
                      <a:pt x="496" y="596"/>
                    </a:lnTo>
                    <a:lnTo>
                      <a:pt x="491" y="596"/>
                    </a:lnTo>
                    <a:lnTo>
                      <a:pt x="491" y="596"/>
                    </a:lnTo>
                    <a:lnTo>
                      <a:pt x="486" y="595"/>
                    </a:lnTo>
                    <a:lnTo>
                      <a:pt x="482" y="595"/>
                    </a:lnTo>
                    <a:lnTo>
                      <a:pt x="479" y="594"/>
                    </a:lnTo>
                    <a:lnTo>
                      <a:pt x="479" y="594"/>
                    </a:lnTo>
                    <a:lnTo>
                      <a:pt x="476" y="591"/>
                    </a:lnTo>
                    <a:lnTo>
                      <a:pt x="475" y="588"/>
                    </a:lnTo>
                    <a:lnTo>
                      <a:pt x="475" y="588"/>
                    </a:lnTo>
                    <a:lnTo>
                      <a:pt x="475" y="582"/>
                    </a:lnTo>
                    <a:lnTo>
                      <a:pt x="479" y="575"/>
                    </a:lnTo>
                    <a:lnTo>
                      <a:pt x="491" y="559"/>
                    </a:lnTo>
                    <a:lnTo>
                      <a:pt x="491" y="559"/>
                    </a:lnTo>
                    <a:lnTo>
                      <a:pt x="501" y="547"/>
                    </a:lnTo>
                    <a:lnTo>
                      <a:pt x="510" y="536"/>
                    </a:lnTo>
                    <a:lnTo>
                      <a:pt x="510" y="536"/>
                    </a:lnTo>
                    <a:lnTo>
                      <a:pt x="518" y="525"/>
                    </a:lnTo>
                    <a:lnTo>
                      <a:pt x="525" y="517"/>
                    </a:lnTo>
                    <a:lnTo>
                      <a:pt x="525" y="517"/>
                    </a:lnTo>
                    <a:lnTo>
                      <a:pt x="532" y="510"/>
                    </a:lnTo>
                    <a:lnTo>
                      <a:pt x="538" y="503"/>
                    </a:lnTo>
                    <a:lnTo>
                      <a:pt x="539" y="494"/>
                    </a:lnTo>
                    <a:lnTo>
                      <a:pt x="541" y="483"/>
                    </a:lnTo>
                    <a:lnTo>
                      <a:pt x="541" y="483"/>
                    </a:lnTo>
                    <a:lnTo>
                      <a:pt x="539" y="472"/>
                    </a:lnTo>
                    <a:lnTo>
                      <a:pt x="541" y="463"/>
                    </a:lnTo>
                    <a:lnTo>
                      <a:pt x="543" y="454"/>
                    </a:lnTo>
                    <a:lnTo>
                      <a:pt x="546" y="444"/>
                    </a:lnTo>
                    <a:lnTo>
                      <a:pt x="546" y="444"/>
                    </a:lnTo>
                    <a:lnTo>
                      <a:pt x="552" y="431"/>
                    </a:lnTo>
                    <a:lnTo>
                      <a:pt x="557" y="413"/>
                    </a:lnTo>
                    <a:lnTo>
                      <a:pt x="559" y="406"/>
                    </a:lnTo>
                    <a:lnTo>
                      <a:pt x="559" y="406"/>
                    </a:lnTo>
                    <a:lnTo>
                      <a:pt x="560" y="400"/>
                    </a:lnTo>
                    <a:lnTo>
                      <a:pt x="560" y="400"/>
                    </a:lnTo>
                    <a:lnTo>
                      <a:pt x="557" y="396"/>
                    </a:lnTo>
                    <a:lnTo>
                      <a:pt x="557" y="393"/>
                    </a:lnTo>
                    <a:lnTo>
                      <a:pt x="557" y="393"/>
                    </a:lnTo>
                    <a:lnTo>
                      <a:pt x="557" y="393"/>
                    </a:lnTo>
                    <a:lnTo>
                      <a:pt x="559" y="395"/>
                    </a:lnTo>
                    <a:lnTo>
                      <a:pt x="562" y="399"/>
                    </a:lnTo>
                    <a:lnTo>
                      <a:pt x="562" y="399"/>
                    </a:lnTo>
                    <a:lnTo>
                      <a:pt x="564" y="386"/>
                    </a:lnTo>
                    <a:lnTo>
                      <a:pt x="567" y="383"/>
                    </a:lnTo>
                    <a:lnTo>
                      <a:pt x="570" y="382"/>
                    </a:lnTo>
                    <a:lnTo>
                      <a:pt x="570" y="382"/>
                    </a:lnTo>
                    <a:lnTo>
                      <a:pt x="573" y="379"/>
                    </a:lnTo>
                    <a:lnTo>
                      <a:pt x="580" y="374"/>
                    </a:lnTo>
                    <a:lnTo>
                      <a:pt x="580" y="374"/>
                    </a:lnTo>
                    <a:lnTo>
                      <a:pt x="609" y="346"/>
                    </a:lnTo>
                    <a:lnTo>
                      <a:pt x="609" y="346"/>
                    </a:lnTo>
                    <a:lnTo>
                      <a:pt x="646" y="311"/>
                    </a:lnTo>
                    <a:lnTo>
                      <a:pt x="661" y="295"/>
                    </a:lnTo>
                    <a:lnTo>
                      <a:pt x="672" y="284"/>
                    </a:lnTo>
                    <a:lnTo>
                      <a:pt x="672" y="284"/>
                    </a:lnTo>
                    <a:lnTo>
                      <a:pt x="682" y="270"/>
                    </a:lnTo>
                    <a:lnTo>
                      <a:pt x="682" y="270"/>
                    </a:lnTo>
                    <a:lnTo>
                      <a:pt x="695" y="253"/>
                    </a:lnTo>
                    <a:lnTo>
                      <a:pt x="704" y="245"/>
                    </a:lnTo>
                    <a:lnTo>
                      <a:pt x="717" y="234"/>
                    </a:lnTo>
                    <a:lnTo>
                      <a:pt x="717" y="234"/>
                    </a:lnTo>
                    <a:lnTo>
                      <a:pt x="727" y="227"/>
                    </a:lnTo>
                    <a:lnTo>
                      <a:pt x="741" y="220"/>
                    </a:lnTo>
                    <a:lnTo>
                      <a:pt x="756" y="213"/>
                    </a:lnTo>
                    <a:lnTo>
                      <a:pt x="772" y="207"/>
                    </a:lnTo>
                    <a:lnTo>
                      <a:pt x="802" y="197"/>
                    </a:lnTo>
                    <a:lnTo>
                      <a:pt x="822" y="192"/>
                    </a:lnTo>
                    <a:lnTo>
                      <a:pt x="822" y="192"/>
                    </a:lnTo>
                    <a:lnTo>
                      <a:pt x="802" y="190"/>
                    </a:lnTo>
                    <a:lnTo>
                      <a:pt x="784" y="187"/>
                    </a:lnTo>
                    <a:lnTo>
                      <a:pt x="784" y="187"/>
                    </a:lnTo>
                    <a:lnTo>
                      <a:pt x="774" y="186"/>
                    </a:lnTo>
                    <a:lnTo>
                      <a:pt x="759" y="185"/>
                    </a:lnTo>
                    <a:lnTo>
                      <a:pt x="759" y="18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7" name="Freeform 84"/>
              <p:cNvSpPr>
                <a:spLocks/>
              </p:cNvSpPr>
              <p:nvPr/>
            </p:nvSpPr>
            <p:spPr bwMode="auto">
              <a:xfrm>
                <a:off x="2173288" y="2106613"/>
                <a:ext cx="669925" cy="407987"/>
              </a:xfrm>
              <a:custGeom>
                <a:avLst/>
                <a:gdLst>
                  <a:gd name="T0" fmla="*/ 530 w 845"/>
                  <a:gd name="T1" fmla="*/ 25 h 514"/>
                  <a:gd name="T2" fmla="*/ 530 w 845"/>
                  <a:gd name="T3" fmla="*/ 25 h 514"/>
                  <a:gd name="T4" fmla="*/ 422 w 845"/>
                  <a:gd name="T5" fmla="*/ 19 h 514"/>
                  <a:gd name="T6" fmla="*/ 269 w 845"/>
                  <a:gd name="T7" fmla="*/ 12 h 514"/>
                  <a:gd name="T8" fmla="*/ 48 w 845"/>
                  <a:gd name="T9" fmla="*/ 0 h 514"/>
                  <a:gd name="T10" fmla="*/ 0 w 845"/>
                  <a:gd name="T11" fmla="*/ 475 h 514"/>
                  <a:gd name="T12" fmla="*/ 0 w 845"/>
                  <a:gd name="T13" fmla="*/ 475 h 514"/>
                  <a:gd name="T14" fmla="*/ 28 w 845"/>
                  <a:gd name="T15" fmla="*/ 477 h 514"/>
                  <a:gd name="T16" fmla="*/ 67 w 845"/>
                  <a:gd name="T17" fmla="*/ 480 h 514"/>
                  <a:gd name="T18" fmla="*/ 173 w 845"/>
                  <a:gd name="T19" fmla="*/ 487 h 514"/>
                  <a:gd name="T20" fmla="*/ 301 w 845"/>
                  <a:gd name="T21" fmla="*/ 493 h 514"/>
                  <a:gd name="T22" fmla="*/ 442 w 845"/>
                  <a:gd name="T23" fmla="*/ 498 h 514"/>
                  <a:gd name="T24" fmla="*/ 699 w 845"/>
                  <a:gd name="T25" fmla="*/ 508 h 514"/>
                  <a:gd name="T26" fmla="*/ 842 w 845"/>
                  <a:gd name="T27" fmla="*/ 514 h 514"/>
                  <a:gd name="T28" fmla="*/ 842 w 845"/>
                  <a:gd name="T29" fmla="*/ 514 h 514"/>
                  <a:gd name="T30" fmla="*/ 842 w 845"/>
                  <a:gd name="T31" fmla="*/ 505 h 514"/>
                  <a:gd name="T32" fmla="*/ 844 w 845"/>
                  <a:gd name="T33" fmla="*/ 505 h 514"/>
                  <a:gd name="T34" fmla="*/ 844 w 845"/>
                  <a:gd name="T35" fmla="*/ 505 h 514"/>
                  <a:gd name="T36" fmla="*/ 844 w 845"/>
                  <a:gd name="T37" fmla="*/ 514 h 514"/>
                  <a:gd name="T38" fmla="*/ 844 w 845"/>
                  <a:gd name="T39" fmla="*/ 514 h 514"/>
                  <a:gd name="T40" fmla="*/ 845 w 845"/>
                  <a:gd name="T41" fmla="*/ 514 h 514"/>
                  <a:gd name="T42" fmla="*/ 845 w 845"/>
                  <a:gd name="T43" fmla="*/ 514 h 514"/>
                  <a:gd name="T44" fmla="*/ 844 w 845"/>
                  <a:gd name="T45" fmla="*/ 473 h 514"/>
                  <a:gd name="T46" fmla="*/ 841 w 845"/>
                  <a:gd name="T47" fmla="*/ 447 h 514"/>
                  <a:gd name="T48" fmla="*/ 839 w 845"/>
                  <a:gd name="T49" fmla="*/ 435 h 514"/>
                  <a:gd name="T50" fmla="*/ 838 w 845"/>
                  <a:gd name="T51" fmla="*/ 427 h 514"/>
                  <a:gd name="T52" fmla="*/ 838 w 845"/>
                  <a:gd name="T53" fmla="*/ 427 h 514"/>
                  <a:gd name="T54" fmla="*/ 827 w 845"/>
                  <a:gd name="T55" fmla="*/ 392 h 514"/>
                  <a:gd name="T56" fmla="*/ 818 w 845"/>
                  <a:gd name="T57" fmla="*/ 360 h 514"/>
                  <a:gd name="T58" fmla="*/ 818 w 845"/>
                  <a:gd name="T59" fmla="*/ 360 h 514"/>
                  <a:gd name="T60" fmla="*/ 817 w 845"/>
                  <a:gd name="T61" fmla="*/ 348 h 514"/>
                  <a:gd name="T62" fmla="*/ 817 w 845"/>
                  <a:gd name="T63" fmla="*/ 330 h 514"/>
                  <a:gd name="T64" fmla="*/ 817 w 845"/>
                  <a:gd name="T65" fmla="*/ 291 h 514"/>
                  <a:gd name="T66" fmla="*/ 817 w 845"/>
                  <a:gd name="T67" fmla="*/ 291 h 514"/>
                  <a:gd name="T68" fmla="*/ 817 w 845"/>
                  <a:gd name="T69" fmla="*/ 278 h 514"/>
                  <a:gd name="T70" fmla="*/ 817 w 845"/>
                  <a:gd name="T71" fmla="*/ 278 h 514"/>
                  <a:gd name="T72" fmla="*/ 816 w 845"/>
                  <a:gd name="T73" fmla="*/ 266 h 514"/>
                  <a:gd name="T74" fmla="*/ 809 w 845"/>
                  <a:gd name="T75" fmla="*/ 241 h 514"/>
                  <a:gd name="T76" fmla="*/ 809 w 845"/>
                  <a:gd name="T77" fmla="*/ 241 h 514"/>
                  <a:gd name="T78" fmla="*/ 797 w 845"/>
                  <a:gd name="T79" fmla="*/ 199 h 514"/>
                  <a:gd name="T80" fmla="*/ 793 w 845"/>
                  <a:gd name="T81" fmla="*/ 179 h 514"/>
                  <a:gd name="T82" fmla="*/ 790 w 845"/>
                  <a:gd name="T83" fmla="*/ 161 h 514"/>
                  <a:gd name="T84" fmla="*/ 790 w 845"/>
                  <a:gd name="T85" fmla="*/ 161 h 514"/>
                  <a:gd name="T86" fmla="*/ 786 w 845"/>
                  <a:gd name="T87" fmla="*/ 127 h 514"/>
                  <a:gd name="T88" fmla="*/ 785 w 845"/>
                  <a:gd name="T89" fmla="*/ 85 h 514"/>
                  <a:gd name="T90" fmla="*/ 783 w 845"/>
                  <a:gd name="T91" fmla="*/ 28 h 514"/>
                  <a:gd name="T92" fmla="*/ 783 w 845"/>
                  <a:gd name="T93" fmla="*/ 28 h 514"/>
                  <a:gd name="T94" fmla="*/ 687 w 845"/>
                  <a:gd name="T95" fmla="*/ 26 h 514"/>
                  <a:gd name="T96" fmla="*/ 607 w 845"/>
                  <a:gd name="T97" fmla="*/ 26 h 514"/>
                  <a:gd name="T98" fmla="*/ 530 w 845"/>
                  <a:gd name="T99" fmla="*/ 25 h 514"/>
                  <a:gd name="T100" fmla="*/ 530 w 845"/>
                  <a:gd name="T101" fmla="*/ 25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45" h="514">
                    <a:moveTo>
                      <a:pt x="530" y="25"/>
                    </a:moveTo>
                    <a:lnTo>
                      <a:pt x="530" y="25"/>
                    </a:lnTo>
                    <a:lnTo>
                      <a:pt x="422" y="19"/>
                    </a:lnTo>
                    <a:lnTo>
                      <a:pt x="269" y="12"/>
                    </a:lnTo>
                    <a:lnTo>
                      <a:pt x="48" y="0"/>
                    </a:lnTo>
                    <a:lnTo>
                      <a:pt x="0" y="475"/>
                    </a:lnTo>
                    <a:lnTo>
                      <a:pt x="0" y="475"/>
                    </a:lnTo>
                    <a:lnTo>
                      <a:pt x="28" y="477"/>
                    </a:lnTo>
                    <a:lnTo>
                      <a:pt x="67" y="480"/>
                    </a:lnTo>
                    <a:lnTo>
                      <a:pt x="173" y="487"/>
                    </a:lnTo>
                    <a:lnTo>
                      <a:pt x="301" y="493"/>
                    </a:lnTo>
                    <a:lnTo>
                      <a:pt x="442" y="498"/>
                    </a:lnTo>
                    <a:lnTo>
                      <a:pt x="699" y="508"/>
                    </a:lnTo>
                    <a:lnTo>
                      <a:pt x="842" y="514"/>
                    </a:lnTo>
                    <a:lnTo>
                      <a:pt x="842" y="514"/>
                    </a:lnTo>
                    <a:lnTo>
                      <a:pt x="842" y="505"/>
                    </a:lnTo>
                    <a:lnTo>
                      <a:pt x="844" y="505"/>
                    </a:lnTo>
                    <a:lnTo>
                      <a:pt x="844" y="505"/>
                    </a:lnTo>
                    <a:lnTo>
                      <a:pt x="844" y="514"/>
                    </a:lnTo>
                    <a:lnTo>
                      <a:pt x="844" y="514"/>
                    </a:lnTo>
                    <a:lnTo>
                      <a:pt x="845" y="514"/>
                    </a:lnTo>
                    <a:lnTo>
                      <a:pt x="845" y="514"/>
                    </a:lnTo>
                    <a:lnTo>
                      <a:pt x="844" y="473"/>
                    </a:lnTo>
                    <a:lnTo>
                      <a:pt x="841" y="447"/>
                    </a:lnTo>
                    <a:lnTo>
                      <a:pt x="839" y="435"/>
                    </a:lnTo>
                    <a:lnTo>
                      <a:pt x="838" y="427"/>
                    </a:lnTo>
                    <a:lnTo>
                      <a:pt x="838" y="427"/>
                    </a:lnTo>
                    <a:lnTo>
                      <a:pt x="827" y="392"/>
                    </a:lnTo>
                    <a:lnTo>
                      <a:pt x="818" y="360"/>
                    </a:lnTo>
                    <a:lnTo>
                      <a:pt x="818" y="360"/>
                    </a:lnTo>
                    <a:lnTo>
                      <a:pt x="817" y="348"/>
                    </a:lnTo>
                    <a:lnTo>
                      <a:pt x="817" y="330"/>
                    </a:lnTo>
                    <a:lnTo>
                      <a:pt x="817" y="291"/>
                    </a:lnTo>
                    <a:lnTo>
                      <a:pt x="817" y="291"/>
                    </a:lnTo>
                    <a:lnTo>
                      <a:pt x="817" y="278"/>
                    </a:lnTo>
                    <a:lnTo>
                      <a:pt x="817" y="278"/>
                    </a:lnTo>
                    <a:lnTo>
                      <a:pt x="816" y="266"/>
                    </a:lnTo>
                    <a:lnTo>
                      <a:pt x="809" y="241"/>
                    </a:lnTo>
                    <a:lnTo>
                      <a:pt x="809" y="241"/>
                    </a:lnTo>
                    <a:lnTo>
                      <a:pt x="797" y="199"/>
                    </a:lnTo>
                    <a:lnTo>
                      <a:pt x="793" y="179"/>
                    </a:lnTo>
                    <a:lnTo>
                      <a:pt x="790" y="161"/>
                    </a:lnTo>
                    <a:lnTo>
                      <a:pt x="790" y="161"/>
                    </a:lnTo>
                    <a:lnTo>
                      <a:pt x="786" y="127"/>
                    </a:lnTo>
                    <a:lnTo>
                      <a:pt x="785" y="85"/>
                    </a:lnTo>
                    <a:lnTo>
                      <a:pt x="783" y="28"/>
                    </a:lnTo>
                    <a:lnTo>
                      <a:pt x="783" y="28"/>
                    </a:lnTo>
                    <a:lnTo>
                      <a:pt x="687" y="26"/>
                    </a:lnTo>
                    <a:lnTo>
                      <a:pt x="607" y="26"/>
                    </a:lnTo>
                    <a:lnTo>
                      <a:pt x="530" y="25"/>
                    </a:lnTo>
                    <a:lnTo>
                      <a:pt x="530" y="25"/>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8" name="Freeform 85"/>
              <p:cNvSpPr>
                <a:spLocks/>
              </p:cNvSpPr>
              <p:nvPr/>
            </p:nvSpPr>
            <p:spPr bwMode="auto">
              <a:xfrm>
                <a:off x="3697288" y="2811463"/>
                <a:ext cx="1254125" cy="708025"/>
              </a:xfrm>
              <a:custGeom>
                <a:avLst/>
                <a:gdLst>
                  <a:gd name="T0" fmla="*/ 808 w 1580"/>
                  <a:gd name="T1" fmla="*/ 129 h 891"/>
                  <a:gd name="T2" fmla="*/ 681 w 1580"/>
                  <a:gd name="T3" fmla="*/ 220 h 891"/>
                  <a:gd name="T4" fmla="*/ 623 w 1580"/>
                  <a:gd name="T5" fmla="*/ 227 h 891"/>
                  <a:gd name="T6" fmla="*/ 591 w 1580"/>
                  <a:gd name="T7" fmla="*/ 228 h 891"/>
                  <a:gd name="T8" fmla="*/ 548 w 1580"/>
                  <a:gd name="T9" fmla="*/ 225 h 891"/>
                  <a:gd name="T10" fmla="*/ 333 w 1580"/>
                  <a:gd name="T11" fmla="*/ 227 h 891"/>
                  <a:gd name="T12" fmla="*/ 80 w 1580"/>
                  <a:gd name="T13" fmla="*/ 251 h 891"/>
                  <a:gd name="T14" fmla="*/ 50 w 1580"/>
                  <a:gd name="T15" fmla="*/ 272 h 891"/>
                  <a:gd name="T16" fmla="*/ 15 w 1580"/>
                  <a:gd name="T17" fmla="*/ 262 h 891"/>
                  <a:gd name="T18" fmla="*/ 13 w 1580"/>
                  <a:gd name="T19" fmla="*/ 343 h 891"/>
                  <a:gd name="T20" fmla="*/ 36 w 1580"/>
                  <a:gd name="T21" fmla="*/ 553 h 891"/>
                  <a:gd name="T22" fmla="*/ 38 w 1580"/>
                  <a:gd name="T23" fmla="*/ 713 h 891"/>
                  <a:gd name="T24" fmla="*/ 29 w 1580"/>
                  <a:gd name="T25" fmla="*/ 783 h 891"/>
                  <a:gd name="T26" fmla="*/ 4 w 1580"/>
                  <a:gd name="T27" fmla="*/ 831 h 891"/>
                  <a:gd name="T28" fmla="*/ 36 w 1580"/>
                  <a:gd name="T29" fmla="*/ 880 h 891"/>
                  <a:gd name="T30" fmla="*/ 99 w 1580"/>
                  <a:gd name="T31" fmla="*/ 880 h 891"/>
                  <a:gd name="T32" fmla="*/ 120 w 1580"/>
                  <a:gd name="T33" fmla="*/ 878 h 891"/>
                  <a:gd name="T34" fmla="*/ 167 w 1580"/>
                  <a:gd name="T35" fmla="*/ 868 h 891"/>
                  <a:gd name="T36" fmla="*/ 197 w 1580"/>
                  <a:gd name="T37" fmla="*/ 825 h 891"/>
                  <a:gd name="T38" fmla="*/ 231 w 1580"/>
                  <a:gd name="T39" fmla="*/ 842 h 891"/>
                  <a:gd name="T40" fmla="*/ 244 w 1580"/>
                  <a:gd name="T41" fmla="*/ 840 h 891"/>
                  <a:gd name="T42" fmla="*/ 258 w 1580"/>
                  <a:gd name="T43" fmla="*/ 796 h 891"/>
                  <a:gd name="T44" fmla="*/ 317 w 1580"/>
                  <a:gd name="T45" fmla="*/ 763 h 891"/>
                  <a:gd name="T46" fmla="*/ 310 w 1580"/>
                  <a:gd name="T47" fmla="*/ 724 h 891"/>
                  <a:gd name="T48" fmla="*/ 322 w 1580"/>
                  <a:gd name="T49" fmla="*/ 713 h 891"/>
                  <a:gd name="T50" fmla="*/ 368 w 1580"/>
                  <a:gd name="T51" fmla="*/ 713 h 891"/>
                  <a:gd name="T52" fmla="*/ 387 w 1580"/>
                  <a:gd name="T53" fmla="*/ 658 h 891"/>
                  <a:gd name="T54" fmla="*/ 416 w 1580"/>
                  <a:gd name="T55" fmla="*/ 648 h 891"/>
                  <a:gd name="T56" fmla="*/ 452 w 1580"/>
                  <a:gd name="T57" fmla="*/ 677 h 891"/>
                  <a:gd name="T58" fmla="*/ 506 w 1580"/>
                  <a:gd name="T59" fmla="*/ 686 h 891"/>
                  <a:gd name="T60" fmla="*/ 529 w 1580"/>
                  <a:gd name="T61" fmla="*/ 688 h 891"/>
                  <a:gd name="T62" fmla="*/ 602 w 1580"/>
                  <a:gd name="T63" fmla="*/ 692 h 891"/>
                  <a:gd name="T64" fmla="*/ 618 w 1580"/>
                  <a:gd name="T65" fmla="*/ 675 h 891"/>
                  <a:gd name="T66" fmla="*/ 637 w 1580"/>
                  <a:gd name="T67" fmla="*/ 688 h 891"/>
                  <a:gd name="T68" fmla="*/ 671 w 1580"/>
                  <a:gd name="T69" fmla="*/ 707 h 891"/>
                  <a:gd name="T70" fmla="*/ 688 w 1580"/>
                  <a:gd name="T71" fmla="*/ 727 h 891"/>
                  <a:gd name="T72" fmla="*/ 712 w 1580"/>
                  <a:gd name="T73" fmla="*/ 682 h 891"/>
                  <a:gd name="T74" fmla="*/ 730 w 1580"/>
                  <a:gd name="T75" fmla="*/ 632 h 891"/>
                  <a:gd name="T76" fmla="*/ 747 w 1580"/>
                  <a:gd name="T77" fmla="*/ 616 h 891"/>
                  <a:gd name="T78" fmla="*/ 769 w 1580"/>
                  <a:gd name="T79" fmla="*/ 581 h 891"/>
                  <a:gd name="T80" fmla="*/ 818 w 1580"/>
                  <a:gd name="T81" fmla="*/ 535 h 891"/>
                  <a:gd name="T82" fmla="*/ 870 w 1580"/>
                  <a:gd name="T83" fmla="*/ 332 h 891"/>
                  <a:gd name="T84" fmla="*/ 1184 w 1580"/>
                  <a:gd name="T85" fmla="*/ 420 h 891"/>
                  <a:gd name="T86" fmla="*/ 1458 w 1580"/>
                  <a:gd name="T87" fmla="*/ 357 h 891"/>
                  <a:gd name="T88" fmla="*/ 1509 w 1580"/>
                  <a:gd name="T89" fmla="*/ 337 h 891"/>
                  <a:gd name="T90" fmla="*/ 1545 w 1580"/>
                  <a:gd name="T91" fmla="*/ 315 h 891"/>
                  <a:gd name="T92" fmla="*/ 1572 w 1580"/>
                  <a:gd name="T93" fmla="*/ 255 h 891"/>
                  <a:gd name="T94" fmla="*/ 1534 w 1580"/>
                  <a:gd name="T95" fmla="*/ 234 h 891"/>
                  <a:gd name="T96" fmla="*/ 1521 w 1580"/>
                  <a:gd name="T97" fmla="*/ 218 h 891"/>
                  <a:gd name="T98" fmla="*/ 1513 w 1580"/>
                  <a:gd name="T99" fmla="*/ 202 h 891"/>
                  <a:gd name="T100" fmla="*/ 1506 w 1580"/>
                  <a:gd name="T101" fmla="*/ 155 h 891"/>
                  <a:gd name="T102" fmla="*/ 1520 w 1580"/>
                  <a:gd name="T103" fmla="*/ 95 h 891"/>
                  <a:gd name="T104" fmla="*/ 1497 w 1580"/>
                  <a:gd name="T105" fmla="*/ 67 h 891"/>
                  <a:gd name="T106" fmla="*/ 1489 w 1580"/>
                  <a:gd name="T107" fmla="*/ 39 h 891"/>
                  <a:gd name="T108" fmla="*/ 1476 w 1580"/>
                  <a:gd name="T109" fmla="*/ 14 h 891"/>
                  <a:gd name="T110" fmla="*/ 920 w 1580"/>
                  <a:gd name="T111" fmla="*/ 97 h 891"/>
                  <a:gd name="T112" fmla="*/ 901 w 1580"/>
                  <a:gd name="T113" fmla="*/ 73 h 891"/>
                  <a:gd name="T114" fmla="*/ 839 w 1580"/>
                  <a:gd name="T115" fmla="*/ 11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80" h="891">
                    <a:moveTo>
                      <a:pt x="840" y="118"/>
                    </a:moveTo>
                    <a:lnTo>
                      <a:pt x="840" y="118"/>
                    </a:lnTo>
                    <a:lnTo>
                      <a:pt x="836" y="116"/>
                    </a:lnTo>
                    <a:lnTo>
                      <a:pt x="836" y="118"/>
                    </a:lnTo>
                    <a:lnTo>
                      <a:pt x="836" y="118"/>
                    </a:lnTo>
                    <a:lnTo>
                      <a:pt x="829" y="118"/>
                    </a:lnTo>
                    <a:lnTo>
                      <a:pt x="819" y="122"/>
                    </a:lnTo>
                    <a:lnTo>
                      <a:pt x="808" y="129"/>
                    </a:lnTo>
                    <a:lnTo>
                      <a:pt x="794" y="137"/>
                    </a:lnTo>
                    <a:lnTo>
                      <a:pt x="766" y="158"/>
                    </a:lnTo>
                    <a:lnTo>
                      <a:pt x="737" y="181"/>
                    </a:lnTo>
                    <a:lnTo>
                      <a:pt x="737" y="181"/>
                    </a:lnTo>
                    <a:lnTo>
                      <a:pt x="712" y="199"/>
                    </a:lnTo>
                    <a:lnTo>
                      <a:pt x="693" y="213"/>
                    </a:lnTo>
                    <a:lnTo>
                      <a:pt x="693" y="213"/>
                    </a:lnTo>
                    <a:lnTo>
                      <a:pt x="681" y="220"/>
                    </a:lnTo>
                    <a:lnTo>
                      <a:pt x="670" y="223"/>
                    </a:lnTo>
                    <a:lnTo>
                      <a:pt x="660" y="224"/>
                    </a:lnTo>
                    <a:lnTo>
                      <a:pt x="650" y="224"/>
                    </a:lnTo>
                    <a:lnTo>
                      <a:pt x="650" y="224"/>
                    </a:lnTo>
                    <a:lnTo>
                      <a:pt x="637" y="224"/>
                    </a:lnTo>
                    <a:lnTo>
                      <a:pt x="630" y="224"/>
                    </a:lnTo>
                    <a:lnTo>
                      <a:pt x="623" y="227"/>
                    </a:lnTo>
                    <a:lnTo>
                      <a:pt x="623" y="227"/>
                    </a:lnTo>
                    <a:lnTo>
                      <a:pt x="614" y="231"/>
                    </a:lnTo>
                    <a:lnTo>
                      <a:pt x="608" y="234"/>
                    </a:lnTo>
                    <a:lnTo>
                      <a:pt x="608" y="234"/>
                    </a:lnTo>
                    <a:lnTo>
                      <a:pt x="605" y="235"/>
                    </a:lnTo>
                    <a:lnTo>
                      <a:pt x="604" y="237"/>
                    </a:lnTo>
                    <a:lnTo>
                      <a:pt x="604" y="237"/>
                    </a:lnTo>
                    <a:lnTo>
                      <a:pt x="600" y="234"/>
                    </a:lnTo>
                    <a:lnTo>
                      <a:pt x="591" y="228"/>
                    </a:lnTo>
                    <a:lnTo>
                      <a:pt x="590" y="227"/>
                    </a:lnTo>
                    <a:lnTo>
                      <a:pt x="590" y="227"/>
                    </a:lnTo>
                    <a:lnTo>
                      <a:pt x="581" y="221"/>
                    </a:lnTo>
                    <a:lnTo>
                      <a:pt x="573" y="218"/>
                    </a:lnTo>
                    <a:lnTo>
                      <a:pt x="566" y="220"/>
                    </a:lnTo>
                    <a:lnTo>
                      <a:pt x="557" y="223"/>
                    </a:lnTo>
                    <a:lnTo>
                      <a:pt x="557" y="223"/>
                    </a:lnTo>
                    <a:lnTo>
                      <a:pt x="548" y="225"/>
                    </a:lnTo>
                    <a:lnTo>
                      <a:pt x="536" y="227"/>
                    </a:lnTo>
                    <a:lnTo>
                      <a:pt x="536" y="227"/>
                    </a:lnTo>
                    <a:lnTo>
                      <a:pt x="528" y="225"/>
                    </a:lnTo>
                    <a:lnTo>
                      <a:pt x="521" y="224"/>
                    </a:lnTo>
                    <a:lnTo>
                      <a:pt x="507" y="217"/>
                    </a:lnTo>
                    <a:lnTo>
                      <a:pt x="496" y="211"/>
                    </a:lnTo>
                    <a:lnTo>
                      <a:pt x="492" y="207"/>
                    </a:lnTo>
                    <a:lnTo>
                      <a:pt x="333" y="227"/>
                    </a:lnTo>
                    <a:lnTo>
                      <a:pt x="377" y="665"/>
                    </a:lnTo>
                    <a:lnTo>
                      <a:pt x="377" y="665"/>
                    </a:lnTo>
                    <a:lnTo>
                      <a:pt x="332" y="227"/>
                    </a:lnTo>
                    <a:lnTo>
                      <a:pt x="102" y="244"/>
                    </a:lnTo>
                    <a:lnTo>
                      <a:pt x="102" y="244"/>
                    </a:lnTo>
                    <a:lnTo>
                      <a:pt x="98" y="245"/>
                    </a:lnTo>
                    <a:lnTo>
                      <a:pt x="87" y="248"/>
                    </a:lnTo>
                    <a:lnTo>
                      <a:pt x="80" y="251"/>
                    </a:lnTo>
                    <a:lnTo>
                      <a:pt x="74" y="253"/>
                    </a:lnTo>
                    <a:lnTo>
                      <a:pt x="70" y="258"/>
                    </a:lnTo>
                    <a:lnTo>
                      <a:pt x="66" y="262"/>
                    </a:lnTo>
                    <a:lnTo>
                      <a:pt x="66" y="262"/>
                    </a:lnTo>
                    <a:lnTo>
                      <a:pt x="63" y="267"/>
                    </a:lnTo>
                    <a:lnTo>
                      <a:pt x="57" y="270"/>
                    </a:lnTo>
                    <a:lnTo>
                      <a:pt x="57" y="270"/>
                    </a:lnTo>
                    <a:lnTo>
                      <a:pt x="50" y="272"/>
                    </a:lnTo>
                    <a:lnTo>
                      <a:pt x="43" y="270"/>
                    </a:lnTo>
                    <a:lnTo>
                      <a:pt x="36" y="269"/>
                    </a:lnTo>
                    <a:lnTo>
                      <a:pt x="32" y="266"/>
                    </a:lnTo>
                    <a:lnTo>
                      <a:pt x="32" y="266"/>
                    </a:lnTo>
                    <a:lnTo>
                      <a:pt x="27" y="263"/>
                    </a:lnTo>
                    <a:lnTo>
                      <a:pt x="21" y="262"/>
                    </a:lnTo>
                    <a:lnTo>
                      <a:pt x="15" y="263"/>
                    </a:lnTo>
                    <a:lnTo>
                      <a:pt x="15" y="262"/>
                    </a:lnTo>
                    <a:lnTo>
                      <a:pt x="15" y="262"/>
                    </a:lnTo>
                    <a:lnTo>
                      <a:pt x="13" y="267"/>
                    </a:lnTo>
                    <a:lnTo>
                      <a:pt x="13" y="267"/>
                    </a:lnTo>
                    <a:lnTo>
                      <a:pt x="13" y="267"/>
                    </a:lnTo>
                    <a:lnTo>
                      <a:pt x="14" y="267"/>
                    </a:lnTo>
                    <a:lnTo>
                      <a:pt x="13" y="267"/>
                    </a:lnTo>
                    <a:lnTo>
                      <a:pt x="13" y="267"/>
                    </a:lnTo>
                    <a:lnTo>
                      <a:pt x="13" y="343"/>
                    </a:lnTo>
                    <a:lnTo>
                      <a:pt x="14" y="401"/>
                    </a:lnTo>
                    <a:lnTo>
                      <a:pt x="17" y="423"/>
                    </a:lnTo>
                    <a:lnTo>
                      <a:pt x="18" y="438"/>
                    </a:lnTo>
                    <a:lnTo>
                      <a:pt x="18" y="438"/>
                    </a:lnTo>
                    <a:lnTo>
                      <a:pt x="25" y="466"/>
                    </a:lnTo>
                    <a:lnTo>
                      <a:pt x="32" y="507"/>
                    </a:lnTo>
                    <a:lnTo>
                      <a:pt x="35" y="529"/>
                    </a:lnTo>
                    <a:lnTo>
                      <a:pt x="36" y="553"/>
                    </a:lnTo>
                    <a:lnTo>
                      <a:pt x="36" y="578"/>
                    </a:lnTo>
                    <a:lnTo>
                      <a:pt x="35" y="601"/>
                    </a:lnTo>
                    <a:lnTo>
                      <a:pt x="35" y="601"/>
                    </a:lnTo>
                    <a:lnTo>
                      <a:pt x="32" y="639"/>
                    </a:lnTo>
                    <a:lnTo>
                      <a:pt x="32" y="667"/>
                    </a:lnTo>
                    <a:lnTo>
                      <a:pt x="34" y="691"/>
                    </a:lnTo>
                    <a:lnTo>
                      <a:pt x="38" y="713"/>
                    </a:lnTo>
                    <a:lnTo>
                      <a:pt x="38" y="713"/>
                    </a:lnTo>
                    <a:lnTo>
                      <a:pt x="42" y="733"/>
                    </a:lnTo>
                    <a:lnTo>
                      <a:pt x="43" y="740"/>
                    </a:lnTo>
                    <a:lnTo>
                      <a:pt x="43" y="747"/>
                    </a:lnTo>
                    <a:lnTo>
                      <a:pt x="41" y="754"/>
                    </a:lnTo>
                    <a:lnTo>
                      <a:pt x="39" y="762"/>
                    </a:lnTo>
                    <a:lnTo>
                      <a:pt x="31" y="782"/>
                    </a:lnTo>
                    <a:lnTo>
                      <a:pt x="29" y="783"/>
                    </a:lnTo>
                    <a:lnTo>
                      <a:pt x="29" y="783"/>
                    </a:lnTo>
                    <a:lnTo>
                      <a:pt x="25" y="796"/>
                    </a:lnTo>
                    <a:lnTo>
                      <a:pt x="20" y="804"/>
                    </a:lnTo>
                    <a:lnTo>
                      <a:pt x="13" y="814"/>
                    </a:lnTo>
                    <a:lnTo>
                      <a:pt x="13" y="814"/>
                    </a:lnTo>
                    <a:lnTo>
                      <a:pt x="8" y="822"/>
                    </a:lnTo>
                    <a:lnTo>
                      <a:pt x="6" y="826"/>
                    </a:lnTo>
                    <a:lnTo>
                      <a:pt x="4" y="831"/>
                    </a:lnTo>
                    <a:lnTo>
                      <a:pt x="4" y="831"/>
                    </a:lnTo>
                    <a:lnTo>
                      <a:pt x="3" y="847"/>
                    </a:lnTo>
                    <a:lnTo>
                      <a:pt x="1" y="864"/>
                    </a:lnTo>
                    <a:lnTo>
                      <a:pt x="0" y="880"/>
                    </a:lnTo>
                    <a:lnTo>
                      <a:pt x="1" y="891"/>
                    </a:lnTo>
                    <a:lnTo>
                      <a:pt x="1" y="891"/>
                    </a:lnTo>
                    <a:lnTo>
                      <a:pt x="11" y="887"/>
                    </a:lnTo>
                    <a:lnTo>
                      <a:pt x="20" y="884"/>
                    </a:lnTo>
                    <a:lnTo>
                      <a:pt x="36" y="880"/>
                    </a:lnTo>
                    <a:lnTo>
                      <a:pt x="36" y="880"/>
                    </a:lnTo>
                    <a:lnTo>
                      <a:pt x="46" y="878"/>
                    </a:lnTo>
                    <a:lnTo>
                      <a:pt x="46" y="878"/>
                    </a:lnTo>
                    <a:lnTo>
                      <a:pt x="57" y="875"/>
                    </a:lnTo>
                    <a:lnTo>
                      <a:pt x="74" y="875"/>
                    </a:lnTo>
                    <a:lnTo>
                      <a:pt x="83" y="875"/>
                    </a:lnTo>
                    <a:lnTo>
                      <a:pt x="91" y="877"/>
                    </a:lnTo>
                    <a:lnTo>
                      <a:pt x="99" y="880"/>
                    </a:lnTo>
                    <a:lnTo>
                      <a:pt x="105" y="884"/>
                    </a:lnTo>
                    <a:lnTo>
                      <a:pt x="105" y="884"/>
                    </a:lnTo>
                    <a:lnTo>
                      <a:pt x="111" y="887"/>
                    </a:lnTo>
                    <a:lnTo>
                      <a:pt x="113" y="887"/>
                    </a:lnTo>
                    <a:lnTo>
                      <a:pt x="113" y="887"/>
                    </a:lnTo>
                    <a:lnTo>
                      <a:pt x="116" y="887"/>
                    </a:lnTo>
                    <a:lnTo>
                      <a:pt x="118" y="884"/>
                    </a:lnTo>
                    <a:lnTo>
                      <a:pt x="120" y="878"/>
                    </a:lnTo>
                    <a:lnTo>
                      <a:pt x="120" y="878"/>
                    </a:lnTo>
                    <a:lnTo>
                      <a:pt x="123" y="874"/>
                    </a:lnTo>
                    <a:lnTo>
                      <a:pt x="127" y="870"/>
                    </a:lnTo>
                    <a:lnTo>
                      <a:pt x="127" y="870"/>
                    </a:lnTo>
                    <a:lnTo>
                      <a:pt x="132" y="867"/>
                    </a:lnTo>
                    <a:lnTo>
                      <a:pt x="137" y="866"/>
                    </a:lnTo>
                    <a:lnTo>
                      <a:pt x="153" y="866"/>
                    </a:lnTo>
                    <a:lnTo>
                      <a:pt x="167" y="868"/>
                    </a:lnTo>
                    <a:lnTo>
                      <a:pt x="175" y="870"/>
                    </a:lnTo>
                    <a:lnTo>
                      <a:pt x="175" y="870"/>
                    </a:lnTo>
                    <a:lnTo>
                      <a:pt x="186" y="852"/>
                    </a:lnTo>
                    <a:lnTo>
                      <a:pt x="193" y="839"/>
                    </a:lnTo>
                    <a:lnTo>
                      <a:pt x="196" y="832"/>
                    </a:lnTo>
                    <a:lnTo>
                      <a:pt x="196" y="828"/>
                    </a:lnTo>
                    <a:lnTo>
                      <a:pt x="196" y="828"/>
                    </a:lnTo>
                    <a:lnTo>
                      <a:pt x="197" y="825"/>
                    </a:lnTo>
                    <a:lnTo>
                      <a:pt x="199" y="824"/>
                    </a:lnTo>
                    <a:lnTo>
                      <a:pt x="199" y="824"/>
                    </a:lnTo>
                    <a:lnTo>
                      <a:pt x="202" y="824"/>
                    </a:lnTo>
                    <a:lnTo>
                      <a:pt x="204" y="825"/>
                    </a:lnTo>
                    <a:lnTo>
                      <a:pt x="216" y="832"/>
                    </a:lnTo>
                    <a:lnTo>
                      <a:pt x="216" y="832"/>
                    </a:lnTo>
                    <a:lnTo>
                      <a:pt x="231" y="842"/>
                    </a:lnTo>
                    <a:lnTo>
                      <a:pt x="231" y="842"/>
                    </a:lnTo>
                    <a:lnTo>
                      <a:pt x="237" y="845"/>
                    </a:lnTo>
                    <a:lnTo>
                      <a:pt x="239" y="847"/>
                    </a:lnTo>
                    <a:lnTo>
                      <a:pt x="239" y="847"/>
                    </a:lnTo>
                    <a:lnTo>
                      <a:pt x="241" y="847"/>
                    </a:lnTo>
                    <a:lnTo>
                      <a:pt x="241" y="847"/>
                    </a:lnTo>
                    <a:lnTo>
                      <a:pt x="241" y="847"/>
                    </a:lnTo>
                    <a:lnTo>
                      <a:pt x="241" y="847"/>
                    </a:lnTo>
                    <a:lnTo>
                      <a:pt x="244" y="840"/>
                    </a:lnTo>
                    <a:lnTo>
                      <a:pt x="251" y="828"/>
                    </a:lnTo>
                    <a:lnTo>
                      <a:pt x="251" y="828"/>
                    </a:lnTo>
                    <a:lnTo>
                      <a:pt x="255" y="819"/>
                    </a:lnTo>
                    <a:lnTo>
                      <a:pt x="256" y="812"/>
                    </a:lnTo>
                    <a:lnTo>
                      <a:pt x="258" y="805"/>
                    </a:lnTo>
                    <a:lnTo>
                      <a:pt x="258" y="801"/>
                    </a:lnTo>
                    <a:lnTo>
                      <a:pt x="258" y="801"/>
                    </a:lnTo>
                    <a:lnTo>
                      <a:pt x="258" y="796"/>
                    </a:lnTo>
                    <a:lnTo>
                      <a:pt x="259" y="790"/>
                    </a:lnTo>
                    <a:lnTo>
                      <a:pt x="263" y="786"/>
                    </a:lnTo>
                    <a:lnTo>
                      <a:pt x="273" y="783"/>
                    </a:lnTo>
                    <a:lnTo>
                      <a:pt x="273" y="783"/>
                    </a:lnTo>
                    <a:lnTo>
                      <a:pt x="289" y="777"/>
                    </a:lnTo>
                    <a:lnTo>
                      <a:pt x="303" y="773"/>
                    </a:lnTo>
                    <a:lnTo>
                      <a:pt x="312" y="766"/>
                    </a:lnTo>
                    <a:lnTo>
                      <a:pt x="317" y="763"/>
                    </a:lnTo>
                    <a:lnTo>
                      <a:pt x="319" y="759"/>
                    </a:lnTo>
                    <a:lnTo>
                      <a:pt x="319" y="759"/>
                    </a:lnTo>
                    <a:lnTo>
                      <a:pt x="322" y="752"/>
                    </a:lnTo>
                    <a:lnTo>
                      <a:pt x="321" y="744"/>
                    </a:lnTo>
                    <a:lnTo>
                      <a:pt x="321" y="744"/>
                    </a:lnTo>
                    <a:lnTo>
                      <a:pt x="315" y="733"/>
                    </a:lnTo>
                    <a:lnTo>
                      <a:pt x="310" y="724"/>
                    </a:lnTo>
                    <a:lnTo>
                      <a:pt x="310" y="724"/>
                    </a:lnTo>
                    <a:lnTo>
                      <a:pt x="305" y="714"/>
                    </a:lnTo>
                    <a:lnTo>
                      <a:pt x="304" y="712"/>
                    </a:lnTo>
                    <a:lnTo>
                      <a:pt x="305" y="710"/>
                    </a:lnTo>
                    <a:lnTo>
                      <a:pt x="305" y="710"/>
                    </a:lnTo>
                    <a:lnTo>
                      <a:pt x="308" y="709"/>
                    </a:lnTo>
                    <a:lnTo>
                      <a:pt x="312" y="710"/>
                    </a:lnTo>
                    <a:lnTo>
                      <a:pt x="312" y="710"/>
                    </a:lnTo>
                    <a:lnTo>
                      <a:pt x="322" y="713"/>
                    </a:lnTo>
                    <a:lnTo>
                      <a:pt x="322" y="713"/>
                    </a:lnTo>
                    <a:lnTo>
                      <a:pt x="336" y="719"/>
                    </a:lnTo>
                    <a:lnTo>
                      <a:pt x="349" y="721"/>
                    </a:lnTo>
                    <a:lnTo>
                      <a:pt x="354" y="721"/>
                    </a:lnTo>
                    <a:lnTo>
                      <a:pt x="360" y="720"/>
                    </a:lnTo>
                    <a:lnTo>
                      <a:pt x="364" y="717"/>
                    </a:lnTo>
                    <a:lnTo>
                      <a:pt x="368" y="713"/>
                    </a:lnTo>
                    <a:lnTo>
                      <a:pt x="368" y="713"/>
                    </a:lnTo>
                    <a:lnTo>
                      <a:pt x="374" y="700"/>
                    </a:lnTo>
                    <a:lnTo>
                      <a:pt x="374" y="700"/>
                    </a:lnTo>
                    <a:lnTo>
                      <a:pt x="380" y="686"/>
                    </a:lnTo>
                    <a:lnTo>
                      <a:pt x="381" y="679"/>
                    </a:lnTo>
                    <a:lnTo>
                      <a:pt x="381" y="674"/>
                    </a:lnTo>
                    <a:lnTo>
                      <a:pt x="381" y="674"/>
                    </a:lnTo>
                    <a:lnTo>
                      <a:pt x="382" y="667"/>
                    </a:lnTo>
                    <a:lnTo>
                      <a:pt x="387" y="658"/>
                    </a:lnTo>
                    <a:lnTo>
                      <a:pt x="394" y="650"/>
                    </a:lnTo>
                    <a:lnTo>
                      <a:pt x="396" y="647"/>
                    </a:lnTo>
                    <a:lnTo>
                      <a:pt x="401" y="644"/>
                    </a:lnTo>
                    <a:lnTo>
                      <a:pt x="401" y="644"/>
                    </a:lnTo>
                    <a:lnTo>
                      <a:pt x="405" y="643"/>
                    </a:lnTo>
                    <a:lnTo>
                      <a:pt x="409" y="644"/>
                    </a:lnTo>
                    <a:lnTo>
                      <a:pt x="413" y="646"/>
                    </a:lnTo>
                    <a:lnTo>
                      <a:pt x="416" y="648"/>
                    </a:lnTo>
                    <a:lnTo>
                      <a:pt x="416" y="648"/>
                    </a:lnTo>
                    <a:lnTo>
                      <a:pt x="429" y="658"/>
                    </a:lnTo>
                    <a:lnTo>
                      <a:pt x="440" y="665"/>
                    </a:lnTo>
                    <a:lnTo>
                      <a:pt x="440" y="665"/>
                    </a:lnTo>
                    <a:lnTo>
                      <a:pt x="448" y="671"/>
                    </a:lnTo>
                    <a:lnTo>
                      <a:pt x="451" y="674"/>
                    </a:lnTo>
                    <a:lnTo>
                      <a:pt x="452" y="677"/>
                    </a:lnTo>
                    <a:lnTo>
                      <a:pt x="452" y="677"/>
                    </a:lnTo>
                    <a:lnTo>
                      <a:pt x="455" y="679"/>
                    </a:lnTo>
                    <a:lnTo>
                      <a:pt x="458" y="681"/>
                    </a:lnTo>
                    <a:lnTo>
                      <a:pt x="468" y="684"/>
                    </a:lnTo>
                    <a:lnTo>
                      <a:pt x="478" y="685"/>
                    </a:lnTo>
                    <a:lnTo>
                      <a:pt x="486" y="685"/>
                    </a:lnTo>
                    <a:lnTo>
                      <a:pt x="486" y="685"/>
                    </a:lnTo>
                    <a:lnTo>
                      <a:pt x="494" y="685"/>
                    </a:lnTo>
                    <a:lnTo>
                      <a:pt x="506" y="686"/>
                    </a:lnTo>
                    <a:lnTo>
                      <a:pt x="515" y="691"/>
                    </a:lnTo>
                    <a:lnTo>
                      <a:pt x="520" y="693"/>
                    </a:lnTo>
                    <a:lnTo>
                      <a:pt x="522" y="696"/>
                    </a:lnTo>
                    <a:lnTo>
                      <a:pt x="522" y="696"/>
                    </a:lnTo>
                    <a:lnTo>
                      <a:pt x="522" y="693"/>
                    </a:lnTo>
                    <a:lnTo>
                      <a:pt x="524" y="691"/>
                    </a:lnTo>
                    <a:lnTo>
                      <a:pt x="524" y="691"/>
                    </a:lnTo>
                    <a:lnTo>
                      <a:pt x="529" y="688"/>
                    </a:lnTo>
                    <a:lnTo>
                      <a:pt x="538" y="688"/>
                    </a:lnTo>
                    <a:lnTo>
                      <a:pt x="548" y="688"/>
                    </a:lnTo>
                    <a:lnTo>
                      <a:pt x="562" y="691"/>
                    </a:lnTo>
                    <a:lnTo>
                      <a:pt x="562" y="691"/>
                    </a:lnTo>
                    <a:lnTo>
                      <a:pt x="585" y="695"/>
                    </a:lnTo>
                    <a:lnTo>
                      <a:pt x="594" y="695"/>
                    </a:lnTo>
                    <a:lnTo>
                      <a:pt x="600" y="693"/>
                    </a:lnTo>
                    <a:lnTo>
                      <a:pt x="602" y="692"/>
                    </a:lnTo>
                    <a:lnTo>
                      <a:pt x="605" y="691"/>
                    </a:lnTo>
                    <a:lnTo>
                      <a:pt x="608" y="685"/>
                    </a:lnTo>
                    <a:lnTo>
                      <a:pt x="608" y="685"/>
                    </a:lnTo>
                    <a:lnTo>
                      <a:pt x="609" y="682"/>
                    </a:lnTo>
                    <a:lnTo>
                      <a:pt x="612" y="679"/>
                    </a:lnTo>
                    <a:lnTo>
                      <a:pt x="612" y="679"/>
                    </a:lnTo>
                    <a:lnTo>
                      <a:pt x="615" y="677"/>
                    </a:lnTo>
                    <a:lnTo>
                      <a:pt x="618" y="675"/>
                    </a:lnTo>
                    <a:lnTo>
                      <a:pt x="622" y="674"/>
                    </a:lnTo>
                    <a:lnTo>
                      <a:pt x="625" y="675"/>
                    </a:lnTo>
                    <a:lnTo>
                      <a:pt x="625" y="675"/>
                    </a:lnTo>
                    <a:lnTo>
                      <a:pt x="629" y="677"/>
                    </a:lnTo>
                    <a:lnTo>
                      <a:pt x="632" y="679"/>
                    </a:lnTo>
                    <a:lnTo>
                      <a:pt x="636" y="682"/>
                    </a:lnTo>
                    <a:lnTo>
                      <a:pt x="637" y="688"/>
                    </a:lnTo>
                    <a:lnTo>
                      <a:pt x="637" y="688"/>
                    </a:lnTo>
                    <a:lnTo>
                      <a:pt x="642" y="692"/>
                    </a:lnTo>
                    <a:lnTo>
                      <a:pt x="646" y="696"/>
                    </a:lnTo>
                    <a:lnTo>
                      <a:pt x="657" y="702"/>
                    </a:lnTo>
                    <a:lnTo>
                      <a:pt x="667" y="706"/>
                    </a:lnTo>
                    <a:lnTo>
                      <a:pt x="671" y="707"/>
                    </a:lnTo>
                    <a:lnTo>
                      <a:pt x="671" y="707"/>
                    </a:lnTo>
                    <a:lnTo>
                      <a:pt x="671" y="707"/>
                    </a:lnTo>
                    <a:lnTo>
                      <a:pt x="671" y="707"/>
                    </a:lnTo>
                    <a:lnTo>
                      <a:pt x="675" y="727"/>
                    </a:lnTo>
                    <a:lnTo>
                      <a:pt x="675" y="727"/>
                    </a:lnTo>
                    <a:lnTo>
                      <a:pt x="679" y="728"/>
                    </a:lnTo>
                    <a:lnTo>
                      <a:pt x="679" y="728"/>
                    </a:lnTo>
                    <a:lnTo>
                      <a:pt x="681" y="728"/>
                    </a:lnTo>
                    <a:lnTo>
                      <a:pt x="681" y="728"/>
                    </a:lnTo>
                    <a:lnTo>
                      <a:pt x="685" y="728"/>
                    </a:lnTo>
                    <a:lnTo>
                      <a:pt x="688" y="727"/>
                    </a:lnTo>
                    <a:lnTo>
                      <a:pt x="696" y="721"/>
                    </a:lnTo>
                    <a:lnTo>
                      <a:pt x="696" y="721"/>
                    </a:lnTo>
                    <a:lnTo>
                      <a:pt x="703" y="714"/>
                    </a:lnTo>
                    <a:lnTo>
                      <a:pt x="703" y="714"/>
                    </a:lnTo>
                    <a:lnTo>
                      <a:pt x="709" y="709"/>
                    </a:lnTo>
                    <a:lnTo>
                      <a:pt x="712" y="703"/>
                    </a:lnTo>
                    <a:lnTo>
                      <a:pt x="712" y="696"/>
                    </a:lnTo>
                    <a:lnTo>
                      <a:pt x="712" y="682"/>
                    </a:lnTo>
                    <a:lnTo>
                      <a:pt x="712" y="632"/>
                    </a:lnTo>
                    <a:lnTo>
                      <a:pt x="712" y="632"/>
                    </a:lnTo>
                    <a:lnTo>
                      <a:pt x="713" y="627"/>
                    </a:lnTo>
                    <a:lnTo>
                      <a:pt x="714" y="625"/>
                    </a:lnTo>
                    <a:lnTo>
                      <a:pt x="714" y="625"/>
                    </a:lnTo>
                    <a:lnTo>
                      <a:pt x="717" y="625"/>
                    </a:lnTo>
                    <a:lnTo>
                      <a:pt x="721" y="626"/>
                    </a:lnTo>
                    <a:lnTo>
                      <a:pt x="730" y="632"/>
                    </a:lnTo>
                    <a:lnTo>
                      <a:pt x="730" y="632"/>
                    </a:lnTo>
                    <a:lnTo>
                      <a:pt x="733" y="632"/>
                    </a:lnTo>
                    <a:lnTo>
                      <a:pt x="734" y="632"/>
                    </a:lnTo>
                    <a:lnTo>
                      <a:pt x="738" y="630"/>
                    </a:lnTo>
                    <a:lnTo>
                      <a:pt x="738" y="630"/>
                    </a:lnTo>
                    <a:lnTo>
                      <a:pt x="741" y="627"/>
                    </a:lnTo>
                    <a:lnTo>
                      <a:pt x="745" y="622"/>
                    </a:lnTo>
                    <a:lnTo>
                      <a:pt x="747" y="616"/>
                    </a:lnTo>
                    <a:lnTo>
                      <a:pt x="747" y="609"/>
                    </a:lnTo>
                    <a:lnTo>
                      <a:pt x="747" y="609"/>
                    </a:lnTo>
                    <a:lnTo>
                      <a:pt x="745" y="606"/>
                    </a:lnTo>
                    <a:lnTo>
                      <a:pt x="747" y="604"/>
                    </a:lnTo>
                    <a:lnTo>
                      <a:pt x="752" y="598"/>
                    </a:lnTo>
                    <a:lnTo>
                      <a:pt x="761" y="590"/>
                    </a:lnTo>
                    <a:lnTo>
                      <a:pt x="769" y="581"/>
                    </a:lnTo>
                    <a:lnTo>
                      <a:pt x="769" y="581"/>
                    </a:lnTo>
                    <a:lnTo>
                      <a:pt x="784" y="569"/>
                    </a:lnTo>
                    <a:lnTo>
                      <a:pt x="791" y="562"/>
                    </a:lnTo>
                    <a:lnTo>
                      <a:pt x="797" y="556"/>
                    </a:lnTo>
                    <a:lnTo>
                      <a:pt x="797" y="556"/>
                    </a:lnTo>
                    <a:lnTo>
                      <a:pt x="801" y="549"/>
                    </a:lnTo>
                    <a:lnTo>
                      <a:pt x="807" y="543"/>
                    </a:lnTo>
                    <a:lnTo>
                      <a:pt x="818" y="535"/>
                    </a:lnTo>
                    <a:lnTo>
                      <a:pt x="818" y="535"/>
                    </a:lnTo>
                    <a:lnTo>
                      <a:pt x="831" y="524"/>
                    </a:lnTo>
                    <a:lnTo>
                      <a:pt x="835" y="518"/>
                    </a:lnTo>
                    <a:lnTo>
                      <a:pt x="839" y="511"/>
                    </a:lnTo>
                    <a:lnTo>
                      <a:pt x="839" y="511"/>
                    </a:lnTo>
                    <a:lnTo>
                      <a:pt x="846" y="476"/>
                    </a:lnTo>
                    <a:lnTo>
                      <a:pt x="856" y="416"/>
                    </a:lnTo>
                    <a:lnTo>
                      <a:pt x="870" y="332"/>
                    </a:lnTo>
                    <a:lnTo>
                      <a:pt x="870" y="332"/>
                    </a:lnTo>
                    <a:lnTo>
                      <a:pt x="889" y="480"/>
                    </a:lnTo>
                    <a:lnTo>
                      <a:pt x="1021" y="455"/>
                    </a:lnTo>
                    <a:lnTo>
                      <a:pt x="1021" y="455"/>
                    </a:lnTo>
                    <a:lnTo>
                      <a:pt x="1175" y="426"/>
                    </a:lnTo>
                    <a:lnTo>
                      <a:pt x="1175" y="426"/>
                    </a:lnTo>
                    <a:lnTo>
                      <a:pt x="1179" y="422"/>
                    </a:lnTo>
                    <a:lnTo>
                      <a:pt x="1182" y="420"/>
                    </a:lnTo>
                    <a:lnTo>
                      <a:pt x="1184" y="420"/>
                    </a:lnTo>
                    <a:lnTo>
                      <a:pt x="1184" y="420"/>
                    </a:lnTo>
                    <a:lnTo>
                      <a:pt x="1185" y="422"/>
                    </a:lnTo>
                    <a:lnTo>
                      <a:pt x="1186" y="423"/>
                    </a:lnTo>
                    <a:lnTo>
                      <a:pt x="1450" y="374"/>
                    </a:lnTo>
                    <a:lnTo>
                      <a:pt x="1450" y="374"/>
                    </a:lnTo>
                    <a:lnTo>
                      <a:pt x="1458" y="357"/>
                    </a:lnTo>
                    <a:lnTo>
                      <a:pt x="1458" y="357"/>
                    </a:lnTo>
                    <a:lnTo>
                      <a:pt x="1458" y="357"/>
                    </a:lnTo>
                    <a:lnTo>
                      <a:pt x="1458" y="357"/>
                    </a:lnTo>
                    <a:lnTo>
                      <a:pt x="1476" y="350"/>
                    </a:lnTo>
                    <a:lnTo>
                      <a:pt x="1506" y="343"/>
                    </a:lnTo>
                    <a:lnTo>
                      <a:pt x="1506" y="343"/>
                    </a:lnTo>
                    <a:lnTo>
                      <a:pt x="1506" y="343"/>
                    </a:lnTo>
                    <a:lnTo>
                      <a:pt x="1509" y="337"/>
                    </a:lnTo>
                    <a:lnTo>
                      <a:pt x="1509" y="337"/>
                    </a:lnTo>
                    <a:lnTo>
                      <a:pt x="1509" y="337"/>
                    </a:lnTo>
                    <a:lnTo>
                      <a:pt x="1513" y="336"/>
                    </a:lnTo>
                    <a:lnTo>
                      <a:pt x="1513" y="336"/>
                    </a:lnTo>
                    <a:lnTo>
                      <a:pt x="1521" y="335"/>
                    </a:lnTo>
                    <a:lnTo>
                      <a:pt x="1530" y="330"/>
                    </a:lnTo>
                    <a:lnTo>
                      <a:pt x="1537" y="325"/>
                    </a:lnTo>
                    <a:lnTo>
                      <a:pt x="1541" y="321"/>
                    </a:lnTo>
                    <a:lnTo>
                      <a:pt x="1545" y="315"/>
                    </a:lnTo>
                    <a:lnTo>
                      <a:pt x="1545" y="315"/>
                    </a:lnTo>
                    <a:lnTo>
                      <a:pt x="1555" y="301"/>
                    </a:lnTo>
                    <a:lnTo>
                      <a:pt x="1566" y="288"/>
                    </a:lnTo>
                    <a:lnTo>
                      <a:pt x="1580" y="273"/>
                    </a:lnTo>
                    <a:lnTo>
                      <a:pt x="1580" y="273"/>
                    </a:lnTo>
                    <a:lnTo>
                      <a:pt x="1580" y="270"/>
                    </a:lnTo>
                    <a:lnTo>
                      <a:pt x="1579" y="265"/>
                    </a:lnTo>
                    <a:lnTo>
                      <a:pt x="1575" y="258"/>
                    </a:lnTo>
                    <a:lnTo>
                      <a:pt x="1572" y="255"/>
                    </a:lnTo>
                    <a:lnTo>
                      <a:pt x="1568" y="252"/>
                    </a:lnTo>
                    <a:lnTo>
                      <a:pt x="1568" y="252"/>
                    </a:lnTo>
                    <a:lnTo>
                      <a:pt x="1561" y="248"/>
                    </a:lnTo>
                    <a:lnTo>
                      <a:pt x="1554" y="245"/>
                    </a:lnTo>
                    <a:lnTo>
                      <a:pt x="1554" y="245"/>
                    </a:lnTo>
                    <a:lnTo>
                      <a:pt x="1545" y="242"/>
                    </a:lnTo>
                    <a:lnTo>
                      <a:pt x="1538" y="238"/>
                    </a:lnTo>
                    <a:lnTo>
                      <a:pt x="1534" y="234"/>
                    </a:lnTo>
                    <a:lnTo>
                      <a:pt x="1531" y="230"/>
                    </a:lnTo>
                    <a:lnTo>
                      <a:pt x="1531" y="225"/>
                    </a:lnTo>
                    <a:lnTo>
                      <a:pt x="1531" y="225"/>
                    </a:lnTo>
                    <a:lnTo>
                      <a:pt x="1528" y="221"/>
                    </a:lnTo>
                    <a:lnTo>
                      <a:pt x="1527" y="218"/>
                    </a:lnTo>
                    <a:lnTo>
                      <a:pt x="1524" y="218"/>
                    </a:lnTo>
                    <a:lnTo>
                      <a:pt x="1521" y="218"/>
                    </a:lnTo>
                    <a:lnTo>
                      <a:pt x="1521" y="218"/>
                    </a:lnTo>
                    <a:lnTo>
                      <a:pt x="1519" y="218"/>
                    </a:lnTo>
                    <a:lnTo>
                      <a:pt x="1516" y="217"/>
                    </a:lnTo>
                    <a:lnTo>
                      <a:pt x="1516" y="217"/>
                    </a:lnTo>
                    <a:lnTo>
                      <a:pt x="1514" y="216"/>
                    </a:lnTo>
                    <a:lnTo>
                      <a:pt x="1513" y="211"/>
                    </a:lnTo>
                    <a:lnTo>
                      <a:pt x="1513" y="211"/>
                    </a:lnTo>
                    <a:lnTo>
                      <a:pt x="1513" y="202"/>
                    </a:lnTo>
                    <a:lnTo>
                      <a:pt x="1513" y="202"/>
                    </a:lnTo>
                    <a:lnTo>
                      <a:pt x="1513" y="197"/>
                    </a:lnTo>
                    <a:lnTo>
                      <a:pt x="1514" y="186"/>
                    </a:lnTo>
                    <a:lnTo>
                      <a:pt x="1514" y="186"/>
                    </a:lnTo>
                    <a:lnTo>
                      <a:pt x="1514" y="179"/>
                    </a:lnTo>
                    <a:lnTo>
                      <a:pt x="1513" y="172"/>
                    </a:lnTo>
                    <a:lnTo>
                      <a:pt x="1509" y="161"/>
                    </a:lnTo>
                    <a:lnTo>
                      <a:pt x="1509" y="161"/>
                    </a:lnTo>
                    <a:lnTo>
                      <a:pt x="1506" y="155"/>
                    </a:lnTo>
                    <a:lnTo>
                      <a:pt x="1504" y="150"/>
                    </a:lnTo>
                    <a:lnTo>
                      <a:pt x="1504" y="150"/>
                    </a:lnTo>
                    <a:lnTo>
                      <a:pt x="1506" y="141"/>
                    </a:lnTo>
                    <a:lnTo>
                      <a:pt x="1507" y="130"/>
                    </a:lnTo>
                    <a:lnTo>
                      <a:pt x="1512" y="118"/>
                    </a:lnTo>
                    <a:lnTo>
                      <a:pt x="1517" y="105"/>
                    </a:lnTo>
                    <a:lnTo>
                      <a:pt x="1517" y="105"/>
                    </a:lnTo>
                    <a:lnTo>
                      <a:pt x="1520" y="95"/>
                    </a:lnTo>
                    <a:lnTo>
                      <a:pt x="1523" y="85"/>
                    </a:lnTo>
                    <a:lnTo>
                      <a:pt x="1523" y="85"/>
                    </a:lnTo>
                    <a:lnTo>
                      <a:pt x="1526" y="78"/>
                    </a:lnTo>
                    <a:lnTo>
                      <a:pt x="1527" y="73"/>
                    </a:lnTo>
                    <a:lnTo>
                      <a:pt x="1527" y="73"/>
                    </a:lnTo>
                    <a:lnTo>
                      <a:pt x="1513" y="69"/>
                    </a:lnTo>
                    <a:lnTo>
                      <a:pt x="1504" y="67"/>
                    </a:lnTo>
                    <a:lnTo>
                      <a:pt x="1497" y="67"/>
                    </a:lnTo>
                    <a:lnTo>
                      <a:pt x="1497" y="67"/>
                    </a:lnTo>
                    <a:lnTo>
                      <a:pt x="1493" y="66"/>
                    </a:lnTo>
                    <a:lnTo>
                      <a:pt x="1490" y="64"/>
                    </a:lnTo>
                    <a:lnTo>
                      <a:pt x="1490" y="64"/>
                    </a:lnTo>
                    <a:lnTo>
                      <a:pt x="1488" y="60"/>
                    </a:lnTo>
                    <a:lnTo>
                      <a:pt x="1488" y="54"/>
                    </a:lnTo>
                    <a:lnTo>
                      <a:pt x="1489" y="39"/>
                    </a:lnTo>
                    <a:lnTo>
                      <a:pt x="1489" y="39"/>
                    </a:lnTo>
                    <a:lnTo>
                      <a:pt x="1492" y="29"/>
                    </a:lnTo>
                    <a:lnTo>
                      <a:pt x="1492" y="29"/>
                    </a:lnTo>
                    <a:lnTo>
                      <a:pt x="1492" y="22"/>
                    </a:lnTo>
                    <a:lnTo>
                      <a:pt x="1489" y="18"/>
                    </a:lnTo>
                    <a:lnTo>
                      <a:pt x="1486" y="17"/>
                    </a:lnTo>
                    <a:lnTo>
                      <a:pt x="1482" y="15"/>
                    </a:lnTo>
                    <a:lnTo>
                      <a:pt x="1482" y="15"/>
                    </a:lnTo>
                    <a:lnTo>
                      <a:pt x="1476" y="14"/>
                    </a:lnTo>
                    <a:lnTo>
                      <a:pt x="1472" y="11"/>
                    </a:lnTo>
                    <a:lnTo>
                      <a:pt x="1472" y="11"/>
                    </a:lnTo>
                    <a:lnTo>
                      <a:pt x="1468" y="8"/>
                    </a:lnTo>
                    <a:lnTo>
                      <a:pt x="1462" y="5"/>
                    </a:lnTo>
                    <a:lnTo>
                      <a:pt x="1448" y="3"/>
                    </a:lnTo>
                    <a:lnTo>
                      <a:pt x="1430" y="0"/>
                    </a:lnTo>
                    <a:lnTo>
                      <a:pt x="920" y="98"/>
                    </a:lnTo>
                    <a:lnTo>
                      <a:pt x="920" y="97"/>
                    </a:lnTo>
                    <a:lnTo>
                      <a:pt x="920" y="97"/>
                    </a:lnTo>
                    <a:lnTo>
                      <a:pt x="916" y="71"/>
                    </a:lnTo>
                    <a:lnTo>
                      <a:pt x="913" y="56"/>
                    </a:lnTo>
                    <a:lnTo>
                      <a:pt x="913" y="56"/>
                    </a:lnTo>
                    <a:lnTo>
                      <a:pt x="912" y="57"/>
                    </a:lnTo>
                    <a:lnTo>
                      <a:pt x="912" y="57"/>
                    </a:lnTo>
                    <a:lnTo>
                      <a:pt x="909" y="64"/>
                    </a:lnTo>
                    <a:lnTo>
                      <a:pt x="901" y="73"/>
                    </a:lnTo>
                    <a:lnTo>
                      <a:pt x="877" y="92"/>
                    </a:lnTo>
                    <a:lnTo>
                      <a:pt x="853" y="111"/>
                    </a:lnTo>
                    <a:lnTo>
                      <a:pt x="840" y="119"/>
                    </a:lnTo>
                    <a:lnTo>
                      <a:pt x="867" y="332"/>
                    </a:lnTo>
                    <a:lnTo>
                      <a:pt x="867" y="332"/>
                    </a:lnTo>
                    <a:lnTo>
                      <a:pt x="838" y="119"/>
                    </a:lnTo>
                    <a:lnTo>
                      <a:pt x="839" y="119"/>
                    </a:lnTo>
                    <a:lnTo>
                      <a:pt x="839" y="119"/>
                    </a:lnTo>
                    <a:lnTo>
                      <a:pt x="840" y="118"/>
                    </a:lnTo>
                    <a:lnTo>
                      <a:pt x="840" y="118"/>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86"/>
              <p:cNvSpPr>
                <a:spLocks/>
              </p:cNvSpPr>
              <p:nvPr/>
            </p:nvSpPr>
            <p:spPr bwMode="auto">
              <a:xfrm>
                <a:off x="3382963" y="3892550"/>
                <a:ext cx="360363" cy="627062"/>
              </a:xfrm>
              <a:custGeom>
                <a:avLst/>
                <a:gdLst>
                  <a:gd name="T0" fmla="*/ 387 w 456"/>
                  <a:gd name="T1" fmla="*/ 753 h 788"/>
                  <a:gd name="T2" fmla="*/ 408 w 456"/>
                  <a:gd name="T3" fmla="*/ 757 h 788"/>
                  <a:gd name="T4" fmla="*/ 412 w 456"/>
                  <a:gd name="T5" fmla="*/ 757 h 788"/>
                  <a:gd name="T6" fmla="*/ 456 w 456"/>
                  <a:gd name="T7" fmla="*/ 741 h 788"/>
                  <a:gd name="T8" fmla="*/ 454 w 456"/>
                  <a:gd name="T9" fmla="*/ 741 h 788"/>
                  <a:gd name="T10" fmla="*/ 429 w 456"/>
                  <a:gd name="T11" fmla="*/ 0 h 788"/>
                  <a:gd name="T12" fmla="*/ 149 w 456"/>
                  <a:gd name="T13" fmla="*/ 5 h 788"/>
                  <a:gd name="T14" fmla="*/ 124 w 456"/>
                  <a:gd name="T15" fmla="*/ 54 h 788"/>
                  <a:gd name="T16" fmla="*/ 115 w 456"/>
                  <a:gd name="T17" fmla="*/ 64 h 788"/>
                  <a:gd name="T18" fmla="*/ 111 w 456"/>
                  <a:gd name="T19" fmla="*/ 67 h 788"/>
                  <a:gd name="T20" fmla="*/ 96 w 456"/>
                  <a:gd name="T21" fmla="*/ 99 h 788"/>
                  <a:gd name="T22" fmla="*/ 82 w 456"/>
                  <a:gd name="T23" fmla="*/ 124 h 788"/>
                  <a:gd name="T24" fmla="*/ 76 w 456"/>
                  <a:gd name="T25" fmla="*/ 138 h 788"/>
                  <a:gd name="T26" fmla="*/ 69 w 456"/>
                  <a:gd name="T27" fmla="*/ 152 h 788"/>
                  <a:gd name="T28" fmla="*/ 51 w 456"/>
                  <a:gd name="T29" fmla="*/ 189 h 788"/>
                  <a:gd name="T30" fmla="*/ 47 w 456"/>
                  <a:gd name="T31" fmla="*/ 200 h 788"/>
                  <a:gd name="T32" fmla="*/ 44 w 456"/>
                  <a:gd name="T33" fmla="*/ 220 h 788"/>
                  <a:gd name="T34" fmla="*/ 44 w 456"/>
                  <a:gd name="T35" fmla="*/ 229 h 788"/>
                  <a:gd name="T36" fmla="*/ 44 w 456"/>
                  <a:gd name="T37" fmla="*/ 249 h 788"/>
                  <a:gd name="T38" fmla="*/ 42 w 456"/>
                  <a:gd name="T39" fmla="*/ 256 h 788"/>
                  <a:gd name="T40" fmla="*/ 41 w 456"/>
                  <a:gd name="T41" fmla="*/ 278 h 788"/>
                  <a:gd name="T42" fmla="*/ 40 w 456"/>
                  <a:gd name="T43" fmla="*/ 348 h 788"/>
                  <a:gd name="T44" fmla="*/ 42 w 456"/>
                  <a:gd name="T45" fmla="*/ 348 h 788"/>
                  <a:gd name="T46" fmla="*/ 51 w 456"/>
                  <a:gd name="T47" fmla="*/ 421 h 788"/>
                  <a:gd name="T48" fmla="*/ 76 w 456"/>
                  <a:gd name="T49" fmla="*/ 449 h 788"/>
                  <a:gd name="T50" fmla="*/ 79 w 456"/>
                  <a:gd name="T51" fmla="*/ 458 h 788"/>
                  <a:gd name="T52" fmla="*/ 79 w 456"/>
                  <a:gd name="T53" fmla="*/ 462 h 788"/>
                  <a:gd name="T54" fmla="*/ 63 w 456"/>
                  <a:gd name="T55" fmla="*/ 486 h 788"/>
                  <a:gd name="T56" fmla="*/ 40 w 456"/>
                  <a:gd name="T57" fmla="*/ 515 h 788"/>
                  <a:gd name="T58" fmla="*/ 34 w 456"/>
                  <a:gd name="T59" fmla="*/ 524 h 788"/>
                  <a:gd name="T60" fmla="*/ 17 w 456"/>
                  <a:gd name="T61" fmla="*/ 567 h 788"/>
                  <a:gd name="T62" fmla="*/ 6 w 456"/>
                  <a:gd name="T63" fmla="*/ 601 h 788"/>
                  <a:gd name="T64" fmla="*/ 2 w 456"/>
                  <a:gd name="T65" fmla="*/ 626 h 788"/>
                  <a:gd name="T66" fmla="*/ 0 w 456"/>
                  <a:gd name="T67" fmla="*/ 665 h 788"/>
                  <a:gd name="T68" fmla="*/ 0 w 456"/>
                  <a:gd name="T69" fmla="*/ 673 h 788"/>
                  <a:gd name="T70" fmla="*/ 253 w 456"/>
                  <a:gd name="T71" fmla="*/ 657 h 788"/>
                  <a:gd name="T72" fmla="*/ 255 w 456"/>
                  <a:gd name="T73" fmla="*/ 658 h 788"/>
                  <a:gd name="T74" fmla="*/ 257 w 456"/>
                  <a:gd name="T75" fmla="*/ 659 h 788"/>
                  <a:gd name="T76" fmla="*/ 257 w 456"/>
                  <a:gd name="T77" fmla="*/ 672 h 788"/>
                  <a:gd name="T78" fmla="*/ 251 w 456"/>
                  <a:gd name="T79" fmla="*/ 697 h 788"/>
                  <a:gd name="T80" fmla="*/ 247 w 456"/>
                  <a:gd name="T81" fmla="*/ 722 h 788"/>
                  <a:gd name="T82" fmla="*/ 247 w 456"/>
                  <a:gd name="T83" fmla="*/ 727 h 788"/>
                  <a:gd name="T84" fmla="*/ 260 w 456"/>
                  <a:gd name="T85" fmla="*/ 750 h 788"/>
                  <a:gd name="T86" fmla="*/ 271 w 456"/>
                  <a:gd name="T87" fmla="*/ 769 h 788"/>
                  <a:gd name="T88" fmla="*/ 275 w 456"/>
                  <a:gd name="T89" fmla="*/ 783 h 788"/>
                  <a:gd name="T90" fmla="*/ 276 w 456"/>
                  <a:gd name="T91" fmla="*/ 788 h 788"/>
                  <a:gd name="T92" fmla="*/ 292 w 456"/>
                  <a:gd name="T93" fmla="*/ 779 h 788"/>
                  <a:gd name="T94" fmla="*/ 303 w 456"/>
                  <a:gd name="T95" fmla="*/ 769 h 788"/>
                  <a:gd name="T96" fmla="*/ 307 w 456"/>
                  <a:gd name="T97" fmla="*/ 764 h 788"/>
                  <a:gd name="T98" fmla="*/ 325 w 456"/>
                  <a:gd name="T99" fmla="*/ 756 h 788"/>
                  <a:gd name="T100" fmla="*/ 353 w 456"/>
                  <a:gd name="T101" fmla="*/ 749 h 788"/>
                  <a:gd name="T102" fmla="*/ 360 w 456"/>
                  <a:gd name="T103" fmla="*/ 749 h 788"/>
                  <a:gd name="T104" fmla="*/ 387 w 456"/>
                  <a:gd name="T105" fmla="*/ 753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6" h="788">
                    <a:moveTo>
                      <a:pt x="387" y="753"/>
                    </a:moveTo>
                    <a:lnTo>
                      <a:pt x="387" y="753"/>
                    </a:lnTo>
                    <a:lnTo>
                      <a:pt x="403" y="756"/>
                    </a:lnTo>
                    <a:lnTo>
                      <a:pt x="408" y="757"/>
                    </a:lnTo>
                    <a:lnTo>
                      <a:pt x="412" y="757"/>
                    </a:lnTo>
                    <a:lnTo>
                      <a:pt x="412" y="757"/>
                    </a:lnTo>
                    <a:lnTo>
                      <a:pt x="456" y="743"/>
                    </a:lnTo>
                    <a:lnTo>
                      <a:pt x="456" y="741"/>
                    </a:lnTo>
                    <a:lnTo>
                      <a:pt x="454" y="742"/>
                    </a:lnTo>
                    <a:lnTo>
                      <a:pt x="454" y="741"/>
                    </a:lnTo>
                    <a:lnTo>
                      <a:pt x="456" y="739"/>
                    </a:lnTo>
                    <a:lnTo>
                      <a:pt x="429" y="0"/>
                    </a:lnTo>
                    <a:lnTo>
                      <a:pt x="149" y="5"/>
                    </a:lnTo>
                    <a:lnTo>
                      <a:pt x="149" y="5"/>
                    </a:lnTo>
                    <a:lnTo>
                      <a:pt x="135" y="35"/>
                    </a:lnTo>
                    <a:lnTo>
                      <a:pt x="124" y="54"/>
                    </a:lnTo>
                    <a:lnTo>
                      <a:pt x="120" y="60"/>
                    </a:lnTo>
                    <a:lnTo>
                      <a:pt x="115" y="64"/>
                    </a:lnTo>
                    <a:lnTo>
                      <a:pt x="115" y="64"/>
                    </a:lnTo>
                    <a:lnTo>
                      <a:pt x="111" y="67"/>
                    </a:lnTo>
                    <a:lnTo>
                      <a:pt x="107" y="75"/>
                    </a:lnTo>
                    <a:lnTo>
                      <a:pt x="96" y="99"/>
                    </a:lnTo>
                    <a:lnTo>
                      <a:pt x="96" y="99"/>
                    </a:lnTo>
                    <a:lnTo>
                      <a:pt x="82" y="124"/>
                    </a:lnTo>
                    <a:lnTo>
                      <a:pt x="82" y="124"/>
                    </a:lnTo>
                    <a:lnTo>
                      <a:pt x="76" y="138"/>
                    </a:lnTo>
                    <a:lnTo>
                      <a:pt x="69" y="152"/>
                    </a:lnTo>
                    <a:lnTo>
                      <a:pt x="69" y="152"/>
                    </a:lnTo>
                    <a:lnTo>
                      <a:pt x="62" y="170"/>
                    </a:lnTo>
                    <a:lnTo>
                      <a:pt x="51" y="189"/>
                    </a:lnTo>
                    <a:lnTo>
                      <a:pt x="51" y="189"/>
                    </a:lnTo>
                    <a:lnTo>
                      <a:pt x="47" y="200"/>
                    </a:lnTo>
                    <a:lnTo>
                      <a:pt x="45" y="210"/>
                    </a:lnTo>
                    <a:lnTo>
                      <a:pt x="44" y="220"/>
                    </a:lnTo>
                    <a:lnTo>
                      <a:pt x="44" y="229"/>
                    </a:lnTo>
                    <a:lnTo>
                      <a:pt x="44" y="229"/>
                    </a:lnTo>
                    <a:lnTo>
                      <a:pt x="45" y="243"/>
                    </a:lnTo>
                    <a:lnTo>
                      <a:pt x="44" y="249"/>
                    </a:lnTo>
                    <a:lnTo>
                      <a:pt x="42" y="256"/>
                    </a:lnTo>
                    <a:lnTo>
                      <a:pt x="42" y="256"/>
                    </a:lnTo>
                    <a:lnTo>
                      <a:pt x="41" y="266"/>
                    </a:lnTo>
                    <a:lnTo>
                      <a:pt x="41" y="278"/>
                    </a:lnTo>
                    <a:lnTo>
                      <a:pt x="40" y="308"/>
                    </a:lnTo>
                    <a:lnTo>
                      <a:pt x="40" y="348"/>
                    </a:lnTo>
                    <a:lnTo>
                      <a:pt x="42" y="348"/>
                    </a:lnTo>
                    <a:lnTo>
                      <a:pt x="42" y="348"/>
                    </a:lnTo>
                    <a:lnTo>
                      <a:pt x="51" y="421"/>
                    </a:lnTo>
                    <a:lnTo>
                      <a:pt x="51" y="421"/>
                    </a:lnTo>
                    <a:lnTo>
                      <a:pt x="66" y="438"/>
                    </a:lnTo>
                    <a:lnTo>
                      <a:pt x="76" y="449"/>
                    </a:lnTo>
                    <a:lnTo>
                      <a:pt x="79" y="453"/>
                    </a:lnTo>
                    <a:lnTo>
                      <a:pt x="79" y="458"/>
                    </a:lnTo>
                    <a:lnTo>
                      <a:pt x="79" y="458"/>
                    </a:lnTo>
                    <a:lnTo>
                      <a:pt x="79" y="462"/>
                    </a:lnTo>
                    <a:lnTo>
                      <a:pt x="75" y="469"/>
                    </a:lnTo>
                    <a:lnTo>
                      <a:pt x="63" y="486"/>
                    </a:lnTo>
                    <a:lnTo>
                      <a:pt x="49" y="504"/>
                    </a:lnTo>
                    <a:lnTo>
                      <a:pt x="40" y="515"/>
                    </a:lnTo>
                    <a:lnTo>
                      <a:pt x="40" y="515"/>
                    </a:lnTo>
                    <a:lnTo>
                      <a:pt x="34" y="524"/>
                    </a:lnTo>
                    <a:lnTo>
                      <a:pt x="27" y="540"/>
                    </a:lnTo>
                    <a:lnTo>
                      <a:pt x="17" y="567"/>
                    </a:lnTo>
                    <a:lnTo>
                      <a:pt x="6" y="601"/>
                    </a:lnTo>
                    <a:lnTo>
                      <a:pt x="6" y="601"/>
                    </a:lnTo>
                    <a:lnTo>
                      <a:pt x="3" y="613"/>
                    </a:lnTo>
                    <a:lnTo>
                      <a:pt x="2" y="626"/>
                    </a:lnTo>
                    <a:lnTo>
                      <a:pt x="0" y="648"/>
                    </a:lnTo>
                    <a:lnTo>
                      <a:pt x="0" y="665"/>
                    </a:lnTo>
                    <a:lnTo>
                      <a:pt x="0" y="673"/>
                    </a:lnTo>
                    <a:lnTo>
                      <a:pt x="0" y="673"/>
                    </a:lnTo>
                    <a:lnTo>
                      <a:pt x="128" y="664"/>
                    </a:lnTo>
                    <a:lnTo>
                      <a:pt x="253" y="657"/>
                    </a:lnTo>
                    <a:lnTo>
                      <a:pt x="253" y="657"/>
                    </a:lnTo>
                    <a:lnTo>
                      <a:pt x="255" y="658"/>
                    </a:lnTo>
                    <a:lnTo>
                      <a:pt x="255" y="658"/>
                    </a:lnTo>
                    <a:lnTo>
                      <a:pt x="257" y="659"/>
                    </a:lnTo>
                    <a:lnTo>
                      <a:pt x="257" y="664"/>
                    </a:lnTo>
                    <a:lnTo>
                      <a:pt x="257" y="672"/>
                    </a:lnTo>
                    <a:lnTo>
                      <a:pt x="251" y="697"/>
                    </a:lnTo>
                    <a:lnTo>
                      <a:pt x="251" y="697"/>
                    </a:lnTo>
                    <a:lnTo>
                      <a:pt x="248" y="715"/>
                    </a:lnTo>
                    <a:lnTo>
                      <a:pt x="247" y="722"/>
                    </a:lnTo>
                    <a:lnTo>
                      <a:pt x="247" y="727"/>
                    </a:lnTo>
                    <a:lnTo>
                      <a:pt x="247" y="727"/>
                    </a:lnTo>
                    <a:lnTo>
                      <a:pt x="253" y="736"/>
                    </a:lnTo>
                    <a:lnTo>
                      <a:pt x="260" y="750"/>
                    </a:lnTo>
                    <a:lnTo>
                      <a:pt x="260" y="750"/>
                    </a:lnTo>
                    <a:lnTo>
                      <a:pt x="271" y="769"/>
                    </a:lnTo>
                    <a:lnTo>
                      <a:pt x="275" y="777"/>
                    </a:lnTo>
                    <a:lnTo>
                      <a:pt x="275" y="783"/>
                    </a:lnTo>
                    <a:lnTo>
                      <a:pt x="275" y="783"/>
                    </a:lnTo>
                    <a:lnTo>
                      <a:pt x="276" y="788"/>
                    </a:lnTo>
                    <a:lnTo>
                      <a:pt x="276" y="788"/>
                    </a:lnTo>
                    <a:lnTo>
                      <a:pt x="292" y="779"/>
                    </a:lnTo>
                    <a:lnTo>
                      <a:pt x="297" y="773"/>
                    </a:lnTo>
                    <a:lnTo>
                      <a:pt x="303" y="769"/>
                    </a:lnTo>
                    <a:lnTo>
                      <a:pt x="303" y="769"/>
                    </a:lnTo>
                    <a:lnTo>
                      <a:pt x="307" y="764"/>
                    </a:lnTo>
                    <a:lnTo>
                      <a:pt x="311" y="762"/>
                    </a:lnTo>
                    <a:lnTo>
                      <a:pt x="325" y="756"/>
                    </a:lnTo>
                    <a:lnTo>
                      <a:pt x="341" y="752"/>
                    </a:lnTo>
                    <a:lnTo>
                      <a:pt x="353" y="749"/>
                    </a:lnTo>
                    <a:lnTo>
                      <a:pt x="353" y="749"/>
                    </a:lnTo>
                    <a:lnTo>
                      <a:pt x="360" y="749"/>
                    </a:lnTo>
                    <a:lnTo>
                      <a:pt x="369" y="749"/>
                    </a:lnTo>
                    <a:lnTo>
                      <a:pt x="387" y="753"/>
                    </a:lnTo>
                    <a:lnTo>
                      <a:pt x="387" y="753"/>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0" name="Freeform 87"/>
              <p:cNvSpPr>
                <a:spLocks/>
              </p:cNvSpPr>
              <p:nvPr/>
            </p:nvSpPr>
            <p:spPr bwMode="auto">
              <a:xfrm>
                <a:off x="5003800" y="2587625"/>
                <a:ext cx="352425" cy="187325"/>
              </a:xfrm>
              <a:custGeom>
                <a:avLst/>
                <a:gdLst>
                  <a:gd name="T0" fmla="*/ 338 w 444"/>
                  <a:gd name="T1" fmla="*/ 210 h 237"/>
                  <a:gd name="T2" fmla="*/ 350 w 444"/>
                  <a:gd name="T3" fmla="*/ 199 h 237"/>
                  <a:gd name="T4" fmla="*/ 356 w 444"/>
                  <a:gd name="T5" fmla="*/ 200 h 237"/>
                  <a:gd name="T6" fmla="*/ 359 w 444"/>
                  <a:gd name="T7" fmla="*/ 206 h 237"/>
                  <a:gd name="T8" fmla="*/ 361 w 444"/>
                  <a:gd name="T9" fmla="*/ 210 h 237"/>
                  <a:gd name="T10" fmla="*/ 363 w 444"/>
                  <a:gd name="T11" fmla="*/ 209 h 237"/>
                  <a:gd name="T12" fmla="*/ 377 w 444"/>
                  <a:gd name="T13" fmla="*/ 199 h 237"/>
                  <a:gd name="T14" fmla="*/ 401 w 444"/>
                  <a:gd name="T15" fmla="*/ 195 h 237"/>
                  <a:gd name="T16" fmla="*/ 434 w 444"/>
                  <a:gd name="T17" fmla="*/ 188 h 237"/>
                  <a:gd name="T18" fmla="*/ 443 w 444"/>
                  <a:gd name="T19" fmla="*/ 181 h 237"/>
                  <a:gd name="T20" fmla="*/ 443 w 444"/>
                  <a:gd name="T21" fmla="*/ 174 h 237"/>
                  <a:gd name="T22" fmla="*/ 398 w 444"/>
                  <a:gd name="T23" fmla="*/ 116 h 237"/>
                  <a:gd name="T24" fmla="*/ 389 w 444"/>
                  <a:gd name="T25" fmla="*/ 109 h 237"/>
                  <a:gd name="T26" fmla="*/ 388 w 444"/>
                  <a:gd name="T27" fmla="*/ 109 h 237"/>
                  <a:gd name="T28" fmla="*/ 388 w 444"/>
                  <a:gd name="T29" fmla="*/ 116 h 237"/>
                  <a:gd name="T30" fmla="*/ 401 w 444"/>
                  <a:gd name="T31" fmla="*/ 134 h 237"/>
                  <a:gd name="T32" fmla="*/ 412 w 444"/>
                  <a:gd name="T33" fmla="*/ 153 h 237"/>
                  <a:gd name="T34" fmla="*/ 406 w 444"/>
                  <a:gd name="T35" fmla="*/ 157 h 237"/>
                  <a:gd name="T36" fmla="*/ 374 w 444"/>
                  <a:gd name="T37" fmla="*/ 154 h 237"/>
                  <a:gd name="T38" fmla="*/ 347 w 444"/>
                  <a:gd name="T39" fmla="*/ 144 h 237"/>
                  <a:gd name="T40" fmla="*/ 343 w 444"/>
                  <a:gd name="T41" fmla="*/ 139 h 237"/>
                  <a:gd name="T42" fmla="*/ 340 w 444"/>
                  <a:gd name="T43" fmla="*/ 130 h 237"/>
                  <a:gd name="T44" fmla="*/ 318 w 444"/>
                  <a:gd name="T45" fmla="*/ 115 h 237"/>
                  <a:gd name="T46" fmla="*/ 310 w 444"/>
                  <a:gd name="T47" fmla="*/ 115 h 237"/>
                  <a:gd name="T48" fmla="*/ 297 w 444"/>
                  <a:gd name="T49" fmla="*/ 113 h 237"/>
                  <a:gd name="T50" fmla="*/ 293 w 444"/>
                  <a:gd name="T51" fmla="*/ 108 h 237"/>
                  <a:gd name="T52" fmla="*/ 294 w 444"/>
                  <a:gd name="T53" fmla="*/ 97 h 237"/>
                  <a:gd name="T54" fmla="*/ 300 w 444"/>
                  <a:gd name="T55" fmla="*/ 76 h 237"/>
                  <a:gd name="T56" fmla="*/ 301 w 444"/>
                  <a:gd name="T57" fmla="*/ 46 h 237"/>
                  <a:gd name="T58" fmla="*/ 296 w 444"/>
                  <a:gd name="T59" fmla="*/ 32 h 237"/>
                  <a:gd name="T60" fmla="*/ 291 w 444"/>
                  <a:gd name="T61" fmla="*/ 7 h 237"/>
                  <a:gd name="T62" fmla="*/ 286 w 444"/>
                  <a:gd name="T63" fmla="*/ 0 h 237"/>
                  <a:gd name="T64" fmla="*/ 272 w 444"/>
                  <a:gd name="T65" fmla="*/ 11 h 237"/>
                  <a:gd name="T66" fmla="*/ 259 w 444"/>
                  <a:gd name="T67" fmla="*/ 29 h 237"/>
                  <a:gd name="T68" fmla="*/ 251 w 444"/>
                  <a:gd name="T69" fmla="*/ 47 h 237"/>
                  <a:gd name="T70" fmla="*/ 244 w 444"/>
                  <a:gd name="T71" fmla="*/ 53 h 237"/>
                  <a:gd name="T72" fmla="*/ 182 w 444"/>
                  <a:gd name="T73" fmla="*/ 69 h 237"/>
                  <a:gd name="T74" fmla="*/ 108 w 444"/>
                  <a:gd name="T75" fmla="*/ 81 h 237"/>
                  <a:gd name="T76" fmla="*/ 4 w 444"/>
                  <a:gd name="T77" fmla="*/ 154 h 237"/>
                  <a:gd name="T78" fmla="*/ 13 w 444"/>
                  <a:gd name="T79" fmla="*/ 214 h 237"/>
                  <a:gd name="T80" fmla="*/ 206 w 444"/>
                  <a:gd name="T81" fmla="*/ 179 h 237"/>
                  <a:gd name="T82" fmla="*/ 249 w 444"/>
                  <a:gd name="T83" fmla="*/ 178 h 237"/>
                  <a:gd name="T84" fmla="*/ 270 w 444"/>
                  <a:gd name="T85" fmla="*/ 188 h 237"/>
                  <a:gd name="T86" fmla="*/ 279 w 444"/>
                  <a:gd name="T87" fmla="*/ 193 h 237"/>
                  <a:gd name="T88" fmla="*/ 303 w 444"/>
                  <a:gd name="T89" fmla="*/ 228 h 237"/>
                  <a:gd name="T90" fmla="*/ 312 w 444"/>
                  <a:gd name="T91" fmla="*/ 235 h 237"/>
                  <a:gd name="T92" fmla="*/ 332 w 444"/>
                  <a:gd name="T93" fmla="*/ 225 h 237"/>
                  <a:gd name="T94" fmla="*/ 335 w 444"/>
                  <a:gd name="T95" fmla="*/ 21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4" h="237">
                    <a:moveTo>
                      <a:pt x="335" y="217"/>
                    </a:moveTo>
                    <a:lnTo>
                      <a:pt x="335" y="217"/>
                    </a:lnTo>
                    <a:lnTo>
                      <a:pt x="338" y="210"/>
                    </a:lnTo>
                    <a:lnTo>
                      <a:pt x="340" y="204"/>
                    </a:lnTo>
                    <a:lnTo>
                      <a:pt x="346" y="200"/>
                    </a:lnTo>
                    <a:lnTo>
                      <a:pt x="350" y="199"/>
                    </a:lnTo>
                    <a:lnTo>
                      <a:pt x="350" y="199"/>
                    </a:lnTo>
                    <a:lnTo>
                      <a:pt x="354" y="199"/>
                    </a:lnTo>
                    <a:lnTo>
                      <a:pt x="356" y="200"/>
                    </a:lnTo>
                    <a:lnTo>
                      <a:pt x="359" y="203"/>
                    </a:lnTo>
                    <a:lnTo>
                      <a:pt x="359" y="206"/>
                    </a:lnTo>
                    <a:lnTo>
                      <a:pt x="359" y="206"/>
                    </a:lnTo>
                    <a:lnTo>
                      <a:pt x="360" y="210"/>
                    </a:lnTo>
                    <a:lnTo>
                      <a:pt x="360" y="210"/>
                    </a:lnTo>
                    <a:lnTo>
                      <a:pt x="361" y="210"/>
                    </a:lnTo>
                    <a:lnTo>
                      <a:pt x="361" y="210"/>
                    </a:lnTo>
                    <a:lnTo>
                      <a:pt x="363" y="209"/>
                    </a:lnTo>
                    <a:lnTo>
                      <a:pt x="363" y="209"/>
                    </a:lnTo>
                    <a:lnTo>
                      <a:pt x="366" y="206"/>
                    </a:lnTo>
                    <a:lnTo>
                      <a:pt x="371" y="202"/>
                    </a:lnTo>
                    <a:lnTo>
                      <a:pt x="377" y="199"/>
                    </a:lnTo>
                    <a:lnTo>
                      <a:pt x="387" y="197"/>
                    </a:lnTo>
                    <a:lnTo>
                      <a:pt x="387" y="197"/>
                    </a:lnTo>
                    <a:lnTo>
                      <a:pt x="401" y="195"/>
                    </a:lnTo>
                    <a:lnTo>
                      <a:pt x="419" y="192"/>
                    </a:lnTo>
                    <a:lnTo>
                      <a:pt x="427" y="190"/>
                    </a:lnTo>
                    <a:lnTo>
                      <a:pt x="434" y="188"/>
                    </a:lnTo>
                    <a:lnTo>
                      <a:pt x="440" y="185"/>
                    </a:lnTo>
                    <a:lnTo>
                      <a:pt x="443" y="181"/>
                    </a:lnTo>
                    <a:lnTo>
                      <a:pt x="443" y="181"/>
                    </a:lnTo>
                    <a:lnTo>
                      <a:pt x="444" y="176"/>
                    </a:lnTo>
                    <a:lnTo>
                      <a:pt x="443" y="174"/>
                    </a:lnTo>
                    <a:lnTo>
                      <a:pt x="443" y="174"/>
                    </a:lnTo>
                    <a:lnTo>
                      <a:pt x="429" y="154"/>
                    </a:lnTo>
                    <a:lnTo>
                      <a:pt x="413" y="133"/>
                    </a:lnTo>
                    <a:lnTo>
                      <a:pt x="398" y="116"/>
                    </a:lnTo>
                    <a:lnTo>
                      <a:pt x="392" y="111"/>
                    </a:lnTo>
                    <a:lnTo>
                      <a:pt x="389" y="109"/>
                    </a:lnTo>
                    <a:lnTo>
                      <a:pt x="389" y="109"/>
                    </a:lnTo>
                    <a:lnTo>
                      <a:pt x="388" y="109"/>
                    </a:lnTo>
                    <a:lnTo>
                      <a:pt x="388" y="109"/>
                    </a:lnTo>
                    <a:lnTo>
                      <a:pt x="388" y="109"/>
                    </a:lnTo>
                    <a:lnTo>
                      <a:pt x="387" y="111"/>
                    </a:lnTo>
                    <a:lnTo>
                      <a:pt x="387" y="111"/>
                    </a:lnTo>
                    <a:lnTo>
                      <a:pt x="388" y="116"/>
                    </a:lnTo>
                    <a:lnTo>
                      <a:pt x="391" y="122"/>
                    </a:lnTo>
                    <a:lnTo>
                      <a:pt x="401" y="134"/>
                    </a:lnTo>
                    <a:lnTo>
                      <a:pt x="401" y="134"/>
                    </a:lnTo>
                    <a:lnTo>
                      <a:pt x="409" y="146"/>
                    </a:lnTo>
                    <a:lnTo>
                      <a:pt x="412" y="150"/>
                    </a:lnTo>
                    <a:lnTo>
                      <a:pt x="412" y="153"/>
                    </a:lnTo>
                    <a:lnTo>
                      <a:pt x="412" y="153"/>
                    </a:lnTo>
                    <a:lnTo>
                      <a:pt x="410" y="155"/>
                    </a:lnTo>
                    <a:lnTo>
                      <a:pt x="406" y="157"/>
                    </a:lnTo>
                    <a:lnTo>
                      <a:pt x="406" y="157"/>
                    </a:lnTo>
                    <a:lnTo>
                      <a:pt x="392" y="157"/>
                    </a:lnTo>
                    <a:lnTo>
                      <a:pt x="374" y="154"/>
                    </a:lnTo>
                    <a:lnTo>
                      <a:pt x="359" y="150"/>
                    </a:lnTo>
                    <a:lnTo>
                      <a:pt x="352" y="147"/>
                    </a:lnTo>
                    <a:lnTo>
                      <a:pt x="347" y="144"/>
                    </a:lnTo>
                    <a:lnTo>
                      <a:pt x="347" y="144"/>
                    </a:lnTo>
                    <a:lnTo>
                      <a:pt x="345" y="141"/>
                    </a:lnTo>
                    <a:lnTo>
                      <a:pt x="343" y="139"/>
                    </a:lnTo>
                    <a:lnTo>
                      <a:pt x="343" y="139"/>
                    </a:lnTo>
                    <a:lnTo>
                      <a:pt x="343" y="134"/>
                    </a:lnTo>
                    <a:lnTo>
                      <a:pt x="340" y="130"/>
                    </a:lnTo>
                    <a:lnTo>
                      <a:pt x="333" y="123"/>
                    </a:lnTo>
                    <a:lnTo>
                      <a:pt x="324" y="116"/>
                    </a:lnTo>
                    <a:lnTo>
                      <a:pt x="318" y="115"/>
                    </a:lnTo>
                    <a:lnTo>
                      <a:pt x="314" y="115"/>
                    </a:lnTo>
                    <a:lnTo>
                      <a:pt x="314" y="115"/>
                    </a:lnTo>
                    <a:lnTo>
                      <a:pt x="310" y="115"/>
                    </a:lnTo>
                    <a:lnTo>
                      <a:pt x="310" y="115"/>
                    </a:lnTo>
                    <a:lnTo>
                      <a:pt x="301" y="115"/>
                    </a:lnTo>
                    <a:lnTo>
                      <a:pt x="297" y="113"/>
                    </a:lnTo>
                    <a:lnTo>
                      <a:pt x="294" y="111"/>
                    </a:lnTo>
                    <a:lnTo>
                      <a:pt x="294" y="111"/>
                    </a:lnTo>
                    <a:lnTo>
                      <a:pt x="293" y="108"/>
                    </a:lnTo>
                    <a:lnTo>
                      <a:pt x="293" y="105"/>
                    </a:lnTo>
                    <a:lnTo>
                      <a:pt x="294" y="97"/>
                    </a:lnTo>
                    <a:lnTo>
                      <a:pt x="294" y="97"/>
                    </a:lnTo>
                    <a:lnTo>
                      <a:pt x="296" y="88"/>
                    </a:lnTo>
                    <a:lnTo>
                      <a:pt x="296" y="88"/>
                    </a:lnTo>
                    <a:lnTo>
                      <a:pt x="300" y="76"/>
                    </a:lnTo>
                    <a:lnTo>
                      <a:pt x="303" y="63"/>
                    </a:lnTo>
                    <a:lnTo>
                      <a:pt x="303" y="52"/>
                    </a:lnTo>
                    <a:lnTo>
                      <a:pt x="301" y="46"/>
                    </a:lnTo>
                    <a:lnTo>
                      <a:pt x="300" y="40"/>
                    </a:lnTo>
                    <a:lnTo>
                      <a:pt x="300" y="40"/>
                    </a:lnTo>
                    <a:lnTo>
                      <a:pt x="296" y="32"/>
                    </a:lnTo>
                    <a:lnTo>
                      <a:pt x="294" y="21"/>
                    </a:lnTo>
                    <a:lnTo>
                      <a:pt x="294" y="21"/>
                    </a:lnTo>
                    <a:lnTo>
                      <a:pt x="291" y="7"/>
                    </a:lnTo>
                    <a:lnTo>
                      <a:pt x="289" y="3"/>
                    </a:lnTo>
                    <a:lnTo>
                      <a:pt x="286" y="0"/>
                    </a:lnTo>
                    <a:lnTo>
                      <a:pt x="286" y="0"/>
                    </a:lnTo>
                    <a:lnTo>
                      <a:pt x="284" y="0"/>
                    </a:lnTo>
                    <a:lnTo>
                      <a:pt x="280" y="3"/>
                    </a:lnTo>
                    <a:lnTo>
                      <a:pt x="272" y="11"/>
                    </a:lnTo>
                    <a:lnTo>
                      <a:pt x="272" y="11"/>
                    </a:lnTo>
                    <a:lnTo>
                      <a:pt x="265" y="21"/>
                    </a:lnTo>
                    <a:lnTo>
                      <a:pt x="259" y="29"/>
                    </a:lnTo>
                    <a:lnTo>
                      <a:pt x="254" y="40"/>
                    </a:lnTo>
                    <a:lnTo>
                      <a:pt x="254" y="40"/>
                    </a:lnTo>
                    <a:lnTo>
                      <a:pt x="251" y="47"/>
                    </a:lnTo>
                    <a:lnTo>
                      <a:pt x="248" y="50"/>
                    </a:lnTo>
                    <a:lnTo>
                      <a:pt x="244" y="53"/>
                    </a:lnTo>
                    <a:lnTo>
                      <a:pt x="244" y="53"/>
                    </a:lnTo>
                    <a:lnTo>
                      <a:pt x="235" y="56"/>
                    </a:lnTo>
                    <a:lnTo>
                      <a:pt x="221" y="60"/>
                    </a:lnTo>
                    <a:lnTo>
                      <a:pt x="182" y="69"/>
                    </a:lnTo>
                    <a:lnTo>
                      <a:pt x="139" y="76"/>
                    </a:lnTo>
                    <a:lnTo>
                      <a:pt x="108" y="80"/>
                    </a:lnTo>
                    <a:lnTo>
                      <a:pt x="108" y="81"/>
                    </a:lnTo>
                    <a:lnTo>
                      <a:pt x="0" y="98"/>
                    </a:lnTo>
                    <a:lnTo>
                      <a:pt x="0" y="98"/>
                    </a:lnTo>
                    <a:lnTo>
                      <a:pt x="4" y="154"/>
                    </a:lnTo>
                    <a:lnTo>
                      <a:pt x="8" y="197"/>
                    </a:lnTo>
                    <a:lnTo>
                      <a:pt x="8" y="197"/>
                    </a:lnTo>
                    <a:lnTo>
                      <a:pt x="13" y="214"/>
                    </a:lnTo>
                    <a:lnTo>
                      <a:pt x="205" y="178"/>
                    </a:lnTo>
                    <a:lnTo>
                      <a:pt x="205" y="178"/>
                    </a:lnTo>
                    <a:lnTo>
                      <a:pt x="206" y="179"/>
                    </a:lnTo>
                    <a:lnTo>
                      <a:pt x="206" y="179"/>
                    </a:lnTo>
                    <a:lnTo>
                      <a:pt x="233" y="178"/>
                    </a:lnTo>
                    <a:lnTo>
                      <a:pt x="249" y="178"/>
                    </a:lnTo>
                    <a:lnTo>
                      <a:pt x="255" y="179"/>
                    </a:lnTo>
                    <a:lnTo>
                      <a:pt x="261" y="182"/>
                    </a:lnTo>
                    <a:lnTo>
                      <a:pt x="270" y="188"/>
                    </a:lnTo>
                    <a:lnTo>
                      <a:pt x="272" y="189"/>
                    </a:lnTo>
                    <a:lnTo>
                      <a:pt x="272" y="189"/>
                    </a:lnTo>
                    <a:lnTo>
                      <a:pt x="279" y="193"/>
                    </a:lnTo>
                    <a:lnTo>
                      <a:pt x="284" y="200"/>
                    </a:lnTo>
                    <a:lnTo>
                      <a:pt x="294" y="214"/>
                    </a:lnTo>
                    <a:lnTo>
                      <a:pt x="303" y="228"/>
                    </a:lnTo>
                    <a:lnTo>
                      <a:pt x="305" y="237"/>
                    </a:lnTo>
                    <a:lnTo>
                      <a:pt x="305" y="237"/>
                    </a:lnTo>
                    <a:lnTo>
                      <a:pt x="312" y="235"/>
                    </a:lnTo>
                    <a:lnTo>
                      <a:pt x="322" y="231"/>
                    </a:lnTo>
                    <a:lnTo>
                      <a:pt x="328" y="228"/>
                    </a:lnTo>
                    <a:lnTo>
                      <a:pt x="332" y="225"/>
                    </a:lnTo>
                    <a:lnTo>
                      <a:pt x="335" y="221"/>
                    </a:lnTo>
                    <a:lnTo>
                      <a:pt x="335" y="217"/>
                    </a:lnTo>
                    <a:lnTo>
                      <a:pt x="335" y="217"/>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1" name="Freeform 88"/>
              <p:cNvSpPr>
                <a:spLocks/>
              </p:cNvSpPr>
              <p:nvPr/>
            </p:nvSpPr>
            <p:spPr bwMode="auto">
              <a:xfrm>
                <a:off x="3762375" y="2474913"/>
                <a:ext cx="396875" cy="531812"/>
              </a:xfrm>
              <a:custGeom>
                <a:avLst/>
                <a:gdLst>
                  <a:gd name="T0" fmla="*/ 415 w 500"/>
                  <a:gd name="T1" fmla="*/ 634 h 670"/>
                  <a:gd name="T2" fmla="*/ 455 w 500"/>
                  <a:gd name="T3" fmla="*/ 650 h 670"/>
                  <a:gd name="T4" fmla="*/ 464 w 500"/>
                  <a:gd name="T5" fmla="*/ 646 h 670"/>
                  <a:gd name="T6" fmla="*/ 413 w 500"/>
                  <a:gd name="T7" fmla="*/ 613 h 670"/>
                  <a:gd name="T8" fmla="*/ 426 w 500"/>
                  <a:gd name="T9" fmla="*/ 601 h 670"/>
                  <a:gd name="T10" fmla="*/ 447 w 500"/>
                  <a:gd name="T11" fmla="*/ 589 h 670"/>
                  <a:gd name="T12" fmla="*/ 460 w 500"/>
                  <a:gd name="T13" fmla="*/ 536 h 670"/>
                  <a:gd name="T14" fmla="*/ 478 w 500"/>
                  <a:gd name="T15" fmla="*/ 454 h 670"/>
                  <a:gd name="T16" fmla="*/ 497 w 500"/>
                  <a:gd name="T17" fmla="*/ 421 h 670"/>
                  <a:gd name="T18" fmla="*/ 490 w 500"/>
                  <a:gd name="T19" fmla="*/ 379 h 670"/>
                  <a:gd name="T20" fmla="*/ 475 w 500"/>
                  <a:gd name="T21" fmla="*/ 328 h 670"/>
                  <a:gd name="T22" fmla="*/ 443 w 500"/>
                  <a:gd name="T23" fmla="*/ 260 h 670"/>
                  <a:gd name="T24" fmla="*/ 413 w 500"/>
                  <a:gd name="T25" fmla="*/ 250 h 670"/>
                  <a:gd name="T26" fmla="*/ 377 w 500"/>
                  <a:gd name="T27" fmla="*/ 260 h 670"/>
                  <a:gd name="T28" fmla="*/ 343 w 500"/>
                  <a:gd name="T29" fmla="*/ 335 h 670"/>
                  <a:gd name="T30" fmla="*/ 325 w 500"/>
                  <a:gd name="T31" fmla="*/ 345 h 670"/>
                  <a:gd name="T32" fmla="*/ 314 w 500"/>
                  <a:gd name="T33" fmla="*/ 317 h 670"/>
                  <a:gd name="T34" fmla="*/ 321 w 500"/>
                  <a:gd name="T35" fmla="*/ 272 h 670"/>
                  <a:gd name="T36" fmla="*/ 339 w 500"/>
                  <a:gd name="T37" fmla="*/ 244 h 670"/>
                  <a:gd name="T38" fmla="*/ 371 w 500"/>
                  <a:gd name="T39" fmla="*/ 229 h 670"/>
                  <a:gd name="T40" fmla="*/ 377 w 500"/>
                  <a:gd name="T41" fmla="*/ 206 h 670"/>
                  <a:gd name="T42" fmla="*/ 367 w 500"/>
                  <a:gd name="T43" fmla="*/ 180 h 670"/>
                  <a:gd name="T44" fmla="*/ 380 w 500"/>
                  <a:gd name="T45" fmla="*/ 161 h 670"/>
                  <a:gd name="T46" fmla="*/ 381 w 500"/>
                  <a:gd name="T47" fmla="*/ 147 h 670"/>
                  <a:gd name="T48" fmla="*/ 357 w 500"/>
                  <a:gd name="T49" fmla="*/ 119 h 670"/>
                  <a:gd name="T50" fmla="*/ 348 w 500"/>
                  <a:gd name="T51" fmla="*/ 100 h 670"/>
                  <a:gd name="T52" fmla="*/ 364 w 500"/>
                  <a:gd name="T53" fmla="*/ 89 h 670"/>
                  <a:gd name="T54" fmla="*/ 371 w 500"/>
                  <a:gd name="T55" fmla="*/ 83 h 670"/>
                  <a:gd name="T56" fmla="*/ 332 w 500"/>
                  <a:gd name="T57" fmla="*/ 52 h 670"/>
                  <a:gd name="T58" fmla="*/ 297 w 500"/>
                  <a:gd name="T59" fmla="*/ 42 h 670"/>
                  <a:gd name="T60" fmla="*/ 275 w 500"/>
                  <a:gd name="T61" fmla="*/ 23 h 670"/>
                  <a:gd name="T62" fmla="*/ 251 w 500"/>
                  <a:gd name="T63" fmla="*/ 12 h 670"/>
                  <a:gd name="T64" fmla="*/ 217 w 500"/>
                  <a:gd name="T65" fmla="*/ 5 h 670"/>
                  <a:gd name="T66" fmla="*/ 186 w 500"/>
                  <a:gd name="T67" fmla="*/ 2 h 670"/>
                  <a:gd name="T68" fmla="*/ 158 w 500"/>
                  <a:gd name="T69" fmla="*/ 16 h 670"/>
                  <a:gd name="T70" fmla="*/ 156 w 500"/>
                  <a:gd name="T71" fmla="*/ 49 h 670"/>
                  <a:gd name="T72" fmla="*/ 161 w 500"/>
                  <a:gd name="T73" fmla="*/ 63 h 670"/>
                  <a:gd name="T74" fmla="*/ 118 w 500"/>
                  <a:gd name="T75" fmla="*/ 87 h 670"/>
                  <a:gd name="T76" fmla="*/ 116 w 500"/>
                  <a:gd name="T77" fmla="*/ 131 h 670"/>
                  <a:gd name="T78" fmla="*/ 107 w 500"/>
                  <a:gd name="T79" fmla="*/ 161 h 670"/>
                  <a:gd name="T80" fmla="*/ 100 w 500"/>
                  <a:gd name="T81" fmla="*/ 159 h 670"/>
                  <a:gd name="T82" fmla="*/ 100 w 500"/>
                  <a:gd name="T83" fmla="*/ 115 h 670"/>
                  <a:gd name="T84" fmla="*/ 104 w 500"/>
                  <a:gd name="T85" fmla="*/ 104 h 670"/>
                  <a:gd name="T86" fmla="*/ 84 w 500"/>
                  <a:gd name="T87" fmla="*/ 118 h 670"/>
                  <a:gd name="T88" fmla="*/ 59 w 500"/>
                  <a:gd name="T89" fmla="*/ 149 h 670"/>
                  <a:gd name="T90" fmla="*/ 32 w 500"/>
                  <a:gd name="T91" fmla="*/ 202 h 670"/>
                  <a:gd name="T92" fmla="*/ 35 w 500"/>
                  <a:gd name="T93" fmla="*/ 234 h 670"/>
                  <a:gd name="T94" fmla="*/ 13 w 500"/>
                  <a:gd name="T95" fmla="*/ 276 h 670"/>
                  <a:gd name="T96" fmla="*/ 0 w 500"/>
                  <a:gd name="T97" fmla="*/ 306 h 670"/>
                  <a:gd name="T98" fmla="*/ 11 w 500"/>
                  <a:gd name="T99" fmla="*/ 344 h 670"/>
                  <a:gd name="T100" fmla="*/ 20 w 500"/>
                  <a:gd name="T101" fmla="*/ 383 h 670"/>
                  <a:gd name="T102" fmla="*/ 63 w 500"/>
                  <a:gd name="T103" fmla="*/ 491 h 670"/>
                  <a:gd name="T104" fmla="*/ 66 w 500"/>
                  <a:gd name="T105" fmla="*/ 559 h 670"/>
                  <a:gd name="T106" fmla="*/ 46 w 500"/>
                  <a:gd name="T107" fmla="*/ 614 h 670"/>
                  <a:gd name="T108" fmla="*/ 24 w 500"/>
                  <a:gd name="T109" fmla="*/ 650 h 670"/>
                  <a:gd name="T110" fmla="*/ 9 w 500"/>
                  <a:gd name="T111" fmla="*/ 67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0" h="670">
                    <a:moveTo>
                      <a:pt x="251" y="650"/>
                    </a:moveTo>
                    <a:lnTo>
                      <a:pt x="411" y="631"/>
                    </a:lnTo>
                    <a:lnTo>
                      <a:pt x="411" y="631"/>
                    </a:lnTo>
                    <a:lnTo>
                      <a:pt x="411" y="631"/>
                    </a:lnTo>
                    <a:lnTo>
                      <a:pt x="415" y="634"/>
                    </a:lnTo>
                    <a:lnTo>
                      <a:pt x="425" y="641"/>
                    </a:lnTo>
                    <a:lnTo>
                      <a:pt x="439" y="648"/>
                    </a:lnTo>
                    <a:lnTo>
                      <a:pt x="447" y="649"/>
                    </a:lnTo>
                    <a:lnTo>
                      <a:pt x="455" y="650"/>
                    </a:lnTo>
                    <a:lnTo>
                      <a:pt x="455" y="650"/>
                    </a:lnTo>
                    <a:lnTo>
                      <a:pt x="462" y="649"/>
                    </a:lnTo>
                    <a:lnTo>
                      <a:pt x="469" y="648"/>
                    </a:lnTo>
                    <a:lnTo>
                      <a:pt x="469" y="648"/>
                    </a:lnTo>
                    <a:lnTo>
                      <a:pt x="464" y="645"/>
                    </a:lnTo>
                    <a:lnTo>
                      <a:pt x="464" y="646"/>
                    </a:lnTo>
                    <a:lnTo>
                      <a:pt x="464" y="646"/>
                    </a:lnTo>
                    <a:lnTo>
                      <a:pt x="436" y="632"/>
                    </a:lnTo>
                    <a:lnTo>
                      <a:pt x="420" y="622"/>
                    </a:lnTo>
                    <a:lnTo>
                      <a:pt x="413" y="615"/>
                    </a:lnTo>
                    <a:lnTo>
                      <a:pt x="413" y="613"/>
                    </a:lnTo>
                    <a:lnTo>
                      <a:pt x="412" y="611"/>
                    </a:lnTo>
                    <a:lnTo>
                      <a:pt x="412" y="611"/>
                    </a:lnTo>
                    <a:lnTo>
                      <a:pt x="413" y="608"/>
                    </a:lnTo>
                    <a:lnTo>
                      <a:pt x="416" y="606"/>
                    </a:lnTo>
                    <a:lnTo>
                      <a:pt x="426" y="601"/>
                    </a:lnTo>
                    <a:lnTo>
                      <a:pt x="426" y="601"/>
                    </a:lnTo>
                    <a:lnTo>
                      <a:pt x="434" y="599"/>
                    </a:lnTo>
                    <a:lnTo>
                      <a:pt x="441" y="594"/>
                    </a:lnTo>
                    <a:lnTo>
                      <a:pt x="441" y="594"/>
                    </a:lnTo>
                    <a:lnTo>
                      <a:pt x="447" y="589"/>
                    </a:lnTo>
                    <a:lnTo>
                      <a:pt x="451" y="582"/>
                    </a:lnTo>
                    <a:lnTo>
                      <a:pt x="454" y="573"/>
                    </a:lnTo>
                    <a:lnTo>
                      <a:pt x="457" y="565"/>
                    </a:lnTo>
                    <a:lnTo>
                      <a:pt x="460" y="550"/>
                    </a:lnTo>
                    <a:lnTo>
                      <a:pt x="460" y="536"/>
                    </a:lnTo>
                    <a:lnTo>
                      <a:pt x="460" y="536"/>
                    </a:lnTo>
                    <a:lnTo>
                      <a:pt x="461" y="519"/>
                    </a:lnTo>
                    <a:lnTo>
                      <a:pt x="465" y="498"/>
                    </a:lnTo>
                    <a:lnTo>
                      <a:pt x="469" y="475"/>
                    </a:lnTo>
                    <a:lnTo>
                      <a:pt x="478" y="454"/>
                    </a:lnTo>
                    <a:lnTo>
                      <a:pt x="478" y="454"/>
                    </a:lnTo>
                    <a:lnTo>
                      <a:pt x="486" y="436"/>
                    </a:lnTo>
                    <a:lnTo>
                      <a:pt x="493" y="425"/>
                    </a:lnTo>
                    <a:lnTo>
                      <a:pt x="493" y="425"/>
                    </a:lnTo>
                    <a:lnTo>
                      <a:pt x="497" y="421"/>
                    </a:lnTo>
                    <a:lnTo>
                      <a:pt x="500" y="415"/>
                    </a:lnTo>
                    <a:lnTo>
                      <a:pt x="500" y="415"/>
                    </a:lnTo>
                    <a:lnTo>
                      <a:pt x="499" y="409"/>
                    </a:lnTo>
                    <a:lnTo>
                      <a:pt x="497" y="401"/>
                    </a:lnTo>
                    <a:lnTo>
                      <a:pt x="490" y="379"/>
                    </a:lnTo>
                    <a:lnTo>
                      <a:pt x="490" y="379"/>
                    </a:lnTo>
                    <a:lnTo>
                      <a:pt x="483" y="362"/>
                    </a:lnTo>
                    <a:lnTo>
                      <a:pt x="481" y="348"/>
                    </a:lnTo>
                    <a:lnTo>
                      <a:pt x="481" y="348"/>
                    </a:lnTo>
                    <a:lnTo>
                      <a:pt x="475" y="328"/>
                    </a:lnTo>
                    <a:lnTo>
                      <a:pt x="471" y="314"/>
                    </a:lnTo>
                    <a:lnTo>
                      <a:pt x="465" y="299"/>
                    </a:lnTo>
                    <a:lnTo>
                      <a:pt x="460" y="285"/>
                    </a:lnTo>
                    <a:lnTo>
                      <a:pt x="451" y="271"/>
                    </a:lnTo>
                    <a:lnTo>
                      <a:pt x="443" y="260"/>
                    </a:lnTo>
                    <a:lnTo>
                      <a:pt x="437" y="257"/>
                    </a:lnTo>
                    <a:lnTo>
                      <a:pt x="433" y="254"/>
                    </a:lnTo>
                    <a:lnTo>
                      <a:pt x="433" y="254"/>
                    </a:lnTo>
                    <a:lnTo>
                      <a:pt x="423" y="251"/>
                    </a:lnTo>
                    <a:lnTo>
                      <a:pt x="413" y="250"/>
                    </a:lnTo>
                    <a:lnTo>
                      <a:pt x="405" y="250"/>
                    </a:lnTo>
                    <a:lnTo>
                      <a:pt x="397" y="251"/>
                    </a:lnTo>
                    <a:lnTo>
                      <a:pt x="384" y="255"/>
                    </a:lnTo>
                    <a:lnTo>
                      <a:pt x="377" y="260"/>
                    </a:lnTo>
                    <a:lnTo>
                      <a:pt x="377" y="260"/>
                    </a:lnTo>
                    <a:lnTo>
                      <a:pt x="374" y="268"/>
                    </a:lnTo>
                    <a:lnTo>
                      <a:pt x="369" y="286"/>
                    </a:lnTo>
                    <a:lnTo>
                      <a:pt x="357" y="310"/>
                    </a:lnTo>
                    <a:lnTo>
                      <a:pt x="352" y="323"/>
                    </a:lnTo>
                    <a:lnTo>
                      <a:pt x="343" y="335"/>
                    </a:lnTo>
                    <a:lnTo>
                      <a:pt x="343" y="335"/>
                    </a:lnTo>
                    <a:lnTo>
                      <a:pt x="338" y="341"/>
                    </a:lnTo>
                    <a:lnTo>
                      <a:pt x="334" y="345"/>
                    </a:lnTo>
                    <a:lnTo>
                      <a:pt x="329" y="345"/>
                    </a:lnTo>
                    <a:lnTo>
                      <a:pt x="325" y="345"/>
                    </a:lnTo>
                    <a:lnTo>
                      <a:pt x="325" y="345"/>
                    </a:lnTo>
                    <a:lnTo>
                      <a:pt x="321" y="341"/>
                    </a:lnTo>
                    <a:lnTo>
                      <a:pt x="318" y="335"/>
                    </a:lnTo>
                    <a:lnTo>
                      <a:pt x="315" y="327"/>
                    </a:lnTo>
                    <a:lnTo>
                      <a:pt x="314" y="317"/>
                    </a:lnTo>
                    <a:lnTo>
                      <a:pt x="314" y="306"/>
                    </a:lnTo>
                    <a:lnTo>
                      <a:pt x="314" y="295"/>
                    </a:lnTo>
                    <a:lnTo>
                      <a:pt x="317" y="283"/>
                    </a:lnTo>
                    <a:lnTo>
                      <a:pt x="321" y="272"/>
                    </a:lnTo>
                    <a:lnTo>
                      <a:pt x="321" y="272"/>
                    </a:lnTo>
                    <a:lnTo>
                      <a:pt x="327" y="257"/>
                    </a:lnTo>
                    <a:lnTo>
                      <a:pt x="331" y="248"/>
                    </a:lnTo>
                    <a:lnTo>
                      <a:pt x="335" y="246"/>
                    </a:lnTo>
                    <a:lnTo>
                      <a:pt x="339" y="244"/>
                    </a:lnTo>
                    <a:lnTo>
                      <a:pt x="339" y="244"/>
                    </a:lnTo>
                    <a:lnTo>
                      <a:pt x="349" y="241"/>
                    </a:lnTo>
                    <a:lnTo>
                      <a:pt x="356" y="237"/>
                    </a:lnTo>
                    <a:lnTo>
                      <a:pt x="366" y="233"/>
                    </a:lnTo>
                    <a:lnTo>
                      <a:pt x="366" y="233"/>
                    </a:lnTo>
                    <a:lnTo>
                      <a:pt x="371" y="229"/>
                    </a:lnTo>
                    <a:lnTo>
                      <a:pt x="376" y="225"/>
                    </a:lnTo>
                    <a:lnTo>
                      <a:pt x="377" y="220"/>
                    </a:lnTo>
                    <a:lnTo>
                      <a:pt x="378" y="215"/>
                    </a:lnTo>
                    <a:lnTo>
                      <a:pt x="378" y="211"/>
                    </a:lnTo>
                    <a:lnTo>
                      <a:pt x="377" y="206"/>
                    </a:lnTo>
                    <a:lnTo>
                      <a:pt x="373" y="198"/>
                    </a:lnTo>
                    <a:lnTo>
                      <a:pt x="373" y="198"/>
                    </a:lnTo>
                    <a:lnTo>
                      <a:pt x="369" y="191"/>
                    </a:lnTo>
                    <a:lnTo>
                      <a:pt x="367" y="182"/>
                    </a:lnTo>
                    <a:lnTo>
                      <a:pt x="367" y="180"/>
                    </a:lnTo>
                    <a:lnTo>
                      <a:pt x="367" y="175"/>
                    </a:lnTo>
                    <a:lnTo>
                      <a:pt x="370" y="171"/>
                    </a:lnTo>
                    <a:lnTo>
                      <a:pt x="374" y="168"/>
                    </a:lnTo>
                    <a:lnTo>
                      <a:pt x="374" y="168"/>
                    </a:lnTo>
                    <a:lnTo>
                      <a:pt x="380" y="161"/>
                    </a:lnTo>
                    <a:lnTo>
                      <a:pt x="381" y="159"/>
                    </a:lnTo>
                    <a:lnTo>
                      <a:pt x="383" y="154"/>
                    </a:lnTo>
                    <a:lnTo>
                      <a:pt x="383" y="154"/>
                    </a:lnTo>
                    <a:lnTo>
                      <a:pt x="383" y="152"/>
                    </a:lnTo>
                    <a:lnTo>
                      <a:pt x="381" y="147"/>
                    </a:lnTo>
                    <a:lnTo>
                      <a:pt x="377" y="140"/>
                    </a:lnTo>
                    <a:lnTo>
                      <a:pt x="371" y="133"/>
                    </a:lnTo>
                    <a:lnTo>
                      <a:pt x="364" y="128"/>
                    </a:lnTo>
                    <a:lnTo>
                      <a:pt x="364" y="128"/>
                    </a:lnTo>
                    <a:lnTo>
                      <a:pt x="357" y="119"/>
                    </a:lnTo>
                    <a:lnTo>
                      <a:pt x="352" y="114"/>
                    </a:lnTo>
                    <a:lnTo>
                      <a:pt x="352" y="114"/>
                    </a:lnTo>
                    <a:lnTo>
                      <a:pt x="348" y="105"/>
                    </a:lnTo>
                    <a:lnTo>
                      <a:pt x="348" y="103"/>
                    </a:lnTo>
                    <a:lnTo>
                      <a:pt x="348" y="100"/>
                    </a:lnTo>
                    <a:lnTo>
                      <a:pt x="348" y="100"/>
                    </a:lnTo>
                    <a:lnTo>
                      <a:pt x="349" y="96"/>
                    </a:lnTo>
                    <a:lnTo>
                      <a:pt x="353" y="93"/>
                    </a:lnTo>
                    <a:lnTo>
                      <a:pt x="364" y="89"/>
                    </a:lnTo>
                    <a:lnTo>
                      <a:pt x="364" y="89"/>
                    </a:lnTo>
                    <a:lnTo>
                      <a:pt x="369" y="87"/>
                    </a:lnTo>
                    <a:lnTo>
                      <a:pt x="369" y="87"/>
                    </a:lnTo>
                    <a:lnTo>
                      <a:pt x="371" y="84"/>
                    </a:lnTo>
                    <a:lnTo>
                      <a:pt x="371" y="83"/>
                    </a:lnTo>
                    <a:lnTo>
                      <a:pt x="371" y="83"/>
                    </a:lnTo>
                    <a:lnTo>
                      <a:pt x="370" y="79"/>
                    </a:lnTo>
                    <a:lnTo>
                      <a:pt x="367" y="75"/>
                    </a:lnTo>
                    <a:lnTo>
                      <a:pt x="356" y="65"/>
                    </a:lnTo>
                    <a:lnTo>
                      <a:pt x="342" y="56"/>
                    </a:lnTo>
                    <a:lnTo>
                      <a:pt x="332" y="52"/>
                    </a:lnTo>
                    <a:lnTo>
                      <a:pt x="324" y="49"/>
                    </a:lnTo>
                    <a:lnTo>
                      <a:pt x="324" y="49"/>
                    </a:lnTo>
                    <a:lnTo>
                      <a:pt x="314" y="47"/>
                    </a:lnTo>
                    <a:lnTo>
                      <a:pt x="314" y="47"/>
                    </a:lnTo>
                    <a:lnTo>
                      <a:pt x="297" y="42"/>
                    </a:lnTo>
                    <a:lnTo>
                      <a:pt x="286" y="37"/>
                    </a:lnTo>
                    <a:lnTo>
                      <a:pt x="282" y="34"/>
                    </a:lnTo>
                    <a:lnTo>
                      <a:pt x="278" y="31"/>
                    </a:lnTo>
                    <a:lnTo>
                      <a:pt x="276" y="27"/>
                    </a:lnTo>
                    <a:lnTo>
                      <a:pt x="275" y="23"/>
                    </a:lnTo>
                    <a:lnTo>
                      <a:pt x="275" y="23"/>
                    </a:lnTo>
                    <a:lnTo>
                      <a:pt x="275" y="20"/>
                    </a:lnTo>
                    <a:lnTo>
                      <a:pt x="272" y="17"/>
                    </a:lnTo>
                    <a:lnTo>
                      <a:pt x="264" y="14"/>
                    </a:lnTo>
                    <a:lnTo>
                      <a:pt x="251" y="12"/>
                    </a:lnTo>
                    <a:lnTo>
                      <a:pt x="238" y="9"/>
                    </a:lnTo>
                    <a:lnTo>
                      <a:pt x="238" y="9"/>
                    </a:lnTo>
                    <a:lnTo>
                      <a:pt x="226" y="7"/>
                    </a:lnTo>
                    <a:lnTo>
                      <a:pt x="217" y="5"/>
                    </a:lnTo>
                    <a:lnTo>
                      <a:pt x="217" y="5"/>
                    </a:lnTo>
                    <a:lnTo>
                      <a:pt x="213" y="2"/>
                    </a:lnTo>
                    <a:lnTo>
                      <a:pt x="208" y="2"/>
                    </a:lnTo>
                    <a:lnTo>
                      <a:pt x="202" y="0"/>
                    </a:lnTo>
                    <a:lnTo>
                      <a:pt x="195" y="2"/>
                    </a:lnTo>
                    <a:lnTo>
                      <a:pt x="186" y="2"/>
                    </a:lnTo>
                    <a:lnTo>
                      <a:pt x="178" y="5"/>
                    </a:lnTo>
                    <a:lnTo>
                      <a:pt x="170" y="7"/>
                    </a:lnTo>
                    <a:lnTo>
                      <a:pt x="161" y="13"/>
                    </a:lnTo>
                    <a:lnTo>
                      <a:pt x="161" y="13"/>
                    </a:lnTo>
                    <a:lnTo>
                      <a:pt x="158" y="16"/>
                    </a:lnTo>
                    <a:lnTo>
                      <a:pt x="156" y="19"/>
                    </a:lnTo>
                    <a:lnTo>
                      <a:pt x="153" y="26"/>
                    </a:lnTo>
                    <a:lnTo>
                      <a:pt x="153" y="34"/>
                    </a:lnTo>
                    <a:lnTo>
                      <a:pt x="154" y="42"/>
                    </a:lnTo>
                    <a:lnTo>
                      <a:pt x="156" y="49"/>
                    </a:lnTo>
                    <a:lnTo>
                      <a:pt x="158" y="56"/>
                    </a:lnTo>
                    <a:lnTo>
                      <a:pt x="161" y="62"/>
                    </a:lnTo>
                    <a:lnTo>
                      <a:pt x="163" y="63"/>
                    </a:lnTo>
                    <a:lnTo>
                      <a:pt x="161" y="63"/>
                    </a:lnTo>
                    <a:lnTo>
                      <a:pt x="161" y="63"/>
                    </a:lnTo>
                    <a:lnTo>
                      <a:pt x="147" y="69"/>
                    </a:lnTo>
                    <a:lnTo>
                      <a:pt x="135" y="75"/>
                    </a:lnTo>
                    <a:lnTo>
                      <a:pt x="122" y="83"/>
                    </a:lnTo>
                    <a:lnTo>
                      <a:pt x="122" y="83"/>
                    </a:lnTo>
                    <a:lnTo>
                      <a:pt x="118" y="87"/>
                    </a:lnTo>
                    <a:lnTo>
                      <a:pt x="116" y="94"/>
                    </a:lnTo>
                    <a:lnTo>
                      <a:pt x="116" y="103"/>
                    </a:lnTo>
                    <a:lnTo>
                      <a:pt x="116" y="111"/>
                    </a:lnTo>
                    <a:lnTo>
                      <a:pt x="116" y="111"/>
                    </a:lnTo>
                    <a:lnTo>
                      <a:pt x="116" y="131"/>
                    </a:lnTo>
                    <a:lnTo>
                      <a:pt x="115" y="142"/>
                    </a:lnTo>
                    <a:lnTo>
                      <a:pt x="111" y="152"/>
                    </a:lnTo>
                    <a:lnTo>
                      <a:pt x="111" y="152"/>
                    </a:lnTo>
                    <a:lnTo>
                      <a:pt x="108" y="160"/>
                    </a:lnTo>
                    <a:lnTo>
                      <a:pt x="107" y="161"/>
                    </a:lnTo>
                    <a:lnTo>
                      <a:pt x="104" y="161"/>
                    </a:lnTo>
                    <a:lnTo>
                      <a:pt x="104" y="161"/>
                    </a:lnTo>
                    <a:lnTo>
                      <a:pt x="102" y="161"/>
                    </a:lnTo>
                    <a:lnTo>
                      <a:pt x="100" y="159"/>
                    </a:lnTo>
                    <a:lnTo>
                      <a:pt x="100" y="159"/>
                    </a:lnTo>
                    <a:lnTo>
                      <a:pt x="98" y="154"/>
                    </a:lnTo>
                    <a:lnTo>
                      <a:pt x="97" y="149"/>
                    </a:lnTo>
                    <a:lnTo>
                      <a:pt x="95" y="135"/>
                    </a:lnTo>
                    <a:lnTo>
                      <a:pt x="97" y="121"/>
                    </a:lnTo>
                    <a:lnTo>
                      <a:pt x="100" y="115"/>
                    </a:lnTo>
                    <a:lnTo>
                      <a:pt x="102" y="110"/>
                    </a:lnTo>
                    <a:lnTo>
                      <a:pt x="102" y="110"/>
                    </a:lnTo>
                    <a:lnTo>
                      <a:pt x="104" y="105"/>
                    </a:lnTo>
                    <a:lnTo>
                      <a:pt x="104" y="104"/>
                    </a:lnTo>
                    <a:lnTo>
                      <a:pt x="104" y="104"/>
                    </a:lnTo>
                    <a:lnTo>
                      <a:pt x="104" y="104"/>
                    </a:lnTo>
                    <a:lnTo>
                      <a:pt x="104" y="105"/>
                    </a:lnTo>
                    <a:lnTo>
                      <a:pt x="104" y="105"/>
                    </a:lnTo>
                    <a:lnTo>
                      <a:pt x="95" y="110"/>
                    </a:lnTo>
                    <a:lnTo>
                      <a:pt x="84" y="118"/>
                    </a:lnTo>
                    <a:lnTo>
                      <a:pt x="73" y="128"/>
                    </a:lnTo>
                    <a:lnTo>
                      <a:pt x="66" y="135"/>
                    </a:lnTo>
                    <a:lnTo>
                      <a:pt x="66" y="135"/>
                    </a:lnTo>
                    <a:lnTo>
                      <a:pt x="59" y="149"/>
                    </a:lnTo>
                    <a:lnTo>
                      <a:pt x="59" y="149"/>
                    </a:lnTo>
                    <a:lnTo>
                      <a:pt x="51" y="161"/>
                    </a:lnTo>
                    <a:lnTo>
                      <a:pt x="42" y="177"/>
                    </a:lnTo>
                    <a:lnTo>
                      <a:pt x="35" y="191"/>
                    </a:lnTo>
                    <a:lnTo>
                      <a:pt x="34" y="197"/>
                    </a:lnTo>
                    <a:lnTo>
                      <a:pt x="32" y="202"/>
                    </a:lnTo>
                    <a:lnTo>
                      <a:pt x="32" y="202"/>
                    </a:lnTo>
                    <a:lnTo>
                      <a:pt x="34" y="215"/>
                    </a:lnTo>
                    <a:lnTo>
                      <a:pt x="34" y="215"/>
                    </a:lnTo>
                    <a:lnTo>
                      <a:pt x="35" y="227"/>
                    </a:lnTo>
                    <a:lnTo>
                      <a:pt x="35" y="234"/>
                    </a:lnTo>
                    <a:lnTo>
                      <a:pt x="34" y="241"/>
                    </a:lnTo>
                    <a:lnTo>
                      <a:pt x="31" y="248"/>
                    </a:lnTo>
                    <a:lnTo>
                      <a:pt x="27" y="257"/>
                    </a:lnTo>
                    <a:lnTo>
                      <a:pt x="21" y="267"/>
                    </a:lnTo>
                    <a:lnTo>
                      <a:pt x="13" y="276"/>
                    </a:lnTo>
                    <a:lnTo>
                      <a:pt x="13" y="276"/>
                    </a:lnTo>
                    <a:lnTo>
                      <a:pt x="7" y="283"/>
                    </a:lnTo>
                    <a:lnTo>
                      <a:pt x="3" y="292"/>
                    </a:lnTo>
                    <a:lnTo>
                      <a:pt x="0" y="299"/>
                    </a:lnTo>
                    <a:lnTo>
                      <a:pt x="0" y="306"/>
                    </a:lnTo>
                    <a:lnTo>
                      <a:pt x="0" y="313"/>
                    </a:lnTo>
                    <a:lnTo>
                      <a:pt x="2" y="320"/>
                    </a:lnTo>
                    <a:lnTo>
                      <a:pt x="7" y="332"/>
                    </a:lnTo>
                    <a:lnTo>
                      <a:pt x="7" y="332"/>
                    </a:lnTo>
                    <a:lnTo>
                      <a:pt x="11" y="344"/>
                    </a:lnTo>
                    <a:lnTo>
                      <a:pt x="13" y="351"/>
                    </a:lnTo>
                    <a:lnTo>
                      <a:pt x="13" y="356"/>
                    </a:lnTo>
                    <a:lnTo>
                      <a:pt x="13" y="356"/>
                    </a:lnTo>
                    <a:lnTo>
                      <a:pt x="16" y="369"/>
                    </a:lnTo>
                    <a:lnTo>
                      <a:pt x="20" y="383"/>
                    </a:lnTo>
                    <a:lnTo>
                      <a:pt x="35" y="421"/>
                    </a:lnTo>
                    <a:lnTo>
                      <a:pt x="35" y="421"/>
                    </a:lnTo>
                    <a:lnTo>
                      <a:pt x="51" y="454"/>
                    </a:lnTo>
                    <a:lnTo>
                      <a:pt x="63" y="491"/>
                    </a:lnTo>
                    <a:lnTo>
                      <a:pt x="63" y="491"/>
                    </a:lnTo>
                    <a:lnTo>
                      <a:pt x="67" y="506"/>
                    </a:lnTo>
                    <a:lnTo>
                      <a:pt x="70" y="522"/>
                    </a:lnTo>
                    <a:lnTo>
                      <a:pt x="70" y="534"/>
                    </a:lnTo>
                    <a:lnTo>
                      <a:pt x="69" y="547"/>
                    </a:lnTo>
                    <a:lnTo>
                      <a:pt x="66" y="559"/>
                    </a:lnTo>
                    <a:lnTo>
                      <a:pt x="63" y="571"/>
                    </a:lnTo>
                    <a:lnTo>
                      <a:pt x="56" y="590"/>
                    </a:lnTo>
                    <a:lnTo>
                      <a:pt x="56" y="590"/>
                    </a:lnTo>
                    <a:lnTo>
                      <a:pt x="51" y="603"/>
                    </a:lnTo>
                    <a:lnTo>
                      <a:pt x="46" y="614"/>
                    </a:lnTo>
                    <a:lnTo>
                      <a:pt x="46" y="614"/>
                    </a:lnTo>
                    <a:lnTo>
                      <a:pt x="44" y="625"/>
                    </a:lnTo>
                    <a:lnTo>
                      <a:pt x="38" y="634"/>
                    </a:lnTo>
                    <a:lnTo>
                      <a:pt x="31" y="642"/>
                    </a:lnTo>
                    <a:lnTo>
                      <a:pt x="24" y="650"/>
                    </a:lnTo>
                    <a:lnTo>
                      <a:pt x="11" y="662"/>
                    </a:lnTo>
                    <a:lnTo>
                      <a:pt x="4" y="666"/>
                    </a:lnTo>
                    <a:lnTo>
                      <a:pt x="4" y="666"/>
                    </a:lnTo>
                    <a:lnTo>
                      <a:pt x="9" y="670"/>
                    </a:lnTo>
                    <a:lnTo>
                      <a:pt x="9" y="670"/>
                    </a:lnTo>
                    <a:lnTo>
                      <a:pt x="21" y="667"/>
                    </a:lnTo>
                    <a:lnTo>
                      <a:pt x="251" y="65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2" name="Freeform 89"/>
              <p:cNvSpPr>
                <a:spLocks/>
              </p:cNvSpPr>
              <p:nvPr/>
            </p:nvSpPr>
            <p:spPr bwMode="auto">
              <a:xfrm>
                <a:off x="3332163" y="2921000"/>
                <a:ext cx="398463" cy="717550"/>
              </a:xfrm>
              <a:custGeom>
                <a:avLst/>
                <a:gdLst>
                  <a:gd name="T0" fmla="*/ 471 w 502"/>
                  <a:gd name="T1" fmla="*/ 677 h 904"/>
                  <a:gd name="T2" fmla="*/ 489 w 502"/>
                  <a:gd name="T3" fmla="*/ 645 h 904"/>
                  <a:gd name="T4" fmla="*/ 502 w 502"/>
                  <a:gd name="T5" fmla="*/ 603 h 904"/>
                  <a:gd name="T6" fmla="*/ 491 w 502"/>
                  <a:gd name="T7" fmla="*/ 530 h 904"/>
                  <a:gd name="T8" fmla="*/ 495 w 502"/>
                  <a:gd name="T9" fmla="*/ 416 h 904"/>
                  <a:gd name="T10" fmla="*/ 478 w 502"/>
                  <a:gd name="T11" fmla="*/ 301 h 904"/>
                  <a:gd name="T12" fmla="*/ 471 w 502"/>
                  <a:gd name="T13" fmla="*/ 130 h 904"/>
                  <a:gd name="T14" fmla="*/ 450 w 502"/>
                  <a:gd name="T15" fmla="*/ 93 h 904"/>
                  <a:gd name="T16" fmla="*/ 445 w 502"/>
                  <a:gd name="T17" fmla="*/ 66 h 904"/>
                  <a:gd name="T18" fmla="*/ 419 w 502"/>
                  <a:gd name="T19" fmla="*/ 37 h 904"/>
                  <a:gd name="T20" fmla="*/ 414 w 502"/>
                  <a:gd name="T21" fmla="*/ 18 h 904"/>
                  <a:gd name="T22" fmla="*/ 90 w 502"/>
                  <a:gd name="T23" fmla="*/ 14 h 904"/>
                  <a:gd name="T24" fmla="*/ 97 w 502"/>
                  <a:gd name="T25" fmla="*/ 34 h 904"/>
                  <a:gd name="T26" fmla="*/ 107 w 502"/>
                  <a:gd name="T27" fmla="*/ 56 h 904"/>
                  <a:gd name="T28" fmla="*/ 128 w 502"/>
                  <a:gd name="T29" fmla="*/ 72 h 904"/>
                  <a:gd name="T30" fmla="*/ 141 w 502"/>
                  <a:gd name="T31" fmla="*/ 143 h 904"/>
                  <a:gd name="T32" fmla="*/ 128 w 502"/>
                  <a:gd name="T33" fmla="*/ 178 h 904"/>
                  <a:gd name="T34" fmla="*/ 75 w 502"/>
                  <a:gd name="T35" fmla="*/ 191 h 904"/>
                  <a:gd name="T36" fmla="*/ 51 w 502"/>
                  <a:gd name="T37" fmla="*/ 210 h 904"/>
                  <a:gd name="T38" fmla="*/ 49 w 502"/>
                  <a:gd name="T39" fmla="*/ 248 h 904"/>
                  <a:gd name="T40" fmla="*/ 55 w 502"/>
                  <a:gd name="T41" fmla="*/ 294 h 904"/>
                  <a:gd name="T42" fmla="*/ 49 w 502"/>
                  <a:gd name="T43" fmla="*/ 320 h 904"/>
                  <a:gd name="T44" fmla="*/ 27 w 502"/>
                  <a:gd name="T45" fmla="*/ 329 h 904"/>
                  <a:gd name="T46" fmla="*/ 16 w 502"/>
                  <a:gd name="T47" fmla="*/ 353 h 904"/>
                  <a:gd name="T48" fmla="*/ 5 w 502"/>
                  <a:gd name="T49" fmla="*/ 391 h 904"/>
                  <a:gd name="T50" fmla="*/ 2 w 502"/>
                  <a:gd name="T51" fmla="*/ 436 h 904"/>
                  <a:gd name="T52" fmla="*/ 48 w 502"/>
                  <a:gd name="T53" fmla="*/ 497 h 904"/>
                  <a:gd name="T54" fmla="*/ 84 w 502"/>
                  <a:gd name="T55" fmla="*/ 547 h 904"/>
                  <a:gd name="T56" fmla="*/ 108 w 502"/>
                  <a:gd name="T57" fmla="*/ 596 h 904"/>
                  <a:gd name="T58" fmla="*/ 129 w 502"/>
                  <a:gd name="T59" fmla="*/ 600 h 904"/>
                  <a:gd name="T60" fmla="*/ 155 w 502"/>
                  <a:gd name="T61" fmla="*/ 600 h 904"/>
                  <a:gd name="T62" fmla="*/ 177 w 502"/>
                  <a:gd name="T63" fmla="*/ 625 h 904"/>
                  <a:gd name="T64" fmla="*/ 173 w 502"/>
                  <a:gd name="T65" fmla="*/ 668 h 904"/>
                  <a:gd name="T66" fmla="*/ 173 w 502"/>
                  <a:gd name="T67" fmla="*/ 712 h 904"/>
                  <a:gd name="T68" fmla="*/ 190 w 502"/>
                  <a:gd name="T69" fmla="*/ 741 h 904"/>
                  <a:gd name="T70" fmla="*/ 220 w 502"/>
                  <a:gd name="T71" fmla="*/ 775 h 904"/>
                  <a:gd name="T72" fmla="*/ 268 w 502"/>
                  <a:gd name="T73" fmla="*/ 803 h 904"/>
                  <a:gd name="T74" fmla="*/ 278 w 502"/>
                  <a:gd name="T75" fmla="*/ 828 h 904"/>
                  <a:gd name="T76" fmla="*/ 282 w 502"/>
                  <a:gd name="T77" fmla="*/ 867 h 904"/>
                  <a:gd name="T78" fmla="*/ 304 w 502"/>
                  <a:gd name="T79" fmla="*/ 897 h 904"/>
                  <a:gd name="T80" fmla="*/ 327 w 502"/>
                  <a:gd name="T81" fmla="*/ 891 h 904"/>
                  <a:gd name="T82" fmla="*/ 349 w 502"/>
                  <a:gd name="T83" fmla="*/ 870 h 904"/>
                  <a:gd name="T84" fmla="*/ 377 w 502"/>
                  <a:gd name="T85" fmla="*/ 879 h 904"/>
                  <a:gd name="T86" fmla="*/ 400 w 502"/>
                  <a:gd name="T87" fmla="*/ 879 h 904"/>
                  <a:gd name="T88" fmla="*/ 405 w 502"/>
                  <a:gd name="T89" fmla="*/ 858 h 904"/>
                  <a:gd name="T90" fmla="*/ 411 w 502"/>
                  <a:gd name="T91" fmla="*/ 837 h 904"/>
                  <a:gd name="T92" fmla="*/ 435 w 502"/>
                  <a:gd name="T93" fmla="*/ 838 h 904"/>
                  <a:gd name="T94" fmla="*/ 452 w 502"/>
                  <a:gd name="T95" fmla="*/ 838 h 904"/>
                  <a:gd name="T96" fmla="*/ 447 w 502"/>
                  <a:gd name="T97" fmla="*/ 799 h 904"/>
                  <a:gd name="T98" fmla="*/ 449 w 502"/>
                  <a:gd name="T99" fmla="*/ 762 h 904"/>
                  <a:gd name="T100" fmla="*/ 459 w 502"/>
                  <a:gd name="T101" fmla="*/ 74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2" h="904">
                    <a:moveTo>
                      <a:pt x="464" y="694"/>
                    </a:moveTo>
                    <a:lnTo>
                      <a:pt x="464" y="694"/>
                    </a:lnTo>
                    <a:lnTo>
                      <a:pt x="464" y="688"/>
                    </a:lnTo>
                    <a:lnTo>
                      <a:pt x="467" y="684"/>
                    </a:lnTo>
                    <a:lnTo>
                      <a:pt x="471" y="677"/>
                    </a:lnTo>
                    <a:lnTo>
                      <a:pt x="471" y="677"/>
                    </a:lnTo>
                    <a:lnTo>
                      <a:pt x="480" y="666"/>
                    </a:lnTo>
                    <a:lnTo>
                      <a:pt x="484" y="657"/>
                    </a:lnTo>
                    <a:lnTo>
                      <a:pt x="489" y="646"/>
                    </a:lnTo>
                    <a:lnTo>
                      <a:pt x="489" y="645"/>
                    </a:lnTo>
                    <a:lnTo>
                      <a:pt x="489" y="645"/>
                    </a:lnTo>
                    <a:lnTo>
                      <a:pt x="498" y="624"/>
                    </a:lnTo>
                    <a:lnTo>
                      <a:pt x="501" y="617"/>
                    </a:lnTo>
                    <a:lnTo>
                      <a:pt x="502" y="610"/>
                    </a:lnTo>
                    <a:lnTo>
                      <a:pt x="502" y="603"/>
                    </a:lnTo>
                    <a:lnTo>
                      <a:pt x="501" y="596"/>
                    </a:lnTo>
                    <a:lnTo>
                      <a:pt x="498" y="576"/>
                    </a:lnTo>
                    <a:lnTo>
                      <a:pt x="498" y="576"/>
                    </a:lnTo>
                    <a:lnTo>
                      <a:pt x="492" y="554"/>
                    </a:lnTo>
                    <a:lnTo>
                      <a:pt x="491" y="530"/>
                    </a:lnTo>
                    <a:lnTo>
                      <a:pt x="491" y="502"/>
                    </a:lnTo>
                    <a:lnTo>
                      <a:pt x="495" y="464"/>
                    </a:lnTo>
                    <a:lnTo>
                      <a:pt x="495" y="464"/>
                    </a:lnTo>
                    <a:lnTo>
                      <a:pt x="495" y="441"/>
                    </a:lnTo>
                    <a:lnTo>
                      <a:pt x="495" y="416"/>
                    </a:lnTo>
                    <a:lnTo>
                      <a:pt x="494" y="392"/>
                    </a:lnTo>
                    <a:lnTo>
                      <a:pt x="491" y="370"/>
                    </a:lnTo>
                    <a:lnTo>
                      <a:pt x="484" y="329"/>
                    </a:lnTo>
                    <a:lnTo>
                      <a:pt x="478" y="301"/>
                    </a:lnTo>
                    <a:lnTo>
                      <a:pt x="478" y="301"/>
                    </a:lnTo>
                    <a:lnTo>
                      <a:pt x="475" y="287"/>
                    </a:lnTo>
                    <a:lnTo>
                      <a:pt x="473" y="265"/>
                    </a:lnTo>
                    <a:lnTo>
                      <a:pt x="471" y="209"/>
                    </a:lnTo>
                    <a:lnTo>
                      <a:pt x="471" y="157"/>
                    </a:lnTo>
                    <a:lnTo>
                      <a:pt x="471" y="130"/>
                    </a:lnTo>
                    <a:lnTo>
                      <a:pt x="471" y="130"/>
                    </a:lnTo>
                    <a:lnTo>
                      <a:pt x="467" y="125"/>
                    </a:lnTo>
                    <a:lnTo>
                      <a:pt x="460" y="114"/>
                    </a:lnTo>
                    <a:lnTo>
                      <a:pt x="453" y="100"/>
                    </a:lnTo>
                    <a:lnTo>
                      <a:pt x="450" y="93"/>
                    </a:lnTo>
                    <a:lnTo>
                      <a:pt x="449" y="86"/>
                    </a:lnTo>
                    <a:lnTo>
                      <a:pt x="449" y="86"/>
                    </a:lnTo>
                    <a:lnTo>
                      <a:pt x="449" y="80"/>
                    </a:lnTo>
                    <a:lnTo>
                      <a:pt x="447" y="73"/>
                    </a:lnTo>
                    <a:lnTo>
                      <a:pt x="445" y="66"/>
                    </a:lnTo>
                    <a:lnTo>
                      <a:pt x="440" y="59"/>
                    </a:lnTo>
                    <a:lnTo>
                      <a:pt x="430" y="46"/>
                    </a:lnTo>
                    <a:lnTo>
                      <a:pt x="425" y="41"/>
                    </a:lnTo>
                    <a:lnTo>
                      <a:pt x="419" y="37"/>
                    </a:lnTo>
                    <a:lnTo>
                      <a:pt x="419" y="37"/>
                    </a:lnTo>
                    <a:lnTo>
                      <a:pt x="414" y="31"/>
                    </a:lnTo>
                    <a:lnTo>
                      <a:pt x="412" y="25"/>
                    </a:lnTo>
                    <a:lnTo>
                      <a:pt x="412" y="25"/>
                    </a:lnTo>
                    <a:lnTo>
                      <a:pt x="412" y="23"/>
                    </a:lnTo>
                    <a:lnTo>
                      <a:pt x="414" y="18"/>
                    </a:lnTo>
                    <a:lnTo>
                      <a:pt x="416" y="10"/>
                    </a:lnTo>
                    <a:lnTo>
                      <a:pt x="423" y="2"/>
                    </a:lnTo>
                    <a:lnTo>
                      <a:pt x="423" y="2"/>
                    </a:lnTo>
                    <a:lnTo>
                      <a:pt x="416" y="0"/>
                    </a:lnTo>
                    <a:lnTo>
                      <a:pt x="90" y="14"/>
                    </a:lnTo>
                    <a:lnTo>
                      <a:pt x="90" y="14"/>
                    </a:lnTo>
                    <a:lnTo>
                      <a:pt x="94" y="18"/>
                    </a:lnTo>
                    <a:lnTo>
                      <a:pt x="96" y="23"/>
                    </a:lnTo>
                    <a:lnTo>
                      <a:pt x="97" y="34"/>
                    </a:lnTo>
                    <a:lnTo>
                      <a:pt x="97" y="34"/>
                    </a:lnTo>
                    <a:lnTo>
                      <a:pt x="97" y="44"/>
                    </a:lnTo>
                    <a:lnTo>
                      <a:pt x="97" y="44"/>
                    </a:lnTo>
                    <a:lnTo>
                      <a:pt x="100" y="49"/>
                    </a:lnTo>
                    <a:lnTo>
                      <a:pt x="103" y="53"/>
                    </a:lnTo>
                    <a:lnTo>
                      <a:pt x="107" y="56"/>
                    </a:lnTo>
                    <a:lnTo>
                      <a:pt x="111" y="59"/>
                    </a:lnTo>
                    <a:lnTo>
                      <a:pt x="111" y="59"/>
                    </a:lnTo>
                    <a:lnTo>
                      <a:pt x="117" y="62"/>
                    </a:lnTo>
                    <a:lnTo>
                      <a:pt x="122" y="66"/>
                    </a:lnTo>
                    <a:lnTo>
                      <a:pt x="128" y="72"/>
                    </a:lnTo>
                    <a:lnTo>
                      <a:pt x="131" y="80"/>
                    </a:lnTo>
                    <a:lnTo>
                      <a:pt x="131" y="80"/>
                    </a:lnTo>
                    <a:lnTo>
                      <a:pt x="136" y="102"/>
                    </a:lnTo>
                    <a:lnTo>
                      <a:pt x="141" y="130"/>
                    </a:lnTo>
                    <a:lnTo>
                      <a:pt x="141" y="143"/>
                    </a:lnTo>
                    <a:lnTo>
                      <a:pt x="139" y="156"/>
                    </a:lnTo>
                    <a:lnTo>
                      <a:pt x="138" y="165"/>
                    </a:lnTo>
                    <a:lnTo>
                      <a:pt x="133" y="174"/>
                    </a:lnTo>
                    <a:lnTo>
                      <a:pt x="133" y="174"/>
                    </a:lnTo>
                    <a:lnTo>
                      <a:pt x="128" y="178"/>
                    </a:lnTo>
                    <a:lnTo>
                      <a:pt x="121" y="181"/>
                    </a:lnTo>
                    <a:lnTo>
                      <a:pt x="100" y="185"/>
                    </a:lnTo>
                    <a:lnTo>
                      <a:pt x="100" y="185"/>
                    </a:lnTo>
                    <a:lnTo>
                      <a:pt x="87" y="186"/>
                    </a:lnTo>
                    <a:lnTo>
                      <a:pt x="75" y="191"/>
                    </a:lnTo>
                    <a:lnTo>
                      <a:pt x="63" y="195"/>
                    </a:lnTo>
                    <a:lnTo>
                      <a:pt x="59" y="198"/>
                    </a:lnTo>
                    <a:lnTo>
                      <a:pt x="55" y="202"/>
                    </a:lnTo>
                    <a:lnTo>
                      <a:pt x="55" y="202"/>
                    </a:lnTo>
                    <a:lnTo>
                      <a:pt x="51" y="210"/>
                    </a:lnTo>
                    <a:lnTo>
                      <a:pt x="48" y="219"/>
                    </a:lnTo>
                    <a:lnTo>
                      <a:pt x="48" y="227"/>
                    </a:lnTo>
                    <a:lnTo>
                      <a:pt x="48" y="237"/>
                    </a:lnTo>
                    <a:lnTo>
                      <a:pt x="48" y="237"/>
                    </a:lnTo>
                    <a:lnTo>
                      <a:pt x="49" y="248"/>
                    </a:lnTo>
                    <a:lnTo>
                      <a:pt x="49" y="262"/>
                    </a:lnTo>
                    <a:lnTo>
                      <a:pt x="49" y="262"/>
                    </a:lnTo>
                    <a:lnTo>
                      <a:pt x="51" y="272"/>
                    </a:lnTo>
                    <a:lnTo>
                      <a:pt x="52" y="280"/>
                    </a:lnTo>
                    <a:lnTo>
                      <a:pt x="55" y="294"/>
                    </a:lnTo>
                    <a:lnTo>
                      <a:pt x="55" y="294"/>
                    </a:lnTo>
                    <a:lnTo>
                      <a:pt x="56" y="301"/>
                    </a:lnTo>
                    <a:lnTo>
                      <a:pt x="58" y="308"/>
                    </a:lnTo>
                    <a:lnTo>
                      <a:pt x="55" y="314"/>
                    </a:lnTo>
                    <a:lnTo>
                      <a:pt x="49" y="320"/>
                    </a:lnTo>
                    <a:lnTo>
                      <a:pt x="49" y="320"/>
                    </a:lnTo>
                    <a:lnTo>
                      <a:pt x="41" y="324"/>
                    </a:lnTo>
                    <a:lnTo>
                      <a:pt x="33" y="327"/>
                    </a:lnTo>
                    <a:lnTo>
                      <a:pt x="33" y="327"/>
                    </a:lnTo>
                    <a:lnTo>
                      <a:pt x="27" y="329"/>
                    </a:lnTo>
                    <a:lnTo>
                      <a:pt x="23" y="332"/>
                    </a:lnTo>
                    <a:lnTo>
                      <a:pt x="19" y="336"/>
                    </a:lnTo>
                    <a:lnTo>
                      <a:pt x="16" y="343"/>
                    </a:lnTo>
                    <a:lnTo>
                      <a:pt x="16" y="343"/>
                    </a:lnTo>
                    <a:lnTo>
                      <a:pt x="16" y="353"/>
                    </a:lnTo>
                    <a:lnTo>
                      <a:pt x="16" y="353"/>
                    </a:lnTo>
                    <a:lnTo>
                      <a:pt x="14" y="366"/>
                    </a:lnTo>
                    <a:lnTo>
                      <a:pt x="12" y="377"/>
                    </a:lnTo>
                    <a:lnTo>
                      <a:pt x="7" y="387"/>
                    </a:lnTo>
                    <a:lnTo>
                      <a:pt x="5" y="391"/>
                    </a:lnTo>
                    <a:lnTo>
                      <a:pt x="2" y="395"/>
                    </a:lnTo>
                    <a:lnTo>
                      <a:pt x="2" y="395"/>
                    </a:lnTo>
                    <a:lnTo>
                      <a:pt x="0" y="408"/>
                    </a:lnTo>
                    <a:lnTo>
                      <a:pt x="0" y="422"/>
                    </a:lnTo>
                    <a:lnTo>
                      <a:pt x="2" y="436"/>
                    </a:lnTo>
                    <a:lnTo>
                      <a:pt x="5" y="441"/>
                    </a:lnTo>
                    <a:lnTo>
                      <a:pt x="7" y="447"/>
                    </a:lnTo>
                    <a:lnTo>
                      <a:pt x="7" y="447"/>
                    </a:lnTo>
                    <a:lnTo>
                      <a:pt x="27" y="471"/>
                    </a:lnTo>
                    <a:lnTo>
                      <a:pt x="48" y="497"/>
                    </a:lnTo>
                    <a:lnTo>
                      <a:pt x="48" y="497"/>
                    </a:lnTo>
                    <a:lnTo>
                      <a:pt x="66" y="520"/>
                    </a:lnTo>
                    <a:lnTo>
                      <a:pt x="66" y="520"/>
                    </a:lnTo>
                    <a:lnTo>
                      <a:pt x="77" y="534"/>
                    </a:lnTo>
                    <a:lnTo>
                      <a:pt x="84" y="547"/>
                    </a:lnTo>
                    <a:lnTo>
                      <a:pt x="96" y="570"/>
                    </a:lnTo>
                    <a:lnTo>
                      <a:pt x="96" y="570"/>
                    </a:lnTo>
                    <a:lnTo>
                      <a:pt x="103" y="583"/>
                    </a:lnTo>
                    <a:lnTo>
                      <a:pt x="108" y="596"/>
                    </a:lnTo>
                    <a:lnTo>
                      <a:pt x="108" y="596"/>
                    </a:lnTo>
                    <a:lnTo>
                      <a:pt x="114" y="601"/>
                    </a:lnTo>
                    <a:lnTo>
                      <a:pt x="118" y="603"/>
                    </a:lnTo>
                    <a:lnTo>
                      <a:pt x="124" y="603"/>
                    </a:lnTo>
                    <a:lnTo>
                      <a:pt x="129" y="600"/>
                    </a:lnTo>
                    <a:lnTo>
                      <a:pt x="129" y="600"/>
                    </a:lnTo>
                    <a:lnTo>
                      <a:pt x="136" y="597"/>
                    </a:lnTo>
                    <a:lnTo>
                      <a:pt x="143" y="596"/>
                    </a:lnTo>
                    <a:lnTo>
                      <a:pt x="146" y="597"/>
                    </a:lnTo>
                    <a:lnTo>
                      <a:pt x="150" y="597"/>
                    </a:lnTo>
                    <a:lnTo>
                      <a:pt x="155" y="600"/>
                    </a:lnTo>
                    <a:lnTo>
                      <a:pt x="159" y="604"/>
                    </a:lnTo>
                    <a:lnTo>
                      <a:pt x="163" y="607"/>
                    </a:lnTo>
                    <a:lnTo>
                      <a:pt x="163" y="607"/>
                    </a:lnTo>
                    <a:lnTo>
                      <a:pt x="174" y="619"/>
                    </a:lnTo>
                    <a:lnTo>
                      <a:pt x="177" y="625"/>
                    </a:lnTo>
                    <a:lnTo>
                      <a:pt x="180" y="631"/>
                    </a:lnTo>
                    <a:lnTo>
                      <a:pt x="180" y="636"/>
                    </a:lnTo>
                    <a:lnTo>
                      <a:pt x="178" y="645"/>
                    </a:lnTo>
                    <a:lnTo>
                      <a:pt x="173" y="668"/>
                    </a:lnTo>
                    <a:lnTo>
                      <a:pt x="173" y="668"/>
                    </a:lnTo>
                    <a:lnTo>
                      <a:pt x="171" y="680"/>
                    </a:lnTo>
                    <a:lnTo>
                      <a:pt x="170" y="689"/>
                    </a:lnTo>
                    <a:lnTo>
                      <a:pt x="170" y="698"/>
                    </a:lnTo>
                    <a:lnTo>
                      <a:pt x="171" y="705"/>
                    </a:lnTo>
                    <a:lnTo>
                      <a:pt x="173" y="712"/>
                    </a:lnTo>
                    <a:lnTo>
                      <a:pt x="176" y="717"/>
                    </a:lnTo>
                    <a:lnTo>
                      <a:pt x="183" y="727"/>
                    </a:lnTo>
                    <a:lnTo>
                      <a:pt x="183" y="727"/>
                    </a:lnTo>
                    <a:lnTo>
                      <a:pt x="190" y="741"/>
                    </a:lnTo>
                    <a:lnTo>
                      <a:pt x="190" y="741"/>
                    </a:lnTo>
                    <a:lnTo>
                      <a:pt x="198" y="755"/>
                    </a:lnTo>
                    <a:lnTo>
                      <a:pt x="205" y="765"/>
                    </a:lnTo>
                    <a:lnTo>
                      <a:pt x="212" y="771"/>
                    </a:lnTo>
                    <a:lnTo>
                      <a:pt x="220" y="775"/>
                    </a:lnTo>
                    <a:lnTo>
                      <a:pt x="220" y="775"/>
                    </a:lnTo>
                    <a:lnTo>
                      <a:pt x="230" y="778"/>
                    </a:lnTo>
                    <a:lnTo>
                      <a:pt x="246" y="785"/>
                    </a:lnTo>
                    <a:lnTo>
                      <a:pt x="254" y="789"/>
                    </a:lnTo>
                    <a:lnTo>
                      <a:pt x="261" y="796"/>
                    </a:lnTo>
                    <a:lnTo>
                      <a:pt x="268" y="803"/>
                    </a:lnTo>
                    <a:lnTo>
                      <a:pt x="271" y="811"/>
                    </a:lnTo>
                    <a:lnTo>
                      <a:pt x="271" y="811"/>
                    </a:lnTo>
                    <a:lnTo>
                      <a:pt x="275" y="821"/>
                    </a:lnTo>
                    <a:lnTo>
                      <a:pt x="278" y="828"/>
                    </a:lnTo>
                    <a:lnTo>
                      <a:pt x="278" y="828"/>
                    </a:lnTo>
                    <a:lnTo>
                      <a:pt x="281" y="837"/>
                    </a:lnTo>
                    <a:lnTo>
                      <a:pt x="282" y="844"/>
                    </a:lnTo>
                    <a:lnTo>
                      <a:pt x="283" y="855"/>
                    </a:lnTo>
                    <a:lnTo>
                      <a:pt x="282" y="867"/>
                    </a:lnTo>
                    <a:lnTo>
                      <a:pt x="282" y="867"/>
                    </a:lnTo>
                    <a:lnTo>
                      <a:pt x="283" y="874"/>
                    </a:lnTo>
                    <a:lnTo>
                      <a:pt x="285" y="881"/>
                    </a:lnTo>
                    <a:lnTo>
                      <a:pt x="289" y="886"/>
                    </a:lnTo>
                    <a:lnTo>
                      <a:pt x="293" y="891"/>
                    </a:lnTo>
                    <a:lnTo>
                      <a:pt x="304" y="897"/>
                    </a:lnTo>
                    <a:lnTo>
                      <a:pt x="316" y="902"/>
                    </a:lnTo>
                    <a:lnTo>
                      <a:pt x="316" y="902"/>
                    </a:lnTo>
                    <a:lnTo>
                      <a:pt x="320" y="904"/>
                    </a:lnTo>
                    <a:lnTo>
                      <a:pt x="320" y="904"/>
                    </a:lnTo>
                    <a:lnTo>
                      <a:pt x="327" y="891"/>
                    </a:lnTo>
                    <a:lnTo>
                      <a:pt x="334" y="881"/>
                    </a:lnTo>
                    <a:lnTo>
                      <a:pt x="341" y="873"/>
                    </a:lnTo>
                    <a:lnTo>
                      <a:pt x="345" y="870"/>
                    </a:lnTo>
                    <a:lnTo>
                      <a:pt x="349" y="870"/>
                    </a:lnTo>
                    <a:lnTo>
                      <a:pt x="349" y="870"/>
                    </a:lnTo>
                    <a:lnTo>
                      <a:pt x="355" y="870"/>
                    </a:lnTo>
                    <a:lnTo>
                      <a:pt x="359" y="872"/>
                    </a:lnTo>
                    <a:lnTo>
                      <a:pt x="369" y="876"/>
                    </a:lnTo>
                    <a:lnTo>
                      <a:pt x="369" y="876"/>
                    </a:lnTo>
                    <a:lnTo>
                      <a:pt x="377" y="879"/>
                    </a:lnTo>
                    <a:lnTo>
                      <a:pt x="384" y="881"/>
                    </a:lnTo>
                    <a:lnTo>
                      <a:pt x="391" y="881"/>
                    </a:lnTo>
                    <a:lnTo>
                      <a:pt x="395" y="880"/>
                    </a:lnTo>
                    <a:lnTo>
                      <a:pt x="400" y="879"/>
                    </a:lnTo>
                    <a:lnTo>
                      <a:pt x="400" y="879"/>
                    </a:lnTo>
                    <a:lnTo>
                      <a:pt x="404" y="874"/>
                    </a:lnTo>
                    <a:lnTo>
                      <a:pt x="405" y="869"/>
                    </a:lnTo>
                    <a:lnTo>
                      <a:pt x="407" y="863"/>
                    </a:lnTo>
                    <a:lnTo>
                      <a:pt x="405" y="858"/>
                    </a:lnTo>
                    <a:lnTo>
                      <a:pt x="405" y="858"/>
                    </a:lnTo>
                    <a:lnTo>
                      <a:pt x="405" y="852"/>
                    </a:lnTo>
                    <a:lnTo>
                      <a:pt x="405" y="846"/>
                    </a:lnTo>
                    <a:lnTo>
                      <a:pt x="407" y="841"/>
                    </a:lnTo>
                    <a:lnTo>
                      <a:pt x="411" y="837"/>
                    </a:lnTo>
                    <a:lnTo>
                      <a:pt x="411" y="837"/>
                    </a:lnTo>
                    <a:lnTo>
                      <a:pt x="415" y="834"/>
                    </a:lnTo>
                    <a:lnTo>
                      <a:pt x="422" y="834"/>
                    </a:lnTo>
                    <a:lnTo>
                      <a:pt x="428" y="837"/>
                    </a:lnTo>
                    <a:lnTo>
                      <a:pt x="435" y="838"/>
                    </a:lnTo>
                    <a:lnTo>
                      <a:pt x="435" y="838"/>
                    </a:lnTo>
                    <a:lnTo>
                      <a:pt x="443" y="841"/>
                    </a:lnTo>
                    <a:lnTo>
                      <a:pt x="447" y="842"/>
                    </a:lnTo>
                    <a:lnTo>
                      <a:pt x="450" y="841"/>
                    </a:lnTo>
                    <a:lnTo>
                      <a:pt x="450" y="841"/>
                    </a:lnTo>
                    <a:lnTo>
                      <a:pt x="452" y="838"/>
                    </a:lnTo>
                    <a:lnTo>
                      <a:pt x="453" y="835"/>
                    </a:lnTo>
                    <a:lnTo>
                      <a:pt x="453" y="825"/>
                    </a:lnTo>
                    <a:lnTo>
                      <a:pt x="453" y="825"/>
                    </a:lnTo>
                    <a:lnTo>
                      <a:pt x="447" y="799"/>
                    </a:lnTo>
                    <a:lnTo>
                      <a:pt x="447" y="799"/>
                    </a:lnTo>
                    <a:lnTo>
                      <a:pt x="445" y="782"/>
                    </a:lnTo>
                    <a:lnTo>
                      <a:pt x="445" y="775"/>
                    </a:lnTo>
                    <a:lnTo>
                      <a:pt x="447" y="766"/>
                    </a:lnTo>
                    <a:lnTo>
                      <a:pt x="447" y="766"/>
                    </a:lnTo>
                    <a:lnTo>
                      <a:pt x="449" y="762"/>
                    </a:lnTo>
                    <a:lnTo>
                      <a:pt x="452" y="759"/>
                    </a:lnTo>
                    <a:lnTo>
                      <a:pt x="461" y="754"/>
                    </a:lnTo>
                    <a:lnTo>
                      <a:pt x="461" y="754"/>
                    </a:lnTo>
                    <a:lnTo>
                      <a:pt x="460" y="747"/>
                    </a:lnTo>
                    <a:lnTo>
                      <a:pt x="459" y="740"/>
                    </a:lnTo>
                    <a:lnTo>
                      <a:pt x="460" y="722"/>
                    </a:lnTo>
                    <a:lnTo>
                      <a:pt x="464" y="694"/>
                    </a:lnTo>
                    <a:lnTo>
                      <a:pt x="464" y="694"/>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3" name="Freeform 90"/>
              <p:cNvSpPr>
                <a:spLocks/>
              </p:cNvSpPr>
              <p:nvPr/>
            </p:nvSpPr>
            <p:spPr bwMode="auto">
              <a:xfrm>
                <a:off x="4889500" y="2870200"/>
                <a:ext cx="133350" cy="317500"/>
              </a:xfrm>
              <a:custGeom>
                <a:avLst/>
                <a:gdLst>
                  <a:gd name="T0" fmla="*/ 161 w 168"/>
                  <a:gd name="T1" fmla="*/ 277 h 400"/>
                  <a:gd name="T2" fmla="*/ 168 w 168"/>
                  <a:gd name="T3" fmla="*/ 250 h 400"/>
                  <a:gd name="T4" fmla="*/ 166 w 168"/>
                  <a:gd name="T5" fmla="*/ 236 h 400"/>
                  <a:gd name="T6" fmla="*/ 155 w 168"/>
                  <a:gd name="T7" fmla="*/ 159 h 400"/>
                  <a:gd name="T8" fmla="*/ 152 w 168"/>
                  <a:gd name="T9" fmla="*/ 137 h 400"/>
                  <a:gd name="T10" fmla="*/ 138 w 168"/>
                  <a:gd name="T11" fmla="*/ 130 h 400"/>
                  <a:gd name="T12" fmla="*/ 120 w 168"/>
                  <a:gd name="T13" fmla="*/ 129 h 400"/>
                  <a:gd name="T14" fmla="*/ 140 w 168"/>
                  <a:gd name="T15" fmla="*/ 102 h 400"/>
                  <a:gd name="T16" fmla="*/ 140 w 168"/>
                  <a:gd name="T17" fmla="*/ 101 h 400"/>
                  <a:gd name="T18" fmla="*/ 84 w 168"/>
                  <a:gd name="T19" fmla="*/ 29 h 400"/>
                  <a:gd name="T20" fmla="*/ 32 w 168"/>
                  <a:gd name="T21" fmla="*/ 3 h 400"/>
                  <a:gd name="T22" fmla="*/ 26 w 168"/>
                  <a:gd name="T23" fmla="*/ 0 h 400"/>
                  <a:gd name="T24" fmla="*/ 22 w 168"/>
                  <a:gd name="T25" fmla="*/ 12 h 400"/>
                  <a:gd name="T26" fmla="*/ 15 w 168"/>
                  <a:gd name="T27" fmla="*/ 32 h 400"/>
                  <a:gd name="T28" fmla="*/ 5 w 168"/>
                  <a:gd name="T29" fmla="*/ 68 h 400"/>
                  <a:gd name="T30" fmla="*/ 5 w 168"/>
                  <a:gd name="T31" fmla="*/ 82 h 400"/>
                  <a:gd name="T32" fmla="*/ 12 w 168"/>
                  <a:gd name="T33" fmla="*/ 99 h 400"/>
                  <a:gd name="T34" fmla="*/ 12 w 168"/>
                  <a:gd name="T35" fmla="*/ 113 h 400"/>
                  <a:gd name="T36" fmla="*/ 12 w 168"/>
                  <a:gd name="T37" fmla="*/ 129 h 400"/>
                  <a:gd name="T38" fmla="*/ 14 w 168"/>
                  <a:gd name="T39" fmla="*/ 141 h 400"/>
                  <a:gd name="T40" fmla="*/ 17 w 168"/>
                  <a:gd name="T41" fmla="*/ 144 h 400"/>
                  <a:gd name="T42" fmla="*/ 22 w 168"/>
                  <a:gd name="T43" fmla="*/ 144 h 400"/>
                  <a:gd name="T44" fmla="*/ 29 w 168"/>
                  <a:gd name="T45" fmla="*/ 152 h 400"/>
                  <a:gd name="T46" fmla="*/ 32 w 168"/>
                  <a:gd name="T47" fmla="*/ 159 h 400"/>
                  <a:gd name="T48" fmla="*/ 52 w 168"/>
                  <a:gd name="T49" fmla="*/ 171 h 400"/>
                  <a:gd name="T50" fmla="*/ 66 w 168"/>
                  <a:gd name="T51" fmla="*/ 178 h 400"/>
                  <a:gd name="T52" fmla="*/ 74 w 168"/>
                  <a:gd name="T53" fmla="*/ 185 h 400"/>
                  <a:gd name="T54" fmla="*/ 80 w 168"/>
                  <a:gd name="T55" fmla="*/ 200 h 400"/>
                  <a:gd name="T56" fmla="*/ 80 w 168"/>
                  <a:gd name="T57" fmla="*/ 201 h 400"/>
                  <a:gd name="T58" fmla="*/ 43 w 168"/>
                  <a:gd name="T59" fmla="*/ 242 h 400"/>
                  <a:gd name="T60" fmla="*/ 36 w 168"/>
                  <a:gd name="T61" fmla="*/ 253 h 400"/>
                  <a:gd name="T62" fmla="*/ 12 w 168"/>
                  <a:gd name="T63" fmla="*/ 264 h 400"/>
                  <a:gd name="T64" fmla="*/ 5 w 168"/>
                  <a:gd name="T65" fmla="*/ 270 h 400"/>
                  <a:gd name="T66" fmla="*/ 8 w 168"/>
                  <a:gd name="T67" fmla="*/ 271 h 400"/>
                  <a:gd name="T68" fmla="*/ 7 w 168"/>
                  <a:gd name="T69" fmla="*/ 287 h 400"/>
                  <a:gd name="T70" fmla="*/ 7 w 168"/>
                  <a:gd name="T71" fmla="*/ 322 h 400"/>
                  <a:gd name="T72" fmla="*/ 40 w 168"/>
                  <a:gd name="T73" fmla="*/ 346 h 400"/>
                  <a:gd name="T74" fmla="*/ 73 w 168"/>
                  <a:gd name="T75" fmla="*/ 357 h 400"/>
                  <a:gd name="T76" fmla="*/ 95 w 168"/>
                  <a:gd name="T77" fmla="*/ 358 h 400"/>
                  <a:gd name="T78" fmla="*/ 101 w 168"/>
                  <a:gd name="T79" fmla="*/ 365 h 400"/>
                  <a:gd name="T80" fmla="*/ 98 w 168"/>
                  <a:gd name="T81" fmla="*/ 392 h 400"/>
                  <a:gd name="T82" fmla="*/ 102 w 168"/>
                  <a:gd name="T83" fmla="*/ 395 h 400"/>
                  <a:gd name="T84" fmla="*/ 122 w 168"/>
                  <a:gd name="T85" fmla="*/ 371 h 400"/>
                  <a:gd name="T86" fmla="*/ 124 w 168"/>
                  <a:gd name="T87" fmla="*/ 358 h 400"/>
                  <a:gd name="T88" fmla="*/ 119 w 168"/>
                  <a:gd name="T89" fmla="*/ 346 h 400"/>
                  <a:gd name="T90" fmla="*/ 113 w 168"/>
                  <a:gd name="T91" fmla="*/ 339 h 400"/>
                  <a:gd name="T92" fmla="*/ 116 w 168"/>
                  <a:gd name="T93" fmla="*/ 329 h 400"/>
                  <a:gd name="T94" fmla="*/ 138 w 168"/>
                  <a:gd name="T95" fmla="*/ 304 h 400"/>
                  <a:gd name="T96" fmla="*/ 155 w 168"/>
                  <a:gd name="T97" fmla="*/ 28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400">
                    <a:moveTo>
                      <a:pt x="155" y="287"/>
                    </a:moveTo>
                    <a:lnTo>
                      <a:pt x="155" y="287"/>
                    </a:lnTo>
                    <a:lnTo>
                      <a:pt x="161" y="277"/>
                    </a:lnTo>
                    <a:lnTo>
                      <a:pt x="165" y="264"/>
                    </a:lnTo>
                    <a:lnTo>
                      <a:pt x="166" y="257"/>
                    </a:lnTo>
                    <a:lnTo>
                      <a:pt x="168" y="250"/>
                    </a:lnTo>
                    <a:lnTo>
                      <a:pt x="168" y="243"/>
                    </a:lnTo>
                    <a:lnTo>
                      <a:pt x="166" y="236"/>
                    </a:lnTo>
                    <a:lnTo>
                      <a:pt x="166" y="236"/>
                    </a:lnTo>
                    <a:lnTo>
                      <a:pt x="162" y="217"/>
                    </a:lnTo>
                    <a:lnTo>
                      <a:pt x="158" y="187"/>
                    </a:lnTo>
                    <a:lnTo>
                      <a:pt x="155" y="159"/>
                    </a:lnTo>
                    <a:lnTo>
                      <a:pt x="154" y="141"/>
                    </a:lnTo>
                    <a:lnTo>
                      <a:pt x="154" y="141"/>
                    </a:lnTo>
                    <a:lnTo>
                      <a:pt x="152" y="137"/>
                    </a:lnTo>
                    <a:lnTo>
                      <a:pt x="150" y="134"/>
                    </a:lnTo>
                    <a:lnTo>
                      <a:pt x="144" y="131"/>
                    </a:lnTo>
                    <a:lnTo>
                      <a:pt x="138" y="130"/>
                    </a:lnTo>
                    <a:lnTo>
                      <a:pt x="127" y="129"/>
                    </a:lnTo>
                    <a:lnTo>
                      <a:pt x="122" y="129"/>
                    </a:lnTo>
                    <a:lnTo>
                      <a:pt x="120" y="129"/>
                    </a:lnTo>
                    <a:lnTo>
                      <a:pt x="140" y="102"/>
                    </a:lnTo>
                    <a:lnTo>
                      <a:pt x="140" y="102"/>
                    </a:lnTo>
                    <a:lnTo>
                      <a:pt x="140" y="102"/>
                    </a:lnTo>
                    <a:lnTo>
                      <a:pt x="140" y="101"/>
                    </a:lnTo>
                    <a:lnTo>
                      <a:pt x="140" y="101"/>
                    </a:lnTo>
                    <a:lnTo>
                      <a:pt x="140" y="101"/>
                    </a:lnTo>
                    <a:lnTo>
                      <a:pt x="136" y="50"/>
                    </a:lnTo>
                    <a:lnTo>
                      <a:pt x="136" y="50"/>
                    </a:lnTo>
                    <a:lnTo>
                      <a:pt x="84" y="29"/>
                    </a:lnTo>
                    <a:lnTo>
                      <a:pt x="50" y="14"/>
                    </a:lnTo>
                    <a:lnTo>
                      <a:pt x="39" y="7"/>
                    </a:lnTo>
                    <a:lnTo>
                      <a:pt x="32" y="3"/>
                    </a:lnTo>
                    <a:lnTo>
                      <a:pt x="32" y="3"/>
                    </a:lnTo>
                    <a:lnTo>
                      <a:pt x="26" y="0"/>
                    </a:lnTo>
                    <a:lnTo>
                      <a:pt x="26" y="0"/>
                    </a:lnTo>
                    <a:lnTo>
                      <a:pt x="25" y="5"/>
                    </a:lnTo>
                    <a:lnTo>
                      <a:pt x="22" y="12"/>
                    </a:lnTo>
                    <a:lnTo>
                      <a:pt x="22" y="12"/>
                    </a:lnTo>
                    <a:lnTo>
                      <a:pt x="19" y="22"/>
                    </a:lnTo>
                    <a:lnTo>
                      <a:pt x="15" y="32"/>
                    </a:lnTo>
                    <a:lnTo>
                      <a:pt x="15" y="32"/>
                    </a:lnTo>
                    <a:lnTo>
                      <a:pt x="11" y="45"/>
                    </a:lnTo>
                    <a:lnTo>
                      <a:pt x="7" y="57"/>
                    </a:lnTo>
                    <a:lnTo>
                      <a:pt x="5" y="68"/>
                    </a:lnTo>
                    <a:lnTo>
                      <a:pt x="4" y="77"/>
                    </a:lnTo>
                    <a:lnTo>
                      <a:pt x="4" y="77"/>
                    </a:lnTo>
                    <a:lnTo>
                      <a:pt x="5" y="82"/>
                    </a:lnTo>
                    <a:lnTo>
                      <a:pt x="8" y="88"/>
                    </a:lnTo>
                    <a:lnTo>
                      <a:pt x="8" y="88"/>
                    </a:lnTo>
                    <a:lnTo>
                      <a:pt x="12" y="99"/>
                    </a:lnTo>
                    <a:lnTo>
                      <a:pt x="14" y="106"/>
                    </a:lnTo>
                    <a:lnTo>
                      <a:pt x="12" y="113"/>
                    </a:lnTo>
                    <a:lnTo>
                      <a:pt x="12" y="113"/>
                    </a:lnTo>
                    <a:lnTo>
                      <a:pt x="12" y="124"/>
                    </a:lnTo>
                    <a:lnTo>
                      <a:pt x="12" y="129"/>
                    </a:lnTo>
                    <a:lnTo>
                      <a:pt x="12" y="129"/>
                    </a:lnTo>
                    <a:lnTo>
                      <a:pt x="12" y="138"/>
                    </a:lnTo>
                    <a:lnTo>
                      <a:pt x="12" y="138"/>
                    </a:lnTo>
                    <a:lnTo>
                      <a:pt x="14" y="141"/>
                    </a:lnTo>
                    <a:lnTo>
                      <a:pt x="14" y="144"/>
                    </a:lnTo>
                    <a:lnTo>
                      <a:pt x="14" y="144"/>
                    </a:lnTo>
                    <a:lnTo>
                      <a:pt x="17" y="144"/>
                    </a:lnTo>
                    <a:lnTo>
                      <a:pt x="19" y="144"/>
                    </a:lnTo>
                    <a:lnTo>
                      <a:pt x="19" y="144"/>
                    </a:lnTo>
                    <a:lnTo>
                      <a:pt x="22" y="144"/>
                    </a:lnTo>
                    <a:lnTo>
                      <a:pt x="25" y="144"/>
                    </a:lnTo>
                    <a:lnTo>
                      <a:pt x="28" y="147"/>
                    </a:lnTo>
                    <a:lnTo>
                      <a:pt x="29" y="152"/>
                    </a:lnTo>
                    <a:lnTo>
                      <a:pt x="29" y="152"/>
                    </a:lnTo>
                    <a:lnTo>
                      <a:pt x="31" y="157"/>
                    </a:lnTo>
                    <a:lnTo>
                      <a:pt x="32" y="159"/>
                    </a:lnTo>
                    <a:lnTo>
                      <a:pt x="38" y="165"/>
                    </a:lnTo>
                    <a:lnTo>
                      <a:pt x="45" y="168"/>
                    </a:lnTo>
                    <a:lnTo>
                      <a:pt x="52" y="171"/>
                    </a:lnTo>
                    <a:lnTo>
                      <a:pt x="52" y="171"/>
                    </a:lnTo>
                    <a:lnTo>
                      <a:pt x="59" y="173"/>
                    </a:lnTo>
                    <a:lnTo>
                      <a:pt x="66" y="178"/>
                    </a:lnTo>
                    <a:lnTo>
                      <a:pt x="66" y="178"/>
                    </a:lnTo>
                    <a:lnTo>
                      <a:pt x="71" y="180"/>
                    </a:lnTo>
                    <a:lnTo>
                      <a:pt x="74" y="185"/>
                    </a:lnTo>
                    <a:lnTo>
                      <a:pt x="78" y="192"/>
                    </a:lnTo>
                    <a:lnTo>
                      <a:pt x="80" y="197"/>
                    </a:lnTo>
                    <a:lnTo>
                      <a:pt x="80" y="200"/>
                    </a:lnTo>
                    <a:lnTo>
                      <a:pt x="80" y="200"/>
                    </a:lnTo>
                    <a:lnTo>
                      <a:pt x="80" y="201"/>
                    </a:lnTo>
                    <a:lnTo>
                      <a:pt x="80" y="201"/>
                    </a:lnTo>
                    <a:lnTo>
                      <a:pt x="66" y="214"/>
                    </a:lnTo>
                    <a:lnTo>
                      <a:pt x="54" y="228"/>
                    </a:lnTo>
                    <a:lnTo>
                      <a:pt x="43" y="242"/>
                    </a:lnTo>
                    <a:lnTo>
                      <a:pt x="43" y="242"/>
                    </a:lnTo>
                    <a:lnTo>
                      <a:pt x="40" y="249"/>
                    </a:lnTo>
                    <a:lnTo>
                      <a:pt x="36" y="253"/>
                    </a:lnTo>
                    <a:lnTo>
                      <a:pt x="28" y="259"/>
                    </a:lnTo>
                    <a:lnTo>
                      <a:pt x="19" y="263"/>
                    </a:lnTo>
                    <a:lnTo>
                      <a:pt x="12" y="264"/>
                    </a:lnTo>
                    <a:lnTo>
                      <a:pt x="12" y="264"/>
                    </a:lnTo>
                    <a:lnTo>
                      <a:pt x="7" y="266"/>
                    </a:lnTo>
                    <a:lnTo>
                      <a:pt x="5" y="270"/>
                    </a:lnTo>
                    <a:lnTo>
                      <a:pt x="5" y="270"/>
                    </a:lnTo>
                    <a:lnTo>
                      <a:pt x="8" y="271"/>
                    </a:lnTo>
                    <a:lnTo>
                      <a:pt x="8" y="271"/>
                    </a:lnTo>
                    <a:lnTo>
                      <a:pt x="10" y="274"/>
                    </a:lnTo>
                    <a:lnTo>
                      <a:pt x="10" y="277"/>
                    </a:lnTo>
                    <a:lnTo>
                      <a:pt x="7" y="287"/>
                    </a:lnTo>
                    <a:lnTo>
                      <a:pt x="0" y="301"/>
                    </a:lnTo>
                    <a:lnTo>
                      <a:pt x="7" y="322"/>
                    </a:lnTo>
                    <a:lnTo>
                      <a:pt x="7" y="322"/>
                    </a:lnTo>
                    <a:lnTo>
                      <a:pt x="25" y="335"/>
                    </a:lnTo>
                    <a:lnTo>
                      <a:pt x="40" y="346"/>
                    </a:lnTo>
                    <a:lnTo>
                      <a:pt x="40" y="346"/>
                    </a:lnTo>
                    <a:lnTo>
                      <a:pt x="50" y="351"/>
                    </a:lnTo>
                    <a:lnTo>
                      <a:pt x="60" y="356"/>
                    </a:lnTo>
                    <a:lnTo>
                      <a:pt x="73" y="357"/>
                    </a:lnTo>
                    <a:lnTo>
                      <a:pt x="88" y="357"/>
                    </a:lnTo>
                    <a:lnTo>
                      <a:pt x="88" y="357"/>
                    </a:lnTo>
                    <a:lnTo>
                      <a:pt x="95" y="358"/>
                    </a:lnTo>
                    <a:lnTo>
                      <a:pt x="99" y="361"/>
                    </a:lnTo>
                    <a:lnTo>
                      <a:pt x="99" y="361"/>
                    </a:lnTo>
                    <a:lnTo>
                      <a:pt x="101" y="365"/>
                    </a:lnTo>
                    <a:lnTo>
                      <a:pt x="102" y="371"/>
                    </a:lnTo>
                    <a:lnTo>
                      <a:pt x="101" y="382"/>
                    </a:lnTo>
                    <a:lnTo>
                      <a:pt x="98" y="392"/>
                    </a:lnTo>
                    <a:lnTo>
                      <a:pt x="95" y="400"/>
                    </a:lnTo>
                    <a:lnTo>
                      <a:pt x="95" y="400"/>
                    </a:lnTo>
                    <a:lnTo>
                      <a:pt x="102" y="395"/>
                    </a:lnTo>
                    <a:lnTo>
                      <a:pt x="110" y="388"/>
                    </a:lnTo>
                    <a:lnTo>
                      <a:pt x="119" y="377"/>
                    </a:lnTo>
                    <a:lnTo>
                      <a:pt x="122" y="371"/>
                    </a:lnTo>
                    <a:lnTo>
                      <a:pt x="124" y="365"/>
                    </a:lnTo>
                    <a:lnTo>
                      <a:pt x="124" y="365"/>
                    </a:lnTo>
                    <a:lnTo>
                      <a:pt x="124" y="358"/>
                    </a:lnTo>
                    <a:lnTo>
                      <a:pt x="123" y="354"/>
                    </a:lnTo>
                    <a:lnTo>
                      <a:pt x="122" y="350"/>
                    </a:lnTo>
                    <a:lnTo>
                      <a:pt x="119" y="346"/>
                    </a:lnTo>
                    <a:lnTo>
                      <a:pt x="119" y="346"/>
                    </a:lnTo>
                    <a:lnTo>
                      <a:pt x="116" y="342"/>
                    </a:lnTo>
                    <a:lnTo>
                      <a:pt x="113" y="339"/>
                    </a:lnTo>
                    <a:lnTo>
                      <a:pt x="113" y="335"/>
                    </a:lnTo>
                    <a:lnTo>
                      <a:pt x="116" y="329"/>
                    </a:lnTo>
                    <a:lnTo>
                      <a:pt x="116" y="329"/>
                    </a:lnTo>
                    <a:lnTo>
                      <a:pt x="120" y="323"/>
                    </a:lnTo>
                    <a:lnTo>
                      <a:pt x="126" y="316"/>
                    </a:lnTo>
                    <a:lnTo>
                      <a:pt x="138" y="304"/>
                    </a:lnTo>
                    <a:lnTo>
                      <a:pt x="138" y="304"/>
                    </a:lnTo>
                    <a:lnTo>
                      <a:pt x="148" y="294"/>
                    </a:lnTo>
                    <a:lnTo>
                      <a:pt x="155" y="287"/>
                    </a:lnTo>
                    <a:lnTo>
                      <a:pt x="155" y="287"/>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4" name="Freeform 91"/>
              <p:cNvSpPr>
                <a:spLocks/>
              </p:cNvSpPr>
              <p:nvPr/>
            </p:nvSpPr>
            <p:spPr bwMode="auto">
              <a:xfrm>
                <a:off x="4849813" y="3086100"/>
                <a:ext cx="114300" cy="171450"/>
              </a:xfrm>
              <a:custGeom>
                <a:avLst/>
                <a:gdLst>
                  <a:gd name="T0" fmla="*/ 59 w 145"/>
                  <a:gd name="T1" fmla="*/ 0 h 218"/>
                  <a:gd name="T2" fmla="*/ 55 w 145"/>
                  <a:gd name="T3" fmla="*/ 0 h 218"/>
                  <a:gd name="T4" fmla="*/ 28 w 145"/>
                  <a:gd name="T5" fmla="*/ 7 h 218"/>
                  <a:gd name="T6" fmla="*/ 7 w 145"/>
                  <a:gd name="T7" fmla="*/ 14 h 218"/>
                  <a:gd name="T8" fmla="*/ 16 w 145"/>
                  <a:gd name="T9" fmla="*/ 27 h 218"/>
                  <a:gd name="T10" fmla="*/ 16 w 145"/>
                  <a:gd name="T11" fmla="*/ 27 h 218"/>
                  <a:gd name="T12" fmla="*/ 39 w 145"/>
                  <a:gd name="T13" fmla="*/ 86 h 218"/>
                  <a:gd name="T14" fmla="*/ 44 w 145"/>
                  <a:gd name="T15" fmla="*/ 103 h 218"/>
                  <a:gd name="T16" fmla="*/ 45 w 145"/>
                  <a:gd name="T17" fmla="*/ 128 h 218"/>
                  <a:gd name="T18" fmla="*/ 46 w 145"/>
                  <a:gd name="T19" fmla="*/ 156 h 218"/>
                  <a:gd name="T20" fmla="*/ 48 w 145"/>
                  <a:gd name="T21" fmla="*/ 162 h 218"/>
                  <a:gd name="T22" fmla="*/ 52 w 145"/>
                  <a:gd name="T23" fmla="*/ 174 h 218"/>
                  <a:gd name="T24" fmla="*/ 56 w 145"/>
                  <a:gd name="T25" fmla="*/ 183 h 218"/>
                  <a:gd name="T26" fmla="*/ 58 w 145"/>
                  <a:gd name="T27" fmla="*/ 192 h 218"/>
                  <a:gd name="T28" fmla="*/ 59 w 145"/>
                  <a:gd name="T29" fmla="*/ 208 h 218"/>
                  <a:gd name="T30" fmla="*/ 62 w 145"/>
                  <a:gd name="T31" fmla="*/ 216 h 218"/>
                  <a:gd name="T32" fmla="*/ 65 w 145"/>
                  <a:gd name="T33" fmla="*/ 218 h 218"/>
                  <a:gd name="T34" fmla="*/ 69 w 145"/>
                  <a:gd name="T35" fmla="*/ 218 h 218"/>
                  <a:gd name="T36" fmla="*/ 91 w 145"/>
                  <a:gd name="T37" fmla="*/ 208 h 218"/>
                  <a:gd name="T38" fmla="*/ 142 w 145"/>
                  <a:gd name="T39" fmla="*/ 171 h 218"/>
                  <a:gd name="T40" fmla="*/ 142 w 145"/>
                  <a:gd name="T41" fmla="*/ 173 h 218"/>
                  <a:gd name="T42" fmla="*/ 143 w 145"/>
                  <a:gd name="T43" fmla="*/ 176 h 218"/>
                  <a:gd name="T44" fmla="*/ 145 w 145"/>
                  <a:gd name="T45" fmla="*/ 173 h 218"/>
                  <a:gd name="T46" fmla="*/ 145 w 145"/>
                  <a:gd name="T47" fmla="*/ 170 h 218"/>
                  <a:gd name="T48" fmla="*/ 142 w 145"/>
                  <a:gd name="T49" fmla="*/ 164 h 218"/>
                  <a:gd name="T50" fmla="*/ 135 w 145"/>
                  <a:gd name="T51" fmla="*/ 155 h 218"/>
                  <a:gd name="T52" fmla="*/ 117 w 145"/>
                  <a:gd name="T53" fmla="*/ 143 h 218"/>
                  <a:gd name="T54" fmla="*/ 104 w 145"/>
                  <a:gd name="T55" fmla="*/ 136 h 218"/>
                  <a:gd name="T56" fmla="*/ 96 w 145"/>
                  <a:gd name="T57" fmla="*/ 124 h 218"/>
                  <a:gd name="T58" fmla="*/ 96 w 145"/>
                  <a:gd name="T59" fmla="*/ 118 h 218"/>
                  <a:gd name="T60" fmla="*/ 94 w 145"/>
                  <a:gd name="T61" fmla="*/ 104 h 218"/>
                  <a:gd name="T62" fmla="*/ 91 w 145"/>
                  <a:gd name="T63" fmla="*/ 97 h 218"/>
                  <a:gd name="T64" fmla="*/ 70 w 145"/>
                  <a:gd name="T65" fmla="*/ 72 h 218"/>
                  <a:gd name="T66" fmla="*/ 61 w 145"/>
                  <a:gd name="T67" fmla="*/ 62 h 218"/>
                  <a:gd name="T68" fmla="*/ 48 w 145"/>
                  <a:gd name="T69" fmla="*/ 30 h 218"/>
                  <a:gd name="T70" fmla="*/ 49 w 145"/>
                  <a:gd name="T71" fmla="*/ 30 h 218"/>
                  <a:gd name="T72" fmla="*/ 59 w 145"/>
                  <a:gd name="T73" fmla="*/ 6 h 218"/>
                  <a:gd name="T74" fmla="*/ 59 w 145"/>
                  <a:gd name="T7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5" h="218">
                    <a:moveTo>
                      <a:pt x="59" y="0"/>
                    </a:moveTo>
                    <a:lnTo>
                      <a:pt x="59" y="0"/>
                    </a:lnTo>
                    <a:lnTo>
                      <a:pt x="58" y="0"/>
                    </a:lnTo>
                    <a:lnTo>
                      <a:pt x="55" y="0"/>
                    </a:lnTo>
                    <a:lnTo>
                      <a:pt x="55" y="0"/>
                    </a:lnTo>
                    <a:lnTo>
                      <a:pt x="28" y="7"/>
                    </a:lnTo>
                    <a:lnTo>
                      <a:pt x="7" y="14"/>
                    </a:lnTo>
                    <a:lnTo>
                      <a:pt x="7" y="14"/>
                    </a:lnTo>
                    <a:lnTo>
                      <a:pt x="0" y="30"/>
                    </a:lnTo>
                    <a:lnTo>
                      <a:pt x="16" y="27"/>
                    </a:lnTo>
                    <a:lnTo>
                      <a:pt x="16" y="27"/>
                    </a:lnTo>
                    <a:lnTo>
                      <a:pt x="16" y="27"/>
                    </a:lnTo>
                    <a:lnTo>
                      <a:pt x="31" y="61"/>
                    </a:lnTo>
                    <a:lnTo>
                      <a:pt x="39" y="86"/>
                    </a:lnTo>
                    <a:lnTo>
                      <a:pt x="44" y="96"/>
                    </a:lnTo>
                    <a:lnTo>
                      <a:pt x="44" y="103"/>
                    </a:lnTo>
                    <a:lnTo>
                      <a:pt x="44" y="103"/>
                    </a:lnTo>
                    <a:lnTo>
                      <a:pt x="45" y="128"/>
                    </a:lnTo>
                    <a:lnTo>
                      <a:pt x="45" y="128"/>
                    </a:lnTo>
                    <a:lnTo>
                      <a:pt x="46" y="156"/>
                    </a:lnTo>
                    <a:lnTo>
                      <a:pt x="46" y="156"/>
                    </a:lnTo>
                    <a:lnTo>
                      <a:pt x="48" y="162"/>
                    </a:lnTo>
                    <a:lnTo>
                      <a:pt x="49" y="166"/>
                    </a:lnTo>
                    <a:lnTo>
                      <a:pt x="52" y="174"/>
                    </a:lnTo>
                    <a:lnTo>
                      <a:pt x="52" y="174"/>
                    </a:lnTo>
                    <a:lnTo>
                      <a:pt x="56" y="183"/>
                    </a:lnTo>
                    <a:lnTo>
                      <a:pt x="58" y="187"/>
                    </a:lnTo>
                    <a:lnTo>
                      <a:pt x="58" y="192"/>
                    </a:lnTo>
                    <a:lnTo>
                      <a:pt x="58" y="192"/>
                    </a:lnTo>
                    <a:lnTo>
                      <a:pt x="59" y="208"/>
                    </a:lnTo>
                    <a:lnTo>
                      <a:pt x="61" y="213"/>
                    </a:lnTo>
                    <a:lnTo>
                      <a:pt x="62" y="216"/>
                    </a:lnTo>
                    <a:lnTo>
                      <a:pt x="62" y="216"/>
                    </a:lnTo>
                    <a:lnTo>
                      <a:pt x="65" y="218"/>
                    </a:lnTo>
                    <a:lnTo>
                      <a:pt x="69" y="218"/>
                    </a:lnTo>
                    <a:lnTo>
                      <a:pt x="69" y="218"/>
                    </a:lnTo>
                    <a:lnTo>
                      <a:pt x="79" y="213"/>
                    </a:lnTo>
                    <a:lnTo>
                      <a:pt x="91" y="208"/>
                    </a:lnTo>
                    <a:lnTo>
                      <a:pt x="105" y="201"/>
                    </a:lnTo>
                    <a:lnTo>
                      <a:pt x="142" y="171"/>
                    </a:lnTo>
                    <a:lnTo>
                      <a:pt x="142" y="173"/>
                    </a:lnTo>
                    <a:lnTo>
                      <a:pt x="142" y="173"/>
                    </a:lnTo>
                    <a:lnTo>
                      <a:pt x="143" y="176"/>
                    </a:lnTo>
                    <a:lnTo>
                      <a:pt x="143" y="176"/>
                    </a:lnTo>
                    <a:lnTo>
                      <a:pt x="145" y="173"/>
                    </a:lnTo>
                    <a:lnTo>
                      <a:pt x="145" y="173"/>
                    </a:lnTo>
                    <a:lnTo>
                      <a:pt x="145" y="173"/>
                    </a:lnTo>
                    <a:lnTo>
                      <a:pt x="145" y="170"/>
                    </a:lnTo>
                    <a:lnTo>
                      <a:pt x="143" y="167"/>
                    </a:lnTo>
                    <a:lnTo>
                      <a:pt x="142" y="164"/>
                    </a:lnTo>
                    <a:lnTo>
                      <a:pt x="139" y="160"/>
                    </a:lnTo>
                    <a:lnTo>
                      <a:pt x="135" y="155"/>
                    </a:lnTo>
                    <a:lnTo>
                      <a:pt x="126" y="149"/>
                    </a:lnTo>
                    <a:lnTo>
                      <a:pt x="117" y="143"/>
                    </a:lnTo>
                    <a:lnTo>
                      <a:pt x="117" y="143"/>
                    </a:lnTo>
                    <a:lnTo>
                      <a:pt x="104" y="136"/>
                    </a:lnTo>
                    <a:lnTo>
                      <a:pt x="98" y="129"/>
                    </a:lnTo>
                    <a:lnTo>
                      <a:pt x="96" y="124"/>
                    </a:lnTo>
                    <a:lnTo>
                      <a:pt x="96" y="118"/>
                    </a:lnTo>
                    <a:lnTo>
                      <a:pt x="96" y="118"/>
                    </a:lnTo>
                    <a:lnTo>
                      <a:pt x="96" y="110"/>
                    </a:lnTo>
                    <a:lnTo>
                      <a:pt x="94" y="104"/>
                    </a:lnTo>
                    <a:lnTo>
                      <a:pt x="91" y="97"/>
                    </a:lnTo>
                    <a:lnTo>
                      <a:pt x="91" y="97"/>
                    </a:lnTo>
                    <a:lnTo>
                      <a:pt x="80" y="83"/>
                    </a:lnTo>
                    <a:lnTo>
                      <a:pt x="70" y="72"/>
                    </a:lnTo>
                    <a:lnTo>
                      <a:pt x="61" y="62"/>
                    </a:lnTo>
                    <a:lnTo>
                      <a:pt x="61" y="62"/>
                    </a:lnTo>
                    <a:lnTo>
                      <a:pt x="61" y="61"/>
                    </a:lnTo>
                    <a:lnTo>
                      <a:pt x="48" y="30"/>
                    </a:lnTo>
                    <a:lnTo>
                      <a:pt x="49" y="30"/>
                    </a:lnTo>
                    <a:lnTo>
                      <a:pt x="49" y="30"/>
                    </a:lnTo>
                    <a:lnTo>
                      <a:pt x="56" y="14"/>
                    </a:lnTo>
                    <a:lnTo>
                      <a:pt x="59" y="6"/>
                    </a:lnTo>
                    <a:lnTo>
                      <a:pt x="59" y="3"/>
                    </a:lnTo>
                    <a:lnTo>
                      <a:pt x="59" y="0"/>
                    </a:lnTo>
                    <a:lnTo>
                      <a:pt x="59" y="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5" name="Freeform 92"/>
              <p:cNvSpPr>
                <a:spLocks/>
              </p:cNvSpPr>
              <p:nvPr/>
            </p:nvSpPr>
            <p:spPr bwMode="auto">
              <a:xfrm>
                <a:off x="3509963" y="3602038"/>
                <a:ext cx="844550" cy="293687"/>
              </a:xfrm>
              <a:custGeom>
                <a:avLst/>
                <a:gdLst>
                  <a:gd name="T0" fmla="*/ 766 w 1063"/>
                  <a:gd name="T1" fmla="*/ 273 h 371"/>
                  <a:gd name="T2" fmla="*/ 777 w 1063"/>
                  <a:gd name="T3" fmla="*/ 262 h 371"/>
                  <a:gd name="T4" fmla="*/ 783 w 1063"/>
                  <a:gd name="T5" fmla="*/ 260 h 371"/>
                  <a:gd name="T6" fmla="*/ 785 w 1063"/>
                  <a:gd name="T7" fmla="*/ 260 h 371"/>
                  <a:gd name="T8" fmla="*/ 788 w 1063"/>
                  <a:gd name="T9" fmla="*/ 256 h 371"/>
                  <a:gd name="T10" fmla="*/ 813 w 1063"/>
                  <a:gd name="T11" fmla="*/ 211 h 371"/>
                  <a:gd name="T12" fmla="*/ 816 w 1063"/>
                  <a:gd name="T13" fmla="*/ 208 h 371"/>
                  <a:gd name="T14" fmla="*/ 836 w 1063"/>
                  <a:gd name="T15" fmla="*/ 207 h 371"/>
                  <a:gd name="T16" fmla="*/ 854 w 1063"/>
                  <a:gd name="T17" fmla="*/ 205 h 371"/>
                  <a:gd name="T18" fmla="*/ 870 w 1063"/>
                  <a:gd name="T19" fmla="*/ 200 h 371"/>
                  <a:gd name="T20" fmla="*/ 878 w 1063"/>
                  <a:gd name="T21" fmla="*/ 190 h 371"/>
                  <a:gd name="T22" fmla="*/ 886 w 1063"/>
                  <a:gd name="T23" fmla="*/ 179 h 371"/>
                  <a:gd name="T24" fmla="*/ 903 w 1063"/>
                  <a:gd name="T25" fmla="*/ 159 h 371"/>
                  <a:gd name="T26" fmla="*/ 912 w 1063"/>
                  <a:gd name="T27" fmla="*/ 152 h 371"/>
                  <a:gd name="T28" fmla="*/ 924 w 1063"/>
                  <a:gd name="T29" fmla="*/ 138 h 371"/>
                  <a:gd name="T30" fmla="*/ 940 w 1063"/>
                  <a:gd name="T31" fmla="*/ 114 h 371"/>
                  <a:gd name="T32" fmla="*/ 942 w 1063"/>
                  <a:gd name="T33" fmla="*/ 110 h 371"/>
                  <a:gd name="T34" fmla="*/ 942 w 1063"/>
                  <a:gd name="T35" fmla="*/ 110 h 371"/>
                  <a:gd name="T36" fmla="*/ 956 w 1063"/>
                  <a:gd name="T37" fmla="*/ 114 h 371"/>
                  <a:gd name="T38" fmla="*/ 968 w 1063"/>
                  <a:gd name="T39" fmla="*/ 114 h 371"/>
                  <a:gd name="T40" fmla="*/ 979 w 1063"/>
                  <a:gd name="T41" fmla="*/ 110 h 371"/>
                  <a:gd name="T42" fmla="*/ 989 w 1063"/>
                  <a:gd name="T43" fmla="*/ 102 h 371"/>
                  <a:gd name="T44" fmla="*/ 1017 w 1063"/>
                  <a:gd name="T45" fmla="*/ 86 h 371"/>
                  <a:gd name="T46" fmla="*/ 1029 w 1063"/>
                  <a:gd name="T47" fmla="*/ 82 h 371"/>
                  <a:gd name="T48" fmla="*/ 1036 w 1063"/>
                  <a:gd name="T49" fmla="*/ 78 h 371"/>
                  <a:gd name="T50" fmla="*/ 1047 w 1063"/>
                  <a:gd name="T51" fmla="*/ 61 h 371"/>
                  <a:gd name="T52" fmla="*/ 1052 w 1063"/>
                  <a:gd name="T53" fmla="*/ 49 h 371"/>
                  <a:gd name="T54" fmla="*/ 1057 w 1063"/>
                  <a:gd name="T55" fmla="*/ 37 h 371"/>
                  <a:gd name="T56" fmla="*/ 1061 w 1063"/>
                  <a:gd name="T57" fmla="*/ 19 h 371"/>
                  <a:gd name="T58" fmla="*/ 1063 w 1063"/>
                  <a:gd name="T59" fmla="*/ 5 h 371"/>
                  <a:gd name="T60" fmla="*/ 1060 w 1063"/>
                  <a:gd name="T61" fmla="*/ 5 h 371"/>
                  <a:gd name="T62" fmla="*/ 1060 w 1063"/>
                  <a:gd name="T63" fmla="*/ 4 h 371"/>
                  <a:gd name="T64" fmla="*/ 1063 w 1063"/>
                  <a:gd name="T65" fmla="*/ 4 h 371"/>
                  <a:gd name="T66" fmla="*/ 1061 w 1063"/>
                  <a:gd name="T67" fmla="*/ 0 h 371"/>
                  <a:gd name="T68" fmla="*/ 1054 w 1063"/>
                  <a:gd name="T69" fmla="*/ 7 h 371"/>
                  <a:gd name="T70" fmla="*/ 1053 w 1063"/>
                  <a:gd name="T71" fmla="*/ 9 h 371"/>
                  <a:gd name="T72" fmla="*/ 1033 w 1063"/>
                  <a:gd name="T73" fmla="*/ 15 h 371"/>
                  <a:gd name="T74" fmla="*/ 979 w 1063"/>
                  <a:gd name="T75" fmla="*/ 23 h 371"/>
                  <a:gd name="T76" fmla="*/ 804 w 1063"/>
                  <a:gd name="T77" fmla="*/ 44 h 371"/>
                  <a:gd name="T78" fmla="*/ 799 w 1063"/>
                  <a:gd name="T79" fmla="*/ 47 h 371"/>
                  <a:gd name="T80" fmla="*/ 799 w 1063"/>
                  <a:gd name="T81" fmla="*/ 46 h 371"/>
                  <a:gd name="T82" fmla="*/ 452 w 1063"/>
                  <a:gd name="T83" fmla="*/ 79 h 371"/>
                  <a:gd name="T84" fmla="*/ 253 w 1063"/>
                  <a:gd name="T85" fmla="*/ 123 h 371"/>
                  <a:gd name="T86" fmla="*/ 74 w 1063"/>
                  <a:gd name="T87" fmla="*/ 127 h 371"/>
                  <a:gd name="T88" fmla="*/ 71 w 1063"/>
                  <a:gd name="T89" fmla="*/ 133 h 371"/>
                  <a:gd name="T90" fmla="*/ 67 w 1063"/>
                  <a:gd name="T91" fmla="*/ 144 h 371"/>
                  <a:gd name="T92" fmla="*/ 65 w 1063"/>
                  <a:gd name="T93" fmla="*/ 149 h 371"/>
                  <a:gd name="T94" fmla="*/ 61 w 1063"/>
                  <a:gd name="T95" fmla="*/ 194 h 371"/>
                  <a:gd name="T96" fmla="*/ 53 w 1063"/>
                  <a:gd name="T97" fmla="*/ 222 h 371"/>
                  <a:gd name="T98" fmla="*/ 49 w 1063"/>
                  <a:gd name="T99" fmla="*/ 226 h 371"/>
                  <a:gd name="T100" fmla="*/ 44 w 1063"/>
                  <a:gd name="T101" fmla="*/ 228 h 371"/>
                  <a:gd name="T102" fmla="*/ 40 w 1063"/>
                  <a:gd name="T103" fmla="*/ 226 h 371"/>
                  <a:gd name="T104" fmla="*/ 35 w 1063"/>
                  <a:gd name="T105" fmla="*/ 226 h 371"/>
                  <a:gd name="T106" fmla="*/ 19 w 1063"/>
                  <a:gd name="T107" fmla="*/ 271 h 371"/>
                  <a:gd name="T108" fmla="*/ 5 w 1063"/>
                  <a:gd name="T109" fmla="*/ 319 h 371"/>
                  <a:gd name="T110" fmla="*/ 4 w 1063"/>
                  <a:gd name="T111" fmla="*/ 329 h 371"/>
                  <a:gd name="T112" fmla="*/ 0 w 1063"/>
                  <a:gd name="T113" fmla="*/ 371 h 371"/>
                  <a:gd name="T114" fmla="*/ 267 w 1063"/>
                  <a:gd name="T115" fmla="*/ 365 h 371"/>
                  <a:gd name="T116" fmla="*/ 587 w 1063"/>
                  <a:gd name="T117" fmla="*/ 337 h 371"/>
                  <a:gd name="T118" fmla="*/ 743 w 1063"/>
                  <a:gd name="T119" fmla="*/ 316 h 371"/>
                  <a:gd name="T120" fmla="*/ 749 w 1063"/>
                  <a:gd name="T121" fmla="*/ 297 h 371"/>
                  <a:gd name="T122" fmla="*/ 764 w 1063"/>
                  <a:gd name="T123" fmla="*/ 27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3" h="371">
                    <a:moveTo>
                      <a:pt x="766" y="273"/>
                    </a:moveTo>
                    <a:lnTo>
                      <a:pt x="766" y="273"/>
                    </a:lnTo>
                    <a:lnTo>
                      <a:pt x="771" y="264"/>
                    </a:lnTo>
                    <a:lnTo>
                      <a:pt x="777" y="262"/>
                    </a:lnTo>
                    <a:lnTo>
                      <a:pt x="780" y="260"/>
                    </a:lnTo>
                    <a:lnTo>
                      <a:pt x="783" y="260"/>
                    </a:lnTo>
                    <a:lnTo>
                      <a:pt x="783" y="260"/>
                    </a:lnTo>
                    <a:lnTo>
                      <a:pt x="785" y="260"/>
                    </a:lnTo>
                    <a:lnTo>
                      <a:pt x="788" y="256"/>
                    </a:lnTo>
                    <a:lnTo>
                      <a:pt x="788" y="256"/>
                    </a:lnTo>
                    <a:lnTo>
                      <a:pt x="801" y="232"/>
                    </a:lnTo>
                    <a:lnTo>
                      <a:pt x="813" y="211"/>
                    </a:lnTo>
                    <a:lnTo>
                      <a:pt x="813" y="211"/>
                    </a:lnTo>
                    <a:lnTo>
                      <a:pt x="816" y="208"/>
                    </a:lnTo>
                    <a:lnTo>
                      <a:pt x="822" y="207"/>
                    </a:lnTo>
                    <a:lnTo>
                      <a:pt x="836" y="207"/>
                    </a:lnTo>
                    <a:lnTo>
                      <a:pt x="836" y="207"/>
                    </a:lnTo>
                    <a:lnTo>
                      <a:pt x="854" y="205"/>
                    </a:lnTo>
                    <a:lnTo>
                      <a:pt x="863" y="203"/>
                    </a:lnTo>
                    <a:lnTo>
                      <a:pt x="870" y="200"/>
                    </a:lnTo>
                    <a:lnTo>
                      <a:pt x="870" y="200"/>
                    </a:lnTo>
                    <a:lnTo>
                      <a:pt x="878" y="190"/>
                    </a:lnTo>
                    <a:lnTo>
                      <a:pt x="886" y="179"/>
                    </a:lnTo>
                    <a:lnTo>
                      <a:pt x="886" y="179"/>
                    </a:lnTo>
                    <a:lnTo>
                      <a:pt x="898" y="166"/>
                    </a:lnTo>
                    <a:lnTo>
                      <a:pt x="903" y="159"/>
                    </a:lnTo>
                    <a:lnTo>
                      <a:pt x="912" y="152"/>
                    </a:lnTo>
                    <a:lnTo>
                      <a:pt x="912" y="152"/>
                    </a:lnTo>
                    <a:lnTo>
                      <a:pt x="919" y="145"/>
                    </a:lnTo>
                    <a:lnTo>
                      <a:pt x="924" y="138"/>
                    </a:lnTo>
                    <a:lnTo>
                      <a:pt x="934" y="126"/>
                    </a:lnTo>
                    <a:lnTo>
                      <a:pt x="940" y="114"/>
                    </a:lnTo>
                    <a:lnTo>
                      <a:pt x="942" y="110"/>
                    </a:lnTo>
                    <a:lnTo>
                      <a:pt x="942" y="110"/>
                    </a:lnTo>
                    <a:lnTo>
                      <a:pt x="942" y="110"/>
                    </a:lnTo>
                    <a:lnTo>
                      <a:pt x="942" y="110"/>
                    </a:lnTo>
                    <a:lnTo>
                      <a:pt x="947" y="112"/>
                    </a:lnTo>
                    <a:lnTo>
                      <a:pt x="956" y="114"/>
                    </a:lnTo>
                    <a:lnTo>
                      <a:pt x="962" y="114"/>
                    </a:lnTo>
                    <a:lnTo>
                      <a:pt x="968" y="114"/>
                    </a:lnTo>
                    <a:lnTo>
                      <a:pt x="973" y="113"/>
                    </a:lnTo>
                    <a:lnTo>
                      <a:pt x="979" y="110"/>
                    </a:lnTo>
                    <a:lnTo>
                      <a:pt x="979" y="110"/>
                    </a:lnTo>
                    <a:lnTo>
                      <a:pt x="989" y="102"/>
                    </a:lnTo>
                    <a:lnTo>
                      <a:pt x="1003" y="93"/>
                    </a:lnTo>
                    <a:lnTo>
                      <a:pt x="1017" y="86"/>
                    </a:lnTo>
                    <a:lnTo>
                      <a:pt x="1029" y="82"/>
                    </a:lnTo>
                    <a:lnTo>
                      <a:pt x="1029" y="82"/>
                    </a:lnTo>
                    <a:lnTo>
                      <a:pt x="1033" y="81"/>
                    </a:lnTo>
                    <a:lnTo>
                      <a:pt x="1036" y="78"/>
                    </a:lnTo>
                    <a:lnTo>
                      <a:pt x="1042" y="71"/>
                    </a:lnTo>
                    <a:lnTo>
                      <a:pt x="1047" y="61"/>
                    </a:lnTo>
                    <a:lnTo>
                      <a:pt x="1052" y="49"/>
                    </a:lnTo>
                    <a:lnTo>
                      <a:pt x="1052" y="49"/>
                    </a:lnTo>
                    <a:lnTo>
                      <a:pt x="1057" y="37"/>
                    </a:lnTo>
                    <a:lnTo>
                      <a:pt x="1057" y="37"/>
                    </a:lnTo>
                    <a:lnTo>
                      <a:pt x="1060" y="29"/>
                    </a:lnTo>
                    <a:lnTo>
                      <a:pt x="1061" y="19"/>
                    </a:lnTo>
                    <a:lnTo>
                      <a:pt x="1063" y="11"/>
                    </a:lnTo>
                    <a:lnTo>
                      <a:pt x="1063" y="5"/>
                    </a:lnTo>
                    <a:lnTo>
                      <a:pt x="1063" y="5"/>
                    </a:lnTo>
                    <a:lnTo>
                      <a:pt x="1060" y="5"/>
                    </a:lnTo>
                    <a:lnTo>
                      <a:pt x="1060" y="4"/>
                    </a:lnTo>
                    <a:lnTo>
                      <a:pt x="1060" y="4"/>
                    </a:lnTo>
                    <a:lnTo>
                      <a:pt x="1063" y="4"/>
                    </a:lnTo>
                    <a:lnTo>
                      <a:pt x="1063" y="4"/>
                    </a:lnTo>
                    <a:lnTo>
                      <a:pt x="1061" y="0"/>
                    </a:lnTo>
                    <a:lnTo>
                      <a:pt x="1061" y="0"/>
                    </a:lnTo>
                    <a:lnTo>
                      <a:pt x="1059" y="1"/>
                    </a:lnTo>
                    <a:lnTo>
                      <a:pt x="1054" y="7"/>
                    </a:lnTo>
                    <a:lnTo>
                      <a:pt x="1054" y="7"/>
                    </a:lnTo>
                    <a:lnTo>
                      <a:pt x="1053" y="9"/>
                    </a:lnTo>
                    <a:lnTo>
                      <a:pt x="1049" y="11"/>
                    </a:lnTo>
                    <a:lnTo>
                      <a:pt x="1033" y="15"/>
                    </a:lnTo>
                    <a:lnTo>
                      <a:pt x="1010" y="19"/>
                    </a:lnTo>
                    <a:lnTo>
                      <a:pt x="979" y="23"/>
                    </a:lnTo>
                    <a:lnTo>
                      <a:pt x="900" y="35"/>
                    </a:lnTo>
                    <a:lnTo>
                      <a:pt x="804" y="44"/>
                    </a:lnTo>
                    <a:lnTo>
                      <a:pt x="804" y="44"/>
                    </a:lnTo>
                    <a:lnTo>
                      <a:pt x="799" y="47"/>
                    </a:lnTo>
                    <a:lnTo>
                      <a:pt x="799" y="46"/>
                    </a:lnTo>
                    <a:lnTo>
                      <a:pt x="799" y="46"/>
                    </a:lnTo>
                    <a:lnTo>
                      <a:pt x="623" y="64"/>
                    </a:lnTo>
                    <a:lnTo>
                      <a:pt x="452" y="79"/>
                    </a:lnTo>
                    <a:lnTo>
                      <a:pt x="253" y="98"/>
                    </a:lnTo>
                    <a:lnTo>
                      <a:pt x="253" y="123"/>
                    </a:lnTo>
                    <a:lnTo>
                      <a:pt x="253" y="123"/>
                    </a:lnTo>
                    <a:lnTo>
                      <a:pt x="74" y="127"/>
                    </a:lnTo>
                    <a:lnTo>
                      <a:pt x="74" y="127"/>
                    </a:lnTo>
                    <a:lnTo>
                      <a:pt x="71" y="133"/>
                    </a:lnTo>
                    <a:lnTo>
                      <a:pt x="68" y="138"/>
                    </a:lnTo>
                    <a:lnTo>
                      <a:pt x="67" y="144"/>
                    </a:lnTo>
                    <a:lnTo>
                      <a:pt x="65" y="149"/>
                    </a:lnTo>
                    <a:lnTo>
                      <a:pt x="65" y="149"/>
                    </a:lnTo>
                    <a:lnTo>
                      <a:pt x="64" y="170"/>
                    </a:lnTo>
                    <a:lnTo>
                      <a:pt x="61" y="194"/>
                    </a:lnTo>
                    <a:lnTo>
                      <a:pt x="56" y="215"/>
                    </a:lnTo>
                    <a:lnTo>
                      <a:pt x="53" y="222"/>
                    </a:lnTo>
                    <a:lnTo>
                      <a:pt x="49" y="226"/>
                    </a:lnTo>
                    <a:lnTo>
                      <a:pt x="49" y="226"/>
                    </a:lnTo>
                    <a:lnTo>
                      <a:pt x="44" y="228"/>
                    </a:lnTo>
                    <a:lnTo>
                      <a:pt x="44" y="228"/>
                    </a:lnTo>
                    <a:lnTo>
                      <a:pt x="40" y="226"/>
                    </a:lnTo>
                    <a:lnTo>
                      <a:pt x="40" y="226"/>
                    </a:lnTo>
                    <a:lnTo>
                      <a:pt x="37" y="226"/>
                    </a:lnTo>
                    <a:lnTo>
                      <a:pt x="35" y="226"/>
                    </a:lnTo>
                    <a:lnTo>
                      <a:pt x="35" y="226"/>
                    </a:lnTo>
                    <a:lnTo>
                      <a:pt x="19" y="271"/>
                    </a:lnTo>
                    <a:lnTo>
                      <a:pt x="9" y="305"/>
                    </a:lnTo>
                    <a:lnTo>
                      <a:pt x="5" y="319"/>
                    </a:lnTo>
                    <a:lnTo>
                      <a:pt x="4" y="329"/>
                    </a:lnTo>
                    <a:lnTo>
                      <a:pt x="4" y="329"/>
                    </a:lnTo>
                    <a:lnTo>
                      <a:pt x="2" y="351"/>
                    </a:lnTo>
                    <a:lnTo>
                      <a:pt x="0" y="371"/>
                    </a:lnTo>
                    <a:lnTo>
                      <a:pt x="267" y="365"/>
                    </a:lnTo>
                    <a:lnTo>
                      <a:pt x="267" y="365"/>
                    </a:lnTo>
                    <a:lnTo>
                      <a:pt x="587" y="337"/>
                    </a:lnTo>
                    <a:lnTo>
                      <a:pt x="587" y="337"/>
                    </a:lnTo>
                    <a:lnTo>
                      <a:pt x="743" y="316"/>
                    </a:lnTo>
                    <a:lnTo>
                      <a:pt x="743" y="316"/>
                    </a:lnTo>
                    <a:lnTo>
                      <a:pt x="746" y="305"/>
                    </a:lnTo>
                    <a:lnTo>
                      <a:pt x="749" y="297"/>
                    </a:lnTo>
                    <a:lnTo>
                      <a:pt x="755" y="287"/>
                    </a:lnTo>
                    <a:lnTo>
                      <a:pt x="764" y="274"/>
                    </a:lnTo>
                    <a:lnTo>
                      <a:pt x="766" y="273"/>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6" name="Freeform 93"/>
              <p:cNvSpPr>
                <a:spLocks/>
              </p:cNvSpPr>
              <p:nvPr/>
            </p:nvSpPr>
            <p:spPr bwMode="auto">
              <a:xfrm>
                <a:off x="2284413" y="3190875"/>
                <a:ext cx="1317625" cy="985837"/>
              </a:xfrm>
              <a:custGeom>
                <a:avLst/>
                <a:gdLst>
                  <a:gd name="T0" fmla="*/ 1476 w 1658"/>
                  <a:gd name="T1" fmla="*/ 984 h 1243"/>
                  <a:gd name="T2" fmla="*/ 1497 w 1658"/>
                  <a:gd name="T3" fmla="*/ 949 h 1243"/>
                  <a:gd name="T4" fmla="*/ 1531 w 1658"/>
                  <a:gd name="T5" fmla="*/ 890 h 1243"/>
                  <a:gd name="T6" fmla="*/ 1548 w 1658"/>
                  <a:gd name="T7" fmla="*/ 838 h 1243"/>
                  <a:gd name="T8" fmla="*/ 1528 w 1658"/>
                  <a:gd name="T9" fmla="*/ 751 h 1243"/>
                  <a:gd name="T10" fmla="*/ 1507 w 1658"/>
                  <a:gd name="T11" fmla="*/ 745 h 1243"/>
                  <a:gd name="T12" fmla="*/ 1534 w 1658"/>
                  <a:gd name="T13" fmla="*/ 696 h 1243"/>
                  <a:gd name="T14" fmla="*/ 1542 w 1658"/>
                  <a:gd name="T15" fmla="*/ 678 h 1243"/>
                  <a:gd name="T16" fmla="*/ 1528 w 1658"/>
                  <a:gd name="T17" fmla="*/ 663 h 1243"/>
                  <a:gd name="T18" fmla="*/ 1542 w 1658"/>
                  <a:gd name="T19" fmla="*/ 677 h 1243"/>
                  <a:gd name="T20" fmla="*/ 1534 w 1658"/>
                  <a:gd name="T21" fmla="*/ 698 h 1243"/>
                  <a:gd name="T22" fmla="*/ 1509 w 1658"/>
                  <a:gd name="T23" fmla="*/ 744 h 1243"/>
                  <a:gd name="T24" fmla="*/ 1528 w 1658"/>
                  <a:gd name="T25" fmla="*/ 750 h 1243"/>
                  <a:gd name="T26" fmla="*/ 1584 w 1658"/>
                  <a:gd name="T27" fmla="*/ 744 h 1243"/>
                  <a:gd name="T28" fmla="*/ 1604 w 1658"/>
                  <a:gd name="T29" fmla="*/ 715 h 1243"/>
                  <a:gd name="T30" fmla="*/ 1615 w 1658"/>
                  <a:gd name="T31" fmla="*/ 649 h 1243"/>
                  <a:gd name="T32" fmla="*/ 1651 w 1658"/>
                  <a:gd name="T33" fmla="*/ 618 h 1243"/>
                  <a:gd name="T34" fmla="*/ 1653 w 1658"/>
                  <a:gd name="T35" fmla="*/ 580 h 1243"/>
                  <a:gd name="T36" fmla="*/ 1622 w 1658"/>
                  <a:gd name="T37" fmla="*/ 559 h 1243"/>
                  <a:gd name="T38" fmla="*/ 1601 w 1658"/>
                  <a:gd name="T39" fmla="*/ 528 h 1243"/>
                  <a:gd name="T40" fmla="*/ 1595 w 1658"/>
                  <a:gd name="T41" fmla="*/ 491 h 1243"/>
                  <a:gd name="T42" fmla="*/ 1572 w 1658"/>
                  <a:gd name="T43" fmla="*/ 451 h 1243"/>
                  <a:gd name="T44" fmla="*/ 1523 w 1658"/>
                  <a:gd name="T45" fmla="*/ 427 h 1243"/>
                  <a:gd name="T46" fmla="*/ 1493 w 1658"/>
                  <a:gd name="T47" fmla="*/ 378 h 1243"/>
                  <a:gd name="T48" fmla="*/ 1492 w 1658"/>
                  <a:gd name="T49" fmla="*/ 329 h 1243"/>
                  <a:gd name="T50" fmla="*/ 1492 w 1658"/>
                  <a:gd name="T51" fmla="*/ 280 h 1243"/>
                  <a:gd name="T52" fmla="*/ 1465 w 1658"/>
                  <a:gd name="T53" fmla="*/ 259 h 1243"/>
                  <a:gd name="T54" fmla="*/ 1437 w 1658"/>
                  <a:gd name="T55" fmla="*/ 265 h 1243"/>
                  <a:gd name="T56" fmla="*/ 1420 w 1658"/>
                  <a:gd name="T57" fmla="*/ 244 h 1243"/>
                  <a:gd name="T58" fmla="*/ 1385 w 1658"/>
                  <a:gd name="T59" fmla="*/ 182 h 1243"/>
                  <a:gd name="T60" fmla="*/ 1322 w 1658"/>
                  <a:gd name="T61" fmla="*/ 104 h 1243"/>
                  <a:gd name="T62" fmla="*/ 1315 w 1658"/>
                  <a:gd name="T63" fmla="*/ 59 h 1243"/>
                  <a:gd name="T64" fmla="*/ 1296 w 1658"/>
                  <a:gd name="T65" fmla="*/ 0 h 1243"/>
                  <a:gd name="T66" fmla="*/ 1123 w 1658"/>
                  <a:gd name="T67" fmla="*/ 7 h 1243"/>
                  <a:gd name="T68" fmla="*/ 815 w 1658"/>
                  <a:gd name="T69" fmla="*/ 41 h 1243"/>
                  <a:gd name="T70" fmla="*/ 751 w 1658"/>
                  <a:gd name="T71" fmla="*/ 102 h 1243"/>
                  <a:gd name="T72" fmla="*/ 33 w 1658"/>
                  <a:gd name="T73" fmla="*/ 83 h 1243"/>
                  <a:gd name="T74" fmla="*/ 192 w 1658"/>
                  <a:gd name="T75" fmla="*/ 575 h 1243"/>
                  <a:gd name="T76" fmla="*/ 562 w 1658"/>
                  <a:gd name="T77" fmla="*/ 597 h 1243"/>
                  <a:gd name="T78" fmla="*/ 763 w 1658"/>
                  <a:gd name="T79" fmla="*/ 610 h 1243"/>
                  <a:gd name="T80" fmla="*/ 941 w 1658"/>
                  <a:gd name="T81" fmla="*/ 598 h 1243"/>
                  <a:gd name="T82" fmla="*/ 944 w 1658"/>
                  <a:gd name="T83" fmla="*/ 252 h 1243"/>
                  <a:gd name="T84" fmla="*/ 917 w 1658"/>
                  <a:gd name="T85" fmla="*/ 234 h 1243"/>
                  <a:gd name="T86" fmla="*/ 887 w 1658"/>
                  <a:gd name="T87" fmla="*/ 203 h 1243"/>
                  <a:gd name="T88" fmla="*/ 888 w 1658"/>
                  <a:gd name="T89" fmla="*/ 160 h 1243"/>
                  <a:gd name="T90" fmla="*/ 915 w 1658"/>
                  <a:gd name="T91" fmla="*/ 147 h 1243"/>
                  <a:gd name="T92" fmla="*/ 901 w 1658"/>
                  <a:gd name="T93" fmla="*/ 136 h 1243"/>
                  <a:gd name="T94" fmla="*/ 850 w 1658"/>
                  <a:gd name="T95" fmla="*/ 105 h 1243"/>
                  <a:gd name="T96" fmla="*/ 901 w 1658"/>
                  <a:gd name="T97" fmla="*/ 135 h 1243"/>
                  <a:gd name="T98" fmla="*/ 915 w 1658"/>
                  <a:gd name="T99" fmla="*/ 149 h 1243"/>
                  <a:gd name="T100" fmla="*/ 889 w 1658"/>
                  <a:gd name="T101" fmla="*/ 160 h 1243"/>
                  <a:gd name="T102" fmla="*/ 888 w 1658"/>
                  <a:gd name="T103" fmla="*/ 203 h 1243"/>
                  <a:gd name="T104" fmla="*/ 917 w 1658"/>
                  <a:gd name="T105" fmla="*/ 233 h 1243"/>
                  <a:gd name="T106" fmla="*/ 945 w 1658"/>
                  <a:gd name="T107" fmla="*/ 252 h 1243"/>
                  <a:gd name="T108" fmla="*/ 943 w 1658"/>
                  <a:gd name="T109" fmla="*/ 600 h 1243"/>
                  <a:gd name="T110" fmla="*/ 965 w 1658"/>
                  <a:gd name="T111" fmla="*/ 803 h 1243"/>
                  <a:gd name="T112" fmla="*/ 1035 w 1658"/>
                  <a:gd name="T113" fmla="*/ 1153 h 1243"/>
                  <a:gd name="T114" fmla="*/ 1422 w 1658"/>
                  <a:gd name="T115" fmla="*/ 1152 h 1243"/>
                  <a:gd name="T116" fmla="*/ 1424 w 1658"/>
                  <a:gd name="T117" fmla="*/ 1106 h 1243"/>
                  <a:gd name="T118" fmla="*/ 1450 w 1658"/>
                  <a:gd name="T119" fmla="*/ 103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58" h="1243">
                    <a:moveTo>
                      <a:pt x="1450" y="1038"/>
                    </a:moveTo>
                    <a:lnTo>
                      <a:pt x="1450" y="1038"/>
                    </a:lnTo>
                    <a:lnTo>
                      <a:pt x="1457" y="1024"/>
                    </a:lnTo>
                    <a:lnTo>
                      <a:pt x="1464" y="1010"/>
                    </a:lnTo>
                    <a:lnTo>
                      <a:pt x="1464" y="1010"/>
                    </a:lnTo>
                    <a:lnTo>
                      <a:pt x="1476" y="984"/>
                    </a:lnTo>
                    <a:lnTo>
                      <a:pt x="1476" y="984"/>
                    </a:lnTo>
                    <a:lnTo>
                      <a:pt x="1488" y="960"/>
                    </a:lnTo>
                    <a:lnTo>
                      <a:pt x="1493" y="953"/>
                    </a:lnTo>
                    <a:lnTo>
                      <a:pt x="1495" y="950"/>
                    </a:lnTo>
                    <a:lnTo>
                      <a:pt x="1497" y="949"/>
                    </a:lnTo>
                    <a:lnTo>
                      <a:pt x="1497" y="949"/>
                    </a:lnTo>
                    <a:lnTo>
                      <a:pt x="1500" y="946"/>
                    </a:lnTo>
                    <a:lnTo>
                      <a:pt x="1504" y="940"/>
                    </a:lnTo>
                    <a:lnTo>
                      <a:pt x="1514" y="923"/>
                    </a:lnTo>
                    <a:lnTo>
                      <a:pt x="1531" y="890"/>
                    </a:lnTo>
                    <a:lnTo>
                      <a:pt x="1531" y="890"/>
                    </a:lnTo>
                    <a:lnTo>
                      <a:pt x="1531" y="890"/>
                    </a:lnTo>
                    <a:lnTo>
                      <a:pt x="1542" y="890"/>
                    </a:lnTo>
                    <a:lnTo>
                      <a:pt x="1542" y="890"/>
                    </a:lnTo>
                    <a:lnTo>
                      <a:pt x="1545" y="870"/>
                    </a:lnTo>
                    <a:lnTo>
                      <a:pt x="1546" y="848"/>
                    </a:lnTo>
                    <a:lnTo>
                      <a:pt x="1546" y="848"/>
                    </a:lnTo>
                    <a:lnTo>
                      <a:pt x="1548" y="838"/>
                    </a:lnTo>
                    <a:lnTo>
                      <a:pt x="1552" y="824"/>
                    </a:lnTo>
                    <a:lnTo>
                      <a:pt x="1560" y="792"/>
                    </a:lnTo>
                    <a:lnTo>
                      <a:pt x="1577" y="745"/>
                    </a:lnTo>
                    <a:lnTo>
                      <a:pt x="1577" y="745"/>
                    </a:lnTo>
                    <a:lnTo>
                      <a:pt x="1563" y="747"/>
                    </a:lnTo>
                    <a:lnTo>
                      <a:pt x="1528" y="751"/>
                    </a:lnTo>
                    <a:lnTo>
                      <a:pt x="1528" y="751"/>
                    </a:lnTo>
                    <a:lnTo>
                      <a:pt x="1521" y="751"/>
                    </a:lnTo>
                    <a:lnTo>
                      <a:pt x="1514" y="751"/>
                    </a:lnTo>
                    <a:lnTo>
                      <a:pt x="1510" y="748"/>
                    </a:lnTo>
                    <a:lnTo>
                      <a:pt x="1507" y="745"/>
                    </a:lnTo>
                    <a:lnTo>
                      <a:pt x="1507" y="745"/>
                    </a:lnTo>
                    <a:lnTo>
                      <a:pt x="1506" y="741"/>
                    </a:lnTo>
                    <a:lnTo>
                      <a:pt x="1507" y="736"/>
                    </a:lnTo>
                    <a:lnTo>
                      <a:pt x="1509" y="730"/>
                    </a:lnTo>
                    <a:lnTo>
                      <a:pt x="1513" y="723"/>
                    </a:lnTo>
                    <a:lnTo>
                      <a:pt x="1521" y="709"/>
                    </a:lnTo>
                    <a:lnTo>
                      <a:pt x="1534" y="696"/>
                    </a:lnTo>
                    <a:lnTo>
                      <a:pt x="1534" y="696"/>
                    </a:lnTo>
                    <a:lnTo>
                      <a:pt x="1538" y="691"/>
                    </a:lnTo>
                    <a:lnTo>
                      <a:pt x="1541" y="687"/>
                    </a:lnTo>
                    <a:lnTo>
                      <a:pt x="1542" y="682"/>
                    </a:lnTo>
                    <a:lnTo>
                      <a:pt x="1542" y="678"/>
                    </a:lnTo>
                    <a:lnTo>
                      <a:pt x="1542" y="678"/>
                    </a:lnTo>
                    <a:lnTo>
                      <a:pt x="1539" y="673"/>
                    </a:lnTo>
                    <a:lnTo>
                      <a:pt x="1535" y="668"/>
                    </a:lnTo>
                    <a:lnTo>
                      <a:pt x="1528" y="664"/>
                    </a:lnTo>
                    <a:lnTo>
                      <a:pt x="954" y="678"/>
                    </a:lnTo>
                    <a:lnTo>
                      <a:pt x="954" y="677"/>
                    </a:lnTo>
                    <a:lnTo>
                      <a:pt x="1528" y="663"/>
                    </a:lnTo>
                    <a:lnTo>
                      <a:pt x="1528" y="663"/>
                    </a:lnTo>
                    <a:lnTo>
                      <a:pt x="1528" y="663"/>
                    </a:lnTo>
                    <a:lnTo>
                      <a:pt x="1535" y="667"/>
                    </a:lnTo>
                    <a:lnTo>
                      <a:pt x="1539" y="671"/>
                    </a:lnTo>
                    <a:lnTo>
                      <a:pt x="1542" y="674"/>
                    </a:lnTo>
                    <a:lnTo>
                      <a:pt x="1542" y="677"/>
                    </a:lnTo>
                    <a:lnTo>
                      <a:pt x="1542" y="677"/>
                    </a:lnTo>
                    <a:lnTo>
                      <a:pt x="1544" y="682"/>
                    </a:lnTo>
                    <a:lnTo>
                      <a:pt x="1542" y="687"/>
                    </a:lnTo>
                    <a:lnTo>
                      <a:pt x="1539" y="692"/>
                    </a:lnTo>
                    <a:lnTo>
                      <a:pt x="1534" y="698"/>
                    </a:lnTo>
                    <a:lnTo>
                      <a:pt x="1534" y="698"/>
                    </a:lnTo>
                    <a:lnTo>
                      <a:pt x="1523" y="710"/>
                    </a:lnTo>
                    <a:lnTo>
                      <a:pt x="1513" y="723"/>
                    </a:lnTo>
                    <a:lnTo>
                      <a:pt x="1510" y="730"/>
                    </a:lnTo>
                    <a:lnTo>
                      <a:pt x="1509" y="736"/>
                    </a:lnTo>
                    <a:lnTo>
                      <a:pt x="1507" y="741"/>
                    </a:lnTo>
                    <a:lnTo>
                      <a:pt x="1509" y="744"/>
                    </a:lnTo>
                    <a:lnTo>
                      <a:pt x="1509" y="744"/>
                    </a:lnTo>
                    <a:lnTo>
                      <a:pt x="1511" y="747"/>
                    </a:lnTo>
                    <a:lnTo>
                      <a:pt x="1516" y="750"/>
                    </a:lnTo>
                    <a:lnTo>
                      <a:pt x="1521" y="750"/>
                    </a:lnTo>
                    <a:lnTo>
                      <a:pt x="1528" y="750"/>
                    </a:lnTo>
                    <a:lnTo>
                      <a:pt x="1528" y="750"/>
                    </a:lnTo>
                    <a:lnTo>
                      <a:pt x="1567" y="744"/>
                    </a:lnTo>
                    <a:lnTo>
                      <a:pt x="1579" y="744"/>
                    </a:lnTo>
                    <a:lnTo>
                      <a:pt x="1579" y="744"/>
                    </a:lnTo>
                    <a:lnTo>
                      <a:pt x="1581" y="744"/>
                    </a:lnTo>
                    <a:lnTo>
                      <a:pt x="1584" y="744"/>
                    </a:lnTo>
                    <a:lnTo>
                      <a:pt x="1584" y="744"/>
                    </a:lnTo>
                    <a:lnTo>
                      <a:pt x="1588" y="745"/>
                    </a:lnTo>
                    <a:lnTo>
                      <a:pt x="1593" y="744"/>
                    </a:lnTo>
                    <a:lnTo>
                      <a:pt x="1593" y="744"/>
                    </a:lnTo>
                    <a:lnTo>
                      <a:pt x="1595" y="740"/>
                    </a:lnTo>
                    <a:lnTo>
                      <a:pt x="1598" y="733"/>
                    </a:lnTo>
                    <a:lnTo>
                      <a:pt x="1604" y="715"/>
                    </a:lnTo>
                    <a:lnTo>
                      <a:pt x="1607" y="691"/>
                    </a:lnTo>
                    <a:lnTo>
                      <a:pt x="1608" y="668"/>
                    </a:lnTo>
                    <a:lnTo>
                      <a:pt x="1608" y="668"/>
                    </a:lnTo>
                    <a:lnTo>
                      <a:pt x="1609" y="661"/>
                    </a:lnTo>
                    <a:lnTo>
                      <a:pt x="1611" y="656"/>
                    </a:lnTo>
                    <a:lnTo>
                      <a:pt x="1615" y="649"/>
                    </a:lnTo>
                    <a:lnTo>
                      <a:pt x="1618" y="645"/>
                    </a:lnTo>
                    <a:lnTo>
                      <a:pt x="1628" y="635"/>
                    </a:lnTo>
                    <a:lnTo>
                      <a:pt x="1639" y="626"/>
                    </a:lnTo>
                    <a:lnTo>
                      <a:pt x="1639" y="626"/>
                    </a:lnTo>
                    <a:lnTo>
                      <a:pt x="1651" y="618"/>
                    </a:lnTo>
                    <a:lnTo>
                      <a:pt x="1651" y="618"/>
                    </a:lnTo>
                    <a:lnTo>
                      <a:pt x="1656" y="612"/>
                    </a:lnTo>
                    <a:lnTo>
                      <a:pt x="1658" y="605"/>
                    </a:lnTo>
                    <a:lnTo>
                      <a:pt x="1658" y="598"/>
                    </a:lnTo>
                    <a:lnTo>
                      <a:pt x="1657" y="591"/>
                    </a:lnTo>
                    <a:lnTo>
                      <a:pt x="1656" y="586"/>
                    </a:lnTo>
                    <a:lnTo>
                      <a:pt x="1653" y="580"/>
                    </a:lnTo>
                    <a:lnTo>
                      <a:pt x="1649" y="572"/>
                    </a:lnTo>
                    <a:lnTo>
                      <a:pt x="1649" y="572"/>
                    </a:lnTo>
                    <a:lnTo>
                      <a:pt x="1643" y="568"/>
                    </a:lnTo>
                    <a:lnTo>
                      <a:pt x="1635" y="565"/>
                    </a:lnTo>
                    <a:lnTo>
                      <a:pt x="1635" y="565"/>
                    </a:lnTo>
                    <a:lnTo>
                      <a:pt x="1622" y="559"/>
                    </a:lnTo>
                    <a:lnTo>
                      <a:pt x="1616" y="556"/>
                    </a:lnTo>
                    <a:lnTo>
                      <a:pt x="1611" y="552"/>
                    </a:lnTo>
                    <a:lnTo>
                      <a:pt x="1607" y="548"/>
                    </a:lnTo>
                    <a:lnTo>
                      <a:pt x="1602" y="542"/>
                    </a:lnTo>
                    <a:lnTo>
                      <a:pt x="1601" y="537"/>
                    </a:lnTo>
                    <a:lnTo>
                      <a:pt x="1601" y="528"/>
                    </a:lnTo>
                    <a:lnTo>
                      <a:pt x="1601" y="528"/>
                    </a:lnTo>
                    <a:lnTo>
                      <a:pt x="1601" y="516"/>
                    </a:lnTo>
                    <a:lnTo>
                      <a:pt x="1600" y="506"/>
                    </a:lnTo>
                    <a:lnTo>
                      <a:pt x="1598" y="498"/>
                    </a:lnTo>
                    <a:lnTo>
                      <a:pt x="1595" y="491"/>
                    </a:lnTo>
                    <a:lnTo>
                      <a:pt x="1595" y="491"/>
                    </a:lnTo>
                    <a:lnTo>
                      <a:pt x="1593" y="482"/>
                    </a:lnTo>
                    <a:lnTo>
                      <a:pt x="1590" y="472"/>
                    </a:lnTo>
                    <a:lnTo>
                      <a:pt x="1590" y="472"/>
                    </a:lnTo>
                    <a:lnTo>
                      <a:pt x="1586" y="464"/>
                    </a:lnTo>
                    <a:lnTo>
                      <a:pt x="1580" y="457"/>
                    </a:lnTo>
                    <a:lnTo>
                      <a:pt x="1572" y="451"/>
                    </a:lnTo>
                    <a:lnTo>
                      <a:pt x="1563" y="446"/>
                    </a:lnTo>
                    <a:lnTo>
                      <a:pt x="1548" y="440"/>
                    </a:lnTo>
                    <a:lnTo>
                      <a:pt x="1539" y="437"/>
                    </a:lnTo>
                    <a:lnTo>
                      <a:pt x="1539" y="437"/>
                    </a:lnTo>
                    <a:lnTo>
                      <a:pt x="1531" y="433"/>
                    </a:lnTo>
                    <a:lnTo>
                      <a:pt x="1523" y="427"/>
                    </a:lnTo>
                    <a:lnTo>
                      <a:pt x="1516" y="418"/>
                    </a:lnTo>
                    <a:lnTo>
                      <a:pt x="1509" y="402"/>
                    </a:lnTo>
                    <a:lnTo>
                      <a:pt x="1509" y="402"/>
                    </a:lnTo>
                    <a:lnTo>
                      <a:pt x="1500" y="390"/>
                    </a:lnTo>
                    <a:lnTo>
                      <a:pt x="1500" y="390"/>
                    </a:lnTo>
                    <a:lnTo>
                      <a:pt x="1493" y="378"/>
                    </a:lnTo>
                    <a:lnTo>
                      <a:pt x="1490" y="373"/>
                    </a:lnTo>
                    <a:lnTo>
                      <a:pt x="1489" y="366"/>
                    </a:lnTo>
                    <a:lnTo>
                      <a:pt x="1488" y="359"/>
                    </a:lnTo>
                    <a:lnTo>
                      <a:pt x="1488" y="350"/>
                    </a:lnTo>
                    <a:lnTo>
                      <a:pt x="1489" y="341"/>
                    </a:lnTo>
                    <a:lnTo>
                      <a:pt x="1492" y="329"/>
                    </a:lnTo>
                    <a:lnTo>
                      <a:pt x="1492" y="329"/>
                    </a:lnTo>
                    <a:lnTo>
                      <a:pt x="1496" y="306"/>
                    </a:lnTo>
                    <a:lnTo>
                      <a:pt x="1497" y="299"/>
                    </a:lnTo>
                    <a:lnTo>
                      <a:pt x="1497" y="292"/>
                    </a:lnTo>
                    <a:lnTo>
                      <a:pt x="1495" y="286"/>
                    </a:lnTo>
                    <a:lnTo>
                      <a:pt x="1492" y="280"/>
                    </a:lnTo>
                    <a:lnTo>
                      <a:pt x="1481" y="269"/>
                    </a:lnTo>
                    <a:lnTo>
                      <a:pt x="1478" y="266"/>
                    </a:lnTo>
                    <a:lnTo>
                      <a:pt x="1478" y="266"/>
                    </a:lnTo>
                    <a:lnTo>
                      <a:pt x="1474" y="262"/>
                    </a:lnTo>
                    <a:lnTo>
                      <a:pt x="1469" y="259"/>
                    </a:lnTo>
                    <a:lnTo>
                      <a:pt x="1465" y="259"/>
                    </a:lnTo>
                    <a:lnTo>
                      <a:pt x="1462" y="258"/>
                    </a:lnTo>
                    <a:lnTo>
                      <a:pt x="1455" y="259"/>
                    </a:lnTo>
                    <a:lnTo>
                      <a:pt x="1448" y="262"/>
                    </a:lnTo>
                    <a:lnTo>
                      <a:pt x="1448" y="262"/>
                    </a:lnTo>
                    <a:lnTo>
                      <a:pt x="1443" y="265"/>
                    </a:lnTo>
                    <a:lnTo>
                      <a:pt x="1437" y="265"/>
                    </a:lnTo>
                    <a:lnTo>
                      <a:pt x="1434" y="265"/>
                    </a:lnTo>
                    <a:lnTo>
                      <a:pt x="1431" y="264"/>
                    </a:lnTo>
                    <a:lnTo>
                      <a:pt x="1429" y="261"/>
                    </a:lnTo>
                    <a:lnTo>
                      <a:pt x="1427" y="257"/>
                    </a:lnTo>
                    <a:lnTo>
                      <a:pt x="1427" y="257"/>
                    </a:lnTo>
                    <a:lnTo>
                      <a:pt x="1420" y="244"/>
                    </a:lnTo>
                    <a:lnTo>
                      <a:pt x="1413" y="231"/>
                    </a:lnTo>
                    <a:lnTo>
                      <a:pt x="1413" y="231"/>
                    </a:lnTo>
                    <a:lnTo>
                      <a:pt x="1402" y="208"/>
                    </a:lnTo>
                    <a:lnTo>
                      <a:pt x="1395" y="195"/>
                    </a:lnTo>
                    <a:lnTo>
                      <a:pt x="1385" y="182"/>
                    </a:lnTo>
                    <a:lnTo>
                      <a:pt x="1385" y="182"/>
                    </a:lnTo>
                    <a:lnTo>
                      <a:pt x="1366" y="158"/>
                    </a:lnTo>
                    <a:lnTo>
                      <a:pt x="1366" y="158"/>
                    </a:lnTo>
                    <a:lnTo>
                      <a:pt x="1345" y="133"/>
                    </a:lnTo>
                    <a:lnTo>
                      <a:pt x="1326" y="109"/>
                    </a:lnTo>
                    <a:lnTo>
                      <a:pt x="1326" y="109"/>
                    </a:lnTo>
                    <a:lnTo>
                      <a:pt x="1322" y="104"/>
                    </a:lnTo>
                    <a:lnTo>
                      <a:pt x="1321" y="97"/>
                    </a:lnTo>
                    <a:lnTo>
                      <a:pt x="1318" y="84"/>
                    </a:lnTo>
                    <a:lnTo>
                      <a:pt x="1318" y="70"/>
                    </a:lnTo>
                    <a:lnTo>
                      <a:pt x="1319" y="58"/>
                    </a:lnTo>
                    <a:lnTo>
                      <a:pt x="1319" y="58"/>
                    </a:lnTo>
                    <a:lnTo>
                      <a:pt x="1315" y="59"/>
                    </a:lnTo>
                    <a:lnTo>
                      <a:pt x="1315" y="58"/>
                    </a:lnTo>
                    <a:lnTo>
                      <a:pt x="1315" y="58"/>
                    </a:lnTo>
                    <a:lnTo>
                      <a:pt x="1319" y="55"/>
                    </a:lnTo>
                    <a:lnTo>
                      <a:pt x="1319" y="55"/>
                    </a:lnTo>
                    <a:lnTo>
                      <a:pt x="1322" y="38"/>
                    </a:lnTo>
                    <a:lnTo>
                      <a:pt x="1296" y="0"/>
                    </a:lnTo>
                    <a:lnTo>
                      <a:pt x="1296" y="0"/>
                    </a:lnTo>
                    <a:lnTo>
                      <a:pt x="1238" y="0"/>
                    </a:lnTo>
                    <a:lnTo>
                      <a:pt x="1192" y="2"/>
                    </a:lnTo>
                    <a:lnTo>
                      <a:pt x="1150" y="6"/>
                    </a:lnTo>
                    <a:lnTo>
                      <a:pt x="1150" y="6"/>
                    </a:lnTo>
                    <a:lnTo>
                      <a:pt x="1123" y="7"/>
                    </a:lnTo>
                    <a:lnTo>
                      <a:pt x="1081" y="9"/>
                    </a:lnTo>
                    <a:lnTo>
                      <a:pt x="972" y="11"/>
                    </a:lnTo>
                    <a:lnTo>
                      <a:pt x="802" y="14"/>
                    </a:lnTo>
                    <a:lnTo>
                      <a:pt x="802" y="14"/>
                    </a:lnTo>
                    <a:lnTo>
                      <a:pt x="808" y="27"/>
                    </a:lnTo>
                    <a:lnTo>
                      <a:pt x="815" y="41"/>
                    </a:lnTo>
                    <a:lnTo>
                      <a:pt x="832" y="69"/>
                    </a:lnTo>
                    <a:lnTo>
                      <a:pt x="853" y="102"/>
                    </a:lnTo>
                    <a:lnTo>
                      <a:pt x="854" y="104"/>
                    </a:lnTo>
                    <a:lnTo>
                      <a:pt x="853" y="104"/>
                    </a:lnTo>
                    <a:lnTo>
                      <a:pt x="853" y="104"/>
                    </a:lnTo>
                    <a:lnTo>
                      <a:pt x="751" y="102"/>
                    </a:lnTo>
                    <a:lnTo>
                      <a:pt x="515" y="100"/>
                    </a:lnTo>
                    <a:lnTo>
                      <a:pt x="378" y="97"/>
                    </a:lnTo>
                    <a:lnTo>
                      <a:pt x="244" y="94"/>
                    </a:lnTo>
                    <a:lnTo>
                      <a:pt x="124" y="90"/>
                    </a:lnTo>
                    <a:lnTo>
                      <a:pt x="75" y="87"/>
                    </a:lnTo>
                    <a:lnTo>
                      <a:pt x="33" y="83"/>
                    </a:lnTo>
                    <a:lnTo>
                      <a:pt x="0" y="568"/>
                    </a:lnTo>
                    <a:lnTo>
                      <a:pt x="0" y="568"/>
                    </a:lnTo>
                    <a:lnTo>
                      <a:pt x="49" y="569"/>
                    </a:lnTo>
                    <a:lnTo>
                      <a:pt x="110" y="570"/>
                    </a:lnTo>
                    <a:lnTo>
                      <a:pt x="110" y="570"/>
                    </a:lnTo>
                    <a:lnTo>
                      <a:pt x="192" y="575"/>
                    </a:lnTo>
                    <a:lnTo>
                      <a:pt x="330" y="583"/>
                    </a:lnTo>
                    <a:lnTo>
                      <a:pt x="330" y="583"/>
                    </a:lnTo>
                    <a:lnTo>
                      <a:pt x="455" y="591"/>
                    </a:lnTo>
                    <a:lnTo>
                      <a:pt x="525" y="596"/>
                    </a:lnTo>
                    <a:lnTo>
                      <a:pt x="525" y="596"/>
                    </a:lnTo>
                    <a:lnTo>
                      <a:pt x="562" y="597"/>
                    </a:lnTo>
                    <a:lnTo>
                      <a:pt x="616" y="601"/>
                    </a:lnTo>
                    <a:lnTo>
                      <a:pt x="616" y="601"/>
                    </a:lnTo>
                    <a:lnTo>
                      <a:pt x="703" y="608"/>
                    </a:lnTo>
                    <a:lnTo>
                      <a:pt x="738" y="610"/>
                    </a:lnTo>
                    <a:lnTo>
                      <a:pt x="763" y="610"/>
                    </a:lnTo>
                    <a:lnTo>
                      <a:pt x="763" y="610"/>
                    </a:lnTo>
                    <a:lnTo>
                      <a:pt x="940" y="598"/>
                    </a:lnTo>
                    <a:lnTo>
                      <a:pt x="940" y="598"/>
                    </a:lnTo>
                    <a:lnTo>
                      <a:pt x="940" y="596"/>
                    </a:lnTo>
                    <a:lnTo>
                      <a:pt x="940" y="596"/>
                    </a:lnTo>
                    <a:lnTo>
                      <a:pt x="940" y="596"/>
                    </a:lnTo>
                    <a:lnTo>
                      <a:pt x="941" y="598"/>
                    </a:lnTo>
                    <a:lnTo>
                      <a:pt x="941" y="598"/>
                    </a:lnTo>
                    <a:lnTo>
                      <a:pt x="943" y="598"/>
                    </a:lnTo>
                    <a:lnTo>
                      <a:pt x="943" y="598"/>
                    </a:lnTo>
                    <a:lnTo>
                      <a:pt x="944" y="257"/>
                    </a:lnTo>
                    <a:lnTo>
                      <a:pt x="944" y="257"/>
                    </a:lnTo>
                    <a:lnTo>
                      <a:pt x="944" y="252"/>
                    </a:lnTo>
                    <a:lnTo>
                      <a:pt x="943" y="248"/>
                    </a:lnTo>
                    <a:lnTo>
                      <a:pt x="940" y="245"/>
                    </a:lnTo>
                    <a:lnTo>
                      <a:pt x="936" y="243"/>
                    </a:lnTo>
                    <a:lnTo>
                      <a:pt x="927" y="238"/>
                    </a:lnTo>
                    <a:lnTo>
                      <a:pt x="917" y="234"/>
                    </a:lnTo>
                    <a:lnTo>
                      <a:pt x="917" y="234"/>
                    </a:lnTo>
                    <a:lnTo>
                      <a:pt x="906" y="229"/>
                    </a:lnTo>
                    <a:lnTo>
                      <a:pt x="898" y="224"/>
                    </a:lnTo>
                    <a:lnTo>
                      <a:pt x="898" y="224"/>
                    </a:lnTo>
                    <a:lnTo>
                      <a:pt x="892" y="219"/>
                    </a:lnTo>
                    <a:lnTo>
                      <a:pt x="889" y="212"/>
                    </a:lnTo>
                    <a:lnTo>
                      <a:pt x="887" y="203"/>
                    </a:lnTo>
                    <a:lnTo>
                      <a:pt x="885" y="195"/>
                    </a:lnTo>
                    <a:lnTo>
                      <a:pt x="884" y="179"/>
                    </a:lnTo>
                    <a:lnTo>
                      <a:pt x="882" y="167"/>
                    </a:lnTo>
                    <a:lnTo>
                      <a:pt x="882" y="167"/>
                    </a:lnTo>
                    <a:lnTo>
                      <a:pt x="885" y="163"/>
                    </a:lnTo>
                    <a:lnTo>
                      <a:pt x="888" y="160"/>
                    </a:lnTo>
                    <a:lnTo>
                      <a:pt x="894" y="157"/>
                    </a:lnTo>
                    <a:lnTo>
                      <a:pt x="899" y="154"/>
                    </a:lnTo>
                    <a:lnTo>
                      <a:pt x="899" y="154"/>
                    </a:lnTo>
                    <a:lnTo>
                      <a:pt x="908" y="151"/>
                    </a:lnTo>
                    <a:lnTo>
                      <a:pt x="912" y="150"/>
                    </a:lnTo>
                    <a:lnTo>
                      <a:pt x="915" y="147"/>
                    </a:lnTo>
                    <a:lnTo>
                      <a:pt x="915" y="147"/>
                    </a:lnTo>
                    <a:lnTo>
                      <a:pt x="915" y="144"/>
                    </a:lnTo>
                    <a:lnTo>
                      <a:pt x="915" y="144"/>
                    </a:lnTo>
                    <a:lnTo>
                      <a:pt x="913" y="142"/>
                    </a:lnTo>
                    <a:lnTo>
                      <a:pt x="909" y="139"/>
                    </a:lnTo>
                    <a:lnTo>
                      <a:pt x="901" y="136"/>
                    </a:lnTo>
                    <a:lnTo>
                      <a:pt x="901" y="136"/>
                    </a:lnTo>
                    <a:lnTo>
                      <a:pt x="889" y="132"/>
                    </a:lnTo>
                    <a:lnTo>
                      <a:pt x="889" y="132"/>
                    </a:lnTo>
                    <a:lnTo>
                      <a:pt x="866" y="116"/>
                    </a:lnTo>
                    <a:lnTo>
                      <a:pt x="850" y="107"/>
                    </a:lnTo>
                    <a:lnTo>
                      <a:pt x="850" y="105"/>
                    </a:lnTo>
                    <a:lnTo>
                      <a:pt x="850" y="105"/>
                    </a:lnTo>
                    <a:lnTo>
                      <a:pt x="866" y="115"/>
                    </a:lnTo>
                    <a:lnTo>
                      <a:pt x="889" y="130"/>
                    </a:lnTo>
                    <a:lnTo>
                      <a:pt x="889" y="130"/>
                    </a:lnTo>
                    <a:lnTo>
                      <a:pt x="901" y="135"/>
                    </a:lnTo>
                    <a:lnTo>
                      <a:pt x="901" y="135"/>
                    </a:lnTo>
                    <a:lnTo>
                      <a:pt x="910" y="139"/>
                    </a:lnTo>
                    <a:lnTo>
                      <a:pt x="915" y="140"/>
                    </a:lnTo>
                    <a:lnTo>
                      <a:pt x="916" y="143"/>
                    </a:lnTo>
                    <a:lnTo>
                      <a:pt x="916" y="143"/>
                    </a:lnTo>
                    <a:lnTo>
                      <a:pt x="916" y="146"/>
                    </a:lnTo>
                    <a:lnTo>
                      <a:pt x="915" y="149"/>
                    </a:lnTo>
                    <a:lnTo>
                      <a:pt x="915" y="149"/>
                    </a:lnTo>
                    <a:lnTo>
                      <a:pt x="913" y="150"/>
                    </a:lnTo>
                    <a:lnTo>
                      <a:pt x="909" y="153"/>
                    </a:lnTo>
                    <a:lnTo>
                      <a:pt x="901" y="156"/>
                    </a:lnTo>
                    <a:lnTo>
                      <a:pt x="901" y="156"/>
                    </a:lnTo>
                    <a:lnTo>
                      <a:pt x="889" y="160"/>
                    </a:lnTo>
                    <a:lnTo>
                      <a:pt x="885" y="163"/>
                    </a:lnTo>
                    <a:lnTo>
                      <a:pt x="884" y="167"/>
                    </a:lnTo>
                    <a:lnTo>
                      <a:pt x="884" y="167"/>
                    </a:lnTo>
                    <a:lnTo>
                      <a:pt x="885" y="179"/>
                    </a:lnTo>
                    <a:lnTo>
                      <a:pt x="887" y="195"/>
                    </a:lnTo>
                    <a:lnTo>
                      <a:pt x="888" y="203"/>
                    </a:lnTo>
                    <a:lnTo>
                      <a:pt x="891" y="210"/>
                    </a:lnTo>
                    <a:lnTo>
                      <a:pt x="894" y="217"/>
                    </a:lnTo>
                    <a:lnTo>
                      <a:pt x="898" y="223"/>
                    </a:lnTo>
                    <a:lnTo>
                      <a:pt x="898" y="223"/>
                    </a:lnTo>
                    <a:lnTo>
                      <a:pt x="908" y="229"/>
                    </a:lnTo>
                    <a:lnTo>
                      <a:pt x="917" y="233"/>
                    </a:lnTo>
                    <a:lnTo>
                      <a:pt x="917" y="233"/>
                    </a:lnTo>
                    <a:lnTo>
                      <a:pt x="929" y="237"/>
                    </a:lnTo>
                    <a:lnTo>
                      <a:pt x="937" y="241"/>
                    </a:lnTo>
                    <a:lnTo>
                      <a:pt x="941" y="245"/>
                    </a:lnTo>
                    <a:lnTo>
                      <a:pt x="944" y="248"/>
                    </a:lnTo>
                    <a:lnTo>
                      <a:pt x="945" y="252"/>
                    </a:lnTo>
                    <a:lnTo>
                      <a:pt x="945" y="257"/>
                    </a:lnTo>
                    <a:lnTo>
                      <a:pt x="945" y="257"/>
                    </a:lnTo>
                    <a:lnTo>
                      <a:pt x="943" y="598"/>
                    </a:lnTo>
                    <a:lnTo>
                      <a:pt x="943" y="600"/>
                    </a:lnTo>
                    <a:lnTo>
                      <a:pt x="943" y="600"/>
                    </a:lnTo>
                    <a:lnTo>
                      <a:pt x="943" y="600"/>
                    </a:lnTo>
                    <a:lnTo>
                      <a:pt x="941" y="600"/>
                    </a:lnTo>
                    <a:lnTo>
                      <a:pt x="941" y="600"/>
                    </a:lnTo>
                    <a:lnTo>
                      <a:pt x="955" y="694"/>
                    </a:lnTo>
                    <a:lnTo>
                      <a:pt x="962" y="757"/>
                    </a:lnTo>
                    <a:lnTo>
                      <a:pt x="965" y="783"/>
                    </a:lnTo>
                    <a:lnTo>
                      <a:pt x="965" y="803"/>
                    </a:lnTo>
                    <a:lnTo>
                      <a:pt x="965" y="803"/>
                    </a:lnTo>
                    <a:lnTo>
                      <a:pt x="969" y="958"/>
                    </a:lnTo>
                    <a:lnTo>
                      <a:pt x="973" y="1135"/>
                    </a:lnTo>
                    <a:lnTo>
                      <a:pt x="996" y="1156"/>
                    </a:lnTo>
                    <a:lnTo>
                      <a:pt x="1035" y="1153"/>
                    </a:lnTo>
                    <a:lnTo>
                      <a:pt x="1035" y="1153"/>
                    </a:lnTo>
                    <a:lnTo>
                      <a:pt x="1036" y="1243"/>
                    </a:lnTo>
                    <a:lnTo>
                      <a:pt x="1420" y="1234"/>
                    </a:lnTo>
                    <a:lnTo>
                      <a:pt x="1420" y="1234"/>
                    </a:lnTo>
                    <a:lnTo>
                      <a:pt x="1420" y="1194"/>
                    </a:lnTo>
                    <a:lnTo>
                      <a:pt x="1422" y="1164"/>
                    </a:lnTo>
                    <a:lnTo>
                      <a:pt x="1422" y="1152"/>
                    </a:lnTo>
                    <a:lnTo>
                      <a:pt x="1424" y="1142"/>
                    </a:lnTo>
                    <a:lnTo>
                      <a:pt x="1424" y="1142"/>
                    </a:lnTo>
                    <a:lnTo>
                      <a:pt x="1426" y="1129"/>
                    </a:lnTo>
                    <a:lnTo>
                      <a:pt x="1424" y="1115"/>
                    </a:lnTo>
                    <a:lnTo>
                      <a:pt x="1424" y="1115"/>
                    </a:lnTo>
                    <a:lnTo>
                      <a:pt x="1424" y="1106"/>
                    </a:lnTo>
                    <a:lnTo>
                      <a:pt x="1426" y="1096"/>
                    </a:lnTo>
                    <a:lnTo>
                      <a:pt x="1427" y="1085"/>
                    </a:lnTo>
                    <a:lnTo>
                      <a:pt x="1433" y="1075"/>
                    </a:lnTo>
                    <a:lnTo>
                      <a:pt x="1433" y="1075"/>
                    </a:lnTo>
                    <a:lnTo>
                      <a:pt x="1443" y="1056"/>
                    </a:lnTo>
                    <a:lnTo>
                      <a:pt x="1450" y="1038"/>
                    </a:lnTo>
                    <a:lnTo>
                      <a:pt x="1450" y="1038"/>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7" name="Freeform 94"/>
              <p:cNvSpPr>
                <a:spLocks/>
              </p:cNvSpPr>
              <p:nvPr/>
            </p:nvSpPr>
            <p:spPr bwMode="auto">
              <a:xfrm>
                <a:off x="2181225" y="3641725"/>
                <a:ext cx="874713" cy="447675"/>
              </a:xfrm>
              <a:custGeom>
                <a:avLst/>
                <a:gdLst>
                  <a:gd name="T0" fmla="*/ 708 w 1103"/>
                  <a:gd name="T1" fmla="*/ 534 h 565"/>
                  <a:gd name="T2" fmla="*/ 711 w 1103"/>
                  <a:gd name="T3" fmla="*/ 548 h 565"/>
                  <a:gd name="T4" fmla="*/ 736 w 1103"/>
                  <a:gd name="T5" fmla="*/ 558 h 565"/>
                  <a:gd name="T6" fmla="*/ 767 w 1103"/>
                  <a:gd name="T7" fmla="*/ 558 h 565"/>
                  <a:gd name="T8" fmla="*/ 775 w 1103"/>
                  <a:gd name="T9" fmla="*/ 545 h 565"/>
                  <a:gd name="T10" fmla="*/ 785 w 1103"/>
                  <a:gd name="T11" fmla="*/ 528 h 565"/>
                  <a:gd name="T12" fmla="*/ 793 w 1103"/>
                  <a:gd name="T13" fmla="*/ 521 h 565"/>
                  <a:gd name="T14" fmla="*/ 799 w 1103"/>
                  <a:gd name="T15" fmla="*/ 525 h 565"/>
                  <a:gd name="T16" fmla="*/ 819 w 1103"/>
                  <a:gd name="T17" fmla="*/ 528 h 565"/>
                  <a:gd name="T18" fmla="*/ 830 w 1103"/>
                  <a:gd name="T19" fmla="*/ 537 h 565"/>
                  <a:gd name="T20" fmla="*/ 841 w 1103"/>
                  <a:gd name="T21" fmla="*/ 551 h 565"/>
                  <a:gd name="T22" fmla="*/ 869 w 1103"/>
                  <a:gd name="T23" fmla="*/ 558 h 565"/>
                  <a:gd name="T24" fmla="*/ 912 w 1103"/>
                  <a:gd name="T25" fmla="*/ 551 h 565"/>
                  <a:gd name="T26" fmla="*/ 928 w 1103"/>
                  <a:gd name="T27" fmla="*/ 539 h 565"/>
                  <a:gd name="T28" fmla="*/ 954 w 1103"/>
                  <a:gd name="T29" fmla="*/ 516 h 565"/>
                  <a:gd name="T30" fmla="*/ 957 w 1103"/>
                  <a:gd name="T31" fmla="*/ 516 h 565"/>
                  <a:gd name="T32" fmla="*/ 963 w 1103"/>
                  <a:gd name="T33" fmla="*/ 523 h 565"/>
                  <a:gd name="T34" fmla="*/ 984 w 1103"/>
                  <a:gd name="T35" fmla="*/ 524 h 565"/>
                  <a:gd name="T36" fmla="*/ 997 w 1103"/>
                  <a:gd name="T37" fmla="*/ 517 h 565"/>
                  <a:gd name="T38" fmla="*/ 1004 w 1103"/>
                  <a:gd name="T39" fmla="*/ 509 h 565"/>
                  <a:gd name="T40" fmla="*/ 1025 w 1103"/>
                  <a:gd name="T41" fmla="*/ 524 h 565"/>
                  <a:gd name="T42" fmla="*/ 1060 w 1103"/>
                  <a:gd name="T43" fmla="*/ 548 h 565"/>
                  <a:gd name="T44" fmla="*/ 1099 w 1103"/>
                  <a:gd name="T45" fmla="*/ 562 h 565"/>
                  <a:gd name="T46" fmla="*/ 1095 w 1103"/>
                  <a:gd name="T47" fmla="*/ 234 h 565"/>
                  <a:gd name="T48" fmla="*/ 1085 w 1103"/>
                  <a:gd name="T49" fmla="*/ 125 h 565"/>
                  <a:gd name="T50" fmla="*/ 894 w 1103"/>
                  <a:gd name="T51" fmla="*/ 42 h 565"/>
                  <a:gd name="T52" fmla="*/ 823 w 1103"/>
                  <a:gd name="T53" fmla="*/ 39 h 565"/>
                  <a:gd name="T54" fmla="*/ 656 w 1103"/>
                  <a:gd name="T55" fmla="*/ 28 h 565"/>
                  <a:gd name="T56" fmla="*/ 461 w 1103"/>
                  <a:gd name="T57" fmla="*/ 15 h 565"/>
                  <a:gd name="T58" fmla="*/ 176 w 1103"/>
                  <a:gd name="T59" fmla="*/ 1 h 565"/>
                  <a:gd name="T60" fmla="*/ 6 w 1103"/>
                  <a:gd name="T61" fmla="*/ 10 h 565"/>
                  <a:gd name="T62" fmla="*/ 384 w 1103"/>
                  <a:gd name="T63" fmla="*/ 408 h 565"/>
                  <a:gd name="T64" fmla="*/ 418 w 1103"/>
                  <a:gd name="T65" fmla="*/ 437 h 565"/>
                  <a:gd name="T66" fmla="*/ 431 w 1103"/>
                  <a:gd name="T67" fmla="*/ 438 h 565"/>
                  <a:gd name="T68" fmla="*/ 496 w 1103"/>
                  <a:gd name="T69" fmla="*/ 448 h 565"/>
                  <a:gd name="T70" fmla="*/ 495 w 1103"/>
                  <a:gd name="T71" fmla="*/ 452 h 565"/>
                  <a:gd name="T72" fmla="*/ 478 w 1103"/>
                  <a:gd name="T73" fmla="*/ 461 h 565"/>
                  <a:gd name="T74" fmla="*/ 524 w 1103"/>
                  <a:gd name="T75" fmla="*/ 475 h 565"/>
                  <a:gd name="T76" fmla="*/ 538 w 1103"/>
                  <a:gd name="T77" fmla="*/ 475 h 565"/>
                  <a:gd name="T78" fmla="*/ 545 w 1103"/>
                  <a:gd name="T79" fmla="*/ 476 h 565"/>
                  <a:gd name="T80" fmla="*/ 608 w 1103"/>
                  <a:gd name="T81" fmla="*/ 483 h 565"/>
                  <a:gd name="T82" fmla="*/ 638 w 1103"/>
                  <a:gd name="T83" fmla="*/ 497 h 565"/>
                  <a:gd name="T84" fmla="*/ 632 w 1103"/>
                  <a:gd name="T85" fmla="*/ 511 h 565"/>
                  <a:gd name="T86" fmla="*/ 641 w 1103"/>
                  <a:gd name="T87" fmla="*/ 528 h 565"/>
                  <a:gd name="T88" fmla="*/ 659 w 1103"/>
                  <a:gd name="T89" fmla="*/ 537 h 565"/>
                  <a:gd name="T90" fmla="*/ 679 w 1103"/>
                  <a:gd name="T91" fmla="*/ 531 h 565"/>
                  <a:gd name="T92" fmla="*/ 695 w 1103"/>
                  <a:gd name="T93" fmla="*/ 524 h 565"/>
                  <a:gd name="T94" fmla="*/ 722 w 1103"/>
                  <a:gd name="T95" fmla="*/ 528 h 565"/>
                  <a:gd name="T96" fmla="*/ 719 w 1103"/>
                  <a:gd name="T97" fmla="*/ 53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03" h="565">
                    <a:moveTo>
                      <a:pt x="719" y="530"/>
                    </a:moveTo>
                    <a:lnTo>
                      <a:pt x="719" y="530"/>
                    </a:lnTo>
                    <a:lnTo>
                      <a:pt x="712" y="532"/>
                    </a:lnTo>
                    <a:lnTo>
                      <a:pt x="708" y="534"/>
                    </a:lnTo>
                    <a:lnTo>
                      <a:pt x="707" y="537"/>
                    </a:lnTo>
                    <a:lnTo>
                      <a:pt x="707" y="537"/>
                    </a:lnTo>
                    <a:lnTo>
                      <a:pt x="708" y="545"/>
                    </a:lnTo>
                    <a:lnTo>
                      <a:pt x="711" y="548"/>
                    </a:lnTo>
                    <a:lnTo>
                      <a:pt x="714" y="551"/>
                    </a:lnTo>
                    <a:lnTo>
                      <a:pt x="719" y="553"/>
                    </a:lnTo>
                    <a:lnTo>
                      <a:pt x="726" y="556"/>
                    </a:lnTo>
                    <a:lnTo>
                      <a:pt x="736" y="558"/>
                    </a:lnTo>
                    <a:lnTo>
                      <a:pt x="749" y="559"/>
                    </a:lnTo>
                    <a:lnTo>
                      <a:pt x="749" y="559"/>
                    </a:lnTo>
                    <a:lnTo>
                      <a:pt x="763" y="559"/>
                    </a:lnTo>
                    <a:lnTo>
                      <a:pt x="767" y="558"/>
                    </a:lnTo>
                    <a:lnTo>
                      <a:pt x="771" y="556"/>
                    </a:lnTo>
                    <a:lnTo>
                      <a:pt x="772" y="553"/>
                    </a:lnTo>
                    <a:lnTo>
                      <a:pt x="774" y="551"/>
                    </a:lnTo>
                    <a:lnTo>
                      <a:pt x="775" y="545"/>
                    </a:lnTo>
                    <a:lnTo>
                      <a:pt x="775" y="545"/>
                    </a:lnTo>
                    <a:lnTo>
                      <a:pt x="778" y="537"/>
                    </a:lnTo>
                    <a:lnTo>
                      <a:pt x="781" y="532"/>
                    </a:lnTo>
                    <a:lnTo>
                      <a:pt x="785" y="528"/>
                    </a:lnTo>
                    <a:lnTo>
                      <a:pt x="785" y="528"/>
                    </a:lnTo>
                    <a:lnTo>
                      <a:pt x="791" y="523"/>
                    </a:lnTo>
                    <a:lnTo>
                      <a:pt x="793" y="521"/>
                    </a:lnTo>
                    <a:lnTo>
                      <a:pt x="793" y="521"/>
                    </a:lnTo>
                    <a:lnTo>
                      <a:pt x="795" y="523"/>
                    </a:lnTo>
                    <a:lnTo>
                      <a:pt x="795" y="523"/>
                    </a:lnTo>
                    <a:lnTo>
                      <a:pt x="796" y="524"/>
                    </a:lnTo>
                    <a:lnTo>
                      <a:pt x="799" y="525"/>
                    </a:lnTo>
                    <a:lnTo>
                      <a:pt x="803" y="527"/>
                    </a:lnTo>
                    <a:lnTo>
                      <a:pt x="810" y="528"/>
                    </a:lnTo>
                    <a:lnTo>
                      <a:pt x="810" y="528"/>
                    </a:lnTo>
                    <a:lnTo>
                      <a:pt x="819" y="528"/>
                    </a:lnTo>
                    <a:lnTo>
                      <a:pt x="824" y="531"/>
                    </a:lnTo>
                    <a:lnTo>
                      <a:pt x="827" y="534"/>
                    </a:lnTo>
                    <a:lnTo>
                      <a:pt x="830" y="537"/>
                    </a:lnTo>
                    <a:lnTo>
                      <a:pt x="830" y="537"/>
                    </a:lnTo>
                    <a:lnTo>
                      <a:pt x="833" y="544"/>
                    </a:lnTo>
                    <a:lnTo>
                      <a:pt x="837" y="546"/>
                    </a:lnTo>
                    <a:lnTo>
                      <a:pt x="841" y="551"/>
                    </a:lnTo>
                    <a:lnTo>
                      <a:pt x="841" y="551"/>
                    </a:lnTo>
                    <a:lnTo>
                      <a:pt x="848" y="553"/>
                    </a:lnTo>
                    <a:lnTo>
                      <a:pt x="855" y="556"/>
                    </a:lnTo>
                    <a:lnTo>
                      <a:pt x="862" y="558"/>
                    </a:lnTo>
                    <a:lnTo>
                      <a:pt x="869" y="558"/>
                    </a:lnTo>
                    <a:lnTo>
                      <a:pt x="884" y="556"/>
                    </a:lnTo>
                    <a:lnTo>
                      <a:pt x="903" y="553"/>
                    </a:lnTo>
                    <a:lnTo>
                      <a:pt x="903" y="553"/>
                    </a:lnTo>
                    <a:lnTo>
                      <a:pt x="912" y="551"/>
                    </a:lnTo>
                    <a:lnTo>
                      <a:pt x="919" y="548"/>
                    </a:lnTo>
                    <a:lnTo>
                      <a:pt x="924" y="545"/>
                    </a:lnTo>
                    <a:lnTo>
                      <a:pt x="928" y="539"/>
                    </a:lnTo>
                    <a:lnTo>
                      <a:pt x="928" y="539"/>
                    </a:lnTo>
                    <a:lnTo>
                      <a:pt x="942" y="525"/>
                    </a:lnTo>
                    <a:lnTo>
                      <a:pt x="942" y="525"/>
                    </a:lnTo>
                    <a:lnTo>
                      <a:pt x="950" y="517"/>
                    </a:lnTo>
                    <a:lnTo>
                      <a:pt x="954" y="516"/>
                    </a:lnTo>
                    <a:lnTo>
                      <a:pt x="954" y="516"/>
                    </a:lnTo>
                    <a:lnTo>
                      <a:pt x="954" y="516"/>
                    </a:lnTo>
                    <a:lnTo>
                      <a:pt x="954" y="516"/>
                    </a:lnTo>
                    <a:lnTo>
                      <a:pt x="957" y="516"/>
                    </a:lnTo>
                    <a:lnTo>
                      <a:pt x="959" y="518"/>
                    </a:lnTo>
                    <a:lnTo>
                      <a:pt x="959" y="518"/>
                    </a:lnTo>
                    <a:lnTo>
                      <a:pt x="960" y="520"/>
                    </a:lnTo>
                    <a:lnTo>
                      <a:pt x="963" y="523"/>
                    </a:lnTo>
                    <a:lnTo>
                      <a:pt x="967" y="524"/>
                    </a:lnTo>
                    <a:lnTo>
                      <a:pt x="973" y="525"/>
                    </a:lnTo>
                    <a:lnTo>
                      <a:pt x="973" y="525"/>
                    </a:lnTo>
                    <a:lnTo>
                      <a:pt x="984" y="524"/>
                    </a:lnTo>
                    <a:lnTo>
                      <a:pt x="990" y="523"/>
                    </a:lnTo>
                    <a:lnTo>
                      <a:pt x="994" y="521"/>
                    </a:lnTo>
                    <a:lnTo>
                      <a:pt x="997" y="517"/>
                    </a:lnTo>
                    <a:lnTo>
                      <a:pt x="997" y="517"/>
                    </a:lnTo>
                    <a:lnTo>
                      <a:pt x="1001" y="511"/>
                    </a:lnTo>
                    <a:lnTo>
                      <a:pt x="1001" y="511"/>
                    </a:lnTo>
                    <a:lnTo>
                      <a:pt x="1002" y="510"/>
                    </a:lnTo>
                    <a:lnTo>
                      <a:pt x="1004" y="509"/>
                    </a:lnTo>
                    <a:lnTo>
                      <a:pt x="1004" y="509"/>
                    </a:lnTo>
                    <a:lnTo>
                      <a:pt x="1008" y="510"/>
                    </a:lnTo>
                    <a:lnTo>
                      <a:pt x="1013" y="513"/>
                    </a:lnTo>
                    <a:lnTo>
                      <a:pt x="1025" y="524"/>
                    </a:lnTo>
                    <a:lnTo>
                      <a:pt x="1025" y="524"/>
                    </a:lnTo>
                    <a:lnTo>
                      <a:pt x="1041" y="538"/>
                    </a:lnTo>
                    <a:lnTo>
                      <a:pt x="1051" y="544"/>
                    </a:lnTo>
                    <a:lnTo>
                      <a:pt x="1060" y="548"/>
                    </a:lnTo>
                    <a:lnTo>
                      <a:pt x="1060" y="548"/>
                    </a:lnTo>
                    <a:lnTo>
                      <a:pt x="1076" y="552"/>
                    </a:lnTo>
                    <a:lnTo>
                      <a:pt x="1089" y="556"/>
                    </a:lnTo>
                    <a:lnTo>
                      <a:pt x="1099" y="562"/>
                    </a:lnTo>
                    <a:lnTo>
                      <a:pt x="1103" y="565"/>
                    </a:lnTo>
                    <a:lnTo>
                      <a:pt x="1103" y="565"/>
                    </a:lnTo>
                    <a:lnTo>
                      <a:pt x="1099" y="388"/>
                    </a:lnTo>
                    <a:lnTo>
                      <a:pt x="1095" y="234"/>
                    </a:lnTo>
                    <a:lnTo>
                      <a:pt x="1095" y="234"/>
                    </a:lnTo>
                    <a:lnTo>
                      <a:pt x="1095" y="214"/>
                    </a:lnTo>
                    <a:lnTo>
                      <a:pt x="1092" y="188"/>
                    </a:lnTo>
                    <a:lnTo>
                      <a:pt x="1085" y="125"/>
                    </a:lnTo>
                    <a:lnTo>
                      <a:pt x="1071" y="31"/>
                    </a:lnTo>
                    <a:lnTo>
                      <a:pt x="1071" y="31"/>
                    </a:lnTo>
                    <a:lnTo>
                      <a:pt x="894" y="42"/>
                    </a:lnTo>
                    <a:lnTo>
                      <a:pt x="894" y="42"/>
                    </a:lnTo>
                    <a:lnTo>
                      <a:pt x="883" y="42"/>
                    </a:lnTo>
                    <a:lnTo>
                      <a:pt x="883" y="42"/>
                    </a:lnTo>
                    <a:lnTo>
                      <a:pt x="856" y="41"/>
                    </a:lnTo>
                    <a:lnTo>
                      <a:pt x="823" y="39"/>
                    </a:lnTo>
                    <a:lnTo>
                      <a:pt x="747" y="34"/>
                    </a:lnTo>
                    <a:lnTo>
                      <a:pt x="747" y="34"/>
                    </a:lnTo>
                    <a:lnTo>
                      <a:pt x="693" y="29"/>
                    </a:lnTo>
                    <a:lnTo>
                      <a:pt x="656" y="28"/>
                    </a:lnTo>
                    <a:lnTo>
                      <a:pt x="656" y="28"/>
                    </a:lnTo>
                    <a:lnTo>
                      <a:pt x="586" y="24"/>
                    </a:lnTo>
                    <a:lnTo>
                      <a:pt x="461" y="15"/>
                    </a:lnTo>
                    <a:lnTo>
                      <a:pt x="461" y="15"/>
                    </a:lnTo>
                    <a:lnTo>
                      <a:pt x="323" y="7"/>
                    </a:lnTo>
                    <a:lnTo>
                      <a:pt x="241" y="3"/>
                    </a:lnTo>
                    <a:lnTo>
                      <a:pt x="241" y="3"/>
                    </a:lnTo>
                    <a:lnTo>
                      <a:pt x="176" y="1"/>
                    </a:lnTo>
                    <a:lnTo>
                      <a:pt x="127" y="0"/>
                    </a:lnTo>
                    <a:lnTo>
                      <a:pt x="5" y="6"/>
                    </a:lnTo>
                    <a:lnTo>
                      <a:pt x="7" y="10"/>
                    </a:lnTo>
                    <a:lnTo>
                      <a:pt x="6" y="10"/>
                    </a:lnTo>
                    <a:lnTo>
                      <a:pt x="0" y="77"/>
                    </a:lnTo>
                    <a:lnTo>
                      <a:pt x="382" y="99"/>
                    </a:lnTo>
                    <a:lnTo>
                      <a:pt x="382" y="99"/>
                    </a:lnTo>
                    <a:lnTo>
                      <a:pt x="384" y="408"/>
                    </a:lnTo>
                    <a:lnTo>
                      <a:pt x="384" y="408"/>
                    </a:lnTo>
                    <a:lnTo>
                      <a:pt x="404" y="426"/>
                    </a:lnTo>
                    <a:lnTo>
                      <a:pt x="414" y="434"/>
                    </a:lnTo>
                    <a:lnTo>
                      <a:pt x="418" y="437"/>
                    </a:lnTo>
                    <a:lnTo>
                      <a:pt x="421" y="438"/>
                    </a:lnTo>
                    <a:lnTo>
                      <a:pt x="421" y="438"/>
                    </a:lnTo>
                    <a:lnTo>
                      <a:pt x="431" y="438"/>
                    </a:lnTo>
                    <a:lnTo>
                      <a:pt x="431" y="438"/>
                    </a:lnTo>
                    <a:lnTo>
                      <a:pt x="474" y="444"/>
                    </a:lnTo>
                    <a:lnTo>
                      <a:pt x="474" y="444"/>
                    </a:lnTo>
                    <a:lnTo>
                      <a:pt x="494" y="447"/>
                    </a:lnTo>
                    <a:lnTo>
                      <a:pt x="496" y="448"/>
                    </a:lnTo>
                    <a:lnTo>
                      <a:pt x="498" y="450"/>
                    </a:lnTo>
                    <a:lnTo>
                      <a:pt x="498" y="450"/>
                    </a:lnTo>
                    <a:lnTo>
                      <a:pt x="496" y="451"/>
                    </a:lnTo>
                    <a:lnTo>
                      <a:pt x="495" y="452"/>
                    </a:lnTo>
                    <a:lnTo>
                      <a:pt x="489" y="454"/>
                    </a:lnTo>
                    <a:lnTo>
                      <a:pt x="473" y="457"/>
                    </a:lnTo>
                    <a:lnTo>
                      <a:pt x="473" y="457"/>
                    </a:lnTo>
                    <a:lnTo>
                      <a:pt x="478" y="461"/>
                    </a:lnTo>
                    <a:lnTo>
                      <a:pt x="489" y="466"/>
                    </a:lnTo>
                    <a:lnTo>
                      <a:pt x="505" y="471"/>
                    </a:lnTo>
                    <a:lnTo>
                      <a:pt x="513" y="473"/>
                    </a:lnTo>
                    <a:lnTo>
                      <a:pt x="524" y="475"/>
                    </a:lnTo>
                    <a:lnTo>
                      <a:pt x="524" y="475"/>
                    </a:lnTo>
                    <a:lnTo>
                      <a:pt x="538" y="475"/>
                    </a:lnTo>
                    <a:lnTo>
                      <a:pt x="538" y="475"/>
                    </a:lnTo>
                    <a:lnTo>
                      <a:pt x="538" y="475"/>
                    </a:lnTo>
                    <a:lnTo>
                      <a:pt x="545" y="475"/>
                    </a:lnTo>
                    <a:lnTo>
                      <a:pt x="545" y="476"/>
                    </a:lnTo>
                    <a:lnTo>
                      <a:pt x="545" y="476"/>
                    </a:lnTo>
                    <a:lnTo>
                      <a:pt x="545" y="476"/>
                    </a:lnTo>
                    <a:lnTo>
                      <a:pt x="583" y="489"/>
                    </a:lnTo>
                    <a:lnTo>
                      <a:pt x="608" y="483"/>
                    </a:lnTo>
                    <a:lnTo>
                      <a:pt x="608" y="483"/>
                    </a:lnTo>
                    <a:lnTo>
                      <a:pt x="608" y="483"/>
                    </a:lnTo>
                    <a:lnTo>
                      <a:pt x="631" y="492"/>
                    </a:lnTo>
                    <a:lnTo>
                      <a:pt x="631" y="492"/>
                    </a:lnTo>
                    <a:lnTo>
                      <a:pt x="635" y="494"/>
                    </a:lnTo>
                    <a:lnTo>
                      <a:pt x="638" y="497"/>
                    </a:lnTo>
                    <a:lnTo>
                      <a:pt x="638" y="497"/>
                    </a:lnTo>
                    <a:lnTo>
                      <a:pt x="638" y="503"/>
                    </a:lnTo>
                    <a:lnTo>
                      <a:pt x="635" y="507"/>
                    </a:lnTo>
                    <a:lnTo>
                      <a:pt x="632" y="511"/>
                    </a:lnTo>
                    <a:lnTo>
                      <a:pt x="632" y="511"/>
                    </a:lnTo>
                    <a:lnTo>
                      <a:pt x="632" y="517"/>
                    </a:lnTo>
                    <a:lnTo>
                      <a:pt x="636" y="524"/>
                    </a:lnTo>
                    <a:lnTo>
                      <a:pt x="641" y="528"/>
                    </a:lnTo>
                    <a:lnTo>
                      <a:pt x="645" y="532"/>
                    </a:lnTo>
                    <a:lnTo>
                      <a:pt x="652" y="535"/>
                    </a:lnTo>
                    <a:lnTo>
                      <a:pt x="659" y="537"/>
                    </a:lnTo>
                    <a:lnTo>
                      <a:pt x="659" y="537"/>
                    </a:lnTo>
                    <a:lnTo>
                      <a:pt x="666" y="537"/>
                    </a:lnTo>
                    <a:lnTo>
                      <a:pt x="671" y="535"/>
                    </a:lnTo>
                    <a:lnTo>
                      <a:pt x="674" y="534"/>
                    </a:lnTo>
                    <a:lnTo>
                      <a:pt x="679" y="531"/>
                    </a:lnTo>
                    <a:lnTo>
                      <a:pt x="679" y="531"/>
                    </a:lnTo>
                    <a:lnTo>
                      <a:pt x="681" y="528"/>
                    </a:lnTo>
                    <a:lnTo>
                      <a:pt x="687" y="525"/>
                    </a:lnTo>
                    <a:lnTo>
                      <a:pt x="695" y="524"/>
                    </a:lnTo>
                    <a:lnTo>
                      <a:pt x="707" y="525"/>
                    </a:lnTo>
                    <a:lnTo>
                      <a:pt x="707" y="525"/>
                    </a:lnTo>
                    <a:lnTo>
                      <a:pt x="721" y="527"/>
                    </a:lnTo>
                    <a:lnTo>
                      <a:pt x="722" y="528"/>
                    </a:lnTo>
                    <a:lnTo>
                      <a:pt x="722" y="528"/>
                    </a:lnTo>
                    <a:lnTo>
                      <a:pt x="722" y="528"/>
                    </a:lnTo>
                    <a:lnTo>
                      <a:pt x="722" y="530"/>
                    </a:lnTo>
                    <a:lnTo>
                      <a:pt x="719" y="530"/>
                    </a:lnTo>
                    <a:lnTo>
                      <a:pt x="719" y="53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8" name="Freeform 95"/>
              <p:cNvSpPr>
                <a:spLocks/>
              </p:cNvSpPr>
              <p:nvPr/>
            </p:nvSpPr>
            <p:spPr bwMode="auto">
              <a:xfrm>
                <a:off x="4222750" y="3786188"/>
                <a:ext cx="501650" cy="381000"/>
              </a:xfrm>
              <a:custGeom>
                <a:avLst/>
                <a:gdLst>
                  <a:gd name="T0" fmla="*/ 308 w 631"/>
                  <a:gd name="T1" fmla="*/ 13 h 479"/>
                  <a:gd name="T2" fmla="*/ 249 w 631"/>
                  <a:gd name="T3" fmla="*/ 3 h 479"/>
                  <a:gd name="T4" fmla="*/ 145 w 631"/>
                  <a:gd name="T5" fmla="*/ 6 h 479"/>
                  <a:gd name="T6" fmla="*/ 103 w 631"/>
                  <a:gd name="T7" fmla="*/ 23 h 479"/>
                  <a:gd name="T8" fmla="*/ 75 w 631"/>
                  <a:gd name="T9" fmla="*/ 39 h 479"/>
                  <a:gd name="T10" fmla="*/ 14 w 631"/>
                  <a:gd name="T11" fmla="*/ 66 h 479"/>
                  <a:gd name="T12" fmla="*/ 1 w 631"/>
                  <a:gd name="T13" fmla="*/ 94 h 479"/>
                  <a:gd name="T14" fmla="*/ 2 w 631"/>
                  <a:gd name="T15" fmla="*/ 108 h 479"/>
                  <a:gd name="T16" fmla="*/ 11 w 631"/>
                  <a:gd name="T17" fmla="*/ 122 h 479"/>
                  <a:gd name="T18" fmla="*/ 25 w 631"/>
                  <a:gd name="T19" fmla="*/ 139 h 479"/>
                  <a:gd name="T20" fmla="*/ 43 w 631"/>
                  <a:gd name="T21" fmla="*/ 139 h 479"/>
                  <a:gd name="T22" fmla="*/ 68 w 631"/>
                  <a:gd name="T23" fmla="*/ 142 h 479"/>
                  <a:gd name="T24" fmla="*/ 70 w 631"/>
                  <a:gd name="T25" fmla="*/ 156 h 479"/>
                  <a:gd name="T26" fmla="*/ 86 w 631"/>
                  <a:gd name="T27" fmla="*/ 188 h 479"/>
                  <a:gd name="T28" fmla="*/ 106 w 631"/>
                  <a:gd name="T29" fmla="*/ 207 h 479"/>
                  <a:gd name="T30" fmla="*/ 175 w 631"/>
                  <a:gd name="T31" fmla="*/ 252 h 479"/>
                  <a:gd name="T32" fmla="*/ 194 w 631"/>
                  <a:gd name="T33" fmla="*/ 255 h 479"/>
                  <a:gd name="T34" fmla="*/ 196 w 631"/>
                  <a:gd name="T35" fmla="*/ 269 h 479"/>
                  <a:gd name="T36" fmla="*/ 196 w 631"/>
                  <a:gd name="T37" fmla="*/ 291 h 479"/>
                  <a:gd name="T38" fmla="*/ 207 w 631"/>
                  <a:gd name="T39" fmla="*/ 304 h 479"/>
                  <a:gd name="T40" fmla="*/ 253 w 631"/>
                  <a:gd name="T41" fmla="*/ 334 h 479"/>
                  <a:gd name="T42" fmla="*/ 269 w 631"/>
                  <a:gd name="T43" fmla="*/ 352 h 479"/>
                  <a:gd name="T44" fmla="*/ 284 w 631"/>
                  <a:gd name="T45" fmla="*/ 385 h 479"/>
                  <a:gd name="T46" fmla="*/ 294 w 631"/>
                  <a:gd name="T47" fmla="*/ 405 h 479"/>
                  <a:gd name="T48" fmla="*/ 313 w 631"/>
                  <a:gd name="T49" fmla="*/ 418 h 479"/>
                  <a:gd name="T50" fmla="*/ 336 w 631"/>
                  <a:gd name="T51" fmla="*/ 430 h 479"/>
                  <a:gd name="T52" fmla="*/ 381 w 631"/>
                  <a:gd name="T53" fmla="*/ 479 h 479"/>
                  <a:gd name="T54" fmla="*/ 385 w 631"/>
                  <a:gd name="T55" fmla="*/ 476 h 479"/>
                  <a:gd name="T56" fmla="*/ 411 w 631"/>
                  <a:gd name="T57" fmla="*/ 462 h 479"/>
                  <a:gd name="T58" fmla="*/ 418 w 631"/>
                  <a:gd name="T59" fmla="*/ 450 h 479"/>
                  <a:gd name="T60" fmla="*/ 434 w 631"/>
                  <a:gd name="T61" fmla="*/ 419 h 479"/>
                  <a:gd name="T62" fmla="*/ 453 w 631"/>
                  <a:gd name="T63" fmla="*/ 391 h 479"/>
                  <a:gd name="T64" fmla="*/ 495 w 631"/>
                  <a:gd name="T65" fmla="*/ 371 h 479"/>
                  <a:gd name="T66" fmla="*/ 509 w 631"/>
                  <a:gd name="T67" fmla="*/ 367 h 479"/>
                  <a:gd name="T68" fmla="*/ 514 w 631"/>
                  <a:gd name="T69" fmla="*/ 341 h 479"/>
                  <a:gd name="T70" fmla="*/ 515 w 631"/>
                  <a:gd name="T71" fmla="*/ 324 h 479"/>
                  <a:gd name="T72" fmla="*/ 535 w 631"/>
                  <a:gd name="T73" fmla="*/ 296 h 479"/>
                  <a:gd name="T74" fmla="*/ 564 w 631"/>
                  <a:gd name="T75" fmla="*/ 277 h 479"/>
                  <a:gd name="T76" fmla="*/ 574 w 631"/>
                  <a:gd name="T77" fmla="*/ 248 h 479"/>
                  <a:gd name="T78" fmla="*/ 573 w 631"/>
                  <a:gd name="T79" fmla="*/ 217 h 479"/>
                  <a:gd name="T80" fmla="*/ 589 w 631"/>
                  <a:gd name="T81" fmla="*/ 196 h 479"/>
                  <a:gd name="T82" fmla="*/ 599 w 631"/>
                  <a:gd name="T83" fmla="*/ 189 h 479"/>
                  <a:gd name="T84" fmla="*/ 616 w 631"/>
                  <a:gd name="T85" fmla="*/ 156 h 479"/>
                  <a:gd name="T86" fmla="*/ 599 w 631"/>
                  <a:gd name="T87" fmla="*/ 129 h 479"/>
                  <a:gd name="T88" fmla="*/ 571 w 631"/>
                  <a:gd name="T89" fmla="*/ 102 h 479"/>
                  <a:gd name="T90" fmla="*/ 552 w 631"/>
                  <a:gd name="T91" fmla="*/ 84 h 479"/>
                  <a:gd name="T92" fmla="*/ 532 w 631"/>
                  <a:gd name="T93" fmla="*/ 66 h 479"/>
                  <a:gd name="T94" fmla="*/ 511 w 631"/>
                  <a:gd name="T95" fmla="*/ 48 h 479"/>
                  <a:gd name="T96" fmla="*/ 411 w 631"/>
                  <a:gd name="T97" fmla="*/ 35 h 479"/>
                  <a:gd name="T98" fmla="*/ 343 w 631"/>
                  <a:gd name="T99" fmla="*/ 35 h 479"/>
                  <a:gd name="T100" fmla="*/ 326 w 631"/>
                  <a:gd name="T101" fmla="*/ 42 h 479"/>
                  <a:gd name="T102" fmla="*/ 312 w 631"/>
                  <a:gd name="T103" fmla="*/ 44 h 479"/>
                  <a:gd name="T104" fmla="*/ 309 w 631"/>
                  <a:gd name="T105" fmla="*/ 2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1" h="479">
                    <a:moveTo>
                      <a:pt x="309" y="18"/>
                    </a:moveTo>
                    <a:lnTo>
                      <a:pt x="309" y="18"/>
                    </a:lnTo>
                    <a:lnTo>
                      <a:pt x="309" y="15"/>
                    </a:lnTo>
                    <a:lnTo>
                      <a:pt x="308" y="13"/>
                    </a:lnTo>
                    <a:lnTo>
                      <a:pt x="301" y="8"/>
                    </a:lnTo>
                    <a:lnTo>
                      <a:pt x="288" y="0"/>
                    </a:lnTo>
                    <a:lnTo>
                      <a:pt x="288" y="0"/>
                    </a:lnTo>
                    <a:lnTo>
                      <a:pt x="249" y="3"/>
                    </a:lnTo>
                    <a:lnTo>
                      <a:pt x="219" y="4"/>
                    </a:lnTo>
                    <a:lnTo>
                      <a:pt x="196" y="6"/>
                    </a:lnTo>
                    <a:lnTo>
                      <a:pt x="145" y="6"/>
                    </a:lnTo>
                    <a:lnTo>
                      <a:pt x="145" y="6"/>
                    </a:lnTo>
                    <a:lnTo>
                      <a:pt x="134" y="7"/>
                    </a:lnTo>
                    <a:lnTo>
                      <a:pt x="123" y="11"/>
                    </a:lnTo>
                    <a:lnTo>
                      <a:pt x="113" y="17"/>
                    </a:lnTo>
                    <a:lnTo>
                      <a:pt x="103" y="23"/>
                    </a:lnTo>
                    <a:lnTo>
                      <a:pt x="103" y="23"/>
                    </a:lnTo>
                    <a:lnTo>
                      <a:pt x="91" y="32"/>
                    </a:lnTo>
                    <a:lnTo>
                      <a:pt x="84" y="37"/>
                    </a:lnTo>
                    <a:lnTo>
                      <a:pt x="75" y="39"/>
                    </a:lnTo>
                    <a:lnTo>
                      <a:pt x="75" y="39"/>
                    </a:lnTo>
                    <a:lnTo>
                      <a:pt x="57" y="46"/>
                    </a:lnTo>
                    <a:lnTo>
                      <a:pt x="39" y="53"/>
                    </a:lnTo>
                    <a:lnTo>
                      <a:pt x="14" y="66"/>
                    </a:lnTo>
                    <a:lnTo>
                      <a:pt x="14" y="66"/>
                    </a:lnTo>
                    <a:lnTo>
                      <a:pt x="8" y="74"/>
                    </a:lnTo>
                    <a:lnTo>
                      <a:pt x="2" y="87"/>
                    </a:lnTo>
                    <a:lnTo>
                      <a:pt x="1" y="94"/>
                    </a:lnTo>
                    <a:lnTo>
                      <a:pt x="0" y="100"/>
                    </a:lnTo>
                    <a:lnTo>
                      <a:pt x="1" y="104"/>
                    </a:lnTo>
                    <a:lnTo>
                      <a:pt x="2" y="108"/>
                    </a:lnTo>
                    <a:lnTo>
                      <a:pt x="2" y="108"/>
                    </a:lnTo>
                    <a:lnTo>
                      <a:pt x="7" y="111"/>
                    </a:lnTo>
                    <a:lnTo>
                      <a:pt x="8" y="115"/>
                    </a:lnTo>
                    <a:lnTo>
                      <a:pt x="11" y="122"/>
                    </a:lnTo>
                    <a:lnTo>
                      <a:pt x="11" y="122"/>
                    </a:lnTo>
                    <a:lnTo>
                      <a:pt x="14" y="128"/>
                    </a:lnTo>
                    <a:lnTo>
                      <a:pt x="15" y="133"/>
                    </a:lnTo>
                    <a:lnTo>
                      <a:pt x="19" y="136"/>
                    </a:lnTo>
                    <a:lnTo>
                      <a:pt x="25" y="139"/>
                    </a:lnTo>
                    <a:lnTo>
                      <a:pt x="25" y="139"/>
                    </a:lnTo>
                    <a:lnTo>
                      <a:pt x="33" y="139"/>
                    </a:lnTo>
                    <a:lnTo>
                      <a:pt x="43" y="139"/>
                    </a:lnTo>
                    <a:lnTo>
                      <a:pt x="43" y="139"/>
                    </a:lnTo>
                    <a:lnTo>
                      <a:pt x="58" y="137"/>
                    </a:lnTo>
                    <a:lnTo>
                      <a:pt x="64" y="139"/>
                    </a:lnTo>
                    <a:lnTo>
                      <a:pt x="68" y="142"/>
                    </a:lnTo>
                    <a:lnTo>
                      <a:pt x="68" y="142"/>
                    </a:lnTo>
                    <a:lnTo>
                      <a:pt x="70" y="146"/>
                    </a:lnTo>
                    <a:lnTo>
                      <a:pt x="70" y="150"/>
                    </a:lnTo>
                    <a:lnTo>
                      <a:pt x="70" y="150"/>
                    </a:lnTo>
                    <a:lnTo>
                      <a:pt x="70" y="156"/>
                    </a:lnTo>
                    <a:lnTo>
                      <a:pt x="71" y="161"/>
                    </a:lnTo>
                    <a:lnTo>
                      <a:pt x="75" y="171"/>
                    </a:lnTo>
                    <a:lnTo>
                      <a:pt x="81" y="179"/>
                    </a:lnTo>
                    <a:lnTo>
                      <a:pt x="86" y="188"/>
                    </a:lnTo>
                    <a:lnTo>
                      <a:pt x="86" y="188"/>
                    </a:lnTo>
                    <a:lnTo>
                      <a:pt x="92" y="195"/>
                    </a:lnTo>
                    <a:lnTo>
                      <a:pt x="92" y="195"/>
                    </a:lnTo>
                    <a:lnTo>
                      <a:pt x="106" y="207"/>
                    </a:lnTo>
                    <a:lnTo>
                      <a:pt x="126" y="227"/>
                    </a:lnTo>
                    <a:lnTo>
                      <a:pt x="156" y="254"/>
                    </a:lnTo>
                    <a:lnTo>
                      <a:pt x="156" y="254"/>
                    </a:lnTo>
                    <a:lnTo>
                      <a:pt x="175" y="252"/>
                    </a:lnTo>
                    <a:lnTo>
                      <a:pt x="186" y="252"/>
                    </a:lnTo>
                    <a:lnTo>
                      <a:pt x="191" y="254"/>
                    </a:lnTo>
                    <a:lnTo>
                      <a:pt x="194" y="255"/>
                    </a:lnTo>
                    <a:lnTo>
                      <a:pt x="194" y="255"/>
                    </a:lnTo>
                    <a:lnTo>
                      <a:pt x="196" y="258"/>
                    </a:lnTo>
                    <a:lnTo>
                      <a:pt x="196" y="259"/>
                    </a:lnTo>
                    <a:lnTo>
                      <a:pt x="196" y="259"/>
                    </a:lnTo>
                    <a:lnTo>
                      <a:pt x="196" y="269"/>
                    </a:lnTo>
                    <a:lnTo>
                      <a:pt x="196" y="269"/>
                    </a:lnTo>
                    <a:lnTo>
                      <a:pt x="194" y="277"/>
                    </a:lnTo>
                    <a:lnTo>
                      <a:pt x="194" y="286"/>
                    </a:lnTo>
                    <a:lnTo>
                      <a:pt x="196" y="291"/>
                    </a:lnTo>
                    <a:lnTo>
                      <a:pt x="198" y="296"/>
                    </a:lnTo>
                    <a:lnTo>
                      <a:pt x="201" y="300"/>
                    </a:lnTo>
                    <a:lnTo>
                      <a:pt x="207" y="304"/>
                    </a:lnTo>
                    <a:lnTo>
                      <a:pt x="207" y="304"/>
                    </a:lnTo>
                    <a:lnTo>
                      <a:pt x="236" y="322"/>
                    </a:lnTo>
                    <a:lnTo>
                      <a:pt x="249" y="332"/>
                    </a:lnTo>
                    <a:lnTo>
                      <a:pt x="249" y="332"/>
                    </a:lnTo>
                    <a:lnTo>
                      <a:pt x="253" y="334"/>
                    </a:lnTo>
                    <a:lnTo>
                      <a:pt x="260" y="338"/>
                    </a:lnTo>
                    <a:lnTo>
                      <a:pt x="266" y="345"/>
                    </a:lnTo>
                    <a:lnTo>
                      <a:pt x="269" y="348"/>
                    </a:lnTo>
                    <a:lnTo>
                      <a:pt x="269" y="352"/>
                    </a:lnTo>
                    <a:lnTo>
                      <a:pt x="269" y="352"/>
                    </a:lnTo>
                    <a:lnTo>
                      <a:pt x="270" y="359"/>
                    </a:lnTo>
                    <a:lnTo>
                      <a:pt x="274" y="366"/>
                    </a:lnTo>
                    <a:lnTo>
                      <a:pt x="284" y="385"/>
                    </a:lnTo>
                    <a:lnTo>
                      <a:pt x="284" y="385"/>
                    </a:lnTo>
                    <a:lnTo>
                      <a:pt x="290" y="395"/>
                    </a:lnTo>
                    <a:lnTo>
                      <a:pt x="294" y="405"/>
                    </a:lnTo>
                    <a:lnTo>
                      <a:pt x="294" y="405"/>
                    </a:lnTo>
                    <a:lnTo>
                      <a:pt x="298" y="409"/>
                    </a:lnTo>
                    <a:lnTo>
                      <a:pt x="302" y="413"/>
                    </a:lnTo>
                    <a:lnTo>
                      <a:pt x="313" y="418"/>
                    </a:lnTo>
                    <a:lnTo>
                      <a:pt x="313" y="418"/>
                    </a:lnTo>
                    <a:lnTo>
                      <a:pt x="326" y="422"/>
                    </a:lnTo>
                    <a:lnTo>
                      <a:pt x="332" y="426"/>
                    </a:lnTo>
                    <a:lnTo>
                      <a:pt x="336" y="430"/>
                    </a:lnTo>
                    <a:lnTo>
                      <a:pt x="336" y="430"/>
                    </a:lnTo>
                    <a:lnTo>
                      <a:pt x="344" y="443"/>
                    </a:lnTo>
                    <a:lnTo>
                      <a:pt x="354" y="457"/>
                    </a:lnTo>
                    <a:lnTo>
                      <a:pt x="364" y="478"/>
                    </a:lnTo>
                    <a:lnTo>
                      <a:pt x="381" y="479"/>
                    </a:lnTo>
                    <a:lnTo>
                      <a:pt x="381" y="479"/>
                    </a:lnTo>
                    <a:lnTo>
                      <a:pt x="383" y="478"/>
                    </a:lnTo>
                    <a:lnTo>
                      <a:pt x="383" y="478"/>
                    </a:lnTo>
                    <a:lnTo>
                      <a:pt x="385" y="476"/>
                    </a:lnTo>
                    <a:lnTo>
                      <a:pt x="385" y="476"/>
                    </a:lnTo>
                    <a:lnTo>
                      <a:pt x="396" y="472"/>
                    </a:lnTo>
                    <a:lnTo>
                      <a:pt x="407" y="467"/>
                    </a:lnTo>
                    <a:lnTo>
                      <a:pt x="411" y="462"/>
                    </a:lnTo>
                    <a:lnTo>
                      <a:pt x="416" y="460"/>
                    </a:lnTo>
                    <a:lnTo>
                      <a:pt x="418" y="455"/>
                    </a:lnTo>
                    <a:lnTo>
                      <a:pt x="418" y="450"/>
                    </a:lnTo>
                    <a:lnTo>
                      <a:pt x="418" y="450"/>
                    </a:lnTo>
                    <a:lnTo>
                      <a:pt x="420" y="443"/>
                    </a:lnTo>
                    <a:lnTo>
                      <a:pt x="424" y="436"/>
                    </a:lnTo>
                    <a:lnTo>
                      <a:pt x="434" y="419"/>
                    </a:lnTo>
                    <a:lnTo>
                      <a:pt x="434" y="419"/>
                    </a:lnTo>
                    <a:lnTo>
                      <a:pt x="445" y="402"/>
                    </a:lnTo>
                    <a:lnTo>
                      <a:pt x="445" y="402"/>
                    </a:lnTo>
                    <a:lnTo>
                      <a:pt x="449" y="397"/>
                    </a:lnTo>
                    <a:lnTo>
                      <a:pt x="453" y="391"/>
                    </a:lnTo>
                    <a:lnTo>
                      <a:pt x="460" y="387"/>
                    </a:lnTo>
                    <a:lnTo>
                      <a:pt x="467" y="383"/>
                    </a:lnTo>
                    <a:lnTo>
                      <a:pt x="483" y="377"/>
                    </a:lnTo>
                    <a:lnTo>
                      <a:pt x="495" y="371"/>
                    </a:lnTo>
                    <a:lnTo>
                      <a:pt x="495" y="371"/>
                    </a:lnTo>
                    <a:lnTo>
                      <a:pt x="507" y="369"/>
                    </a:lnTo>
                    <a:lnTo>
                      <a:pt x="507" y="369"/>
                    </a:lnTo>
                    <a:lnTo>
                      <a:pt x="509" y="367"/>
                    </a:lnTo>
                    <a:lnTo>
                      <a:pt x="511" y="364"/>
                    </a:lnTo>
                    <a:lnTo>
                      <a:pt x="514" y="357"/>
                    </a:lnTo>
                    <a:lnTo>
                      <a:pt x="514" y="349"/>
                    </a:lnTo>
                    <a:lnTo>
                      <a:pt x="514" y="341"/>
                    </a:lnTo>
                    <a:lnTo>
                      <a:pt x="514" y="341"/>
                    </a:lnTo>
                    <a:lnTo>
                      <a:pt x="514" y="332"/>
                    </a:lnTo>
                    <a:lnTo>
                      <a:pt x="515" y="324"/>
                    </a:lnTo>
                    <a:lnTo>
                      <a:pt x="515" y="324"/>
                    </a:lnTo>
                    <a:lnTo>
                      <a:pt x="516" y="320"/>
                    </a:lnTo>
                    <a:lnTo>
                      <a:pt x="518" y="314"/>
                    </a:lnTo>
                    <a:lnTo>
                      <a:pt x="525" y="304"/>
                    </a:lnTo>
                    <a:lnTo>
                      <a:pt x="535" y="296"/>
                    </a:lnTo>
                    <a:lnTo>
                      <a:pt x="546" y="290"/>
                    </a:lnTo>
                    <a:lnTo>
                      <a:pt x="546" y="290"/>
                    </a:lnTo>
                    <a:lnTo>
                      <a:pt x="557" y="284"/>
                    </a:lnTo>
                    <a:lnTo>
                      <a:pt x="564" y="277"/>
                    </a:lnTo>
                    <a:lnTo>
                      <a:pt x="570" y="270"/>
                    </a:lnTo>
                    <a:lnTo>
                      <a:pt x="574" y="262"/>
                    </a:lnTo>
                    <a:lnTo>
                      <a:pt x="574" y="262"/>
                    </a:lnTo>
                    <a:lnTo>
                      <a:pt x="574" y="248"/>
                    </a:lnTo>
                    <a:lnTo>
                      <a:pt x="574" y="234"/>
                    </a:lnTo>
                    <a:lnTo>
                      <a:pt x="574" y="234"/>
                    </a:lnTo>
                    <a:lnTo>
                      <a:pt x="573" y="217"/>
                    </a:lnTo>
                    <a:lnTo>
                      <a:pt x="573" y="217"/>
                    </a:lnTo>
                    <a:lnTo>
                      <a:pt x="575" y="210"/>
                    </a:lnTo>
                    <a:lnTo>
                      <a:pt x="578" y="203"/>
                    </a:lnTo>
                    <a:lnTo>
                      <a:pt x="584" y="199"/>
                    </a:lnTo>
                    <a:lnTo>
                      <a:pt x="589" y="196"/>
                    </a:lnTo>
                    <a:lnTo>
                      <a:pt x="589" y="196"/>
                    </a:lnTo>
                    <a:lnTo>
                      <a:pt x="595" y="192"/>
                    </a:lnTo>
                    <a:lnTo>
                      <a:pt x="599" y="189"/>
                    </a:lnTo>
                    <a:lnTo>
                      <a:pt x="599" y="189"/>
                    </a:lnTo>
                    <a:lnTo>
                      <a:pt x="615" y="170"/>
                    </a:lnTo>
                    <a:lnTo>
                      <a:pt x="630" y="150"/>
                    </a:lnTo>
                    <a:lnTo>
                      <a:pt x="616" y="157"/>
                    </a:lnTo>
                    <a:lnTo>
                      <a:pt x="616" y="156"/>
                    </a:lnTo>
                    <a:lnTo>
                      <a:pt x="631" y="147"/>
                    </a:lnTo>
                    <a:lnTo>
                      <a:pt x="631" y="147"/>
                    </a:lnTo>
                    <a:lnTo>
                      <a:pt x="619" y="140"/>
                    </a:lnTo>
                    <a:lnTo>
                      <a:pt x="599" y="129"/>
                    </a:lnTo>
                    <a:lnTo>
                      <a:pt x="588" y="122"/>
                    </a:lnTo>
                    <a:lnTo>
                      <a:pt x="580" y="115"/>
                    </a:lnTo>
                    <a:lnTo>
                      <a:pt x="574" y="108"/>
                    </a:lnTo>
                    <a:lnTo>
                      <a:pt x="571" y="102"/>
                    </a:lnTo>
                    <a:lnTo>
                      <a:pt x="571" y="102"/>
                    </a:lnTo>
                    <a:lnTo>
                      <a:pt x="568" y="98"/>
                    </a:lnTo>
                    <a:lnTo>
                      <a:pt x="564" y="93"/>
                    </a:lnTo>
                    <a:lnTo>
                      <a:pt x="552" y="84"/>
                    </a:lnTo>
                    <a:lnTo>
                      <a:pt x="552" y="84"/>
                    </a:lnTo>
                    <a:lnTo>
                      <a:pt x="540" y="76"/>
                    </a:lnTo>
                    <a:lnTo>
                      <a:pt x="535" y="72"/>
                    </a:lnTo>
                    <a:lnTo>
                      <a:pt x="532" y="66"/>
                    </a:lnTo>
                    <a:lnTo>
                      <a:pt x="532" y="66"/>
                    </a:lnTo>
                    <a:lnTo>
                      <a:pt x="528" y="62"/>
                    </a:lnTo>
                    <a:lnTo>
                      <a:pt x="522" y="58"/>
                    </a:lnTo>
                    <a:lnTo>
                      <a:pt x="511" y="48"/>
                    </a:lnTo>
                    <a:lnTo>
                      <a:pt x="495" y="39"/>
                    </a:lnTo>
                    <a:lnTo>
                      <a:pt x="439" y="37"/>
                    </a:lnTo>
                    <a:lnTo>
                      <a:pt x="439" y="37"/>
                    </a:lnTo>
                    <a:lnTo>
                      <a:pt x="411" y="35"/>
                    </a:lnTo>
                    <a:lnTo>
                      <a:pt x="364" y="34"/>
                    </a:lnTo>
                    <a:lnTo>
                      <a:pt x="364" y="34"/>
                    </a:lnTo>
                    <a:lnTo>
                      <a:pt x="353" y="34"/>
                    </a:lnTo>
                    <a:lnTo>
                      <a:pt x="343" y="35"/>
                    </a:lnTo>
                    <a:lnTo>
                      <a:pt x="337" y="38"/>
                    </a:lnTo>
                    <a:lnTo>
                      <a:pt x="332" y="41"/>
                    </a:lnTo>
                    <a:lnTo>
                      <a:pt x="332" y="41"/>
                    </a:lnTo>
                    <a:lnTo>
                      <a:pt x="326" y="42"/>
                    </a:lnTo>
                    <a:lnTo>
                      <a:pt x="319" y="45"/>
                    </a:lnTo>
                    <a:lnTo>
                      <a:pt x="319" y="45"/>
                    </a:lnTo>
                    <a:lnTo>
                      <a:pt x="315" y="45"/>
                    </a:lnTo>
                    <a:lnTo>
                      <a:pt x="312" y="44"/>
                    </a:lnTo>
                    <a:lnTo>
                      <a:pt x="312" y="44"/>
                    </a:lnTo>
                    <a:lnTo>
                      <a:pt x="309" y="39"/>
                    </a:lnTo>
                    <a:lnTo>
                      <a:pt x="309" y="35"/>
                    </a:lnTo>
                    <a:lnTo>
                      <a:pt x="309" y="25"/>
                    </a:lnTo>
                    <a:lnTo>
                      <a:pt x="309" y="25"/>
                    </a:lnTo>
                    <a:lnTo>
                      <a:pt x="309" y="18"/>
                    </a:lnTo>
                    <a:lnTo>
                      <a:pt x="309" y="18"/>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9" name="Freeform 96"/>
              <p:cNvSpPr>
                <a:spLocks/>
              </p:cNvSpPr>
              <p:nvPr/>
            </p:nvSpPr>
            <p:spPr bwMode="auto">
              <a:xfrm>
                <a:off x="4638675" y="3108325"/>
                <a:ext cx="325438" cy="328612"/>
              </a:xfrm>
              <a:custGeom>
                <a:avLst/>
                <a:gdLst>
                  <a:gd name="T0" fmla="*/ 3 w 411"/>
                  <a:gd name="T1" fmla="*/ 58 h 414"/>
                  <a:gd name="T2" fmla="*/ 50 w 411"/>
                  <a:gd name="T3" fmla="*/ 75 h 414"/>
                  <a:gd name="T4" fmla="*/ 64 w 411"/>
                  <a:gd name="T5" fmla="*/ 89 h 414"/>
                  <a:gd name="T6" fmla="*/ 68 w 411"/>
                  <a:gd name="T7" fmla="*/ 99 h 414"/>
                  <a:gd name="T8" fmla="*/ 85 w 411"/>
                  <a:gd name="T9" fmla="*/ 107 h 414"/>
                  <a:gd name="T10" fmla="*/ 96 w 411"/>
                  <a:gd name="T11" fmla="*/ 127 h 414"/>
                  <a:gd name="T12" fmla="*/ 124 w 411"/>
                  <a:gd name="T13" fmla="*/ 149 h 414"/>
                  <a:gd name="T14" fmla="*/ 149 w 411"/>
                  <a:gd name="T15" fmla="*/ 152 h 414"/>
                  <a:gd name="T16" fmla="*/ 164 w 411"/>
                  <a:gd name="T17" fmla="*/ 156 h 414"/>
                  <a:gd name="T18" fmla="*/ 160 w 411"/>
                  <a:gd name="T19" fmla="*/ 180 h 414"/>
                  <a:gd name="T20" fmla="*/ 141 w 411"/>
                  <a:gd name="T21" fmla="*/ 221 h 414"/>
                  <a:gd name="T22" fmla="*/ 139 w 411"/>
                  <a:gd name="T23" fmla="*/ 235 h 414"/>
                  <a:gd name="T24" fmla="*/ 225 w 411"/>
                  <a:gd name="T25" fmla="*/ 264 h 414"/>
                  <a:gd name="T26" fmla="*/ 239 w 411"/>
                  <a:gd name="T27" fmla="*/ 224 h 414"/>
                  <a:gd name="T28" fmla="*/ 230 w 411"/>
                  <a:gd name="T29" fmla="*/ 189 h 414"/>
                  <a:gd name="T30" fmla="*/ 229 w 411"/>
                  <a:gd name="T31" fmla="*/ 123 h 414"/>
                  <a:gd name="T32" fmla="*/ 220 w 411"/>
                  <a:gd name="T33" fmla="*/ 107 h 414"/>
                  <a:gd name="T34" fmla="*/ 220 w 411"/>
                  <a:gd name="T35" fmla="*/ 93 h 414"/>
                  <a:gd name="T36" fmla="*/ 255 w 411"/>
                  <a:gd name="T37" fmla="*/ 56 h 414"/>
                  <a:gd name="T38" fmla="*/ 255 w 411"/>
                  <a:gd name="T39" fmla="*/ 74 h 414"/>
                  <a:gd name="T40" fmla="*/ 265 w 411"/>
                  <a:gd name="T41" fmla="*/ 116 h 414"/>
                  <a:gd name="T42" fmla="*/ 255 w 411"/>
                  <a:gd name="T43" fmla="*/ 151 h 414"/>
                  <a:gd name="T44" fmla="*/ 254 w 411"/>
                  <a:gd name="T45" fmla="*/ 172 h 414"/>
                  <a:gd name="T46" fmla="*/ 264 w 411"/>
                  <a:gd name="T47" fmla="*/ 186 h 414"/>
                  <a:gd name="T48" fmla="*/ 265 w 411"/>
                  <a:gd name="T49" fmla="*/ 207 h 414"/>
                  <a:gd name="T50" fmla="*/ 267 w 411"/>
                  <a:gd name="T51" fmla="*/ 222 h 414"/>
                  <a:gd name="T52" fmla="*/ 283 w 411"/>
                  <a:gd name="T53" fmla="*/ 240 h 414"/>
                  <a:gd name="T54" fmla="*/ 295 w 411"/>
                  <a:gd name="T55" fmla="*/ 253 h 414"/>
                  <a:gd name="T56" fmla="*/ 317 w 411"/>
                  <a:gd name="T57" fmla="*/ 285 h 414"/>
                  <a:gd name="T58" fmla="*/ 326 w 411"/>
                  <a:gd name="T59" fmla="*/ 247 h 414"/>
                  <a:gd name="T60" fmla="*/ 330 w 411"/>
                  <a:gd name="T61" fmla="*/ 238 h 414"/>
                  <a:gd name="T62" fmla="*/ 331 w 411"/>
                  <a:gd name="T63" fmla="*/ 247 h 414"/>
                  <a:gd name="T64" fmla="*/ 338 w 411"/>
                  <a:gd name="T65" fmla="*/ 260 h 414"/>
                  <a:gd name="T66" fmla="*/ 344 w 411"/>
                  <a:gd name="T67" fmla="*/ 280 h 414"/>
                  <a:gd name="T68" fmla="*/ 338 w 411"/>
                  <a:gd name="T69" fmla="*/ 302 h 414"/>
                  <a:gd name="T70" fmla="*/ 342 w 411"/>
                  <a:gd name="T71" fmla="*/ 365 h 414"/>
                  <a:gd name="T72" fmla="*/ 347 w 411"/>
                  <a:gd name="T73" fmla="*/ 386 h 414"/>
                  <a:gd name="T74" fmla="*/ 354 w 411"/>
                  <a:gd name="T75" fmla="*/ 413 h 414"/>
                  <a:gd name="T76" fmla="*/ 358 w 411"/>
                  <a:gd name="T77" fmla="*/ 407 h 414"/>
                  <a:gd name="T78" fmla="*/ 370 w 411"/>
                  <a:gd name="T79" fmla="*/ 382 h 414"/>
                  <a:gd name="T80" fmla="*/ 379 w 411"/>
                  <a:gd name="T81" fmla="*/ 351 h 414"/>
                  <a:gd name="T82" fmla="*/ 382 w 411"/>
                  <a:gd name="T83" fmla="*/ 323 h 414"/>
                  <a:gd name="T84" fmla="*/ 393 w 411"/>
                  <a:gd name="T85" fmla="*/ 282 h 414"/>
                  <a:gd name="T86" fmla="*/ 408 w 411"/>
                  <a:gd name="T87" fmla="*/ 242 h 414"/>
                  <a:gd name="T88" fmla="*/ 411 w 411"/>
                  <a:gd name="T89" fmla="*/ 194 h 414"/>
                  <a:gd name="T90" fmla="*/ 370 w 411"/>
                  <a:gd name="T91" fmla="*/ 173 h 414"/>
                  <a:gd name="T92" fmla="*/ 334 w 411"/>
                  <a:gd name="T93" fmla="*/ 190 h 414"/>
                  <a:gd name="T94" fmla="*/ 324 w 411"/>
                  <a:gd name="T95" fmla="*/ 184 h 414"/>
                  <a:gd name="T96" fmla="*/ 321 w 411"/>
                  <a:gd name="T97" fmla="*/ 158 h 414"/>
                  <a:gd name="T98" fmla="*/ 313 w 411"/>
                  <a:gd name="T99" fmla="*/ 138 h 414"/>
                  <a:gd name="T100" fmla="*/ 309 w 411"/>
                  <a:gd name="T101" fmla="*/ 99 h 414"/>
                  <a:gd name="T102" fmla="*/ 307 w 411"/>
                  <a:gd name="T103" fmla="*/ 67 h 414"/>
                  <a:gd name="T104" fmla="*/ 0 w 411"/>
                  <a:gd name="T105" fmla="*/ 51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11" h="414">
                    <a:moveTo>
                      <a:pt x="0" y="54"/>
                    </a:moveTo>
                    <a:lnTo>
                      <a:pt x="0" y="54"/>
                    </a:lnTo>
                    <a:lnTo>
                      <a:pt x="2" y="56"/>
                    </a:lnTo>
                    <a:lnTo>
                      <a:pt x="3" y="58"/>
                    </a:lnTo>
                    <a:lnTo>
                      <a:pt x="10" y="61"/>
                    </a:lnTo>
                    <a:lnTo>
                      <a:pt x="31" y="68"/>
                    </a:lnTo>
                    <a:lnTo>
                      <a:pt x="31" y="68"/>
                    </a:lnTo>
                    <a:lnTo>
                      <a:pt x="50" y="75"/>
                    </a:lnTo>
                    <a:lnTo>
                      <a:pt x="57" y="79"/>
                    </a:lnTo>
                    <a:lnTo>
                      <a:pt x="59" y="82"/>
                    </a:lnTo>
                    <a:lnTo>
                      <a:pt x="59" y="82"/>
                    </a:lnTo>
                    <a:lnTo>
                      <a:pt x="64" y="89"/>
                    </a:lnTo>
                    <a:lnTo>
                      <a:pt x="66" y="98"/>
                    </a:lnTo>
                    <a:lnTo>
                      <a:pt x="65" y="98"/>
                    </a:lnTo>
                    <a:lnTo>
                      <a:pt x="65" y="98"/>
                    </a:lnTo>
                    <a:lnTo>
                      <a:pt x="68" y="99"/>
                    </a:lnTo>
                    <a:lnTo>
                      <a:pt x="68" y="99"/>
                    </a:lnTo>
                    <a:lnTo>
                      <a:pt x="79" y="105"/>
                    </a:lnTo>
                    <a:lnTo>
                      <a:pt x="79" y="105"/>
                    </a:lnTo>
                    <a:lnTo>
                      <a:pt x="85" y="107"/>
                    </a:lnTo>
                    <a:lnTo>
                      <a:pt x="87" y="112"/>
                    </a:lnTo>
                    <a:lnTo>
                      <a:pt x="87" y="112"/>
                    </a:lnTo>
                    <a:lnTo>
                      <a:pt x="96" y="127"/>
                    </a:lnTo>
                    <a:lnTo>
                      <a:pt x="96" y="127"/>
                    </a:lnTo>
                    <a:lnTo>
                      <a:pt x="103" y="135"/>
                    </a:lnTo>
                    <a:lnTo>
                      <a:pt x="110" y="141"/>
                    </a:lnTo>
                    <a:lnTo>
                      <a:pt x="117" y="145"/>
                    </a:lnTo>
                    <a:lnTo>
                      <a:pt x="124" y="149"/>
                    </a:lnTo>
                    <a:lnTo>
                      <a:pt x="131" y="151"/>
                    </a:lnTo>
                    <a:lnTo>
                      <a:pt x="136" y="151"/>
                    </a:lnTo>
                    <a:lnTo>
                      <a:pt x="149" y="152"/>
                    </a:lnTo>
                    <a:lnTo>
                      <a:pt x="149" y="152"/>
                    </a:lnTo>
                    <a:lnTo>
                      <a:pt x="159" y="152"/>
                    </a:lnTo>
                    <a:lnTo>
                      <a:pt x="162" y="154"/>
                    </a:lnTo>
                    <a:lnTo>
                      <a:pt x="164" y="156"/>
                    </a:lnTo>
                    <a:lnTo>
                      <a:pt x="164" y="156"/>
                    </a:lnTo>
                    <a:lnTo>
                      <a:pt x="166" y="161"/>
                    </a:lnTo>
                    <a:lnTo>
                      <a:pt x="166" y="166"/>
                    </a:lnTo>
                    <a:lnTo>
                      <a:pt x="164" y="173"/>
                    </a:lnTo>
                    <a:lnTo>
                      <a:pt x="160" y="180"/>
                    </a:lnTo>
                    <a:lnTo>
                      <a:pt x="160" y="180"/>
                    </a:lnTo>
                    <a:lnTo>
                      <a:pt x="150" y="201"/>
                    </a:lnTo>
                    <a:lnTo>
                      <a:pt x="150" y="201"/>
                    </a:lnTo>
                    <a:lnTo>
                      <a:pt x="141" y="221"/>
                    </a:lnTo>
                    <a:lnTo>
                      <a:pt x="138" y="228"/>
                    </a:lnTo>
                    <a:lnTo>
                      <a:pt x="138" y="232"/>
                    </a:lnTo>
                    <a:lnTo>
                      <a:pt x="139" y="235"/>
                    </a:lnTo>
                    <a:lnTo>
                      <a:pt x="139" y="235"/>
                    </a:lnTo>
                    <a:lnTo>
                      <a:pt x="141" y="238"/>
                    </a:lnTo>
                    <a:lnTo>
                      <a:pt x="143" y="239"/>
                    </a:lnTo>
                    <a:lnTo>
                      <a:pt x="143" y="239"/>
                    </a:lnTo>
                    <a:lnTo>
                      <a:pt x="225" y="264"/>
                    </a:lnTo>
                    <a:lnTo>
                      <a:pt x="225" y="264"/>
                    </a:lnTo>
                    <a:lnTo>
                      <a:pt x="239" y="270"/>
                    </a:lnTo>
                    <a:lnTo>
                      <a:pt x="268" y="245"/>
                    </a:lnTo>
                    <a:lnTo>
                      <a:pt x="239" y="224"/>
                    </a:lnTo>
                    <a:lnTo>
                      <a:pt x="239" y="222"/>
                    </a:lnTo>
                    <a:lnTo>
                      <a:pt x="239" y="222"/>
                    </a:lnTo>
                    <a:lnTo>
                      <a:pt x="233" y="205"/>
                    </a:lnTo>
                    <a:lnTo>
                      <a:pt x="230" y="189"/>
                    </a:lnTo>
                    <a:lnTo>
                      <a:pt x="229" y="169"/>
                    </a:lnTo>
                    <a:lnTo>
                      <a:pt x="229" y="127"/>
                    </a:lnTo>
                    <a:lnTo>
                      <a:pt x="229" y="127"/>
                    </a:lnTo>
                    <a:lnTo>
                      <a:pt x="229" y="123"/>
                    </a:lnTo>
                    <a:lnTo>
                      <a:pt x="227" y="120"/>
                    </a:lnTo>
                    <a:lnTo>
                      <a:pt x="225" y="114"/>
                    </a:lnTo>
                    <a:lnTo>
                      <a:pt x="225" y="114"/>
                    </a:lnTo>
                    <a:lnTo>
                      <a:pt x="220" y="107"/>
                    </a:lnTo>
                    <a:lnTo>
                      <a:pt x="219" y="105"/>
                    </a:lnTo>
                    <a:lnTo>
                      <a:pt x="218" y="99"/>
                    </a:lnTo>
                    <a:lnTo>
                      <a:pt x="218" y="99"/>
                    </a:lnTo>
                    <a:lnTo>
                      <a:pt x="220" y="93"/>
                    </a:lnTo>
                    <a:lnTo>
                      <a:pt x="225" y="85"/>
                    </a:lnTo>
                    <a:lnTo>
                      <a:pt x="232" y="78"/>
                    </a:lnTo>
                    <a:lnTo>
                      <a:pt x="240" y="70"/>
                    </a:lnTo>
                    <a:lnTo>
                      <a:pt x="255" y="56"/>
                    </a:lnTo>
                    <a:lnTo>
                      <a:pt x="264" y="49"/>
                    </a:lnTo>
                    <a:lnTo>
                      <a:pt x="265" y="47"/>
                    </a:lnTo>
                    <a:lnTo>
                      <a:pt x="255" y="74"/>
                    </a:lnTo>
                    <a:lnTo>
                      <a:pt x="255" y="74"/>
                    </a:lnTo>
                    <a:lnTo>
                      <a:pt x="255" y="82"/>
                    </a:lnTo>
                    <a:lnTo>
                      <a:pt x="255" y="91"/>
                    </a:lnTo>
                    <a:lnTo>
                      <a:pt x="255" y="102"/>
                    </a:lnTo>
                    <a:lnTo>
                      <a:pt x="265" y="116"/>
                    </a:lnTo>
                    <a:lnTo>
                      <a:pt x="264" y="116"/>
                    </a:lnTo>
                    <a:lnTo>
                      <a:pt x="264" y="116"/>
                    </a:lnTo>
                    <a:lnTo>
                      <a:pt x="258" y="135"/>
                    </a:lnTo>
                    <a:lnTo>
                      <a:pt x="255" y="151"/>
                    </a:lnTo>
                    <a:lnTo>
                      <a:pt x="253" y="163"/>
                    </a:lnTo>
                    <a:lnTo>
                      <a:pt x="253" y="163"/>
                    </a:lnTo>
                    <a:lnTo>
                      <a:pt x="254" y="168"/>
                    </a:lnTo>
                    <a:lnTo>
                      <a:pt x="254" y="172"/>
                    </a:lnTo>
                    <a:lnTo>
                      <a:pt x="258" y="176"/>
                    </a:lnTo>
                    <a:lnTo>
                      <a:pt x="258" y="176"/>
                    </a:lnTo>
                    <a:lnTo>
                      <a:pt x="261" y="182"/>
                    </a:lnTo>
                    <a:lnTo>
                      <a:pt x="264" y="186"/>
                    </a:lnTo>
                    <a:lnTo>
                      <a:pt x="264" y="191"/>
                    </a:lnTo>
                    <a:lnTo>
                      <a:pt x="264" y="191"/>
                    </a:lnTo>
                    <a:lnTo>
                      <a:pt x="265" y="201"/>
                    </a:lnTo>
                    <a:lnTo>
                      <a:pt x="265" y="207"/>
                    </a:lnTo>
                    <a:lnTo>
                      <a:pt x="265" y="207"/>
                    </a:lnTo>
                    <a:lnTo>
                      <a:pt x="267" y="212"/>
                    </a:lnTo>
                    <a:lnTo>
                      <a:pt x="267" y="222"/>
                    </a:lnTo>
                    <a:lnTo>
                      <a:pt x="267" y="222"/>
                    </a:lnTo>
                    <a:lnTo>
                      <a:pt x="269" y="229"/>
                    </a:lnTo>
                    <a:lnTo>
                      <a:pt x="274" y="233"/>
                    </a:lnTo>
                    <a:lnTo>
                      <a:pt x="278" y="238"/>
                    </a:lnTo>
                    <a:lnTo>
                      <a:pt x="283" y="240"/>
                    </a:lnTo>
                    <a:lnTo>
                      <a:pt x="283" y="240"/>
                    </a:lnTo>
                    <a:lnTo>
                      <a:pt x="290" y="246"/>
                    </a:lnTo>
                    <a:lnTo>
                      <a:pt x="293" y="250"/>
                    </a:lnTo>
                    <a:lnTo>
                      <a:pt x="295" y="253"/>
                    </a:lnTo>
                    <a:lnTo>
                      <a:pt x="295" y="253"/>
                    </a:lnTo>
                    <a:lnTo>
                      <a:pt x="299" y="261"/>
                    </a:lnTo>
                    <a:lnTo>
                      <a:pt x="306" y="271"/>
                    </a:lnTo>
                    <a:lnTo>
                      <a:pt x="317" y="285"/>
                    </a:lnTo>
                    <a:lnTo>
                      <a:pt x="317" y="285"/>
                    </a:lnTo>
                    <a:lnTo>
                      <a:pt x="318" y="271"/>
                    </a:lnTo>
                    <a:lnTo>
                      <a:pt x="321" y="260"/>
                    </a:lnTo>
                    <a:lnTo>
                      <a:pt x="326" y="247"/>
                    </a:lnTo>
                    <a:lnTo>
                      <a:pt x="326" y="247"/>
                    </a:lnTo>
                    <a:lnTo>
                      <a:pt x="328" y="239"/>
                    </a:lnTo>
                    <a:lnTo>
                      <a:pt x="330" y="238"/>
                    </a:lnTo>
                    <a:lnTo>
                      <a:pt x="330" y="238"/>
                    </a:lnTo>
                    <a:lnTo>
                      <a:pt x="330" y="238"/>
                    </a:lnTo>
                    <a:lnTo>
                      <a:pt x="330" y="240"/>
                    </a:lnTo>
                    <a:lnTo>
                      <a:pt x="330" y="240"/>
                    </a:lnTo>
                    <a:lnTo>
                      <a:pt x="331" y="247"/>
                    </a:lnTo>
                    <a:lnTo>
                      <a:pt x="333" y="252"/>
                    </a:lnTo>
                    <a:lnTo>
                      <a:pt x="334" y="256"/>
                    </a:lnTo>
                    <a:lnTo>
                      <a:pt x="334" y="256"/>
                    </a:lnTo>
                    <a:lnTo>
                      <a:pt x="338" y="260"/>
                    </a:lnTo>
                    <a:lnTo>
                      <a:pt x="341" y="264"/>
                    </a:lnTo>
                    <a:lnTo>
                      <a:pt x="342" y="270"/>
                    </a:lnTo>
                    <a:lnTo>
                      <a:pt x="344" y="274"/>
                    </a:lnTo>
                    <a:lnTo>
                      <a:pt x="344" y="280"/>
                    </a:lnTo>
                    <a:lnTo>
                      <a:pt x="344" y="285"/>
                    </a:lnTo>
                    <a:lnTo>
                      <a:pt x="340" y="295"/>
                    </a:lnTo>
                    <a:lnTo>
                      <a:pt x="340" y="295"/>
                    </a:lnTo>
                    <a:lnTo>
                      <a:pt x="338" y="302"/>
                    </a:lnTo>
                    <a:lnTo>
                      <a:pt x="337" y="311"/>
                    </a:lnTo>
                    <a:lnTo>
                      <a:pt x="337" y="329"/>
                    </a:lnTo>
                    <a:lnTo>
                      <a:pt x="340" y="348"/>
                    </a:lnTo>
                    <a:lnTo>
                      <a:pt x="342" y="365"/>
                    </a:lnTo>
                    <a:lnTo>
                      <a:pt x="342" y="365"/>
                    </a:lnTo>
                    <a:lnTo>
                      <a:pt x="342" y="371"/>
                    </a:lnTo>
                    <a:lnTo>
                      <a:pt x="342" y="371"/>
                    </a:lnTo>
                    <a:lnTo>
                      <a:pt x="347" y="386"/>
                    </a:lnTo>
                    <a:lnTo>
                      <a:pt x="351" y="400"/>
                    </a:lnTo>
                    <a:lnTo>
                      <a:pt x="351" y="400"/>
                    </a:lnTo>
                    <a:lnTo>
                      <a:pt x="354" y="413"/>
                    </a:lnTo>
                    <a:lnTo>
                      <a:pt x="354" y="413"/>
                    </a:lnTo>
                    <a:lnTo>
                      <a:pt x="355" y="414"/>
                    </a:lnTo>
                    <a:lnTo>
                      <a:pt x="355" y="414"/>
                    </a:lnTo>
                    <a:lnTo>
                      <a:pt x="358" y="407"/>
                    </a:lnTo>
                    <a:lnTo>
                      <a:pt x="358" y="407"/>
                    </a:lnTo>
                    <a:lnTo>
                      <a:pt x="362" y="393"/>
                    </a:lnTo>
                    <a:lnTo>
                      <a:pt x="366" y="388"/>
                    </a:lnTo>
                    <a:lnTo>
                      <a:pt x="370" y="382"/>
                    </a:lnTo>
                    <a:lnTo>
                      <a:pt x="370" y="382"/>
                    </a:lnTo>
                    <a:lnTo>
                      <a:pt x="372" y="378"/>
                    </a:lnTo>
                    <a:lnTo>
                      <a:pt x="375" y="374"/>
                    </a:lnTo>
                    <a:lnTo>
                      <a:pt x="377" y="364"/>
                    </a:lnTo>
                    <a:lnTo>
                      <a:pt x="379" y="351"/>
                    </a:lnTo>
                    <a:lnTo>
                      <a:pt x="379" y="340"/>
                    </a:lnTo>
                    <a:lnTo>
                      <a:pt x="379" y="340"/>
                    </a:lnTo>
                    <a:lnTo>
                      <a:pt x="382" y="323"/>
                    </a:lnTo>
                    <a:lnTo>
                      <a:pt x="382" y="323"/>
                    </a:lnTo>
                    <a:lnTo>
                      <a:pt x="382" y="319"/>
                    </a:lnTo>
                    <a:lnTo>
                      <a:pt x="382" y="319"/>
                    </a:lnTo>
                    <a:lnTo>
                      <a:pt x="389" y="295"/>
                    </a:lnTo>
                    <a:lnTo>
                      <a:pt x="393" y="282"/>
                    </a:lnTo>
                    <a:lnTo>
                      <a:pt x="398" y="270"/>
                    </a:lnTo>
                    <a:lnTo>
                      <a:pt x="398" y="270"/>
                    </a:lnTo>
                    <a:lnTo>
                      <a:pt x="404" y="256"/>
                    </a:lnTo>
                    <a:lnTo>
                      <a:pt x="408" y="242"/>
                    </a:lnTo>
                    <a:lnTo>
                      <a:pt x="411" y="226"/>
                    </a:lnTo>
                    <a:lnTo>
                      <a:pt x="411" y="211"/>
                    </a:lnTo>
                    <a:lnTo>
                      <a:pt x="411" y="211"/>
                    </a:lnTo>
                    <a:lnTo>
                      <a:pt x="411" y="194"/>
                    </a:lnTo>
                    <a:lnTo>
                      <a:pt x="410" y="173"/>
                    </a:lnTo>
                    <a:lnTo>
                      <a:pt x="407" y="145"/>
                    </a:lnTo>
                    <a:lnTo>
                      <a:pt x="370" y="173"/>
                    </a:lnTo>
                    <a:lnTo>
                      <a:pt x="370" y="173"/>
                    </a:lnTo>
                    <a:lnTo>
                      <a:pt x="356" y="180"/>
                    </a:lnTo>
                    <a:lnTo>
                      <a:pt x="344" y="186"/>
                    </a:lnTo>
                    <a:lnTo>
                      <a:pt x="334" y="190"/>
                    </a:lnTo>
                    <a:lnTo>
                      <a:pt x="334" y="190"/>
                    </a:lnTo>
                    <a:lnTo>
                      <a:pt x="330" y="190"/>
                    </a:lnTo>
                    <a:lnTo>
                      <a:pt x="327" y="189"/>
                    </a:lnTo>
                    <a:lnTo>
                      <a:pt x="327" y="189"/>
                    </a:lnTo>
                    <a:lnTo>
                      <a:pt x="324" y="184"/>
                    </a:lnTo>
                    <a:lnTo>
                      <a:pt x="323" y="180"/>
                    </a:lnTo>
                    <a:lnTo>
                      <a:pt x="321" y="163"/>
                    </a:lnTo>
                    <a:lnTo>
                      <a:pt x="321" y="163"/>
                    </a:lnTo>
                    <a:lnTo>
                      <a:pt x="321" y="158"/>
                    </a:lnTo>
                    <a:lnTo>
                      <a:pt x="320" y="154"/>
                    </a:lnTo>
                    <a:lnTo>
                      <a:pt x="317" y="145"/>
                    </a:lnTo>
                    <a:lnTo>
                      <a:pt x="317" y="145"/>
                    </a:lnTo>
                    <a:lnTo>
                      <a:pt x="313" y="138"/>
                    </a:lnTo>
                    <a:lnTo>
                      <a:pt x="311" y="133"/>
                    </a:lnTo>
                    <a:lnTo>
                      <a:pt x="310" y="127"/>
                    </a:lnTo>
                    <a:lnTo>
                      <a:pt x="310" y="127"/>
                    </a:lnTo>
                    <a:lnTo>
                      <a:pt x="309" y="99"/>
                    </a:lnTo>
                    <a:lnTo>
                      <a:pt x="309" y="99"/>
                    </a:lnTo>
                    <a:lnTo>
                      <a:pt x="307" y="74"/>
                    </a:lnTo>
                    <a:lnTo>
                      <a:pt x="307" y="74"/>
                    </a:lnTo>
                    <a:lnTo>
                      <a:pt x="307" y="67"/>
                    </a:lnTo>
                    <a:lnTo>
                      <a:pt x="304" y="58"/>
                    </a:lnTo>
                    <a:lnTo>
                      <a:pt x="295" y="35"/>
                    </a:lnTo>
                    <a:lnTo>
                      <a:pt x="281" y="0"/>
                    </a:lnTo>
                    <a:lnTo>
                      <a:pt x="0" y="51"/>
                    </a:lnTo>
                    <a:lnTo>
                      <a:pt x="0" y="51"/>
                    </a:lnTo>
                    <a:lnTo>
                      <a:pt x="0" y="54"/>
                    </a:lnTo>
                    <a:lnTo>
                      <a:pt x="0" y="54"/>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0" name="Freeform 97"/>
              <p:cNvSpPr>
                <a:spLocks/>
              </p:cNvSpPr>
              <p:nvPr/>
            </p:nvSpPr>
            <p:spPr bwMode="auto">
              <a:xfrm>
                <a:off x="3979863" y="3836988"/>
                <a:ext cx="550863" cy="568325"/>
              </a:xfrm>
              <a:custGeom>
                <a:avLst/>
                <a:gdLst>
                  <a:gd name="T0" fmla="*/ 108 w 695"/>
                  <a:gd name="T1" fmla="*/ 396 h 715"/>
                  <a:gd name="T2" fmla="*/ 112 w 695"/>
                  <a:gd name="T3" fmla="*/ 417 h 715"/>
                  <a:gd name="T4" fmla="*/ 124 w 695"/>
                  <a:gd name="T5" fmla="*/ 439 h 715"/>
                  <a:gd name="T6" fmla="*/ 137 w 695"/>
                  <a:gd name="T7" fmla="*/ 446 h 715"/>
                  <a:gd name="T8" fmla="*/ 141 w 695"/>
                  <a:gd name="T9" fmla="*/ 463 h 715"/>
                  <a:gd name="T10" fmla="*/ 131 w 695"/>
                  <a:gd name="T11" fmla="*/ 484 h 715"/>
                  <a:gd name="T12" fmla="*/ 124 w 695"/>
                  <a:gd name="T13" fmla="*/ 505 h 715"/>
                  <a:gd name="T14" fmla="*/ 136 w 695"/>
                  <a:gd name="T15" fmla="*/ 564 h 715"/>
                  <a:gd name="T16" fmla="*/ 136 w 695"/>
                  <a:gd name="T17" fmla="*/ 598 h 715"/>
                  <a:gd name="T18" fmla="*/ 159 w 695"/>
                  <a:gd name="T19" fmla="*/ 661 h 715"/>
                  <a:gd name="T20" fmla="*/ 178 w 695"/>
                  <a:gd name="T21" fmla="*/ 700 h 715"/>
                  <a:gd name="T22" fmla="*/ 536 w 695"/>
                  <a:gd name="T23" fmla="*/ 687 h 715"/>
                  <a:gd name="T24" fmla="*/ 556 w 695"/>
                  <a:gd name="T25" fmla="*/ 708 h 715"/>
                  <a:gd name="T26" fmla="*/ 566 w 695"/>
                  <a:gd name="T27" fmla="*/ 708 h 715"/>
                  <a:gd name="T28" fmla="*/ 569 w 695"/>
                  <a:gd name="T29" fmla="*/ 676 h 715"/>
                  <a:gd name="T30" fmla="*/ 570 w 695"/>
                  <a:gd name="T31" fmla="*/ 648 h 715"/>
                  <a:gd name="T32" fmla="*/ 576 w 695"/>
                  <a:gd name="T33" fmla="*/ 637 h 715"/>
                  <a:gd name="T34" fmla="*/ 597 w 695"/>
                  <a:gd name="T35" fmla="*/ 640 h 715"/>
                  <a:gd name="T36" fmla="*/ 618 w 695"/>
                  <a:gd name="T37" fmla="*/ 645 h 715"/>
                  <a:gd name="T38" fmla="*/ 644 w 695"/>
                  <a:gd name="T39" fmla="*/ 647 h 715"/>
                  <a:gd name="T40" fmla="*/ 651 w 695"/>
                  <a:gd name="T41" fmla="*/ 581 h 715"/>
                  <a:gd name="T42" fmla="*/ 658 w 695"/>
                  <a:gd name="T43" fmla="*/ 550 h 715"/>
                  <a:gd name="T44" fmla="*/ 675 w 695"/>
                  <a:gd name="T45" fmla="*/ 507 h 715"/>
                  <a:gd name="T46" fmla="*/ 678 w 695"/>
                  <a:gd name="T47" fmla="*/ 474 h 715"/>
                  <a:gd name="T48" fmla="*/ 688 w 695"/>
                  <a:gd name="T49" fmla="*/ 445 h 715"/>
                  <a:gd name="T50" fmla="*/ 671 w 695"/>
                  <a:gd name="T51" fmla="*/ 413 h 715"/>
                  <a:gd name="T52" fmla="*/ 643 w 695"/>
                  <a:gd name="T53" fmla="*/ 367 h 715"/>
                  <a:gd name="T54" fmla="*/ 620 w 695"/>
                  <a:gd name="T55" fmla="*/ 354 h 715"/>
                  <a:gd name="T56" fmla="*/ 601 w 695"/>
                  <a:gd name="T57" fmla="*/ 340 h 715"/>
                  <a:gd name="T58" fmla="*/ 580 w 695"/>
                  <a:gd name="T59" fmla="*/ 302 h 715"/>
                  <a:gd name="T60" fmla="*/ 574 w 695"/>
                  <a:gd name="T61" fmla="*/ 283 h 715"/>
                  <a:gd name="T62" fmla="*/ 556 w 695"/>
                  <a:gd name="T63" fmla="*/ 269 h 715"/>
                  <a:gd name="T64" fmla="*/ 514 w 695"/>
                  <a:gd name="T65" fmla="*/ 240 h 715"/>
                  <a:gd name="T66" fmla="*/ 500 w 695"/>
                  <a:gd name="T67" fmla="*/ 221 h 715"/>
                  <a:gd name="T68" fmla="*/ 501 w 695"/>
                  <a:gd name="T69" fmla="*/ 194 h 715"/>
                  <a:gd name="T70" fmla="*/ 497 w 695"/>
                  <a:gd name="T71" fmla="*/ 190 h 715"/>
                  <a:gd name="T72" fmla="*/ 463 w 695"/>
                  <a:gd name="T73" fmla="*/ 190 h 715"/>
                  <a:gd name="T74" fmla="*/ 412 w 695"/>
                  <a:gd name="T75" fmla="*/ 144 h 715"/>
                  <a:gd name="T76" fmla="*/ 393 w 695"/>
                  <a:gd name="T77" fmla="*/ 124 h 715"/>
                  <a:gd name="T78" fmla="*/ 375 w 695"/>
                  <a:gd name="T79" fmla="*/ 91 h 715"/>
                  <a:gd name="T80" fmla="*/ 374 w 695"/>
                  <a:gd name="T81" fmla="*/ 78 h 715"/>
                  <a:gd name="T82" fmla="*/ 350 w 695"/>
                  <a:gd name="T83" fmla="*/ 75 h 715"/>
                  <a:gd name="T84" fmla="*/ 332 w 695"/>
                  <a:gd name="T85" fmla="*/ 75 h 715"/>
                  <a:gd name="T86" fmla="*/ 316 w 695"/>
                  <a:gd name="T87" fmla="*/ 58 h 715"/>
                  <a:gd name="T88" fmla="*/ 309 w 695"/>
                  <a:gd name="T89" fmla="*/ 44 h 715"/>
                  <a:gd name="T90" fmla="*/ 307 w 695"/>
                  <a:gd name="T91" fmla="*/ 30 h 715"/>
                  <a:gd name="T92" fmla="*/ 318 w 695"/>
                  <a:gd name="T93" fmla="*/ 1 h 715"/>
                  <a:gd name="T94" fmla="*/ 319 w 695"/>
                  <a:gd name="T95" fmla="*/ 0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95" h="715">
                    <a:moveTo>
                      <a:pt x="91" y="360"/>
                    </a:moveTo>
                    <a:lnTo>
                      <a:pt x="91" y="360"/>
                    </a:lnTo>
                    <a:lnTo>
                      <a:pt x="102" y="379"/>
                    </a:lnTo>
                    <a:lnTo>
                      <a:pt x="108" y="396"/>
                    </a:lnTo>
                    <a:lnTo>
                      <a:pt x="110" y="403"/>
                    </a:lnTo>
                    <a:lnTo>
                      <a:pt x="110" y="410"/>
                    </a:lnTo>
                    <a:lnTo>
                      <a:pt x="110" y="410"/>
                    </a:lnTo>
                    <a:lnTo>
                      <a:pt x="112" y="417"/>
                    </a:lnTo>
                    <a:lnTo>
                      <a:pt x="113" y="423"/>
                    </a:lnTo>
                    <a:lnTo>
                      <a:pt x="116" y="428"/>
                    </a:lnTo>
                    <a:lnTo>
                      <a:pt x="119" y="432"/>
                    </a:lnTo>
                    <a:lnTo>
                      <a:pt x="124" y="439"/>
                    </a:lnTo>
                    <a:lnTo>
                      <a:pt x="130" y="444"/>
                    </a:lnTo>
                    <a:lnTo>
                      <a:pt x="130" y="444"/>
                    </a:lnTo>
                    <a:lnTo>
                      <a:pt x="137" y="446"/>
                    </a:lnTo>
                    <a:lnTo>
                      <a:pt x="137" y="446"/>
                    </a:lnTo>
                    <a:lnTo>
                      <a:pt x="141" y="448"/>
                    </a:lnTo>
                    <a:lnTo>
                      <a:pt x="143" y="451"/>
                    </a:lnTo>
                    <a:lnTo>
                      <a:pt x="144" y="455"/>
                    </a:lnTo>
                    <a:lnTo>
                      <a:pt x="141" y="463"/>
                    </a:lnTo>
                    <a:lnTo>
                      <a:pt x="141" y="463"/>
                    </a:lnTo>
                    <a:lnTo>
                      <a:pt x="137" y="476"/>
                    </a:lnTo>
                    <a:lnTo>
                      <a:pt x="131" y="484"/>
                    </a:lnTo>
                    <a:lnTo>
                      <a:pt x="131" y="484"/>
                    </a:lnTo>
                    <a:lnTo>
                      <a:pt x="126" y="495"/>
                    </a:lnTo>
                    <a:lnTo>
                      <a:pt x="124" y="500"/>
                    </a:lnTo>
                    <a:lnTo>
                      <a:pt x="124" y="505"/>
                    </a:lnTo>
                    <a:lnTo>
                      <a:pt x="124" y="505"/>
                    </a:lnTo>
                    <a:lnTo>
                      <a:pt x="136" y="564"/>
                    </a:lnTo>
                    <a:lnTo>
                      <a:pt x="137" y="564"/>
                    </a:lnTo>
                    <a:lnTo>
                      <a:pt x="136" y="564"/>
                    </a:lnTo>
                    <a:lnTo>
                      <a:pt x="136" y="564"/>
                    </a:lnTo>
                    <a:lnTo>
                      <a:pt x="136" y="574"/>
                    </a:lnTo>
                    <a:lnTo>
                      <a:pt x="136" y="585"/>
                    </a:lnTo>
                    <a:lnTo>
                      <a:pt x="136" y="598"/>
                    </a:lnTo>
                    <a:lnTo>
                      <a:pt x="136" y="598"/>
                    </a:lnTo>
                    <a:lnTo>
                      <a:pt x="141" y="616"/>
                    </a:lnTo>
                    <a:lnTo>
                      <a:pt x="148" y="636"/>
                    </a:lnTo>
                    <a:lnTo>
                      <a:pt x="158" y="659"/>
                    </a:lnTo>
                    <a:lnTo>
                      <a:pt x="159" y="661"/>
                    </a:lnTo>
                    <a:lnTo>
                      <a:pt x="158" y="661"/>
                    </a:lnTo>
                    <a:lnTo>
                      <a:pt x="157" y="661"/>
                    </a:lnTo>
                    <a:lnTo>
                      <a:pt x="157" y="661"/>
                    </a:lnTo>
                    <a:lnTo>
                      <a:pt x="178" y="700"/>
                    </a:lnTo>
                    <a:lnTo>
                      <a:pt x="183" y="715"/>
                    </a:lnTo>
                    <a:lnTo>
                      <a:pt x="536" y="687"/>
                    </a:lnTo>
                    <a:lnTo>
                      <a:pt x="536" y="687"/>
                    </a:lnTo>
                    <a:lnTo>
                      <a:pt x="536" y="687"/>
                    </a:lnTo>
                    <a:lnTo>
                      <a:pt x="539" y="692"/>
                    </a:lnTo>
                    <a:lnTo>
                      <a:pt x="545" y="699"/>
                    </a:lnTo>
                    <a:lnTo>
                      <a:pt x="552" y="706"/>
                    </a:lnTo>
                    <a:lnTo>
                      <a:pt x="556" y="708"/>
                    </a:lnTo>
                    <a:lnTo>
                      <a:pt x="562" y="710"/>
                    </a:lnTo>
                    <a:lnTo>
                      <a:pt x="562" y="710"/>
                    </a:lnTo>
                    <a:lnTo>
                      <a:pt x="564" y="708"/>
                    </a:lnTo>
                    <a:lnTo>
                      <a:pt x="566" y="708"/>
                    </a:lnTo>
                    <a:lnTo>
                      <a:pt x="566" y="708"/>
                    </a:lnTo>
                    <a:lnTo>
                      <a:pt x="569" y="703"/>
                    </a:lnTo>
                    <a:lnTo>
                      <a:pt x="569" y="696"/>
                    </a:lnTo>
                    <a:lnTo>
                      <a:pt x="569" y="676"/>
                    </a:lnTo>
                    <a:lnTo>
                      <a:pt x="569" y="676"/>
                    </a:lnTo>
                    <a:lnTo>
                      <a:pt x="569" y="662"/>
                    </a:lnTo>
                    <a:lnTo>
                      <a:pt x="570" y="648"/>
                    </a:lnTo>
                    <a:lnTo>
                      <a:pt x="570" y="648"/>
                    </a:lnTo>
                    <a:lnTo>
                      <a:pt x="571" y="641"/>
                    </a:lnTo>
                    <a:lnTo>
                      <a:pt x="573" y="638"/>
                    </a:lnTo>
                    <a:lnTo>
                      <a:pt x="576" y="637"/>
                    </a:lnTo>
                    <a:lnTo>
                      <a:pt x="576" y="637"/>
                    </a:lnTo>
                    <a:lnTo>
                      <a:pt x="580" y="636"/>
                    </a:lnTo>
                    <a:lnTo>
                      <a:pt x="585" y="636"/>
                    </a:lnTo>
                    <a:lnTo>
                      <a:pt x="597" y="640"/>
                    </a:lnTo>
                    <a:lnTo>
                      <a:pt x="597" y="640"/>
                    </a:lnTo>
                    <a:lnTo>
                      <a:pt x="604" y="643"/>
                    </a:lnTo>
                    <a:lnTo>
                      <a:pt x="609" y="645"/>
                    </a:lnTo>
                    <a:lnTo>
                      <a:pt x="609" y="645"/>
                    </a:lnTo>
                    <a:lnTo>
                      <a:pt x="618" y="645"/>
                    </a:lnTo>
                    <a:lnTo>
                      <a:pt x="627" y="645"/>
                    </a:lnTo>
                    <a:lnTo>
                      <a:pt x="627" y="645"/>
                    </a:lnTo>
                    <a:lnTo>
                      <a:pt x="637" y="645"/>
                    </a:lnTo>
                    <a:lnTo>
                      <a:pt x="644" y="647"/>
                    </a:lnTo>
                    <a:lnTo>
                      <a:pt x="644" y="647"/>
                    </a:lnTo>
                    <a:lnTo>
                      <a:pt x="647" y="616"/>
                    </a:lnTo>
                    <a:lnTo>
                      <a:pt x="651" y="581"/>
                    </a:lnTo>
                    <a:lnTo>
                      <a:pt x="651" y="581"/>
                    </a:lnTo>
                    <a:lnTo>
                      <a:pt x="654" y="567"/>
                    </a:lnTo>
                    <a:lnTo>
                      <a:pt x="654" y="567"/>
                    </a:lnTo>
                    <a:lnTo>
                      <a:pt x="655" y="559"/>
                    </a:lnTo>
                    <a:lnTo>
                      <a:pt x="658" y="550"/>
                    </a:lnTo>
                    <a:lnTo>
                      <a:pt x="665" y="532"/>
                    </a:lnTo>
                    <a:lnTo>
                      <a:pt x="665" y="532"/>
                    </a:lnTo>
                    <a:lnTo>
                      <a:pt x="672" y="515"/>
                    </a:lnTo>
                    <a:lnTo>
                      <a:pt x="675" y="507"/>
                    </a:lnTo>
                    <a:lnTo>
                      <a:pt x="675" y="500"/>
                    </a:lnTo>
                    <a:lnTo>
                      <a:pt x="675" y="500"/>
                    </a:lnTo>
                    <a:lnTo>
                      <a:pt x="676" y="487"/>
                    </a:lnTo>
                    <a:lnTo>
                      <a:pt x="678" y="474"/>
                    </a:lnTo>
                    <a:lnTo>
                      <a:pt x="681" y="463"/>
                    </a:lnTo>
                    <a:lnTo>
                      <a:pt x="685" y="455"/>
                    </a:lnTo>
                    <a:lnTo>
                      <a:pt x="685" y="455"/>
                    </a:lnTo>
                    <a:lnTo>
                      <a:pt x="688" y="445"/>
                    </a:lnTo>
                    <a:lnTo>
                      <a:pt x="692" y="434"/>
                    </a:lnTo>
                    <a:lnTo>
                      <a:pt x="695" y="417"/>
                    </a:lnTo>
                    <a:lnTo>
                      <a:pt x="671" y="414"/>
                    </a:lnTo>
                    <a:lnTo>
                      <a:pt x="671" y="413"/>
                    </a:lnTo>
                    <a:lnTo>
                      <a:pt x="671" y="413"/>
                    </a:lnTo>
                    <a:lnTo>
                      <a:pt x="660" y="395"/>
                    </a:lnTo>
                    <a:lnTo>
                      <a:pt x="651" y="379"/>
                    </a:lnTo>
                    <a:lnTo>
                      <a:pt x="643" y="367"/>
                    </a:lnTo>
                    <a:lnTo>
                      <a:pt x="643" y="367"/>
                    </a:lnTo>
                    <a:lnTo>
                      <a:pt x="637" y="361"/>
                    </a:lnTo>
                    <a:lnTo>
                      <a:pt x="633" y="358"/>
                    </a:lnTo>
                    <a:lnTo>
                      <a:pt x="620" y="354"/>
                    </a:lnTo>
                    <a:lnTo>
                      <a:pt x="620" y="354"/>
                    </a:lnTo>
                    <a:lnTo>
                      <a:pt x="608" y="348"/>
                    </a:lnTo>
                    <a:lnTo>
                      <a:pt x="604" y="346"/>
                    </a:lnTo>
                    <a:lnTo>
                      <a:pt x="601" y="340"/>
                    </a:lnTo>
                    <a:lnTo>
                      <a:pt x="601" y="340"/>
                    </a:lnTo>
                    <a:lnTo>
                      <a:pt x="590" y="320"/>
                    </a:lnTo>
                    <a:lnTo>
                      <a:pt x="590" y="320"/>
                    </a:lnTo>
                    <a:lnTo>
                      <a:pt x="580" y="302"/>
                    </a:lnTo>
                    <a:lnTo>
                      <a:pt x="576" y="294"/>
                    </a:lnTo>
                    <a:lnTo>
                      <a:pt x="574" y="287"/>
                    </a:lnTo>
                    <a:lnTo>
                      <a:pt x="574" y="287"/>
                    </a:lnTo>
                    <a:lnTo>
                      <a:pt x="574" y="283"/>
                    </a:lnTo>
                    <a:lnTo>
                      <a:pt x="571" y="280"/>
                    </a:lnTo>
                    <a:lnTo>
                      <a:pt x="566" y="274"/>
                    </a:lnTo>
                    <a:lnTo>
                      <a:pt x="559" y="270"/>
                    </a:lnTo>
                    <a:lnTo>
                      <a:pt x="556" y="269"/>
                    </a:lnTo>
                    <a:lnTo>
                      <a:pt x="556" y="269"/>
                    </a:lnTo>
                    <a:lnTo>
                      <a:pt x="543" y="259"/>
                    </a:lnTo>
                    <a:lnTo>
                      <a:pt x="514" y="240"/>
                    </a:lnTo>
                    <a:lnTo>
                      <a:pt x="514" y="240"/>
                    </a:lnTo>
                    <a:lnTo>
                      <a:pt x="508" y="236"/>
                    </a:lnTo>
                    <a:lnTo>
                      <a:pt x="504" y="231"/>
                    </a:lnTo>
                    <a:lnTo>
                      <a:pt x="501" y="226"/>
                    </a:lnTo>
                    <a:lnTo>
                      <a:pt x="500" y="221"/>
                    </a:lnTo>
                    <a:lnTo>
                      <a:pt x="500" y="212"/>
                    </a:lnTo>
                    <a:lnTo>
                      <a:pt x="501" y="203"/>
                    </a:lnTo>
                    <a:lnTo>
                      <a:pt x="501" y="203"/>
                    </a:lnTo>
                    <a:lnTo>
                      <a:pt x="501" y="194"/>
                    </a:lnTo>
                    <a:lnTo>
                      <a:pt x="501" y="194"/>
                    </a:lnTo>
                    <a:lnTo>
                      <a:pt x="500" y="191"/>
                    </a:lnTo>
                    <a:lnTo>
                      <a:pt x="500" y="191"/>
                    </a:lnTo>
                    <a:lnTo>
                      <a:pt x="497" y="190"/>
                    </a:lnTo>
                    <a:lnTo>
                      <a:pt x="491" y="189"/>
                    </a:lnTo>
                    <a:lnTo>
                      <a:pt x="479" y="189"/>
                    </a:lnTo>
                    <a:lnTo>
                      <a:pt x="463" y="190"/>
                    </a:lnTo>
                    <a:lnTo>
                      <a:pt x="463" y="190"/>
                    </a:lnTo>
                    <a:lnTo>
                      <a:pt x="463" y="190"/>
                    </a:lnTo>
                    <a:lnTo>
                      <a:pt x="463" y="190"/>
                    </a:lnTo>
                    <a:lnTo>
                      <a:pt x="433" y="163"/>
                    </a:lnTo>
                    <a:lnTo>
                      <a:pt x="412" y="144"/>
                    </a:lnTo>
                    <a:lnTo>
                      <a:pt x="399" y="131"/>
                    </a:lnTo>
                    <a:lnTo>
                      <a:pt x="399" y="131"/>
                    </a:lnTo>
                    <a:lnTo>
                      <a:pt x="393" y="124"/>
                    </a:lnTo>
                    <a:lnTo>
                      <a:pt x="393" y="124"/>
                    </a:lnTo>
                    <a:lnTo>
                      <a:pt x="386" y="116"/>
                    </a:lnTo>
                    <a:lnTo>
                      <a:pt x="381" y="106"/>
                    </a:lnTo>
                    <a:lnTo>
                      <a:pt x="377" y="96"/>
                    </a:lnTo>
                    <a:lnTo>
                      <a:pt x="375" y="91"/>
                    </a:lnTo>
                    <a:lnTo>
                      <a:pt x="377" y="85"/>
                    </a:lnTo>
                    <a:lnTo>
                      <a:pt x="377" y="85"/>
                    </a:lnTo>
                    <a:lnTo>
                      <a:pt x="375" y="81"/>
                    </a:lnTo>
                    <a:lnTo>
                      <a:pt x="374" y="78"/>
                    </a:lnTo>
                    <a:lnTo>
                      <a:pt x="374" y="78"/>
                    </a:lnTo>
                    <a:lnTo>
                      <a:pt x="370" y="75"/>
                    </a:lnTo>
                    <a:lnTo>
                      <a:pt x="364" y="74"/>
                    </a:lnTo>
                    <a:lnTo>
                      <a:pt x="350" y="75"/>
                    </a:lnTo>
                    <a:lnTo>
                      <a:pt x="350" y="75"/>
                    </a:lnTo>
                    <a:lnTo>
                      <a:pt x="340" y="75"/>
                    </a:lnTo>
                    <a:lnTo>
                      <a:pt x="332" y="75"/>
                    </a:lnTo>
                    <a:lnTo>
                      <a:pt x="332" y="75"/>
                    </a:lnTo>
                    <a:lnTo>
                      <a:pt x="325" y="72"/>
                    </a:lnTo>
                    <a:lnTo>
                      <a:pt x="322" y="68"/>
                    </a:lnTo>
                    <a:lnTo>
                      <a:pt x="319" y="64"/>
                    </a:lnTo>
                    <a:lnTo>
                      <a:pt x="316" y="58"/>
                    </a:lnTo>
                    <a:lnTo>
                      <a:pt x="316" y="58"/>
                    </a:lnTo>
                    <a:lnTo>
                      <a:pt x="314" y="50"/>
                    </a:lnTo>
                    <a:lnTo>
                      <a:pt x="312" y="47"/>
                    </a:lnTo>
                    <a:lnTo>
                      <a:pt x="309" y="44"/>
                    </a:lnTo>
                    <a:lnTo>
                      <a:pt x="309" y="44"/>
                    </a:lnTo>
                    <a:lnTo>
                      <a:pt x="307" y="40"/>
                    </a:lnTo>
                    <a:lnTo>
                      <a:pt x="305" y="36"/>
                    </a:lnTo>
                    <a:lnTo>
                      <a:pt x="307" y="30"/>
                    </a:lnTo>
                    <a:lnTo>
                      <a:pt x="308" y="23"/>
                    </a:lnTo>
                    <a:lnTo>
                      <a:pt x="314" y="11"/>
                    </a:lnTo>
                    <a:lnTo>
                      <a:pt x="318" y="1"/>
                    </a:lnTo>
                    <a:lnTo>
                      <a:pt x="318" y="1"/>
                    </a:lnTo>
                    <a:lnTo>
                      <a:pt x="318" y="1"/>
                    </a:lnTo>
                    <a:lnTo>
                      <a:pt x="319" y="0"/>
                    </a:lnTo>
                    <a:lnTo>
                      <a:pt x="319" y="0"/>
                    </a:lnTo>
                    <a:lnTo>
                      <a:pt x="319" y="0"/>
                    </a:lnTo>
                    <a:lnTo>
                      <a:pt x="0" y="40"/>
                    </a:lnTo>
                    <a:lnTo>
                      <a:pt x="91" y="360"/>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98"/>
              <p:cNvSpPr>
                <a:spLocks/>
              </p:cNvSpPr>
              <p:nvPr/>
            </p:nvSpPr>
            <p:spPr bwMode="auto">
              <a:xfrm>
                <a:off x="2122488" y="2484438"/>
                <a:ext cx="838200" cy="787400"/>
              </a:xfrm>
              <a:custGeom>
                <a:avLst/>
                <a:gdLst>
                  <a:gd name="T0" fmla="*/ 248 w 1057"/>
                  <a:gd name="T1" fmla="*/ 817 h 990"/>
                  <a:gd name="T2" fmla="*/ 279 w 1057"/>
                  <a:gd name="T3" fmla="*/ 974 h 990"/>
                  <a:gd name="T4" fmla="*/ 573 w 1057"/>
                  <a:gd name="T5" fmla="*/ 983 h 990"/>
                  <a:gd name="T6" fmla="*/ 1057 w 1057"/>
                  <a:gd name="T7" fmla="*/ 990 h 990"/>
                  <a:gd name="T8" fmla="*/ 1017 w 1057"/>
                  <a:gd name="T9" fmla="*/ 926 h 990"/>
                  <a:gd name="T10" fmla="*/ 1006 w 1057"/>
                  <a:gd name="T11" fmla="*/ 902 h 990"/>
                  <a:gd name="T12" fmla="*/ 1005 w 1057"/>
                  <a:gd name="T13" fmla="*/ 901 h 990"/>
                  <a:gd name="T14" fmla="*/ 1003 w 1057"/>
                  <a:gd name="T15" fmla="*/ 890 h 990"/>
                  <a:gd name="T16" fmla="*/ 1002 w 1057"/>
                  <a:gd name="T17" fmla="*/ 871 h 990"/>
                  <a:gd name="T18" fmla="*/ 982 w 1057"/>
                  <a:gd name="T19" fmla="*/ 820 h 990"/>
                  <a:gd name="T20" fmla="*/ 972 w 1057"/>
                  <a:gd name="T21" fmla="*/ 794 h 990"/>
                  <a:gd name="T22" fmla="*/ 946 w 1057"/>
                  <a:gd name="T23" fmla="*/ 677 h 990"/>
                  <a:gd name="T24" fmla="*/ 932 w 1057"/>
                  <a:gd name="T25" fmla="*/ 637 h 990"/>
                  <a:gd name="T26" fmla="*/ 909 w 1057"/>
                  <a:gd name="T27" fmla="*/ 594 h 990"/>
                  <a:gd name="T28" fmla="*/ 893 w 1057"/>
                  <a:gd name="T29" fmla="*/ 572 h 990"/>
                  <a:gd name="T30" fmla="*/ 877 w 1057"/>
                  <a:gd name="T31" fmla="*/ 552 h 990"/>
                  <a:gd name="T32" fmla="*/ 862 w 1057"/>
                  <a:gd name="T33" fmla="*/ 544 h 990"/>
                  <a:gd name="T34" fmla="*/ 848 w 1057"/>
                  <a:gd name="T35" fmla="*/ 542 h 990"/>
                  <a:gd name="T36" fmla="*/ 781 w 1057"/>
                  <a:gd name="T37" fmla="*/ 544 h 990"/>
                  <a:gd name="T38" fmla="*/ 755 w 1057"/>
                  <a:gd name="T39" fmla="*/ 546 h 990"/>
                  <a:gd name="T40" fmla="*/ 724 w 1057"/>
                  <a:gd name="T41" fmla="*/ 548 h 990"/>
                  <a:gd name="T42" fmla="*/ 710 w 1057"/>
                  <a:gd name="T43" fmla="*/ 538 h 990"/>
                  <a:gd name="T44" fmla="*/ 682 w 1057"/>
                  <a:gd name="T45" fmla="*/ 507 h 990"/>
                  <a:gd name="T46" fmla="*/ 205 w 1057"/>
                  <a:gd name="T47" fmla="*/ 489 h 990"/>
                  <a:gd name="T48" fmla="*/ 25 w 1057"/>
                  <a:gd name="T49" fmla="*/ 478 h 990"/>
                  <a:gd name="T50" fmla="*/ 206 w 1057"/>
                  <a:gd name="T51" fmla="*/ 488 h 990"/>
                  <a:gd name="T52" fmla="*/ 682 w 1057"/>
                  <a:gd name="T53" fmla="*/ 506 h 990"/>
                  <a:gd name="T54" fmla="*/ 691 w 1057"/>
                  <a:gd name="T55" fmla="*/ 514 h 990"/>
                  <a:gd name="T56" fmla="*/ 716 w 1057"/>
                  <a:gd name="T57" fmla="*/ 541 h 990"/>
                  <a:gd name="T58" fmla="*/ 730 w 1057"/>
                  <a:gd name="T59" fmla="*/ 548 h 990"/>
                  <a:gd name="T60" fmla="*/ 754 w 1057"/>
                  <a:gd name="T61" fmla="*/ 545 h 990"/>
                  <a:gd name="T62" fmla="*/ 800 w 1057"/>
                  <a:gd name="T63" fmla="*/ 541 h 990"/>
                  <a:gd name="T64" fmla="*/ 848 w 1057"/>
                  <a:gd name="T65" fmla="*/ 541 h 990"/>
                  <a:gd name="T66" fmla="*/ 866 w 1057"/>
                  <a:gd name="T67" fmla="*/ 542 h 990"/>
                  <a:gd name="T68" fmla="*/ 886 w 1057"/>
                  <a:gd name="T69" fmla="*/ 560 h 990"/>
                  <a:gd name="T70" fmla="*/ 904 w 1057"/>
                  <a:gd name="T71" fmla="*/ 587 h 990"/>
                  <a:gd name="T72" fmla="*/ 912 w 1057"/>
                  <a:gd name="T73" fmla="*/ 595 h 990"/>
                  <a:gd name="T74" fmla="*/ 912 w 1057"/>
                  <a:gd name="T75" fmla="*/ 593 h 990"/>
                  <a:gd name="T76" fmla="*/ 915 w 1057"/>
                  <a:gd name="T77" fmla="*/ 597 h 990"/>
                  <a:gd name="T78" fmla="*/ 916 w 1057"/>
                  <a:gd name="T79" fmla="*/ 594 h 990"/>
                  <a:gd name="T80" fmla="*/ 912 w 1057"/>
                  <a:gd name="T81" fmla="*/ 567 h 990"/>
                  <a:gd name="T82" fmla="*/ 908 w 1057"/>
                  <a:gd name="T83" fmla="*/ 549 h 990"/>
                  <a:gd name="T84" fmla="*/ 916 w 1057"/>
                  <a:gd name="T85" fmla="*/ 517 h 990"/>
                  <a:gd name="T86" fmla="*/ 926 w 1057"/>
                  <a:gd name="T87" fmla="*/ 496 h 990"/>
                  <a:gd name="T88" fmla="*/ 926 w 1057"/>
                  <a:gd name="T89" fmla="*/ 478 h 990"/>
                  <a:gd name="T90" fmla="*/ 919 w 1057"/>
                  <a:gd name="T91" fmla="*/ 466 h 990"/>
                  <a:gd name="T92" fmla="*/ 922 w 1057"/>
                  <a:gd name="T93" fmla="*/ 169 h 990"/>
                  <a:gd name="T94" fmla="*/ 918 w 1057"/>
                  <a:gd name="T95" fmla="*/ 137 h 990"/>
                  <a:gd name="T96" fmla="*/ 907 w 1057"/>
                  <a:gd name="T97" fmla="*/ 112 h 990"/>
                  <a:gd name="T98" fmla="*/ 901 w 1057"/>
                  <a:gd name="T99" fmla="*/ 99 h 990"/>
                  <a:gd name="T100" fmla="*/ 891 w 1057"/>
                  <a:gd name="T101" fmla="*/ 92 h 990"/>
                  <a:gd name="T102" fmla="*/ 884 w 1057"/>
                  <a:gd name="T103" fmla="*/ 87 h 990"/>
                  <a:gd name="T104" fmla="*/ 887 w 1057"/>
                  <a:gd name="T105" fmla="*/ 80 h 990"/>
                  <a:gd name="T106" fmla="*/ 904 w 1057"/>
                  <a:gd name="T107" fmla="*/ 39 h 990"/>
                  <a:gd name="T108" fmla="*/ 362 w 1057"/>
                  <a:gd name="T109" fmla="*/ 18 h 990"/>
                  <a:gd name="T110" fmla="*/ 91 w 1057"/>
                  <a:gd name="T111" fmla="*/ 3 h 990"/>
                  <a:gd name="T112" fmla="*/ 53 w 1057"/>
                  <a:gd name="T113" fmla="*/ 15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57" h="990">
                    <a:moveTo>
                      <a:pt x="0" y="793"/>
                    </a:moveTo>
                    <a:lnTo>
                      <a:pt x="250" y="817"/>
                    </a:lnTo>
                    <a:lnTo>
                      <a:pt x="248" y="817"/>
                    </a:lnTo>
                    <a:lnTo>
                      <a:pt x="238" y="969"/>
                    </a:lnTo>
                    <a:lnTo>
                      <a:pt x="238" y="969"/>
                    </a:lnTo>
                    <a:lnTo>
                      <a:pt x="279" y="974"/>
                    </a:lnTo>
                    <a:lnTo>
                      <a:pt x="328" y="976"/>
                    </a:lnTo>
                    <a:lnTo>
                      <a:pt x="443" y="981"/>
                    </a:lnTo>
                    <a:lnTo>
                      <a:pt x="573" y="983"/>
                    </a:lnTo>
                    <a:lnTo>
                      <a:pt x="708" y="986"/>
                    </a:lnTo>
                    <a:lnTo>
                      <a:pt x="942" y="989"/>
                    </a:lnTo>
                    <a:lnTo>
                      <a:pt x="1057" y="990"/>
                    </a:lnTo>
                    <a:lnTo>
                      <a:pt x="1057" y="990"/>
                    </a:lnTo>
                    <a:lnTo>
                      <a:pt x="1033" y="953"/>
                    </a:lnTo>
                    <a:lnTo>
                      <a:pt x="1017" y="926"/>
                    </a:lnTo>
                    <a:lnTo>
                      <a:pt x="1012" y="913"/>
                    </a:lnTo>
                    <a:lnTo>
                      <a:pt x="1006" y="902"/>
                    </a:lnTo>
                    <a:lnTo>
                      <a:pt x="1006" y="902"/>
                    </a:lnTo>
                    <a:lnTo>
                      <a:pt x="1005" y="902"/>
                    </a:lnTo>
                    <a:lnTo>
                      <a:pt x="1005" y="901"/>
                    </a:lnTo>
                    <a:lnTo>
                      <a:pt x="1005" y="901"/>
                    </a:lnTo>
                    <a:lnTo>
                      <a:pt x="1006" y="901"/>
                    </a:lnTo>
                    <a:lnTo>
                      <a:pt x="1006" y="901"/>
                    </a:lnTo>
                    <a:lnTo>
                      <a:pt x="1003" y="890"/>
                    </a:lnTo>
                    <a:lnTo>
                      <a:pt x="1003" y="890"/>
                    </a:lnTo>
                    <a:lnTo>
                      <a:pt x="1003" y="881"/>
                    </a:lnTo>
                    <a:lnTo>
                      <a:pt x="1002" y="871"/>
                    </a:lnTo>
                    <a:lnTo>
                      <a:pt x="996" y="852"/>
                    </a:lnTo>
                    <a:lnTo>
                      <a:pt x="988" y="834"/>
                    </a:lnTo>
                    <a:lnTo>
                      <a:pt x="982" y="820"/>
                    </a:lnTo>
                    <a:lnTo>
                      <a:pt x="982" y="820"/>
                    </a:lnTo>
                    <a:lnTo>
                      <a:pt x="978" y="811"/>
                    </a:lnTo>
                    <a:lnTo>
                      <a:pt x="972" y="794"/>
                    </a:lnTo>
                    <a:lnTo>
                      <a:pt x="961" y="751"/>
                    </a:lnTo>
                    <a:lnTo>
                      <a:pt x="951" y="706"/>
                    </a:lnTo>
                    <a:lnTo>
                      <a:pt x="946" y="677"/>
                    </a:lnTo>
                    <a:lnTo>
                      <a:pt x="946" y="677"/>
                    </a:lnTo>
                    <a:lnTo>
                      <a:pt x="940" y="660"/>
                    </a:lnTo>
                    <a:lnTo>
                      <a:pt x="932" y="637"/>
                    </a:lnTo>
                    <a:lnTo>
                      <a:pt x="914" y="598"/>
                    </a:lnTo>
                    <a:lnTo>
                      <a:pt x="914" y="598"/>
                    </a:lnTo>
                    <a:lnTo>
                      <a:pt x="909" y="594"/>
                    </a:lnTo>
                    <a:lnTo>
                      <a:pt x="904" y="588"/>
                    </a:lnTo>
                    <a:lnTo>
                      <a:pt x="904" y="588"/>
                    </a:lnTo>
                    <a:lnTo>
                      <a:pt x="893" y="572"/>
                    </a:lnTo>
                    <a:lnTo>
                      <a:pt x="893" y="572"/>
                    </a:lnTo>
                    <a:lnTo>
                      <a:pt x="884" y="560"/>
                    </a:lnTo>
                    <a:lnTo>
                      <a:pt x="877" y="552"/>
                    </a:lnTo>
                    <a:lnTo>
                      <a:pt x="869" y="545"/>
                    </a:lnTo>
                    <a:lnTo>
                      <a:pt x="866" y="544"/>
                    </a:lnTo>
                    <a:lnTo>
                      <a:pt x="862" y="544"/>
                    </a:lnTo>
                    <a:lnTo>
                      <a:pt x="862" y="544"/>
                    </a:lnTo>
                    <a:lnTo>
                      <a:pt x="848" y="542"/>
                    </a:lnTo>
                    <a:lnTo>
                      <a:pt x="848" y="542"/>
                    </a:lnTo>
                    <a:lnTo>
                      <a:pt x="818" y="542"/>
                    </a:lnTo>
                    <a:lnTo>
                      <a:pt x="800" y="542"/>
                    </a:lnTo>
                    <a:lnTo>
                      <a:pt x="781" y="544"/>
                    </a:lnTo>
                    <a:lnTo>
                      <a:pt x="781" y="544"/>
                    </a:lnTo>
                    <a:lnTo>
                      <a:pt x="755" y="546"/>
                    </a:lnTo>
                    <a:lnTo>
                      <a:pt x="755" y="546"/>
                    </a:lnTo>
                    <a:lnTo>
                      <a:pt x="741" y="549"/>
                    </a:lnTo>
                    <a:lnTo>
                      <a:pt x="730" y="549"/>
                    </a:lnTo>
                    <a:lnTo>
                      <a:pt x="724" y="548"/>
                    </a:lnTo>
                    <a:lnTo>
                      <a:pt x="719" y="545"/>
                    </a:lnTo>
                    <a:lnTo>
                      <a:pt x="715" y="542"/>
                    </a:lnTo>
                    <a:lnTo>
                      <a:pt x="710" y="538"/>
                    </a:lnTo>
                    <a:lnTo>
                      <a:pt x="710" y="538"/>
                    </a:lnTo>
                    <a:lnTo>
                      <a:pt x="691" y="516"/>
                    </a:lnTo>
                    <a:lnTo>
                      <a:pt x="682" y="507"/>
                    </a:lnTo>
                    <a:lnTo>
                      <a:pt x="682" y="507"/>
                    </a:lnTo>
                    <a:lnTo>
                      <a:pt x="418" y="497"/>
                    </a:lnTo>
                    <a:lnTo>
                      <a:pt x="205" y="489"/>
                    </a:lnTo>
                    <a:lnTo>
                      <a:pt x="107" y="483"/>
                    </a:lnTo>
                    <a:lnTo>
                      <a:pt x="25" y="479"/>
                    </a:lnTo>
                    <a:lnTo>
                      <a:pt x="25" y="478"/>
                    </a:lnTo>
                    <a:lnTo>
                      <a:pt x="25" y="478"/>
                    </a:lnTo>
                    <a:lnTo>
                      <a:pt x="108" y="482"/>
                    </a:lnTo>
                    <a:lnTo>
                      <a:pt x="206" y="488"/>
                    </a:lnTo>
                    <a:lnTo>
                      <a:pt x="422" y="496"/>
                    </a:lnTo>
                    <a:lnTo>
                      <a:pt x="682" y="506"/>
                    </a:lnTo>
                    <a:lnTo>
                      <a:pt x="682" y="506"/>
                    </a:lnTo>
                    <a:lnTo>
                      <a:pt x="682" y="506"/>
                    </a:lnTo>
                    <a:lnTo>
                      <a:pt x="682" y="506"/>
                    </a:lnTo>
                    <a:lnTo>
                      <a:pt x="691" y="514"/>
                    </a:lnTo>
                    <a:lnTo>
                      <a:pt x="710" y="537"/>
                    </a:lnTo>
                    <a:lnTo>
                      <a:pt x="710" y="537"/>
                    </a:lnTo>
                    <a:lnTo>
                      <a:pt x="716" y="541"/>
                    </a:lnTo>
                    <a:lnTo>
                      <a:pt x="720" y="544"/>
                    </a:lnTo>
                    <a:lnTo>
                      <a:pt x="724" y="546"/>
                    </a:lnTo>
                    <a:lnTo>
                      <a:pt x="730" y="548"/>
                    </a:lnTo>
                    <a:lnTo>
                      <a:pt x="741" y="548"/>
                    </a:lnTo>
                    <a:lnTo>
                      <a:pt x="754" y="545"/>
                    </a:lnTo>
                    <a:lnTo>
                      <a:pt x="754" y="545"/>
                    </a:lnTo>
                    <a:lnTo>
                      <a:pt x="781" y="542"/>
                    </a:lnTo>
                    <a:lnTo>
                      <a:pt x="781" y="542"/>
                    </a:lnTo>
                    <a:lnTo>
                      <a:pt x="800" y="541"/>
                    </a:lnTo>
                    <a:lnTo>
                      <a:pt x="818" y="541"/>
                    </a:lnTo>
                    <a:lnTo>
                      <a:pt x="848" y="541"/>
                    </a:lnTo>
                    <a:lnTo>
                      <a:pt x="848" y="541"/>
                    </a:lnTo>
                    <a:lnTo>
                      <a:pt x="862" y="542"/>
                    </a:lnTo>
                    <a:lnTo>
                      <a:pt x="862" y="542"/>
                    </a:lnTo>
                    <a:lnTo>
                      <a:pt x="866" y="542"/>
                    </a:lnTo>
                    <a:lnTo>
                      <a:pt x="870" y="544"/>
                    </a:lnTo>
                    <a:lnTo>
                      <a:pt x="877" y="551"/>
                    </a:lnTo>
                    <a:lnTo>
                      <a:pt x="886" y="560"/>
                    </a:lnTo>
                    <a:lnTo>
                      <a:pt x="894" y="572"/>
                    </a:lnTo>
                    <a:lnTo>
                      <a:pt x="894" y="572"/>
                    </a:lnTo>
                    <a:lnTo>
                      <a:pt x="904" y="587"/>
                    </a:lnTo>
                    <a:lnTo>
                      <a:pt x="904" y="587"/>
                    </a:lnTo>
                    <a:lnTo>
                      <a:pt x="909" y="593"/>
                    </a:lnTo>
                    <a:lnTo>
                      <a:pt x="912" y="595"/>
                    </a:lnTo>
                    <a:lnTo>
                      <a:pt x="912" y="595"/>
                    </a:lnTo>
                    <a:lnTo>
                      <a:pt x="912" y="593"/>
                    </a:lnTo>
                    <a:lnTo>
                      <a:pt x="912" y="593"/>
                    </a:lnTo>
                    <a:lnTo>
                      <a:pt x="912" y="593"/>
                    </a:lnTo>
                    <a:lnTo>
                      <a:pt x="915" y="597"/>
                    </a:lnTo>
                    <a:lnTo>
                      <a:pt x="915" y="597"/>
                    </a:lnTo>
                    <a:lnTo>
                      <a:pt x="915" y="597"/>
                    </a:lnTo>
                    <a:lnTo>
                      <a:pt x="915" y="597"/>
                    </a:lnTo>
                    <a:lnTo>
                      <a:pt x="916" y="594"/>
                    </a:lnTo>
                    <a:lnTo>
                      <a:pt x="916" y="587"/>
                    </a:lnTo>
                    <a:lnTo>
                      <a:pt x="915" y="579"/>
                    </a:lnTo>
                    <a:lnTo>
                      <a:pt x="912" y="567"/>
                    </a:lnTo>
                    <a:lnTo>
                      <a:pt x="912" y="567"/>
                    </a:lnTo>
                    <a:lnTo>
                      <a:pt x="909" y="559"/>
                    </a:lnTo>
                    <a:lnTo>
                      <a:pt x="908" y="549"/>
                    </a:lnTo>
                    <a:lnTo>
                      <a:pt x="908" y="541"/>
                    </a:lnTo>
                    <a:lnTo>
                      <a:pt x="911" y="532"/>
                    </a:lnTo>
                    <a:lnTo>
                      <a:pt x="916" y="517"/>
                    </a:lnTo>
                    <a:lnTo>
                      <a:pt x="923" y="503"/>
                    </a:lnTo>
                    <a:lnTo>
                      <a:pt x="923" y="503"/>
                    </a:lnTo>
                    <a:lnTo>
                      <a:pt x="926" y="496"/>
                    </a:lnTo>
                    <a:lnTo>
                      <a:pt x="928" y="489"/>
                    </a:lnTo>
                    <a:lnTo>
                      <a:pt x="926" y="483"/>
                    </a:lnTo>
                    <a:lnTo>
                      <a:pt x="926" y="478"/>
                    </a:lnTo>
                    <a:lnTo>
                      <a:pt x="922" y="471"/>
                    </a:lnTo>
                    <a:lnTo>
                      <a:pt x="921" y="468"/>
                    </a:lnTo>
                    <a:lnTo>
                      <a:pt x="919" y="466"/>
                    </a:lnTo>
                    <a:lnTo>
                      <a:pt x="919" y="427"/>
                    </a:lnTo>
                    <a:lnTo>
                      <a:pt x="919" y="427"/>
                    </a:lnTo>
                    <a:lnTo>
                      <a:pt x="922" y="169"/>
                    </a:lnTo>
                    <a:lnTo>
                      <a:pt x="922" y="169"/>
                    </a:lnTo>
                    <a:lnTo>
                      <a:pt x="921" y="153"/>
                    </a:lnTo>
                    <a:lnTo>
                      <a:pt x="918" y="137"/>
                    </a:lnTo>
                    <a:lnTo>
                      <a:pt x="912" y="123"/>
                    </a:lnTo>
                    <a:lnTo>
                      <a:pt x="907" y="112"/>
                    </a:lnTo>
                    <a:lnTo>
                      <a:pt x="907" y="112"/>
                    </a:lnTo>
                    <a:lnTo>
                      <a:pt x="904" y="102"/>
                    </a:lnTo>
                    <a:lnTo>
                      <a:pt x="904" y="102"/>
                    </a:lnTo>
                    <a:lnTo>
                      <a:pt x="901" y="99"/>
                    </a:lnTo>
                    <a:lnTo>
                      <a:pt x="898" y="97"/>
                    </a:lnTo>
                    <a:lnTo>
                      <a:pt x="891" y="92"/>
                    </a:lnTo>
                    <a:lnTo>
                      <a:pt x="891" y="92"/>
                    </a:lnTo>
                    <a:lnTo>
                      <a:pt x="887" y="91"/>
                    </a:lnTo>
                    <a:lnTo>
                      <a:pt x="884" y="87"/>
                    </a:lnTo>
                    <a:lnTo>
                      <a:pt x="884" y="87"/>
                    </a:lnTo>
                    <a:lnTo>
                      <a:pt x="884" y="84"/>
                    </a:lnTo>
                    <a:lnTo>
                      <a:pt x="887" y="80"/>
                    </a:lnTo>
                    <a:lnTo>
                      <a:pt x="887" y="80"/>
                    </a:lnTo>
                    <a:lnTo>
                      <a:pt x="897" y="60"/>
                    </a:lnTo>
                    <a:lnTo>
                      <a:pt x="904" y="39"/>
                    </a:lnTo>
                    <a:lnTo>
                      <a:pt x="904" y="39"/>
                    </a:lnTo>
                    <a:lnTo>
                      <a:pt x="760" y="34"/>
                    </a:lnTo>
                    <a:lnTo>
                      <a:pt x="500" y="24"/>
                    </a:lnTo>
                    <a:lnTo>
                      <a:pt x="362" y="18"/>
                    </a:lnTo>
                    <a:lnTo>
                      <a:pt x="234" y="13"/>
                    </a:lnTo>
                    <a:lnTo>
                      <a:pt x="129" y="6"/>
                    </a:lnTo>
                    <a:lnTo>
                      <a:pt x="91" y="3"/>
                    </a:lnTo>
                    <a:lnTo>
                      <a:pt x="63" y="0"/>
                    </a:lnTo>
                    <a:lnTo>
                      <a:pt x="48" y="148"/>
                    </a:lnTo>
                    <a:lnTo>
                      <a:pt x="53" y="150"/>
                    </a:lnTo>
                    <a:lnTo>
                      <a:pt x="52" y="150"/>
                    </a:lnTo>
                    <a:lnTo>
                      <a:pt x="0" y="793"/>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99"/>
              <p:cNvSpPr>
                <a:spLocks/>
              </p:cNvSpPr>
              <p:nvPr/>
            </p:nvSpPr>
            <p:spPr bwMode="auto">
              <a:xfrm>
                <a:off x="4151313" y="3186113"/>
                <a:ext cx="788988" cy="449262"/>
              </a:xfrm>
              <a:custGeom>
                <a:avLst/>
                <a:gdLst>
                  <a:gd name="T0" fmla="*/ 797 w 993"/>
                  <a:gd name="T1" fmla="*/ 441 h 567"/>
                  <a:gd name="T2" fmla="*/ 939 w 993"/>
                  <a:gd name="T3" fmla="*/ 411 h 567"/>
                  <a:gd name="T4" fmla="*/ 988 w 993"/>
                  <a:gd name="T5" fmla="*/ 383 h 567"/>
                  <a:gd name="T6" fmla="*/ 955 w 993"/>
                  <a:gd name="T7" fmla="*/ 353 h 567"/>
                  <a:gd name="T8" fmla="*/ 920 w 993"/>
                  <a:gd name="T9" fmla="*/ 343 h 567"/>
                  <a:gd name="T10" fmla="*/ 923 w 993"/>
                  <a:gd name="T11" fmla="*/ 332 h 567"/>
                  <a:gd name="T12" fmla="*/ 915 w 993"/>
                  <a:gd name="T13" fmla="*/ 322 h 567"/>
                  <a:gd name="T14" fmla="*/ 902 w 993"/>
                  <a:gd name="T15" fmla="*/ 291 h 567"/>
                  <a:gd name="T16" fmla="*/ 899 w 993"/>
                  <a:gd name="T17" fmla="*/ 285 h 567"/>
                  <a:gd name="T18" fmla="*/ 913 w 993"/>
                  <a:gd name="T19" fmla="*/ 283 h 567"/>
                  <a:gd name="T20" fmla="*/ 915 w 993"/>
                  <a:gd name="T21" fmla="*/ 271 h 567"/>
                  <a:gd name="T22" fmla="*/ 906 w 993"/>
                  <a:gd name="T23" fmla="*/ 245 h 567"/>
                  <a:gd name="T24" fmla="*/ 903 w 993"/>
                  <a:gd name="T25" fmla="*/ 208 h 567"/>
                  <a:gd name="T26" fmla="*/ 894 w 993"/>
                  <a:gd name="T27" fmla="*/ 193 h 567"/>
                  <a:gd name="T28" fmla="*/ 838 w 993"/>
                  <a:gd name="T29" fmla="*/ 168 h 567"/>
                  <a:gd name="T30" fmla="*/ 751 w 993"/>
                  <a:gd name="T31" fmla="*/ 137 h 567"/>
                  <a:gd name="T32" fmla="*/ 752 w 993"/>
                  <a:gd name="T33" fmla="*/ 123 h 567"/>
                  <a:gd name="T34" fmla="*/ 773 w 993"/>
                  <a:gd name="T35" fmla="*/ 82 h 567"/>
                  <a:gd name="T36" fmla="*/ 776 w 993"/>
                  <a:gd name="T37" fmla="*/ 60 h 567"/>
                  <a:gd name="T38" fmla="*/ 762 w 993"/>
                  <a:gd name="T39" fmla="*/ 56 h 567"/>
                  <a:gd name="T40" fmla="*/ 737 w 993"/>
                  <a:gd name="T41" fmla="*/ 51 h 567"/>
                  <a:gd name="T42" fmla="*/ 709 w 993"/>
                  <a:gd name="T43" fmla="*/ 30 h 567"/>
                  <a:gd name="T44" fmla="*/ 696 w 993"/>
                  <a:gd name="T45" fmla="*/ 11 h 567"/>
                  <a:gd name="T46" fmla="*/ 681 w 993"/>
                  <a:gd name="T47" fmla="*/ 2 h 567"/>
                  <a:gd name="T48" fmla="*/ 670 w 993"/>
                  <a:gd name="T49" fmla="*/ 1 h 567"/>
                  <a:gd name="T50" fmla="*/ 670 w 993"/>
                  <a:gd name="T51" fmla="*/ 33 h 567"/>
                  <a:gd name="T52" fmla="*/ 597 w 993"/>
                  <a:gd name="T53" fmla="*/ 2 h 567"/>
                  <a:gd name="T54" fmla="*/ 592 w 993"/>
                  <a:gd name="T55" fmla="*/ 35 h 567"/>
                  <a:gd name="T56" fmla="*/ 595 w 993"/>
                  <a:gd name="T57" fmla="*/ 60 h 567"/>
                  <a:gd name="T58" fmla="*/ 577 w 993"/>
                  <a:gd name="T59" fmla="*/ 89 h 567"/>
                  <a:gd name="T60" fmla="*/ 557 w 993"/>
                  <a:gd name="T61" fmla="*/ 103 h 567"/>
                  <a:gd name="T62" fmla="*/ 550 w 993"/>
                  <a:gd name="T63" fmla="*/ 116 h 567"/>
                  <a:gd name="T64" fmla="*/ 541 w 993"/>
                  <a:gd name="T65" fmla="*/ 117 h 567"/>
                  <a:gd name="T66" fmla="*/ 525 w 993"/>
                  <a:gd name="T67" fmla="*/ 114 h 567"/>
                  <a:gd name="T68" fmla="*/ 515 w 993"/>
                  <a:gd name="T69" fmla="*/ 123 h 567"/>
                  <a:gd name="T70" fmla="*/ 514 w 993"/>
                  <a:gd name="T71" fmla="*/ 144 h 567"/>
                  <a:gd name="T72" fmla="*/ 511 w 993"/>
                  <a:gd name="T73" fmla="*/ 170 h 567"/>
                  <a:gd name="T74" fmla="*/ 493 w 993"/>
                  <a:gd name="T75" fmla="*/ 182 h 567"/>
                  <a:gd name="T76" fmla="*/ 468 w 993"/>
                  <a:gd name="T77" fmla="*/ 175 h 567"/>
                  <a:gd name="T78" fmla="*/ 459 w 993"/>
                  <a:gd name="T79" fmla="*/ 220 h 567"/>
                  <a:gd name="T80" fmla="*/ 443 w 993"/>
                  <a:gd name="T81" fmla="*/ 249 h 567"/>
                  <a:gd name="T82" fmla="*/ 423 w 993"/>
                  <a:gd name="T83" fmla="*/ 276 h 567"/>
                  <a:gd name="T84" fmla="*/ 415 w 993"/>
                  <a:gd name="T85" fmla="*/ 297 h 567"/>
                  <a:gd name="T86" fmla="*/ 406 w 993"/>
                  <a:gd name="T87" fmla="*/ 332 h 567"/>
                  <a:gd name="T88" fmla="*/ 395 w 993"/>
                  <a:gd name="T89" fmla="*/ 374 h 567"/>
                  <a:gd name="T90" fmla="*/ 345 w 993"/>
                  <a:gd name="T91" fmla="*/ 378 h 567"/>
                  <a:gd name="T92" fmla="*/ 335 w 993"/>
                  <a:gd name="T93" fmla="*/ 382 h 567"/>
                  <a:gd name="T94" fmla="*/ 336 w 993"/>
                  <a:gd name="T95" fmla="*/ 400 h 567"/>
                  <a:gd name="T96" fmla="*/ 329 w 993"/>
                  <a:gd name="T97" fmla="*/ 411 h 567"/>
                  <a:gd name="T98" fmla="*/ 301 w 993"/>
                  <a:gd name="T99" fmla="*/ 413 h 567"/>
                  <a:gd name="T100" fmla="*/ 280 w 993"/>
                  <a:gd name="T101" fmla="*/ 414 h 567"/>
                  <a:gd name="T102" fmla="*/ 249 w 993"/>
                  <a:gd name="T103" fmla="*/ 421 h 567"/>
                  <a:gd name="T104" fmla="*/ 221 w 993"/>
                  <a:gd name="T105" fmla="*/ 417 h 567"/>
                  <a:gd name="T106" fmla="*/ 206 w 993"/>
                  <a:gd name="T107" fmla="*/ 404 h 567"/>
                  <a:gd name="T108" fmla="*/ 169 w 993"/>
                  <a:gd name="T109" fmla="*/ 427 h 567"/>
                  <a:gd name="T110" fmla="*/ 97 w 993"/>
                  <a:gd name="T111" fmla="*/ 504 h 567"/>
                  <a:gd name="T112" fmla="*/ 57 w 993"/>
                  <a:gd name="T113" fmla="*/ 538 h 567"/>
                  <a:gd name="T114" fmla="*/ 0 w 993"/>
                  <a:gd name="T115" fmla="*/ 567 h 567"/>
                  <a:gd name="T116" fmla="*/ 239 w 993"/>
                  <a:gd name="T117" fmla="*/ 533 h 567"/>
                  <a:gd name="T118" fmla="*/ 251 w 993"/>
                  <a:gd name="T119" fmla="*/ 524 h 567"/>
                  <a:gd name="T120" fmla="*/ 255 w 993"/>
                  <a:gd name="T121" fmla="*/ 525 h 567"/>
                  <a:gd name="T122" fmla="*/ 436 w 993"/>
                  <a:gd name="T123" fmla="*/ 511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93" h="567">
                    <a:moveTo>
                      <a:pt x="499" y="503"/>
                    </a:moveTo>
                    <a:lnTo>
                      <a:pt x="499" y="503"/>
                    </a:lnTo>
                    <a:lnTo>
                      <a:pt x="639" y="474"/>
                    </a:lnTo>
                    <a:lnTo>
                      <a:pt x="797" y="441"/>
                    </a:lnTo>
                    <a:lnTo>
                      <a:pt x="797" y="441"/>
                    </a:lnTo>
                    <a:lnTo>
                      <a:pt x="840" y="432"/>
                    </a:lnTo>
                    <a:lnTo>
                      <a:pt x="840" y="432"/>
                    </a:lnTo>
                    <a:lnTo>
                      <a:pt x="939" y="411"/>
                    </a:lnTo>
                    <a:lnTo>
                      <a:pt x="993" y="399"/>
                    </a:lnTo>
                    <a:lnTo>
                      <a:pt x="993" y="399"/>
                    </a:lnTo>
                    <a:lnTo>
                      <a:pt x="992" y="392"/>
                    </a:lnTo>
                    <a:lnTo>
                      <a:pt x="988" y="383"/>
                    </a:lnTo>
                    <a:lnTo>
                      <a:pt x="982" y="376"/>
                    </a:lnTo>
                    <a:lnTo>
                      <a:pt x="975" y="369"/>
                    </a:lnTo>
                    <a:lnTo>
                      <a:pt x="962" y="358"/>
                    </a:lnTo>
                    <a:lnTo>
                      <a:pt x="955" y="353"/>
                    </a:lnTo>
                    <a:lnTo>
                      <a:pt x="915" y="350"/>
                    </a:lnTo>
                    <a:lnTo>
                      <a:pt x="916" y="348"/>
                    </a:lnTo>
                    <a:lnTo>
                      <a:pt x="916" y="348"/>
                    </a:lnTo>
                    <a:lnTo>
                      <a:pt x="920" y="343"/>
                    </a:lnTo>
                    <a:lnTo>
                      <a:pt x="923" y="339"/>
                    </a:lnTo>
                    <a:lnTo>
                      <a:pt x="923" y="333"/>
                    </a:lnTo>
                    <a:lnTo>
                      <a:pt x="923" y="333"/>
                    </a:lnTo>
                    <a:lnTo>
                      <a:pt x="923" y="332"/>
                    </a:lnTo>
                    <a:lnTo>
                      <a:pt x="922" y="330"/>
                    </a:lnTo>
                    <a:lnTo>
                      <a:pt x="922" y="330"/>
                    </a:lnTo>
                    <a:lnTo>
                      <a:pt x="917" y="326"/>
                    </a:lnTo>
                    <a:lnTo>
                      <a:pt x="915" y="322"/>
                    </a:lnTo>
                    <a:lnTo>
                      <a:pt x="910" y="309"/>
                    </a:lnTo>
                    <a:lnTo>
                      <a:pt x="910" y="309"/>
                    </a:lnTo>
                    <a:lnTo>
                      <a:pt x="906" y="299"/>
                    </a:lnTo>
                    <a:lnTo>
                      <a:pt x="902" y="291"/>
                    </a:lnTo>
                    <a:lnTo>
                      <a:pt x="902" y="291"/>
                    </a:lnTo>
                    <a:lnTo>
                      <a:pt x="899" y="287"/>
                    </a:lnTo>
                    <a:lnTo>
                      <a:pt x="899" y="285"/>
                    </a:lnTo>
                    <a:lnTo>
                      <a:pt x="899" y="285"/>
                    </a:lnTo>
                    <a:lnTo>
                      <a:pt x="902" y="284"/>
                    </a:lnTo>
                    <a:lnTo>
                      <a:pt x="906" y="284"/>
                    </a:lnTo>
                    <a:lnTo>
                      <a:pt x="906" y="284"/>
                    </a:lnTo>
                    <a:lnTo>
                      <a:pt x="913" y="283"/>
                    </a:lnTo>
                    <a:lnTo>
                      <a:pt x="915" y="281"/>
                    </a:lnTo>
                    <a:lnTo>
                      <a:pt x="915" y="278"/>
                    </a:lnTo>
                    <a:lnTo>
                      <a:pt x="915" y="278"/>
                    </a:lnTo>
                    <a:lnTo>
                      <a:pt x="915" y="271"/>
                    </a:lnTo>
                    <a:lnTo>
                      <a:pt x="912" y="264"/>
                    </a:lnTo>
                    <a:lnTo>
                      <a:pt x="912" y="264"/>
                    </a:lnTo>
                    <a:lnTo>
                      <a:pt x="909" y="256"/>
                    </a:lnTo>
                    <a:lnTo>
                      <a:pt x="906" y="245"/>
                    </a:lnTo>
                    <a:lnTo>
                      <a:pt x="906" y="245"/>
                    </a:lnTo>
                    <a:lnTo>
                      <a:pt x="906" y="234"/>
                    </a:lnTo>
                    <a:lnTo>
                      <a:pt x="906" y="221"/>
                    </a:lnTo>
                    <a:lnTo>
                      <a:pt x="903" y="208"/>
                    </a:lnTo>
                    <a:lnTo>
                      <a:pt x="902" y="203"/>
                    </a:lnTo>
                    <a:lnTo>
                      <a:pt x="899" y="199"/>
                    </a:lnTo>
                    <a:lnTo>
                      <a:pt x="899" y="199"/>
                    </a:lnTo>
                    <a:lnTo>
                      <a:pt x="894" y="193"/>
                    </a:lnTo>
                    <a:lnTo>
                      <a:pt x="885" y="189"/>
                    </a:lnTo>
                    <a:lnTo>
                      <a:pt x="866" y="179"/>
                    </a:lnTo>
                    <a:lnTo>
                      <a:pt x="838" y="168"/>
                    </a:lnTo>
                    <a:lnTo>
                      <a:pt x="838" y="168"/>
                    </a:lnTo>
                    <a:lnTo>
                      <a:pt x="756" y="142"/>
                    </a:lnTo>
                    <a:lnTo>
                      <a:pt x="756" y="142"/>
                    </a:lnTo>
                    <a:lnTo>
                      <a:pt x="752" y="140"/>
                    </a:lnTo>
                    <a:lnTo>
                      <a:pt x="751" y="137"/>
                    </a:lnTo>
                    <a:lnTo>
                      <a:pt x="751" y="137"/>
                    </a:lnTo>
                    <a:lnTo>
                      <a:pt x="749" y="134"/>
                    </a:lnTo>
                    <a:lnTo>
                      <a:pt x="749" y="130"/>
                    </a:lnTo>
                    <a:lnTo>
                      <a:pt x="752" y="123"/>
                    </a:lnTo>
                    <a:lnTo>
                      <a:pt x="762" y="102"/>
                    </a:lnTo>
                    <a:lnTo>
                      <a:pt x="762" y="102"/>
                    </a:lnTo>
                    <a:lnTo>
                      <a:pt x="773" y="82"/>
                    </a:lnTo>
                    <a:lnTo>
                      <a:pt x="773" y="82"/>
                    </a:lnTo>
                    <a:lnTo>
                      <a:pt x="776" y="74"/>
                    </a:lnTo>
                    <a:lnTo>
                      <a:pt x="777" y="68"/>
                    </a:lnTo>
                    <a:lnTo>
                      <a:pt x="777" y="63"/>
                    </a:lnTo>
                    <a:lnTo>
                      <a:pt x="776" y="60"/>
                    </a:lnTo>
                    <a:lnTo>
                      <a:pt x="776" y="60"/>
                    </a:lnTo>
                    <a:lnTo>
                      <a:pt x="775" y="57"/>
                    </a:lnTo>
                    <a:lnTo>
                      <a:pt x="770" y="56"/>
                    </a:lnTo>
                    <a:lnTo>
                      <a:pt x="762" y="56"/>
                    </a:lnTo>
                    <a:lnTo>
                      <a:pt x="762" y="56"/>
                    </a:lnTo>
                    <a:lnTo>
                      <a:pt x="751" y="54"/>
                    </a:lnTo>
                    <a:lnTo>
                      <a:pt x="744" y="54"/>
                    </a:lnTo>
                    <a:lnTo>
                      <a:pt x="737" y="51"/>
                    </a:lnTo>
                    <a:lnTo>
                      <a:pt x="728" y="49"/>
                    </a:lnTo>
                    <a:lnTo>
                      <a:pt x="721" y="44"/>
                    </a:lnTo>
                    <a:lnTo>
                      <a:pt x="714" y="39"/>
                    </a:lnTo>
                    <a:lnTo>
                      <a:pt x="709" y="30"/>
                    </a:lnTo>
                    <a:lnTo>
                      <a:pt x="709" y="30"/>
                    </a:lnTo>
                    <a:lnTo>
                      <a:pt x="699" y="15"/>
                    </a:lnTo>
                    <a:lnTo>
                      <a:pt x="699" y="15"/>
                    </a:lnTo>
                    <a:lnTo>
                      <a:pt x="696" y="11"/>
                    </a:lnTo>
                    <a:lnTo>
                      <a:pt x="691" y="8"/>
                    </a:lnTo>
                    <a:lnTo>
                      <a:pt x="691" y="8"/>
                    </a:lnTo>
                    <a:lnTo>
                      <a:pt x="681" y="2"/>
                    </a:lnTo>
                    <a:lnTo>
                      <a:pt x="681" y="2"/>
                    </a:lnTo>
                    <a:lnTo>
                      <a:pt x="674" y="0"/>
                    </a:lnTo>
                    <a:lnTo>
                      <a:pt x="672" y="0"/>
                    </a:lnTo>
                    <a:lnTo>
                      <a:pt x="670" y="1"/>
                    </a:lnTo>
                    <a:lnTo>
                      <a:pt x="670" y="1"/>
                    </a:lnTo>
                    <a:lnTo>
                      <a:pt x="668" y="4"/>
                    </a:lnTo>
                    <a:lnTo>
                      <a:pt x="667" y="9"/>
                    </a:lnTo>
                    <a:lnTo>
                      <a:pt x="667" y="22"/>
                    </a:lnTo>
                    <a:lnTo>
                      <a:pt x="670" y="33"/>
                    </a:lnTo>
                    <a:lnTo>
                      <a:pt x="670" y="37"/>
                    </a:lnTo>
                    <a:lnTo>
                      <a:pt x="671" y="39"/>
                    </a:lnTo>
                    <a:lnTo>
                      <a:pt x="670" y="39"/>
                    </a:lnTo>
                    <a:lnTo>
                      <a:pt x="597" y="2"/>
                    </a:lnTo>
                    <a:lnTo>
                      <a:pt x="597" y="2"/>
                    </a:lnTo>
                    <a:lnTo>
                      <a:pt x="595" y="8"/>
                    </a:lnTo>
                    <a:lnTo>
                      <a:pt x="594" y="19"/>
                    </a:lnTo>
                    <a:lnTo>
                      <a:pt x="592" y="35"/>
                    </a:lnTo>
                    <a:lnTo>
                      <a:pt x="594" y="43"/>
                    </a:lnTo>
                    <a:lnTo>
                      <a:pt x="594" y="51"/>
                    </a:lnTo>
                    <a:lnTo>
                      <a:pt x="594" y="51"/>
                    </a:lnTo>
                    <a:lnTo>
                      <a:pt x="595" y="60"/>
                    </a:lnTo>
                    <a:lnTo>
                      <a:pt x="594" y="67"/>
                    </a:lnTo>
                    <a:lnTo>
                      <a:pt x="591" y="74"/>
                    </a:lnTo>
                    <a:lnTo>
                      <a:pt x="587" y="79"/>
                    </a:lnTo>
                    <a:lnTo>
                      <a:pt x="577" y="89"/>
                    </a:lnTo>
                    <a:lnTo>
                      <a:pt x="566" y="96"/>
                    </a:lnTo>
                    <a:lnTo>
                      <a:pt x="566" y="96"/>
                    </a:lnTo>
                    <a:lnTo>
                      <a:pt x="557" y="103"/>
                    </a:lnTo>
                    <a:lnTo>
                      <a:pt x="557" y="103"/>
                    </a:lnTo>
                    <a:lnTo>
                      <a:pt x="555" y="107"/>
                    </a:lnTo>
                    <a:lnTo>
                      <a:pt x="552" y="112"/>
                    </a:lnTo>
                    <a:lnTo>
                      <a:pt x="552" y="112"/>
                    </a:lnTo>
                    <a:lnTo>
                      <a:pt x="550" y="116"/>
                    </a:lnTo>
                    <a:lnTo>
                      <a:pt x="548" y="119"/>
                    </a:lnTo>
                    <a:lnTo>
                      <a:pt x="548" y="119"/>
                    </a:lnTo>
                    <a:lnTo>
                      <a:pt x="545" y="119"/>
                    </a:lnTo>
                    <a:lnTo>
                      <a:pt x="541" y="117"/>
                    </a:lnTo>
                    <a:lnTo>
                      <a:pt x="541" y="117"/>
                    </a:lnTo>
                    <a:lnTo>
                      <a:pt x="535" y="114"/>
                    </a:lnTo>
                    <a:lnTo>
                      <a:pt x="529" y="114"/>
                    </a:lnTo>
                    <a:lnTo>
                      <a:pt x="525" y="114"/>
                    </a:lnTo>
                    <a:lnTo>
                      <a:pt x="521" y="116"/>
                    </a:lnTo>
                    <a:lnTo>
                      <a:pt x="521" y="116"/>
                    </a:lnTo>
                    <a:lnTo>
                      <a:pt x="518" y="119"/>
                    </a:lnTo>
                    <a:lnTo>
                      <a:pt x="515" y="123"/>
                    </a:lnTo>
                    <a:lnTo>
                      <a:pt x="514" y="128"/>
                    </a:lnTo>
                    <a:lnTo>
                      <a:pt x="513" y="135"/>
                    </a:lnTo>
                    <a:lnTo>
                      <a:pt x="513" y="135"/>
                    </a:lnTo>
                    <a:lnTo>
                      <a:pt x="514" y="144"/>
                    </a:lnTo>
                    <a:lnTo>
                      <a:pt x="514" y="144"/>
                    </a:lnTo>
                    <a:lnTo>
                      <a:pt x="514" y="154"/>
                    </a:lnTo>
                    <a:lnTo>
                      <a:pt x="513" y="163"/>
                    </a:lnTo>
                    <a:lnTo>
                      <a:pt x="511" y="170"/>
                    </a:lnTo>
                    <a:lnTo>
                      <a:pt x="507" y="176"/>
                    </a:lnTo>
                    <a:lnTo>
                      <a:pt x="507" y="176"/>
                    </a:lnTo>
                    <a:lnTo>
                      <a:pt x="501" y="180"/>
                    </a:lnTo>
                    <a:lnTo>
                      <a:pt x="493" y="182"/>
                    </a:lnTo>
                    <a:lnTo>
                      <a:pt x="493" y="182"/>
                    </a:lnTo>
                    <a:lnTo>
                      <a:pt x="482" y="180"/>
                    </a:lnTo>
                    <a:lnTo>
                      <a:pt x="473" y="177"/>
                    </a:lnTo>
                    <a:lnTo>
                      <a:pt x="468" y="175"/>
                    </a:lnTo>
                    <a:lnTo>
                      <a:pt x="465" y="172"/>
                    </a:lnTo>
                    <a:lnTo>
                      <a:pt x="465" y="172"/>
                    </a:lnTo>
                    <a:lnTo>
                      <a:pt x="462" y="194"/>
                    </a:lnTo>
                    <a:lnTo>
                      <a:pt x="459" y="220"/>
                    </a:lnTo>
                    <a:lnTo>
                      <a:pt x="459" y="220"/>
                    </a:lnTo>
                    <a:lnTo>
                      <a:pt x="458" y="227"/>
                    </a:lnTo>
                    <a:lnTo>
                      <a:pt x="455" y="234"/>
                    </a:lnTo>
                    <a:lnTo>
                      <a:pt x="443" y="249"/>
                    </a:lnTo>
                    <a:lnTo>
                      <a:pt x="443" y="249"/>
                    </a:lnTo>
                    <a:lnTo>
                      <a:pt x="431" y="263"/>
                    </a:lnTo>
                    <a:lnTo>
                      <a:pt x="427" y="270"/>
                    </a:lnTo>
                    <a:lnTo>
                      <a:pt x="423" y="276"/>
                    </a:lnTo>
                    <a:lnTo>
                      <a:pt x="423" y="276"/>
                    </a:lnTo>
                    <a:lnTo>
                      <a:pt x="419" y="285"/>
                    </a:lnTo>
                    <a:lnTo>
                      <a:pt x="419" y="285"/>
                    </a:lnTo>
                    <a:lnTo>
                      <a:pt x="415" y="297"/>
                    </a:lnTo>
                    <a:lnTo>
                      <a:pt x="410" y="308"/>
                    </a:lnTo>
                    <a:lnTo>
                      <a:pt x="408" y="319"/>
                    </a:lnTo>
                    <a:lnTo>
                      <a:pt x="406" y="332"/>
                    </a:lnTo>
                    <a:lnTo>
                      <a:pt x="406" y="332"/>
                    </a:lnTo>
                    <a:lnTo>
                      <a:pt x="406" y="340"/>
                    </a:lnTo>
                    <a:lnTo>
                      <a:pt x="405" y="348"/>
                    </a:lnTo>
                    <a:lnTo>
                      <a:pt x="399" y="362"/>
                    </a:lnTo>
                    <a:lnTo>
                      <a:pt x="395" y="374"/>
                    </a:lnTo>
                    <a:lnTo>
                      <a:pt x="392" y="376"/>
                    </a:lnTo>
                    <a:lnTo>
                      <a:pt x="392" y="378"/>
                    </a:lnTo>
                    <a:lnTo>
                      <a:pt x="345" y="378"/>
                    </a:lnTo>
                    <a:lnTo>
                      <a:pt x="345" y="378"/>
                    </a:lnTo>
                    <a:lnTo>
                      <a:pt x="339" y="378"/>
                    </a:lnTo>
                    <a:lnTo>
                      <a:pt x="336" y="379"/>
                    </a:lnTo>
                    <a:lnTo>
                      <a:pt x="336" y="379"/>
                    </a:lnTo>
                    <a:lnTo>
                      <a:pt x="335" y="382"/>
                    </a:lnTo>
                    <a:lnTo>
                      <a:pt x="336" y="386"/>
                    </a:lnTo>
                    <a:lnTo>
                      <a:pt x="336" y="386"/>
                    </a:lnTo>
                    <a:lnTo>
                      <a:pt x="336" y="395"/>
                    </a:lnTo>
                    <a:lnTo>
                      <a:pt x="336" y="400"/>
                    </a:lnTo>
                    <a:lnTo>
                      <a:pt x="333" y="404"/>
                    </a:lnTo>
                    <a:lnTo>
                      <a:pt x="333" y="404"/>
                    </a:lnTo>
                    <a:lnTo>
                      <a:pt x="332" y="409"/>
                    </a:lnTo>
                    <a:lnTo>
                      <a:pt x="329" y="411"/>
                    </a:lnTo>
                    <a:lnTo>
                      <a:pt x="325" y="413"/>
                    </a:lnTo>
                    <a:lnTo>
                      <a:pt x="321" y="414"/>
                    </a:lnTo>
                    <a:lnTo>
                      <a:pt x="311" y="414"/>
                    </a:lnTo>
                    <a:lnTo>
                      <a:pt x="301" y="413"/>
                    </a:lnTo>
                    <a:lnTo>
                      <a:pt x="301" y="413"/>
                    </a:lnTo>
                    <a:lnTo>
                      <a:pt x="290" y="413"/>
                    </a:lnTo>
                    <a:lnTo>
                      <a:pt x="284" y="413"/>
                    </a:lnTo>
                    <a:lnTo>
                      <a:pt x="280" y="414"/>
                    </a:lnTo>
                    <a:lnTo>
                      <a:pt x="280" y="414"/>
                    </a:lnTo>
                    <a:lnTo>
                      <a:pt x="272" y="417"/>
                    </a:lnTo>
                    <a:lnTo>
                      <a:pt x="258" y="420"/>
                    </a:lnTo>
                    <a:lnTo>
                      <a:pt x="249" y="421"/>
                    </a:lnTo>
                    <a:lnTo>
                      <a:pt x="239" y="421"/>
                    </a:lnTo>
                    <a:lnTo>
                      <a:pt x="230" y="420"/>
                    </a:lnTo>
                    <a:lnTo>
                      <a:pt x="221" y="417"/>
                    </a:lnTo>
                    <a:lnTo>
                      <a:pt x="221" y="417"/>
                    </a:lnTo>
                    <a:lnTo>
                      <a:pt x="211" y="411"/>
                    </a:lnTo>
                    <a:lnTo>
                      <a:pt x="207" y="407"/>
                    </a:lnTo>
                    <a:lnTo>
                      <a:pt x="206" y="404"/>
                    </a:lnTo>
                    <a:lnTo>
                      <a:pt x="206" y="404"/>
                    </a:lnTo>
                    <a:lnTo>
                      <a:pt x="206" y="400"/>
                    </a:lnTo>
                    <a:lnTo>
                      <a:pt x="182" y="417"/>
                    </a:lnTo>
                    <a:lnTo>
                      <a:pt x="182" y="417"/>
                    </a:lnTo>
                    <a:lnTo>
                      <a:pt x="169" y="427"/>
                    </a:lnTo>
                    <a:lnTo>
                      <a:pt x="154" y="441"/>
                    </a:lnTo>
                    <a:lnTo>
                      <a:pt x="119" y="479"/>
                    </a:lnTo>
                    <a:lnTo>
                      <a:pt x="119" y="479"/>
                    </a:lnTo>
                    <a:lnTo>
                      <a:pt x="97" y="504"/>
                    </a:lnTo>
                    <a:lnTo>
                      <a:pt x="76" y="524"/>
                    </a:lnTo>
                    <a:lnTo>
                      <a:pt x="76" y="524"/>
                    </a:lnTo>
                    <a:lnTo>
                      <a:pt x="67" y="531"/>
                    </a:lnTo>
                    <a:lnTo>
                      <a:pt x="57" y="538"/>
                    </a:lnTo>
                    <a:lnTo>
                      <a:pt x="36" y="549"/>
                    </a:lnTo>
                    <a:lnTo>
                      <a:pt x="17" y="560"/>
                    </a:lnTo>
                    <a:lnTo>
                      <a:pt x="0" y="567"/>
                    </a:lnTo>
                    <a:lnTo>
                      <a:pt x="0" y="567"/>
                    </a:lnTo>
                    <a:lnTo>
                      <a:pt x="97" y="556"/>
                    </a:lnTo>
                    <a:lnTo>
                      <a:pt x="174" y="546"/>
                    </a:lnTo>
                    <a:lnTo>
                      <a:pt x="225" y="538"/>
                    </a:lnTo>
                    <a:lnTo>
                      <a:pt x="239" y="533"/>
                    </a:lnTo>
                    <a:lnTo>
                      <a:pt x="244" y="532"/>
                    </a:lnTo>
                    <a:lnTo>
                      <a:pt x="246" y="531"/>
                    </a:lnTo>
                    <a:lnTo>
                      <a:pt x="246" y="531"/>
                    </a:lnTo>
                    <a:lnTo>
                      <a:pt x="251" y="524"/>
                    </a:lnTo>
                    <a:lnTo>
                      <a:pt x="252" y="524"/>
                    </a:lnTo>
                    <a:lnTo>
                      <a:pt x="253" y="524"/>
                    </a:lnTo>
                    <a:lnTo>
                      <a:pt x="253" y="524"/>
                    </a:lnTo>
                    <a:lnTo>
                      <a:pt x="255" y="525"/>
                    </a:lnTo>
                    <a:lnTo>
                      <a:pt x="255" y="528"/>
                    </a:lnTo>
                    <a:lnTo>
                      <a:pt x="255" y="528"/>
                    </a:lnTo>
                    <a:lnTo>
                      <a:pt x="360" y="519"/>
                    </a:lnTo>
                    <a:lnTo>
                      <a:pt x="436" y="511"/>
                    </a:lnTo>
                    <a:lnTo>
                      <a:pt x="469" y="507"/>
                    </a:lnTo>
                    <a:lnTo>
                      <a:pt x="499" y="503"/>
                    </a:lnTo>
                    <a:lnTo>
                      <a:pt x="499" y="503"/>
                    </a:lnTo>
                    <a:close/>
                  </a:path>
                </a:pathLst>
              </a:custGeom>
              <a:grpFill/>
              <a:ln w="9525">
                <a:solidFill>
                  <a:schemeClr val="tx1">
                    <a:lumMod val="50000"/>
                    <a:lumOff val="50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3" name="Freeform 100"/>
              <p:cNvSpPr>
                <a:spLocks/>
              </p:cNvSpPr>
              <p:nvPr/>
            </p:nvSpPr>
            <p:spPr bwMode="auto">
              <a:xfrm>
                <a:off x="1573213" y="3070225"/>
                <a:ext cx="744538" cy="574675"/>
              </a:xfrm>
              <a:custGeom>
                <a:avLst/>
                <a:gdLst>
                  <a:gd name="T0" fmla="*/ 2 w 939"/>
                  <a:gd name="T1" fmla="*/ 646 h 724"/>
                  <a:gd name="T2" fmla="*/ 2 w 939"/>
                  <a:gd name="T3" fmla="*/ 646 h 724"/>
                  <a:gd name="T4" fmla="*/ 90 w 939"/>
                  <a:gd name="T5" fmla="*/ 651 h 724"/>
                  <a:gd name="T6" fmla="*/ 202 w 939"/>
                  <a:gd name="T7" fmla="*/ 661 h 724"/>
                  <a:gd name="T8" fmla="*/ 455 w 939"/>
                  <a:gd name="T9" fmla="*/ 686 h 724"/>
                  <a:gd name="T10" fmla="*/ 674 w 939"/>
                  <a:gd name="T11" fmla="*/ 710 h 724"/>
                  <a:gd name="T12" fmla="*/ 769 w 939"/>
                  <a:gd name="T13" fmla="*/ 721 h 724"/>
                  <a:gd name="T14" fmla="*/ 769 w 939"/>
                  <a:gd name="T15" fmla="*/ 721 h 724"/>
                  <a:gd name="T16" fmla="*/ 769 w 939"/>
                  <a:gd name="T17" fmla="*/ 721 h 724"/>
                  <a:gd name="T18" fmla="*/ 771 w 939"/>
                  <a:gd name="T19" fmla="*/ 724 h 724"/>
                  <a:gd name="T20" fmla="*/ 890 w 939"/>
                  <a:gd name="T21" fmla="*/ 719 h 724"/>
                  <a:gd name="T22" fmla="*/ 890 w 939"/>
                  <a:gd name="T23" fmla="*/ 719 h 724"/>
                  <a:gd name="T24" fmla="*/ 890 w 939"/>
                  <a:gd name="T25" fmla="*/ 719 h 724"/>
                  <a:gd name="T26" fmla="*/ 893 w 939"/>
                  <a:gd name="T27" fmla="*/ 719 h 724"/>
                  <a:gd name="T28" fmla="*/ 895 w 939"/>
                  <a:gd name="T29" fmla="*/ 719 h 724"/>
                  <a:gd name="T30" fmla="*/ 939 w 939"/>
                  <a:gd name="T31" fmla="*/ 81 h 724"/>
                  <a:gd name="T32" fmla="*/ 692 w 939"/>
                  <a:gd name="T33" fmla="*/ 57 h 724"/>
                  <a:gd name="T34" fmla="*/ 691 w 939"/>
                  <a:gd name="T35" fmla="*/ 60 h 724"/>
                  <a:gd name="T36" fmla="*/ 689 w 939"/>
                  <a:gd name="T37" fmla="*/ 60 h 724"/>
                  <a:gd name="T38" fmla="*/ 691 w 939"/>
                  <a:gd name="T39" fmla="*/ 57 h 724"/>
                  <a:gd name="T40" fmla="*/ 86 w 939"/>
                  <a:gd name="T41" fmla="*/ 0 h 724"/>
                  <a:gd name="T42" fmla="*/ 0 w 939"/>
                  <a:gd name="T43" fmla="*/ 640 h 724"/>
                  <a:gd name="T44" fmla="*/ 3 w 939"/>
                  <a:gd name="T45" fmla="*/ 640 h 724"/>
                  <a:gd name="T46" fmla="*/ 2 w 939"/>
                  <a:gd name="T47" fmla="*/ 640 h 724"/>
                  <a:gd name="T48" fmla="*/ 2 w 939"/>
                  <a:gd name="T49" fmla="*/ 646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9" h="724">
                    <a:moveTo>
                      <a:pt x="2" y="646"/>
                    </a:moveTo>
                    <a:lnTo>
                      <a:pt x="2" y="646"/>
                    </a:lnTo>
                    <a:lnTo>
                      <a:pt x="90" y="651"/>
                    </a:lnTo>
                    <a:lnTo>
                      <a:pt x="202" y="661"/>
                    </a:lnTo>
                    <a:lnTo>
                      <a:pt x="455" y="686"/>
                    </a:lnTo>
                    <a:lnTo>
                      <a:pt x="674" y="710"/>
                    </a:lnTo>
                    <a:lnTo>
                      <a:pt x="769" y="721"/>
                    </a:lnTo>
                    <a:lnTo>
                      <a:pt x="769" y="721"/>
                    </a:lnTo>
                    <a:lnTo>
                      <a:pt x="769" y="721"/>
                    </a:lnTo>
                    <a:lnTo>
                      <a:pt x="771" y="724"/>
                    </a:lnTo>
                    <a:lnTo>
                      <a:pt x="890" y="719"/>
                    </a:lnTo>
                    <a:lnTo>
                      <a:pt x="890" y="719"/>
                    </a:lnTo>
                    <a:lnTo>
                      <a:pt x="890" y="719"/>
                    </a:lnTo>
                    <a:lnTo>
                      <a:pt x="893" y="719"/>
                    </a:lnTo>
                    <a:lnTo>
                      <a:pt x="895" y="719"/>
                    </a:lnTo>
                    <a:lnTo>
                      <a:pt x="939" y="81"/>
                    </a:lnTo>
                    <a:lnTo>
                      <a:pt x="692" y="57"/>
                    </a:lnTo>
                    <a:lnTo>
                      <a:pt x="691" y="60"/>
                    </a:lnTo>
                    <a:lnTo>
                      <a:pt x="689" y="60"/>
                    </a:lnTo>
                    <a:lnTo>
                      <a:pt x="691" y="57"/>
                    </a:lnTo>
                    <a:lnTo>
                      <a:pt x="86" y="0"/>
                    </a:lnTo>
                    <a:lnTo>
                      <a:pt x="0" y="640"/>
                    </a:lnTo>
                    <a:lnTo>
                      <a:pt x="3" y="640"/>
                    </a:lnTo>
                    <a:lnTo>
                      <a:pt x="2" y="640"/>
                    </a:lnTo>
                    <a:lnTo>
                      <a:pt x="2" y="646"/>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101"/>
              <p:cNvSpPr>
                <a:spLocks/>
              </p:cNvSpPr>
              <p:nvPr/>
            </p:nvSpPr>
            <p:spPr bwMode="auto">
              <a:xfrm>
                <a:off x="542925" y="2735263"/>
                <a:ext cx="1096963" cy="996950"/>
              </a:xfrm>
              <a:custGeom>
                <a:avLst/>
                <a:gdLst>
                  <a:gd name="T0" fmla="*/ 473 w 1381"/>
                  <a:gd name="T1" fmla="*/ 77 h 1255"/>
                  <a:gd name="T2" fmla="*/ 472 w 1381"/>
                  <a:gd name="T3" fmla="*/ 80 h 1255"/>
                  <a:gd name="T4" fmla="*/ 472 w 1381"/>
                  <a:gd name="T5" fmla="*/ 80 h 1255"/>
                  <a:gd name="T6" fmla="*/ 186 w 1381"/>
                  <a:gd name="T7" fmla="*/ 16 h 1255"/>
                  <a:gd name="T8" fmla="*/ 122 w 1381"/>
                  <a:gd name="T9" fmla="*/ 0 h 1255"/>
                  <a:gd name="T10" fmla="*/ 520 w 1381"/>
                  <a:gd name="T11" fmla="*/ 1255 h 1255"/>
                  <a:gd name="T12" fmla="*/ 536 w 1381"/>
                  <a:gd name="T13" fmla="*/ 1239 h 1255"/>
                  <a:gd name="T14" fmla="*/ 538 w 1381"/>
                  <a:gd name="T15" fmla="*/ 1234 h 1255"/>
                  <a:gd name="T16" fmla="*/ 543 w 1381"/>
                  <a:gd name="T17" fmla="*/ 1209 h 1255"/>
                  <a:gd name="T18" fmla="*/ 546 w 1381"/>
                  <a:gd name="T19" fmla="*/ 1159 h 1255"/>
                  <a:gd name="T20" fmla="*/ 549 w 1381"/>
                  <a:gd name="T21" fmla="*/ 1132 h 1255"/>
                  <a:gd name="T22" fmla="*/ 553 w 1381"/>
                  <a:gd name="T23" fmla="*/ 1090 h 1255"/>
                  <a:gd name="T24" fmla="*/ 559 w 1381"/>
                  <a:gd name="T25" fmla="*/ 1082 h 1255"/>
                  <a:gd name="T26" fmla="*/ 564 w 1381"/>
                  <a:gd name="T27" fmla="*/ 1079 h 1255"/>
                  <a:gd name="T28" fmla="*/ 577 w 1381"/>
                  <a:gd name="T29" fmla="*/ 1080 h 1255"/>
                  <a:gd name="T30" fmla="*/ 583 w 1381"/>
                  <a:gd name="T31" fmla="*/ 1082 h 1255"/>
                  <a:gd name="T32" fmla="*/ 597 w 1381"/>
                  <a:gd name="T33" fmla="*/ 1092 h 1255"/>
                  <a:gd name="T34" fmla="*/ 604 w 1381"/>
                  <a:gd name="T35" fmla="*/ 1101 h 1255"/>
                  <a:gd name="T36" fmla="*/ 605 w 1381"/>
                  <a:gd name="T37" fmla="*/ 1103 h 1255"/>
                  <a:gd name="T38" fmla="*/ 608 w 1381"/>
                  <a:gd name="T39" fmla="*/ 1103 h 1255"/>
                  <a:gd name="T40" fmla="*/ 618 w 1381"/>
                  <a:gd name="T41" fmla="*/ 1099 h 1255"/>
                  <a:gd name="T42" fmla="*/ 636 w 1381"/>
                  <a:gd name="T43" fmla="*/ 1083 h 1255"/>
                  <a:gd name="T44" fmla="*/ 644 w 1381"/>
                  <a:gd name="T45" fmla="*/ 1071 h 1255"/>
                  <a:gd name="T46" fmla="*/ 644 w 1381"/>
                  <a:gd name="T47" fmla="*/ 1065 h 1255"/>
                  <a:gd name="T48" fmla="*/ 649 w 1381"/>
                  <a:gd name="T49" fmla="*/ 1041 h 1255"/>
                  <a:gd name="T50" fmla="*/ 668 w 1381"/>
                  <a:gd name="T51" fmla="*/ 956 h 1255"/>
                  <a:gd name="T52" fmla="*/ 668 w 1381"/>
                  <a:gd name="T53" fmla="*/ 956 h 1255"/>
                  <a:gd name="T54" fmla="*/ 1381 w 1381"/>
                  <a:gd name="T55" fmla="*/ 422 h 1255"/>
                  <a:gd name="T56" fmla="*/ 1380 w 1381"/>
                  <a:gd name="T57" fmla="*/ 420 h 1255"/>
                  <a:gd name="T58" fmla="*/ 1381 w 1381"/>
                  <a:gd name="T59" fmla="*/ 419 h 1255"/>
                  <a:gd name="T60" fmla="*/ 1168 w 1381"/>
                  <a:gd name="T61" fmla="*/ 220 h 1255"/>
                  <a:gd name="T62" fmla="*/ 665 w 1381"/>
                  <a:gd name="T63" fmla="*/ 956 h 1255"/>
                  <a:gd name="T64" fmla="*/ 818 w 1381"/>
                  <a:gd name="T65" fmla="*/ 161 h 1255"/>
                  <a:gd name="T66" fmla="*/ 817 w 1381"/>
                  <a:gd name="T67" fmla="*/ 160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1" h="1255">
                    <a:moveTo>
                      <a:pt x="473" y="77"/>
                    </a:moveTo>
                    <a:lnTo>
                      <a:pt x="473" y="77"/>
                    </a:lnTo>
                    <a:lnTo>
                      <a:pt x="472" y="79"/>
                    </a:lnTo>
                    <a:lnTo>
                      <a:pt x="472" y="80"/>
                    </a:lnTo>
                    <a:lnTo>
                      <a:pt x="472" y="80"/>
                    </a:lnTo>
                    <a:lnTo>
                      <a:pt x="472" y="80"/>
                    </a:lnTo>
                    <a:lnTo>
                      <a:pt x="347" y="52"/>
                    </a:lnTo>
                    <a:lnTo>
                      <a:pt x="186" y="16"/>
                    </a:lnTo>
                    <a:lnTo>
                      <a:pt x="186" y="16"/>
                    </a:lnTo>
                    <a:lnTo>
                      <a:pt x="122" y="0"/>
                    </a:lnTo>
                    <a:lnTo>
                      <a:pt x="0" y="474"/>
                    </a:lnTo>
                    <a:lnTo>
                      <a:pt x="520" y="1255"/>
                    </a:lnTo>
                    <a:lnTo>
                      <a:pt x="520" y="1255"/>
                    </a:lnTo>
                    <a:lnTo>
                      <a:pt x="536" y="1239"/>
                    </a:lnTo>
                    <a:lnTo>
                      <a:pt x="536" y="1239"/>
                    </a:lnTo>
                    <a:lnTo>
                      <a:pt x="538" y="1234"/>
                    </a:lnTo>
                    <a:lnTo>
                      <a:pt x="541" y="1229"/>
                    </a:lnTo>
                    <a:lnTo>
                      <a:pt x="543" y="1209"/>
                    </a:lnTo>
                    <a:lnTo>
                      <a:pt x="545" y="1185"/>
                    </a:lnTo>
                    <a:lnTo>
                      <a:pt x="546" y="1159"/>
                    </a:lnTo>
                    <a:lnTo>
                      <a:pt x="546" y="1159"/>
                    </a:lnTo>
                    <a:lnTo>
                      <a:pt x="549" y="1132"/>
                    </a:lnTo>
                    <a:lnTo>
                      <a:pt x="550" y="1108"/>
                    </a:lnTo>
                    <a:lnTo>
                      <a:pt x="553" y="1090"/>
                    </a:lnTo>
                    <a:lnTo>
                      <a:pt x="556" y="1085"/>
                    </a:lnTo>
                    <a:lnTo>
                      <a:pt x="559" y="1082"/>
                    </a:lnTo>
                    <a:lnTo>
                      <a:pt x="559" y="1082"/>
                    </a:lnTo>
                    <a:lnTo>
                      <a:pt x="564" y="1079"/>
                    </a:lnTo>
                    <a:lnTo>
                      <a:pt x="571" y="1079"/>
                    </a:lnTo>
                    <a:lnTo>
                      <a:pt x="577" y="1080"/>
                    </a:lnTo>
                    <a:lnTo>
                      <a:pt x="583" y="1082"/>
                    </a:lnTo>
                    <a:lnTo>
                      <a:pt x="583" y="1082"/>
                    </a:lnTo>
                    <a:lnTo>
                      <a:pt x="590" y="1086"/>
                    </a:lnTo>
                    <a:lnTo>
                      <a:pt x="597" y="1092"/>
                    </a:lnTo>
                    <a:lnTo>
                      <a:pt x="602" y="1096"/>
                    </a:lnTo>
                    <a:lnTo>
                      <a:pt x="604" y="1101"/>
                    </a:lnTo>
                    <a:lnTo>
                      <a:pt x="604" y="1101"/>
                    </a:lnTo>
                    <a:lnTo>
                      <a:pt x="605" y="1103"/>
                    </a:lnTo>
                    <a:lnTo>
                      <a:pt x="608" y="1103"/>
                    </a:lnTo>
                    <a:lnTo>
                      <a:pt x="608" y="1103"/>
                    </a:lnTo>
                    <a:lnTo>
                      <a:pt x="612" y="1101"/>
                    </a:lnTo>
                    <a:lnTo>
                      <a:pt x="618" y="1099"/>
                    </a:lnTo>
                    <a:lnTo>
                      <a:pt x="630" y="1089"/>
                    </a:lnTo>
                    <a:lnTo>
                      <a:pt x="636" y="1083"/>
                    </a:lnTo>
                    <a:lnTo>
                      <a:pt x="640" y="1076"/>
                    </a:lnTo>
                    <a:lnTo>
                      <a:pt x="644" y="1071"/>
                    </a:lnTo>
                    <a:lnTo>
                      <a:pt x="644" y="1065"/>
                    </a:lnTo>
                    <a:lnTo>
                      <a:pt x="644" y="1065"/>
                    </a:lnTo>
                    <a:lnTo>
                      <a:pt x="646" y="1057"/>
                    </a:lnTo>
                    <a:lnTo>
                      <a:pt x="649" y="1041"/>
                    </a:lnTo>
                    <a:lnTo>
                      <a:pt x="656" y="1006"/>
                    </a:lnTo>
                    <a:lnTo>
                      <a:pt x="668" y="956"/>
                    </a:lnTo>
                    <a:lnTo>
                      <a:pt x="668" y="956"/>
                    </a:lnTo>
                    <a:lnTo>
                      <a:pt x="668" y="956"/>
                    </a:lnTo>
                    <a:lnTo>
                      <a:pt x="1296" y="1061"/>
                    </a:lnTo>
                    <a:lnTo>
                      <a:pt x="1381" y="422"/>
                    </a:lnTo>
                    <a:lnTo>
                      <a:pt x="1380" y="422"/>
                    </a:lnTo>
                    <a:lnTo>
                      <a:pt x="1380" y="420"/>
                    </a:lnTo>
                    <a:lnTo>
                      <a:pt x="1381" y="420"/>
                    </a:lnTo>
                    <a:lnTo>
                      <a:pt x="1381" y="419"/>
                    </a:lnTo>
                    <a:lnTo>
                      <a:pt x="1140" y="385"/>
                    </a:lnTo>
                    <a:lnTo>
                      <a:pt x="1168" y="220"/>
                    </a:lnTo>
                    <a:lnTo>
                      <a:pt x="819" y="161"/>
                    </a:lnTo>
                    <a:lnTo>
                      <a:pt x="665" y="956"/>
                    </a:lnTo>
                    <a:lnTo>
                      <a:pt x="665" y="956"/>
                    </a:lnTo>
                    <a:lnTo>
                      <a:pt x="818" y="161"/>
                    </a:lnTo>
                    <a:lnTo>
                      <a:pt x="817" y="161"/>
                    </a:lnTo>
                    <a:lnTo>
                      <a:pt x="817" y="160"/>
                    </a:lnTo>
                    <a:lnTo>
                      <a:pt x="473" y="77"/>
                    </a:lnTo>
                    <a:close/>
                  </a:path>
                </a:pathLst>
              </a:custGeom>
              <a:grpFill/>
              <a:ln w="3175">
                <a:solidFill>
                  <a:schemeClr val="tx1">
                    <a:lumMod val="50000"/>
                    <a:lumOff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grpSp>
        <p:pic>
          <p:nvPicPr>
            <p:cNvPr id="95" name="그림 94"/>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5208863" y="3570178"/>
              <a:ext cx="235931" cy="243201"/>
            </a:xfrm>
            <a:prstGeom prst="rect">
              <a:avLst/>
            </a:prstGeom>
          </p:spPr>
        </p:pic>
        <p:pic>
          <p:nvPicPr>
            <p:cNvPr id="96" name="그림 95"/>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4997053" y="4128117"/>
              <a:ext cx="235931" cy="243201"/>
            </a:xfrm>
            <a:prstGeom prst="rect">
              <a:avLst/>
            </a:prstGeom>
          </p:spPr>
        </p:pic>
        <p:pic>
          <p:nvPicPr>
            <p:cNvPr id="97" name="그림 96"/>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5286355" y="4200442"/>
              <a:ext cx="235931" cy="243201"/>
            </a:xfrm>
            <a:prstGeom prst="rect">
              <a:avLst/>
            </a:prstGeom>
          </p:spPr>
        </p:pic>
        <p:pic>
          <p:nvPicPr>
            <p:cNvPr id="98" name="그림 97"/>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6459060" y="4551736"/>
              <a:ext cx="235931" cy="243201"/>
            </a:xfrm>
            <a:prstGeom prst="rect">
              <a:avLst/>
            </a:prstGeom>
          </p:spPr>
        </p:pic>
        <p:pic>
          <p:nvPicPr>
            <p:cNvPr id="99" name="그림 98"/>
            <p:cNvPicPr>
              <a:picLocks noChangeAspect="1"/>
            </p:cNvPicPr>
            <p:nvPr/>
          </p:nvPicPr>
          <p:blipFill>
            <a:blip r:embed="rId8" cstate="print">
              <a:extLst>
                <a:ext uri="{BEBA8EAE-BF5A-486C-A8C5-ECC9F3942E4B}">
                  <a14:imgProps xmlns:a14="http://schemas.microsoft.com/office/drawing/2010/main">
                    <a14:imgLayer>
                      <a14:imgEffect>
                        <a14:colorTemperature colorTemp="11200"/>
                      </a14:imgEffect>
                      <a14:imgEffect>
                        <a14:saturation sat="2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flipV="1">
              <a:off x="7218477" y="3952468"/>
              <a:ext cx="235931" cy="243201"/>
            </a:xfrm>
            <a:prstGeom prst="rect">
              <a:avLst/>
            </a:prstGeom>
          </p:spPr>
        </p:pic>
      </p:grpSp>
    </p:spTree>
    <p:extLst>
      <p:ext uri="{BB962C8B-B14F-4D97-AF65-F5344CB8AC3E}">
        <p14:creationId xmlns:p14="http://schemas.microsoft.com/office/powerpoint/2010/main" val="2266879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smtClean="0"/>
              <a:t>THANK YOU</a:t>
            </a:r>
            <a:endParaRPr lang="ko-KR" altLang="en-US"/>
          </a:p>
        </p:txBody>
      </p:sp>
      <p:sp>
        <p:nvSpPr>
          <p:cNvPr id="3" name="Rectangle 3"/>
          <p:cNvSpPr txBox="1">
            <a:spLocks noChangeArrowheads="1"/>
          </p:cNvSpPr>
          <p:nvPr/>
        </p:nvSpPr>
        <p:spPr bwMode="auto">
          <a:xfrm>
            <a:off x="3279913" y="2799967"/>
            <a:ext cx="2584174" cy="415498"/>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hangingPunct="1"/>
            <a:r>
              <a:rPr kumimoji="0" lang="en-US" altLang="ko-KR" sz="900" b="1" dirty="0" err="1">
                <a:solidFill>
                  <a:srgbClr val="402D1F"/>
                </a:solidFill>
                <a:latin typeface="Calibri" panose="020F0502020204030204" pitchFamily="34" charset="0"/>
                <a:ea typeface="Tahoma" panose="020B0604030504040204" pitchFamily="34" charset="0"/>
                <a:cs typeface="Tahoma" panose="020B0604030504040204" pitchFamily="34" charset="0"/>
              </a:rPr>
              <a:t>Powerpoint</a:t>
            </a:r>
            <a:r>
              <a:rPr kumimoji="0" lang="en-US" altLang="ko-KR" sz="900" b="1" dirty="0">
                <a:solidFill>
                  <a:srgbClr val="402D1F"/>
                </a:solidFill>
                <a:latin typeface="Calibri" panose="020F050202020403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
        <p:nvSpPr>
          <p:cNvPr id="5" name="Freeform 7"/>
          <p:cNvSpPr>
            <a:spLocks noEditPoints="1"/>
          </p:cNvSpPr>
          <p:nvPr/>
        </p:nvSpPr>
        <p:spPr bwMode="auto">
          <a:xfrm>
            <a:off x="4359349" y="1522648"/>
            <a:ext cx="425302" cy="374868"/>
          </a:xfrm>
          <a:custGeom>
            <a:avLst/>
            <a:gdLst>
              <a:gd name="T0" fmla="*/ 294 w 624"/>
              <a:gd name="T1" fmla="*/ 160 h 550"/>
              <a:gd name="T2" fmla="*/ 306 w 624"/>
              <a:gd name="T3" fmla="*/ 142 h 550"/>
              <a:gd name="T4" fmla="*/ 326 w 624"/>
              <a:gd name="T5" fmla="*/ 146 h 550"/>
              <a:gd name="T6" fmla="*/ 330 w 624"/>
              <a:gd name="T7" fmla="*/ 220 h 550"/>
              <a:gd name="T8" fmla="*/ 390 w 624"/>
              <a:gd name="T9" fmla="*/ 178 h 550"/>
              <a:gd name="T10" fmla="*/ 450 w 624"/>
              <a:gd name="T11" fmla="*/ 164 h 550"/>
              <a:gd name="T12" fmla="*/ 452 w 624"/>
              <a:gd name="T13" fmla="*/ 118 h 550"/>
              <a:gd name="T14" fmla="*/ 210 w 624"/>
              <a:gd name="T15" fmla="*/ 80 h 550"/>
              <a:gd name="T16" fmla="*/ 162 w 624"/>
              <a:gd name="T17" fmla="*/ 138 h 550"/>
              <a:gd name="T18" fmla="*/ 192 w 624"/>
              <a:gd name="T19" fmla="*/ 166 h 550"/>
              <a:gd name="T20" fmla="*/ 256 w 624"/>
              <a:gd name="T21" fmla="*/ 190 h 550"/>
              <a:gd name="T22" fmla="*/ 506 w 624"/>
              <a:gd name="T23" fmla="*/ 202 h 550"/>
              <a:gd name="T24" fmla="*/ 454 w 624"/>
              <a:gd name="T25" fmla="*/ 198 h 550"/>
              <a:gd name="T26" fmla="*/ 388 w 624"/>
              <a:gd name="T27" fmla="*/ 220 h 550"/>
              <a:gd name="T28" fmla="*/ 348 w 624"/>
              <a:gd name="T29" fmla="*/ 254 h 550"/>
              <a:gd name="T30" fmla="*/ 318 w 624"/>
              <a:gd name="T31" fmla="*/ 314 h 550"/>
              <a:gd name="T32" fmla="*/ 312 w 624"/>
              <a:gd name="T33" fmla="*/ 330 h 550"/>
              <a:gd name="T34" fmla="*/ 288 w 624"/>
              <a:gd name="T35" fmla="*/ 268 h 550"/>
              <a:gd name="T36" fmla="*/ 254 w 624"/>
              <a:gd name="T37" fmla="*/ 232 h 550"/>
              <a:gd name="T38" fmla="*/ 188 w 624"/>
              <a:gd name="T39" fmla="*/ 202 h 550"/>
              <a:gd name="T40" fmla="*/ 120 w 624"/>
              <a:gd name="T41" fmla="*/ 202 h 550"/>
              <a:gd name="T42" fmla="*/ 0 w 624"/>
              <a:gd name="T43" fmla="*/ 232 h 550"/>
              <a:gd name="T44" fmla="*/ 2 w 624"/>
              <a:gd name="T45" fmla="*/ 372 h 550"/>
              <a:gd name="T46" fmla="*/ 24 w 624"/>
              <a:gd name="T47" fmla="*/ 436 h 550"/>
              <a:gd name="T48" fmla="*/ 62 w 624"/>
              <a:gd name="T49" fmla="*/ 476 h 550"/>
              <a:gd name="T50" fmla="*/ 144 w 624"/>
              <a:gd name="T51" fmla="*/ 510 h 550"/>
              <a:gd name="T52" fmla="*/ 228 w 624"/>
              <a:gd name="T53" fmla="*/ 492 h 550"/>
              <a:gd name="T54" fmla="*/ 208 w 624"/>
              <a:gd name="T55" fmla="*/ 440 h 550"/>
              <a:gd name="T56" fmla="*/ 160 w 624"/>
              <a:gd name="T57" fmla="*/ 380 h 550"/>
              <a:gd name="T58" fmla="*/ 140 w 624"/>
              <a:gd name="T59" fmla="*/ 356 h 550"/>
              <a:gd name="T60" fmla="*/ 148 w 624"/>
              <a:gd name="T61" fmla="*/ 338 h 550"/>
              <a:gd name="T62" fmla="*/ 168 w 624"/>
              <a:gd name="T63" fmla="*/ 340 h 550"/>
              <a:gd name="T64" fmla="*/ 236 w 624"/>
              <a:gd name="T65" fmla="*/ 418 h 550"/>
              <a:gd name="T66" fmla="*/ 270 w 624"/>
              <a:gd name="T67" fmla="*/ 516 h 550"/>
              <a:gd name="T68" fmla="*/ 272 w 624"/>
              <a:gd name="T69" fmla="*/ 534 h 550"/>
              <a:gd name="T70" fmla="*/ 282 w 624"/>
              <a:gd name="T71" fmla="*/ 548 h 550"/>
              <a:gd name="T72" fmla="*/ 290 w 624"/>
              <a:gd name="T73" fmla="*/ 550 h 550"/>
              <a:gd name="T74" fmla="*/ 308 w 624"/>
              <a:gd name="T75" fmla="*/ 530 h 550"/>
              <a:gd name="T76" fmla="*/ 294 w 624"/>
              <a:gd name="T77" fmla="*/ 462 h 550"/>
              <a:gd name="T78" fmla="*/ 304 w 624"/>
              <a:gd name="T79" fmla="*/ 404 h 550"/>
              <a:gd name="T80" fmla="*/ 316 w 624"/>
              <a:gd name="T81" fmla="*/ 384 h 550"/>
              <a:gd name="T82" fmla="*/ 338 w 624"/>
              <a:gd name="T83" fmla="*/ 440 h 550"/>
              <a:gd name="T84" fmla="*/ 318 w 624"/>
              <a:gd name="T85" fmla="*/ 530 h 550"/>
              <a:gd name="T86" fmla="*/ 328 w 624"/>
              <a:gd name="T87" fmla="*/ 548 h 550"/>
              <a:gd name="T88" fmla="*/ 336 w 624"/>
              <a:gd name="T89" fmla="*/ 550 h 550"/>
              <a:gd name="T90" fmla="*/ 354 w 624"/>
              <a:gd name="T91" fmla="*/ 534 h 550"/>
              <a:gd name="T92" fmla="*/ 356 w 624"/>
              <a:gd name="T93" fmla="*/ 516 h 550"/>
              <a:gd name="T94" fmla="*/ 378 w 624"/>
              <a:gd name="T95" fmla="*/ 442 h 550"/>
              <a:gd name="T96" fmla="*/ 438 w 624"/>
              <a:gd name="T97" fmla="*/ 358 h 550"/>
              <a:gd name="T98" fmla="*/ 470 w 624"/>
              <a:gd name="T99" fmla="*/ 336 h 550"/>
              <a:gd name="T100" fmla="*/ 486 w 624"/>
              <a:gd name="T101" fmla="*/ 350 h 550"/>
              <a:gd name="T102" fmla="*/ 480 w 624"/>
              <a:gd name="T103" fmla="*/ 368 h 550"/>
              <a:gd name="T104" fmla="*/ 428 w 624"/>
              <a:gd name="T105" fmla="*/ 424 h 550"/>
              <a:gd name="T106" fmla="*/ 398 w 624"/>
              <a:gd name="T107" fmla="*/ 492 h 550"/>
              <a:gd name="T108" fmla="*/ 460 w 624"/>
              <a:gd name="T109" fmla="*/ 510 h 550"/>
              <a:gd name="T110" fmla="*/ 546 w 624"/>
              <a:gd name="T111" fmla="*/ 490 h 550"/>
              <a:gd name="T112" fmla="*/ 590 w 624"/>
              <a:gd name="T113" fmla="*/ 452 h 550"/>
              <a:gd name="T114" fmla="*/ 620 w 624"/>
              <a:gd name="T115" fmla="*/ 388 h 550"/>
              <a:gd name="T116" fmla="*/ 624 w 624"/>
              <a:gd name="T117" fmla="*/ 354 h 550"/>
              <a:gd name="T118" fmla="*/ 506 w 624"/>
              <a:gd name="T119" fmla="*/ 20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4" h="550">
                <a:moveTo>
                  <a:pt x="276" y="202"/>
                </a:moveTo>
                <a:lnTo>
                  <a:pt x="276" y="202"/>
                </a:lnTo>
                <a:lnTo>
                  <a:pt x="294" y="220"/>
                </a:lnTo>
                <a:lnTo>
                  <a:pt x="294" y="160"/>
                </a:lnTo>
                <a:lnTo>
                  <a:pt x="294" y="160"/>
                </a:lnTo>
                <a:lnTo>
                  <a:pt x="296" y="152"/>
                </a:lnTo>
                <a:lnTo>
                  <a:pt x="300" y="146"/>
                </a:lnTo>
                <a:lnTo>
                  <a:pt x="306" y="142"/>
                </a:lnTo>
                <a:lnTo>
                  <a:pt x="312" y="142"/>
                </a:lnTo>
                <a:lnTo>
                  <a:pt x="312" y="142"/>
                </a:lnTo>
                <a:lnTo>
                  <a:pt x="320" y="142"/>
                </a:lnTo>
                <a:lnTo>
                  <a:pt x="326" y="146"/>
                </a:lnTo>
                <a:lnTo>
                  <a:pt x="330" y="152"/>
                </a:lnTo>
                <a:lnTo>
                  <a:pt x="330" y="160"/>
                </a:lnTo>
                <a:lnTo>
                  <a:pt x="330" y="220"/>
                </a:lnTo>
                <a:lnTo>
                  <a:pt x="330" y="220"/>
                </a:lnTo>
                <a:lnTo>
                  <a:pt x="350" y="202"/>
                </a:lnTo>
                <a:lnTo>
                  <a:pt x="350" y="202"/>
                </a:lnTo>
                <a:lnTo>
                  <a:pt x="370" y="190"/>
                </a:lnTo>
                <a:lnTo>
                  <a:pt x="390" y="178"/>
                </a:lnTo>
                <a:lnTo>
                  <a:pt x="410" y="170"/>
                </a:lnTo>
                <a:lnTo>
                  <a:pt x="432" y="166"/>
                </a:lnTo>
                <a:lnTo>
                  <a:pt x="432" y="166"/>
                </a:lnTo>
                <a:lnTo>
                  <a:pt x="450" y="164"/>
                </a:lnTo>
                <a:lnTo>
                  <a:pt x="474" y="164"/>
                </a:lnTo>
                <a:lnTo>
                  <a:pt x="474" y="164"/>
                </a:lnTo>
                <a:lnTo>
                  <a:pt x="464" y="140"/>
                </a:lnTo>
                <a:lnTo>
                  <a:pt x="452" y="118"/>
                </a:lnTo>
                <a:lnTo>
                  <a:pt x="436" y="98"/>
                </a:lnTo>
                <a:lnTo>
                  <a:pt x="416" y="80"/>
                </a:lnTo>
                <a:lnTo>
                  <a:pt x="314" y="0"/>
                </a:lnTo>
                <a:lnTo>
                  <a:pt x="210" y="80"/>
                </a:lnTo>
                <a:lnTo>
                  <a:pt x="210" y="80"/>
                </a:lnTo>
                <a:lnTo>
                  <a:pt x="192" y="98"/>
                </a:lnTo>
                <a:lnTo>
                  <a:pt x="176" y="118"/>
                </a:lnTo>
                <a:lnTo>
                  <a:pt x="162" y="138"/>
                </a:lnTo>
                <a:lnTo>
                  <a:pt x="152" y="162"/>
                </a:lnTo>
                <a:lnTo>
                  <a:pt x="152" y="162"/>
                </a:lnTo>
                <a:lnTo>
                  <a:pt x="172" y="164"/>
                </a:lnTo>
                <a:lnTo>
                  <a:pt x="192" y="166"/>
                </a:lnTo>
                <a:lnTo>
                  <a:pt x="192" y="166"/>
                </a:lnTo>
                <a:lnTo>
                  <a:pt x="214" y="170"/>
                </a:lnTo>
                <a:lnTo>
                  <a:pt x="236" y="178"/>
                </a:lnTo>
                <a:lnTo>
                  <a:pt x="256" y="190"/>
                </a:lnTo>
                <a:lnTo>
                  <a:pt x="276" y="202"/>
                </a:lnTo>
                <a:lnTo>
                  <a:pt x="276" y="202"/>
                </a:lnTo>
                <a:close/>
                <a:moveTo>
                  <a:pt x="506" y="202"/>
                </a:moveTo>
                <a:lnTo>
                  <a:pt x="506" y="202"/>
                </a:lnTo>
                <a:lnTo>
                  <a:pt x="506" y="202"/>
                </a:lnTo>
                <a:lnTo>
                  <a:pt x="488" y="200"/>
                </a:lnTo>
                <a:lnTo>
                  <a:pt x="472" y="198"/>
                </a:lnTo>
                <a:lnTo>
                  <a:pt x="454" y="198"/>
                </a:lnTo>
                <a:lnTo>
                  <a:pt x="436" y="202"/>
                </a:lnTo>
                <a:lnTo>
                  <a:pt x="420" y="206"/>
                </a:lnTo>
                <a:lnTo>
                  <a:pt x="404" y="212"/>
                </a:lnTo>
                <a:lnTo>
                  <a:pt x="388" y="220"/>
                </a:lnTo>
                <a:lnTo>
                  <a:pt x="372" y="232"/>
                </a:lnTo>
                <a:lnTo>
                  <a:pt x="372" y="232"/>
                </a:lnTo>
                <a:lnTo>
                  <a:pt x="360" y="242"/>
                </a:lnTo>
                <a:lnTo>
                  <a:pt x="348" y="254"/>
                </a:lnTo>
                <a:lnTo>
                  <a:pt x="338" y="268"/>
                </a:lnTo>
                <a:lnTo>
                  <a:pt x="330" y="282"/>
                </a:lnTo>
                <a:lnTo>
                  <a:pt x="322" y="298"/>
                </a:lnTo>
                <a:lnTo>
                  <a:pt x="318" y="314"/>
                </a:lnTo>
                <a:lnTo>
                  <a:pt x="314" y="330"/>
                </a:lnTo>
                <a:lnTo>
                  <a:pt x="312" y="346"/>
                </a:lnTo>
                <a:lnTo>
                  <a:pt x="312" y="346"/>
                </a:lnTo>
                <a:lnTo>
                  <a:pt x="312" y="330"/>
                </a:lnTo>
                <a:lnTo>
                  <a:pt x="308" y="314"/>
                </a:lnTo>
                <a:lnTo>
                  <a:pt x="302" y="298"/>
                </a:lnTo>
                <a:lnTo>
                  <a:pt x="296" y="282"/>
                </a:lnTo>
                <a:lnTo>
                  <a:pt x="288" y="268"/>
                </a:lnTo>
                <a:lnTo>
                  <a:pt x="278" y="254"/>
                </a:lnTo>
                <a:lnTo>
                  <a:pt x="266" y="242"/>
                </a:lnTo>
                <a:lnTo>
                  <a:pt x="254" y="232"/>
                </a:lnTo>
                <a:lnTo>
                  <a:pt x="254" y="232"/>
                </a:lnTo>
                <a:lnTo>
                  <a:pt x="238" y="220"/>
                </a:lnTo>
                <a:lnTo>
                  <a:pt x="222" y="212"/>
                </a:lnTo>
                <a:lnTo>
                  <a:pt x="206" y="206"/>
                </a:lnTo>
                <a:lnTo>
                  <a:pt x="188" y="202"/>
                </a:lnTo>
                <a:lnTo>
                  <a:pt x="172" y="198"/>
                </a:lnTo>
                <a:lnTo>
                  <a:pt x="154" y="198"/>
                </a:lnTo>
                <a:lnTo>
                  <a:pt x="136" y="200"/>
                </a:lnTo>
                <a:lnTo>
                  <a:pt x="120" y="202"/>
                </a:lnTo>
                <a:lnTo>
                  <a:pt x="120" y="202"/>
                </a:lnTo>
                <a:lnTo>
                  <a:pt x="120" y="202"/>
                </a:lnTo>
                <a:lnTo>
                  <a:pt x="0" y="232"/>
                </a:lnTo>
                <a:lnTo>
                  <a:pt x="0" y="232"/>
                </a:lnTo>
                <a:lnTo>
                  <a:pt x="2" y="354"/>
                </a:lnTo>
                <a:lnTo>
                  <a:pt x="2" y="354"/>
                </a:lnTo>
                <a:lnTo>
                  <a:pt x="2" y="354"/>
                </a:lnTo>
                <a:lnTo>
                  <a:pt x="2" y="372"/>
                </a:lnTo>
                <a:lnTo>
                  <a:pt x="6" y="388"/>
                </a:lnTo>
                <a:lnTo>
                  <a:pt x="10" y="406"/>
                </a:lnTo>
                <a:lnTo>
                  <a:pt x="16" y="422"/>
                </a:lnTo>
                <a:lnTo>
                  <a:pt x="24" y="436"/>
                </a:lnTo>
                <a:lnTo>
                  <a:pt x="36" y="452"/>
                </a:lnTo>
                <a:lnTo>
                  <a:pt x="48" y="464"/>
                </a:lnTo>
                <a:lnTo>
                  <a:pt x="62" y="476"/>
                </a:lnTo>
                <a:lnTo>
                  <a:pt x="62" y="476"/>
                </a:lnTo>
                <a:lnTo>
                  <a:pt x="80" y="490"/>
                </a:lnTo>
                <a:lnTo>
                  <a:pt x="100" y="500"/>
                </a:lnTo>
                <a:lnTo>
                  <a:pt x="122" y="506"/>
                </a:lnTo>
                <a:lnTo>
                  <a:pt x="144" y="510"/>
                </a:lnTo>
                <a:lnTo>
                  <a:pt x="166" y="510"/>
                </a:lnTo>
                <a:lnTo>
                  <a:pt x="186" y="506"/>
                </a:lnTo>
                <a:lnTo>
                  <a:pt x="208" y="502"/>
                </a:lnTo>
                <a:lnTo>
                  <a:pt x="228" y="492"/>
                </a:lnTo>
                <a:lnTo>
                  <a:pt x="228" y="492"/>
                </a:lnTo>
                <a:lnTo>
                  <a:pt x="222" y="474"/>
                </a:lnTo>
                <a:lnTo>
                  <a:pt x="216" y="456"/>
                </a:lnTo>
                <a:lnTo>
                  <a:pt x="208" y="440"/>
                </a:lnTo>
                <a:lnTo>
                  <a:pt x="198" y="424"/>
                </a:lnTo>
                <a:lnTo>
                  <a:pt x="186" y="408"/>
                </a:lnTo>
                <a:lnTo>
                  <a:pt x="174" y="394"/>
                </a:lnTo>
                <a:lnTo>
                  <a:pt x="160" y="380"/>
                </a:lnTo>
                <a:lnTo>
                  <a:pt x="146" y="368"/>
                </a:lnTo>
                <a:lnTo>
                  <a:pt x="146" y="368"/>
                </a:lnTo>
                <a:lnTo>
                  <a:pt x="142" y="362"/>
                </a:lnTo>
                <a:lnTo>
                  <a:pt x="140" y="356"/>
                </a:lnTo>
                <a:lnTo>
                  <a:pt x="140" y="350"/>
                </a:lnTo>
                <a:lnTo>
                  <a:pt x="142" y="342"/>
                </a:lnTo>
                <a:lnTo>
                  <a:pt x="142" y="342"/>
                </a:lnTo>
                <a:lnTo>
                  <a:pt x="148" y="338"/>
                </a:lnTo>
                <a:lnTo>
                  <a:pt x="154" y="336"/>
                </a:lnTo>
                <a:lnTo>
                  <a:pt x="162" y="336"/>
                </a:lnTo>
                <a:lnTo>
                  <a:pt x="168" y="340"/>
                </a:lnTo>
                <a:lnTo>
                  <a:pt x="168" y="340"/>
                </a:lnTo>
                <a:lnTo>
                  <a:pt x="188" y="358"/>
                </a:lnTo>
                <a:lnTo>
                  <a:pt x="206" y="376"/>
                </a:lnTo>
                <a:lnTo>
                  <a:pt x="222" y="396"/>
                </a:lnTo>
                <a:lnTo>
                  <a:pt x="236" y="418"/>
                </a:lnTo>
                <a:lnTo>
                  <a:pt x="248" y="442"/>
                </a:lnTo>
                <a:lnTo>
                  <a:pt x="258" y="466"/>
                </a:lnTo>
                <a:lnTo>
                  <a:pt x="264" y="490"/>
                </a:lnTo>
                <a:lnTo>
                  <a:pt x="270" y="516"/>
                </a:lnTo>
                <a:lnTo>
                  <a:pt x="270" y="516"/>
                </a:lnTo>
                <a:lnTo>
                  <a:pt x="270" y="516"/>
                </a:lnTo>
                <a:lnTo>
                  <a:pt x="270" y="516"/>
                </a:lnTo>
                <a:lnTo>
                  <a:pt x="272" y="534"/>
                </a:lnTo>
                <a:lnTo>
                  <a:pt x="272" y="534"/>
                </a:lnTo>
                <a:lnTo>
                  <a:pt x="274" y="540"/>
                </a:lnTo>
                <a:lnTo>
                  <a:pt x="278" y="546"/>
                </a:lnTo>
                <a:lnTo>
                  <a:pt x="282" y="548"/>
                </a:lnTo>
                <a:lnTo>
                  <a:pt x="290" y="550"/>
                </a:lnTo>
                <a:lnTo>
                  <a:pt x="290" y="550"/>
                </a:lnTo>
                <a:lnTo>
                  <a:pt x="290" y="550"/>
                </a:lnTo>
                <a:lnTo>
                  <a:pt x="290" y="550"/>
                </a:lnTo>
                <a:lnTo>
                  <a:pt x="298" y="548"/>
                </a:lnTo>
                <a:lnTo>
                  <a:pt x="302" y="544"/>
                </a:lnTo>
                <a:lnTo>
                  <a:pt x="306" y="538"/>
                </a:lnTo>
                <a:lnTo>
                  <a:pt x="308" y="530"/>
                </a:lnTo>
                <a:lnTo>
                  <a:pt x="308" y="530"/>
                </a:lnTo>
                <a:lnTo>
                  <a:pt x="304" y="508"/>
                </a:lnTo>
                <a:lnTo>
                  <a:pt x="300" y="484"/>
                </a:lnTo>
                <a:lnTo>
                  <a:pt x="294" y="462"/>
                </a:lnTo>
                <a:lnTo>
                  <a:pt x="286" y="440"/>
                </a:lnTo>
                <a:lnTo>
                  <a:pt x="286" y="440"/>
                </a:lnTo>
                <a:lnTo>
                  <a:pt x="298" y="422"/>
                </a:lnTo>
                <a:lnTo>
                  <a:pt x="304" y="404"/>
                </a:lnTo>
                <a:lnTo>
                  <a:pt x="310" y="384"/>
                </a:lnTo>
                <a:lnTo>
                  <a:pt x="312" y="366"/>
                </a:lnTo>
                <a:lnTo>
                  <a:pt x="312" y="366"/>
                </a:lnTo>
                <a:lnTo>
                  <a:pt x="316" y="384"/>
                </a:lnTo>
                <a:lnTo>
                  <a:pt x="320" y="404"/>
                </a:lnTo>
                <a:lnTo>
                  <a:pt x="328" y="422"/>
                </a:lnTo>
                <a:lnTo>
                  <a:pt x="338" y="440"/>
                </a:lnTo>
                <a:lnTo>
                  <a:pt x="338" y="440"/>
                </a:lnTo>
                <a:lnTo>
                  <a:pt x="332" y="462"/>
                </a:lnTo>
                <a:lnTo>
                  <a:pt x="326" y="484"/>
                </a:lnTo>
                <a:lnTo>
                  <a:pt x="320" y="508"/>
                </a:lnTo>
                <a:lnTo>
                  <a:pt x="318" y="530"/>
                </a:lnTo>
                <a:lnTo>
                  <a:pt x="318" y="530"/>
                </a:lnTo>
                <a:lnTo>
                  <a:pt x="320" y="538"/>
                </a:lnTo>
                <a:lnTo>
                  <a:pt x="322" y="544"/>
                </a:lnTo>
                <a:lnTo>
                  <a:pt x="328" y="548"/>
                </a:lnTo>
                <a:lnTo>
                  <a:pt x="334" y="550"/>
                </a:lnTo>
                <a:lnTo>
                  <a:pt x="334" y="550"/>
                </a:lnTo>
                <a:lnTo>
                  <a:pt x="336" y="550"/>
                </a:lnTo>
                <a:lnTo>
                  <a:pt x="336" y="550"/>
                </a:lnTo>
                <a:lnTo>
                  <a:pt x="342" y="548"/>
                </a:lnTo>
                <a:lnTo>
                  <a:pt x="348" y="546"/>
                </a:lnTo>
                <a:lnTo>
                  <a:pt x="352" y="540"/>
                </a:lnTo>
                <a:lnTo>
                  <a:pt x="354" y="534"/>
                </a:lnTo>
                <a:lnTo>
                  <a:pt x="354" y="534"/>
                </a:lnTo>
                <a:lnTo>
                  <a:pt x="356" y="518"/>
                </a:lnTo>
                <a:lnTo>
                  <a:pt x="356" y="518"/>
                </a:lnTo>
                <a:lnTo>
                  <a:pt x="356" y="516"/>
                </a:lnTo>
                <a:lnTo>
                  <a:pt x="356" y="516"/>
                </a:lnTo>
                <a:lnTo>
                  <a:pt x="360" y="490"/>
                </a:lnTo>
                <a:lnTo>
                  <a:pt x="368" y="466"/>
                </a:lnTo>
                <a:lnTo>
                  <a:pt x="378" y="442"/>
                </a:lnTo>
                <a:lnTo>
                  <a:pt x="390" y="418"/>
                </a:lnTo>
                <a:lnTo>
                  <a:pt x="404" y="396"/>
                </a:lnTo>
                <a:lnTo>
                  <a:pt x="420" y="376"/>
                </a:lnTo>
                <a:lnTo>
                  <a:pt x="438" y="358"/>
                </a:lnTo>
                <a:lnTo>
                  <a:pt x="458" y="340"/>
                </a:lnTo>
                <a:lnTo>
                  <a:pt x="458" y="340"/>
                </a:lnTo>
                <a:lnTo>
                  <a:pt x="464" y="336"/>
                </a:lnTo>
                <a:lnTo>
                  <a:pt x="470" y="336"/>
                </a:lnTo>
                <a:lnTo>
                  <a:pt x="478" y="338"/>
                </a:lnTo>
                <a:lnTo>
                  <a:pt x="482" y="342"/>
                </a:lnTo>
                <a:lnTo>
                  <a:pt x="482" y="342"/>
                </a:lnTo>
                <a:lnTo>
                  <a:pt x="486" y="350"/>
                </a:lnTo>
                <a:lnTo>
                  <a:pt x="486" y="356"/>
                </a:lnTo>
                <a:lnTo>
                  <a:pt x="484" y="362"/>
                </a:lnTo>
                <a:lnTo>
                  <a:pt x="480" y="368"/>
                </a:lnTo>
                <a:lnTo>
                  <a:pt x="480" y="368"/>
                </a:lnTo>
                <a:lnTo>
                  <a:pt x="464" y="380"/>
                </a:lnTo>
                <a:lnTo>
                  <a:pt x="452" y="394"/>
                </a:lnTo>
                <a:lnTo>
                  <a:pt x="438" y="408"/>
                </a:lnTo>
                <a:lnTo>
                  <a:pt x="428" y="424"/>
                </a:lnTo>
                <a:lnTo>
                  <a:pt x="418" y="440"/>
                </a:lnTo>
                <a:lnTo>
                  <a:pt x="410" y="456"/>
                </a:lnTo>
                <a:lnTo>
                  <a:pt x="402" y="474"/>
                </a:lnTo>
                <a:lnTo>
                  <a:pt x="398" y="492"/>
                </a:lnTo>
                <a:lnTo>
                  <a:pt x="398" y="492"/>
                </a:lnTo>
                <a:lnTo>
                  <a:pt x="418" y="502"/>
                </a:lnTo>
                <a:lnTo>
                  <a:pt x="438" y="506"/>
                </a:lnTo>
                <a:lnTo>
                  <a:pt x="460" y="510"/>
                </a:lnTo>
                <a:lnTo>
                  <a:pt x="482" y="510"/>
                </a:lnTo>
                <a:lnTo>
                  <a:pt x="504" y="506"/>
                </a:lnTo>
                <a:lnTo>
                  <a:pt x="524" y="500"/>
                </a:lnTo>
                <a:lnTo>
                  <a:pt x="546" y="490"/>
                </a:lnTo>
                <a:lnTo>
                  <a:pt x="564" y="476"/>
                </a:lnTo>
                <a:lnTo>
                  <a:pt x="564" y="476"/>
                </a:lnTo>
                <a:lnTo>
                  <a:pt x="578" y="464"/>
                </a:lnTo>
                <a:lnTo>
                  <a:pt x="590" y="452"/>
                </a:lnTo>
                <a:lnTo>
                  <a:pt x="600" y="436"/>
                </a:lnTo>
                <a:lnTo>
                  <a:pt x="610" y="422"/>
                </a:lnTo>
                <a:lnTo>
                  <a:pt x="616" y="406"/>
                </a:lnTo>
                <a:lnTo>
                  <a:pt x="620" y="388"/>
                </a:lnTo>
                <a:lnTo>
                  <a:pt x="624" y="372"/>
                </a:lnTo>
                <a:lnTo>
                  <a:pt x="624" y="354"/>
                </a:lnTo>
                <a:lnTo>
                  <a:pt x="624" y="354"/>
                </a:lnTo>
                <a:lnTo>
                  <a:pt x="624" y="354"/>
                </a:lnTo>
                <a:lnTo>
                  <a:pt x="624" y="232"/>
                </a:lnTo>
                <a:lnTo>
                  <a:pt x="624" y="232"/>
                </a:lnTo>
                <a:lnTo>
                  <a:pt x="506" y="202"/>
                </a:lnTo>
                <a:lnTo>
                  <a:pt x="506" y="202"/>
                </a:lnTo>
                <a:close/>
              </a:path>
            </a:pathLst>
          </a:custGeom>
          <a:solidFill>
            <a:srgbClr val="402D1F"/>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233544151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eadb3b26bb9b43473e98ba4d2dea258bfc534f8"/>
  <p:tag name="ISPRING_PRESENTATION_TITLE" val="清新自然草地木桩PPT模板"/>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977</TotalTime>
  <Words>1415</Words>
  <Application>Microsoft Office PowerPoint</Application>
  <PresentationFormat>全屏显示(16:9)</PresentationFormat>
  <Paragraphs>224</Paragraphs>
  <Slides>20</Slides>
  <Notes>20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맑은 고딕</vt:lpstr>
      <vt:lpstr>宋体</vt:lpstr>
      <vt:lpstr>Arial</vt:lpstr>
      <vt:lpstr>Calibri</vt:lpstr>
      <vt:lpstr>Tahoma</vt:lpstr>
      <vt:lpstr>Office 테마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清新自然草地木桩PPT模板</dc:title>
  <dc:creator>优品PPT</dc:creator>
  <cp:lastModifiedBy>Administrator</cp:lastModifiedBy>
  <cp:revision>74</cp:revision>
  <dcterms:created xsi:type="dcterms:W3CDTF">2014-02-18T09:33:50Z</dcterms:created>
  <dcterms:modified xsi:type="dcterms:W3CDTF">2020-02-06T02:27:24Z</dcterms:modified>
</cp:coreProperties>
</file>