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327" r:id="rId2"/>
    <p:sldId id="3329" r:id="rId3"/>
    <p:sldId id="3330" r:id="rId4"/>
    <p:sldId id="3291" r:id="rId5"/>
    <p:sldId id="3286" r:id="rId6"/>
    <p:sldId id="3264" r:id="rId7"/>
    <p:sldId id="3287" r:id="rId8"/>
    <p:sldId id="3331" r:id="rId9"/>
    <p:sldId id="3307" r:id="rId10"/>
    <p:sldId id="3285" r:id="rId11"/>
    <p:sldId id="3289" r:id="rId12"/>
    <p:sldId id="3305" r:id="rId13"/>
    <p:sldId id="3332" r:id="rId14"/>
    <p:sldId id="3306" r:id="rId15"/>
    <p:sldId id="3288" r:id="rId16"/>
    <p:sldId id="3283" r:id="rId17"/>
    <p:sldId id="3284" r:id="rId18"/>
    <p:sldId id="3333" r:id="rId19"/>
    <p:sldId id="3295" r:id="rId20"/>
    <p:sldId id="3290" r:id="rId21"/>
    <p:sldId id="3308" r:id="rId22"/>
    <p:sldId id="3334"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526"/>
    <a:srgbClr val="900000"/>
    <a:srgbClr val="0FC7D3"/>
    <a:srgbClr val="EC206C"/>
    <a:srgbClr val="BC148E"/>
    <a:srgbClr val="0A1A3B"/>
    <a:srgbClr val="CE000D"/>
    <a:srgbClr val="FE67BE"/>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51" autoAdjust="0"/>
    <p:restoredTop sz="92986" autoAdjust="0"/>
  </p:normalViewPr>
  <p:slideViewPr>
    <p:cSldViewPr>
      <p:cViewPr>
        <p:scale>
          <a:sx n="75" d="100"/>
          <a:sy n="75" d="100"/>
        </p:scale>
        <p:origin x="2100" y="75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c:ext xmlns:c16="http://schemas.microsoft.com/office/drawing/2014/chart" uri="{C3380CC4-5D6E-409C-BE32-E72D297353CC}">
                <c16:uniqueId val="{00000001-AB9B-4A7E-AE6F-A694E51C39C9}"/>
              </c:ext>
            </c:extLst>
          </c:dPt>
          <c:dPt>
            <c:idx val="1"/>
            <c:bubble3D val="0"/>
            <c:spPr>
              <a:solidFill>
                <a:schemeClr val="accent3"/>
              </a:solidFill>
              <a:ln w="19050">
                <a:noFill/>
              </a:ln>
              <a:effectLst/>
            </c:spPr>
            <c:extLst>
              <c:ext xmlns:c16="http://schemas.microsoft.com/office/drawing/2014/chart" uri="{C3380CC4-5D6E-409C-BE32-E72D297353CC}">
                <c16:uniqueId val="{00000003-AB9B-4A7E-AE6F-A694E51C39C9}"/>
              </c:ext>
            </c:extLst>
          </c:dPt>
          <c:dPt>
            <c:idx val="2"/>
            <c:bubble3D val="0"/>
            <c:spPr>
              <a:solidFill>
                <a:schemeClr val="accent4"/>
              </a:solidFill>
              <a:ln w="19050">
                <a:noFill/>
              </a:ln>
              <a:effectLst/>
            </c:spPr>
            <c:extLst>
              <c:ext xmlns:c16="http://schemas.microsoft.com/office/drawing/2014/chart" uri="{C3380CC4-5D6E-409C-BE32-E72D297353CC}">
                <c16:uniqueId val="{00000005-AB9B-4A7E-AE6F-A694E51C39C9}"/>
              </c:ext>
            </c:extLst>
          </c:dPt>
          <c:dPt>
            <c:idx val="3"/>
            <c:bubble3D val="0"/>
            <c:spPr>
              <a:solidFill>
                <a:schemeClr val="accent5"/>
              </a:solidFill>
              <a:ln w="19050">
                <a:noFill/>
              </a:ln>
              <a:effectLst/>
            </c:spPr>
            <c:extLst>
              <c:ext xmlns:c16="http://schemas.microsoft.com/office/drawing/2014/chart" uri="{C3380CC4-5D6E-409C-BE32-E72D297353CC}">
                <c16:uniqueId val="{00000007-AB9B-4A7E-AE6F-A694E51C39C9}"/>
              </c:ext>
            </c:extLst>
          </c:dPt>
          <c:dLbls>
            <c:dLbl>
              <c:idx val="0"/>
              <c:layout>
                <c:manualLayout>
                  <c:x val="0.13815790449632923"/>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AB9B-4A7E-AE6F-A694E51C39C9}"/>
                </c:ext>
              </c:extLst>
            </c:dLbl>
            <c:dLbl>
              <c:idx val="1"/>
              <c:layout>
                <c:manualLayout>
                  <c:x val="-0.19983036402654603"/>
                  <c:y val="5.3824406432990975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AB9B-4A7E-AE6F-A694E51C39C9}"/>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AB9B-4A7E-AE6F-A694E51C39C9}"/>
                </c:ext>
              </c:extLst>
            </c:dLbl>
            <c:dLbl>
              <c:idx val="3"/>
              <c:layout>
                <c:manualLayout>
                  <c:x val="-0.24971825018320967"/>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c:ext xmlns:c15="http://schemas.microsoft.com/office/drawing/2012/chart" uri="{CE6537A1-D6FC-4f65-9D91-7224C49458BB}">
                  <c15:layout>
                    <c:manualLayout>
                      <c:w val="0.25745236275216626"/>
                      <c:h val="0.1930249424711262"/>
                    </c:manualLayout>
                  </c15:layout>
                  <c15:dlblFieldTable/>
                  <c15:showDataLabelsRange val="0"/>
                </c:ext>
                <c:ext xmlns:c16="http://schemas.microsoft.com/office/drawing/2014/chart" uri="{C3380CC4-5D6E-409C-BE32-E72D297353CC}">
                  <c16:uniqueId val="{00000007-AB9B-4A7E-AE6F-A694E51C39C9}"/>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 xmlns:c16="http://schemas.microsoft.com/office/drawing/2014/chart" uri="{C3380CC4-5D6E-409C-BE32-E72D297353CC}">
              <c16:uniqueId val="{00000008-AB9B-4A7E-AE6F-A694E51C39C9}"/>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3"/>
          <c:w val="6.7702007702854783E-2"/>
          <c:h val="0.3476864550343866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51AC-40D8-9569-AE9C9D77FC5D}"/>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51AC-40D8-9569-AE9C9D77FC5D}"/>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51AC-40D8-9569-AE9C9D77FC5D}"/>
            </c:ext>
          </c:extLst>
        </c:ser>
        <c:dLbls>
          <c:showLegendKey val="0"/>
          <c:showVal val="0"/>
          <c:showCatName val="0"/>
          <c:showSerName val="0"/>
          <c:showPercent val="0"/>
          <c:showBubbleSize val="0"/>
        </c:dLbls>
        <c:gapWidth val="150"/>
        <c:overlap val="100"/>
        <c:axId val="1442564496"/>
        <c:axId val="1442565056"/>
      </c:barChart>
      <c:catAx>
        <c:axId val="1442564496"/>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442565056"/>
        <c:crosses val="autoZero"/>
        <c:auto val="1"/>
        <c:lblAlgn val="ctr"/>
        <c:lblOffset val="100"/>
        <c:noMultiLvlLbl val="0"/>
      </c:catAx>
      <c:valAx>
        <c:axId val="1442565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442564496"/>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2016-12-07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2016-12-07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028357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592952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extLst>
      <p:ext uri="{BB962C8B-B14F-4D97-AF65-F5344CB8AC3E}">
        <p14:creationId xmlns:p14="http://schemas.microsoft.com/office/powerpoint/2010/main" val="2018891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505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1309037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191764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730192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344847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405640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581469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136712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12</a:t>
            </a:fld>
            <a:endParaRPr lang="zh-CN" altLang="en-US"/>
          </a:p>
        </p:txBody>
      </p:sp>
    </p:spTree>
    <p:extLst>
      <p:ext uri="{BB962C8B-B14F-4D97-AF65-F5344CB8AC3E}">
        <p14:creationId xmlns:p14="http://schemas.microsoft.com/office/powerpoint/2010/main" val="83394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764324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820300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171013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695432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201881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177555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391595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8549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527743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65158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29380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46666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9140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2016-12-07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5" r:id="rId3"/>
    <p:sldLayoutId id="2147483986"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slideLayout" Target="../slideLayouts/slideLayout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3.jpe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448042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23"/>
          <p:cNvSpPr txBox="1"/>
          <p:nvPr/>
        </p:nvSpPr>
        <p:spPr>
          <a:xfrm>
            <a:off x="4582827" y="5624929"/>
            <a:ext cx="3693099" cy="572931"/>
          </a:xfrm>
          <a:prstGeom prst="rect">
            <a:avLst/>
          </a:prstGeom>
          <a:noFill/>
        </p:spPr>
        <p:txBody>
          <a:bodyPr wrap="none" lIns="128478" tIns="64239" rIns="128478" bIns="64239" rtlCol="0">
            <a:spAutoFit/>
          </a:bodyPr>
          <a:lstStyle/>
          <a:p>
            <a:pPr algn="ctr">
              <a:lnSpc>
                <a:spcPct val="120000"/>
              </a:lnSpc>
              <a:defRPr/>
            </a:pPr>
            <a:r>
              <a:rPr lang="zh-CN" altLang="en-US" sz="2400" cap="all" spc="600" dirty="0" smtClean="0">
                <a:solidFill>
                  <a:schemeClr val="accent1"/>
                </a:solidFill>
                <a:latin typeface="方正正准黑简体" panose="02000000000000000000" pitchFamily="2" charset="-122"/>
                <a:ea typeface="方正正准黑简体" panose="02000000000000000000" pitchFamily="2" charset="-122"/>
                <a:cs typeface="+mn-ea"/>
                <a:sym typeface="+mn-lt"/>
              </a:rPr>
              <a:t>携手合作  共建未来</a:t>
            </a:r>
            <a:endParaRPr lang="zh-CN" altLang="zh-CN" sz="2400" cap="all" spc="600"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sp>
        <p:nvSpPr>
          <p:cNvPr id="34" name="TextBox 1"/>
          <p:cNvSpPr txBox="1"/>
          <p:nvPr/>
        </p:nvSpPr>
        <p:spPr>
          <a:xfrm>
            <a:off x="1902630" y="4765999"/>
            <a:ext cx="9053491" cy="1145395"/>
          </a:xfrm>
          <a:prstGeom prst="rect">
            <a:avLst/>
          </a:prstGeom>
          <a:noFill/>
        </p:spPr>
        <p:txBody>
          <a:bodyPr wrap="square" lIns="128478" tIns="64239" rIns="128478" bIns="64239" rtlCol="0">
            <a:spAutoFit/>
          </a:bodyPr>
          <a:lstStyle/>
          <a:p>
            <a:pPr algn="ctr"/>
            <a:r>
              <a:rPr lang="zh-CN" altLang="en-US" sz="6600" spc="600" dirty="0" smtClean="0">
                <a:solidFill>
                  <a:schemeClr val="accent1"/>
                </a:solidFill>
                <a:latin typeface="方正正准黑简体" panose="02000000000000000000" pitchFamily="2" charset="-122"/>
                <a:ea typeface="方正正准黑简体" panose="02000000000000000000" pitchFamily="2" charset="-122"/>
                <a:cs typeface="+mn-ea"/>
                <a:sym typeface="+mn-lt"/>
              </a:rPr>
              <a:t>团队建设和管理</a:t>
            </a:r>
            <a:endParaRPr lang="zh-CN" altLang="en-US" sz="6600" spc="600"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sp>
        <p:nvSpPr>
          <p:cNvPr id="35" name="TextBox 4"/>
          <p:cNvSpPr txBox="1"/>
          <p:nvPr/>
        </p:nvSpPr>
        <p:spPr>
          <a:xfrm>
            <a:off x="3625125" y="6187967"/>
            <a:ext cx="5608501" cy="313034"/>
          </a:xfrm>
          <a:prstGeom prst="rect">
            <a:avLst/>
          </a:prstGeom>
          <a:noFill/>
        </p:spPr>
        <p:txBody>
          <a:bodyPr wrap="square" rtlCol="0">
            <a:spAutoFit/>
          </a:bodyPr>
          <a:lstStyle/>
          <a:p>
            <a:pPr algn="ctr">
              <a:lnSpc>
                <a:spcPct val="130000"/>
              </a:lnSpc>
              <a:defRPr/>
            </a:pPr>
            <a:r>
              <a:rPr lang="en-US" altLang="zh-CN" sz="1200" b="1" cap="all" dirty="0">
                <a:solidFill>
                  <a:schemeClr val="accent1"/>
                </a:solidFill>
              </a:rPr>
              <a:t>Suitable for enterprise publicity/product promotion/planning scheme</a:t>
            </a:r>
            <a:endParaRPr lang="zh-CN" altLang="zh-CN" sz="1200" cap="all" dirty="0">
              <a:solidFill>
                <a:schemeClr val="accent1"/>
              </a:solidFill>
              <a:latin typeface="+mn-lt"/>
              <a:ea typeface="+mn-ea"/>
              <a:cs typeface="+mn-ea"/>
              <a:sym typeface="+mn-lt"/>
            </a:endParaRPr>
          </a:p>
        </p:txBody>
      </p:sp>
      <p:pic>
        <p:nvPicPr>
          <p:cNvPr id="3" name="Weezer - You Might Thin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734265"/>
            <a:ext cx="609600" cy="609600"/>
          </a:xfrm>
          <a:prstGeom prst="rect">
            <a:avLst/>
          </a:prstGeom>
        </p:spPr>
      </p:pic>
    </p:spTree>
    <p:extLst>
      <p:ext uri="{BB962C8B-B14F-4D97-AF65-F5344CB8AC3E}">
        <p14:creationId xmlns:p14="http://schemas.microsoft.com/office/powerpoint/2010/main" val="216870540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1"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0-#ppt_h/2"/>
                                          </p:val>
                                        </p:tav>
                                        <p:tav tm="100000">
                                          <p:val>
                                            <p:strVal val="#ppt_y"/>
                                          </p:val>
                                        </p:tav>
                                      </p:tavLst>
                                    </p:anim>
                                  </p:childTnLst>
                                </p:cTn>
                              </p:par>
                              <p:par>
                                <p:cTn id="12" presetID="2" presetClass="entr" presetSubtype="2" fill="hold" grpId="0" nodeType="withEffect">
                                  <p:stCondLst>
                                    <p:cond delay="0"/>
                                  </p:stCondLst>
                                  <p:iterate type="lt">
                                    <p:tmPct val="23333"/>
                                  </p:iterate>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1+#ppt_w/2"/>
                                          </p:val>
                                        </p:tav>
                                        <p:tav tm="100000">
                                          <p:val>
                                            <p:strVal val="#ppt_x"/>
                                          </p:val>
                                        </p:tav>
                                      </p:tavLst>
                                    </p:anim>
                                    <p:anim calcmode="lin" valueType="num">
                                      <p:cBhvr additive="base">
                                        <p:cTn id="15" dur="500" fill="hold"/>
                                        <p:tgtEl>
                                          <p:spTgt spid="34"/>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1600"/>
                                        <p:tgtEl>
                                          <p:spTgt spid="33"/>
                                        </p:tgtEl>
                                      </p:cBhvr>
                                    </p:animEffect>
                                  </p:childTnLst>
                                </p:cTn>
                              </p:par>
                            </p:childTnLst>
                          </p:cTn>
                        </p:par>
                        <p:par>
                          <p:cTn id="19" fill="hold">
                            <p:stCondLst>
                              <p:cond delay="1600"/>
                            </p:stCondLst>
                            <p:childTnLst>
                              <p:par>
                                <p:cTn id="20" presetID="2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3"/>
                </p:tgtEl>
              </p:cMediaNode>
            </p:audio>
          </p:childTnLst>
        </p:cTn>
      </p:par>
    </p:tnLst>
    <p:bldLst>
      <p:bldP spid="2" grpId="0" animBg="1"/>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794" y="446"/>
            <a:ext cx="12857163" cy="7242868"/>
          </a:xfrm>
          <a:prstGeom prst="rect">
            <a:avLst/>
          </a:prstGeom>
          <a:blipFill dpi="0" rotWithShape="1">
            <a:blip r:embed="rId2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MH_Others_1"/>
          <p:cNvSpPr/>
          <p:nvPr>
            <p:custDataLst>
              <p:tags r:id="rId1"/>
            </p:custDataLst>
          </p:nvPr>
        </p:nvSpPr>
        <p:spPr>
          <a:xfrm>
            <a:off x="4418519" y="4054"/>
            <a:ext cx="209115" cy="72281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7" name="MH_Others_2"/>
          <p:cNvSpPr txBox="1"/>
          <p:nvPr>
            <p:custDataLst>
              <p:tags r:id="rId2"/>
            </p:custDataLst>
          </p:nvPr>
        </p:nvSpPr>
        <p:spPr>
          <a:xfrm>
            <a:off x="2480894" y="2135449"/>
            <a:ext cx="1090623" cy="1168381"/>
          </a:xfrm>
          <a:prstGeom prst="rect">
            <a:avLst/>
          </a:prstGeom>
          <a:noFill/>
        </p:spPr>
        <p:txBody>
          <a:bodyPr wrap="none" rtlCol="0" anchor="ctr" anchorCtr="0">
            <a:noAutofit/>
          </a:bodyPr>
          <a:lstStyle/>
          <a:p>
            <a:pPr algn="ctr"/>
            <a:r>
              <a:rPr lang="zh-CN" altLang="en-US" sz="6959" dirty="0">
                <a:solidFill>
                  <a:schemeClr val="accent2"/>
                </a:solidFill>
                <a:latin typeface="Arial" panose="020B0604020202020204" pitchFamily="34" charset="0"/>
                <a:ea typeface="微软雅黑" panose="020B0503020204020204" pitchFamily="34" charset="-122"/>
                <a:sym typeface="Arial" panose="020B0604020202020204" pitchFamily="34" charset="0"/>
              </a:rPr>
              <a:t>目</a:t>
            </a:r>
          </a:p>
        </p:txBody>
      </p:sp>
      <p:sp>
        <p:nvSpPr>
          <p:cNvPr id="8" name="MH_Others_3"/>
          <p:cNvSpPr txBox="1"/>
          <p:nvPr>
            <p:custDataLst>
              <p:tags r:id="rId3"/>
            </p:custDataLst>
          </p:nvPr>
        </p:nvSpPr>
        <p:spPr>
          <a:xfrm>
            <a:off x="2469070" y="3926474"/>
            <a:ext cx="1114271" cy="1168381"/>
          </a:xfrm>
          <a:prstGeom prst="rect">
            <a:avLst/>
          </a:prstGeom>
          <a:noFill/>
        </p:spPr>
        <p:txBody>
          <a:bodyPr wrap="square" rtlCol="0" anchor="ctr" anchorCtr="0">
            <a:noAutofit/>
          </a:bodyPr>
          <a:lstStyle/>
          <a:p>
            <a:pPr algn="ctr"/>
            <a:r>
              <a:rPr lang="zh-CN" altLang="en-US" sz="6959" dirty="0">
                <a:solidFill>
                  <a:schemeClr val="accent2"/>
                </a:solidFill>
                <a:latin typeface="Arial" panose="020B0604020202020204" pitchFamily="34" charset="0"/>
                <a:ea typeface="微软雅黑" panose="020B0503020204020204" pitchFamily="34" charset="-122"/>
                <a:sym typeface="Arial" panose="020B0604020202020204" pitchFamily="34" charset="0"/>
              </a:rPr>
              <a:t>录</a:t>
            </a:r>
          </a:p>
        </p:txBody>
      </p:sp>
      <p:sp>
        <p:nvSpPr>
          <p:cNvPr id="9" name="MH_Others_4"/>
          <p:cNvSpPr/>
          <p:nvPr>
            <p:custDataLst>
              <p:tags r:id="rId4"/>
            </p:custDataLst>
          </p:nvPr>
        </p:nvSpPr>
        <p:spPr>
          <a:xfrm>
            <a:off x="2950270" y="3676964"/>
            <a:ext cx="151865" cy="15186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noAutofit/>
          </a:bodyPr>
          <a:lstStyle/>
          <a:p>
            <a:pPr algn="ctr"/>
            <a:endParaRPr lang="zh-CN" altLang="en-US" sz="3797">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0" name="MH_Others_5"/>
          <p:cNvCxnSpPr>
            <a:stCxn id="11" idx="6"/>
          </p:cNvCxnSpPr>
          <p:nvPr>
            <p:custDataLst>
              <p:tags r:id="rId5"/>
            </p:custDataLst>
          </p:nvPr>
        </p:nvCxnSpPr>
        <p:spPr>
          <a:xfrm>
            <a:off x="4617982" y="1958852"/>
            <a:ext cx="567295" cy="22820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MH_Others_6"/>
          <p:cNvSpPr/>
          <p:nvPr>
            <p:custDataLst>
              <p:tags r:id="rId6"/>
            </p:custDataLst>
          </p:nvPr>
        </p:nvSpPr>
        <p:spPr>
          <a:xfrm>
            <a:off x="4428170" y="1873467"/>
            <a:ext cx="189810" cy="170766"/>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6">
              <a:latin typeface="Arial" panose="020B0604020202020204" pitchFamily="34" charset="0"/>
              <a:ea typeface="微软雅黑" panose="020B0503020204020204" pitchFamily="34" charset="-122"/>
              <a:sym typeface="Arial" panose="020B0604020202020204" pitchFamily="34" charset="0"/>
            </a:endParaRPr>
          </a:p>
        </p:txBody>
      </p:sp>
      <p:sp>
        <p:nvSpPr>
          <p:cNvPr id="12" name="MH_Entry_1"/>
          <p:cNvSpPr txBox="1">
            <a:spLocks noChangeArrowheads="1"/>
          </p:cNvSpPr>
          <p:nvPr>
            <p:custDataLst>
              <p:tags r:id="rId7"/>
            </p:custDataLst>
          </p:nvPr>
        </p:nvSpPr>
        <p:spPr bwMode="auto">
          <a:xfrm>
            <a:off x="6059810" y="1922711"/>
            <a:ext cx="2457541" cy="51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20000"/>
              </a:lnSpc>
              <a:spcBef>
                <a:spcPts val="0"/>
              </a:spcBef>
              <a:spcAft>
                <a:spcPts val="0"/>
              </a:spcAft>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3" name="MH_Number_1"/>
          <p:cNvSpPr txBox="1">
            <a:spLocks noChangeArrowheads="1"/>
          </p:cNvSpPr>
          <p:nvPr>
            <p:custDataLst>
              <p:tags r:id="rId8"/>
            </p:custDataLst>
          </p:nvPr>
        </p:nvSpPr>
        <p:spPr bwMode="auto">
          <a:xfrm>
            <a:off x="5014778" y="1963723"/>
            <a:ext cx="684751" cy="45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4" name="MH_Others_7"/>
          <p:cNvCxnSpPr>
            <a:stCxn id="15" idx="6"/>
          </p:cNvCxnSpPr>
          <p:nvPr>
            <p:custDataLst>
              <p:tags r:id="rId9"/>
            </p:custDataLst>
          </p:nvPr>
        </p:nvCxnSpPr>
        <p:spPr>
          <a:xfrm>
            <a:off x="4617982" y="2931092"/>
            <a:ext cx="567295" cy="22820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MH_Others_8"/>
          <p:cNvSpPr/>
          <p:nvPr>
            <p:custDataLst>
              <p:tags r:id="rId10"/>
            </p:custDataLst>
          </p:nvPr>
        </p:nvSpPr>
        <p:spPr>
          <a:xfrm>
            <a:off x="4428170" y="2845707"/>
            <a:ext cx="189810" cy="170766"/>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6">
              <a:latin typeface="Arial" panose="020B0604020202020204" pitchFamily="34" charset="0"/>
              <a:ea typeface="微软雅黑" panose="020B0503020204020204" pitchFamily="34" charset="-122"/>
              <a:sym typeface="Arial" panose="020B0604020202020204" pitchFamily="34" charset="0"/>
            </a:endParaRPr>
          </a:p>
        </p:txBody>
      </p:sp>
      <p:sp>
        <p:nvSpPr>
          <p:cNvPr id="16" name="MH_Entry_2"/>
          <p:cNvSpPr txBox="1">
            <a:spLocks noChangeArrowheads="1"/>
          </p:cNvSpPr>
          <p:nvPr>
            <p:custDataLst>
              <p:tags r:id="rId11"/>
            </p:custDataLst>
          </p:nvPr>
        </p:nvSpPr>
        <p:spPr bwMode="auto">
          <a:xfrm>
            <a:off x="6059810" y="2894951"/>
            <a:ext cx="2457541" cy="51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20000"/>
              </a:lnSpc>
              <a:spcBef>
                <a:spcPts val="0"/>
              </a:spcBef>
              <a:spcAft>
                <a:spcPts val="0"/>
              </a:spcAft>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0" name="MH_Number_2"/>
          <p:cNvSpPr txBox="1">
            <a:spLocks noChangeArrowheads="1"/>
          </p:cNvSpPr>
          <p:nvPr>
            <p:custDataLst>
              <p:tags r:id="rId12"/>
            </p:custDataLst>
          </p:nvPr>
        </p:nvSpPr>
        <p:spPr bwMode="auto">
          <a:xfrm>
            <a:off x="5014778" y="2935963"/>
            <a:ext cx="684751" cy="45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1" name="MH_Others_9"/>
          <p:cNvCxnSpPr>
            <a:stCxn id="22" idx="6"/>
          </p:cNvCxnSpPr>
          <p:nvPr>
            <p:custDataLst>
              <p:tags r:id="rId13"/>
            </p:custDataLst>
          </p:nvPr>
        </p:nvCxnSpPr>
        <p:spPr>
          <a:xfrm>
            <a:off x="4617982" y="3903332"/>
            <a:ext cx="567295" cy="22820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MH_Others_10"/>
          <p:cNvSpPr/>
          <p:nvPr>
            <p:custDataLst>
              <p:tags r:id="rId14"/>
            </p:custDataLst>
          </p:nvPr>
        </p:nvSpPr>
        <p:spPr>
          <a:xfrm>
            <a:off x="4428170" y="3817947"/>
            <a:ext cx="189810" cy="170766"/>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6">
              <a:latin typeface="Arial" panose="020B0604020202020204" pitchFamily="34" charset="0"/>
              <a:ea typeface="微软雅黑" panose="020B0503020204020204" pitchFamily="34" charset="-122"/>
              <a:sym typeface="Arial" panose="020B0604020202020204" pitchFamily="34" charset="0"/>
            </a:endParaRPr>
          </a:p>
        </p:txBody>
      </p:sp>
      <p:sp>
        <p:nvSpPr>
          <p:cNvPr id="23" name="MH_Entry_3"/>
          <p:cNvSpPr txBox="1">
            <a:spLocks noChangeArrowheads="1"/>
          </p:cNvSpPr>
          <p:nvPr>
            <p:custDataLst>
              <p:tags r:id="rId15"/>
            </p:custDataLst>
          </p:nvPr>
        </p:nvSpPr>
        <p:spPr bwMode="auto">
          <a:xfrm>
            <a:off x="6059810" y="3867190"/>
            <a:ext cx="2457541" cy="51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20000"/>
              </a:lnSpc>
              <a:spcBef>
                <a:spcPts val="0"/>
              </a:spcBef>
              <a:spcAft>
                <a:spcPts val="0"/>
              </a:spcAft>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4" name="MH_Number_3"/>
          <p:cNvSpPr txBox="1">
            <a:spLocks noChangeArrowheads="1"/>
          </p:cNvSpPr>
          <p:nvPr>
            <p:custDataLst>
              <p:tags r:id="rId16"/>
            </p:custDataLst>
          </p:nvPr>
        </p:nvSpPr>
        <p:spPr bwMode="auto">
          <a:xfrm>
            <a:off x="5014778" y="3908203"/>
            <a:ext cx="684751" cy="45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5" name="MH_Others_11"/>
          <p:cNvCxnSpPr>
            <a:stCxn id="26" idx="6"/>
          </p:cNvCxnSpPr>
          <p:nvPr>
            <p:custDataLst>
              <p:tags r:id="rId17"/>
            </p:custDataLst>
          </p:nvPr>
        </p:nvCxnSpPr>
        <p:spPr>
          <a:xfrm>
            <a:off x="4617982" y="4875572"/>
            <a:ext cx="567295" cy="228203"/>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MH_Others_12"/>
          <p:cNvSpPr/>
          <p:nvPr>
            <p:custDataLst>
              <p:tags r:id="rId18"/>
            </p:custDataLst>
          </p:nvPr>
        </p:nvSpPr>
        <p:spPr>
          <a:xfrm>
            <a:off x="4428170" y="4790187"/>
            <a:ext cx="189810" cy="170766"/>
          </a:xfrm>
          <a:prstGeom prst="ellipse">
            <a:avLst/>
          </a:prstGeom>
          <a:solidFill>
            <a:schemeClr val="accent2"/>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6">
              <a:latin typeface="Arial" panose="020B0604020202020204" pitchFamily="34" charset="0"/>
              <a:ea typeface="微软雅黑" panose="020B0503020204020204" pitchFamily="34" charset="-122"/>
              <a:sym typeface="Arial" panose="020B0604020202020204" pitchFamily="34" charset="0"/>
            </a:endParaRPr>
          </a:p>
        </p:txBody>
      </p:sp>
      <p:sp>
        <p:nvSpPr>
          <p:cNvPr id="27" name="MH_Entry_4"/>
          <p:cNvSpPr txBox="1">
            <a:spLocks noChangeArrowheads="1"/>
          </p:cNvSpPr>
          <p:nvPr>
            <p:custDataLst>
              <p:tags r:id="rId19"/>
            </p:custDataLst>
          </p:nvPr>
        </p:nvSpPr>
        <p:spPr bwMode="auto">
          <a:xfrm>
            <a:off x="6059810" y="4839430"/>
            <a:ext cx="2457541" cy="51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20000"/>
              </a:lnSpc>
              <a:spcBef>
                <a:spcPts val="0"/>
              </a:spcBef>
              <a:spcAft>
                <a:spcPts val="0"/>
              </a:spcAft>
            </a:pPr>
            <a:r>
              <a:rPr lang="zh-CN" alt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8" name="MH_Number_4"/>
          <p:cNvSpPr txBox="1">
            <a:spLocks noChangeArrowheads="1"/>
          </p:cNvSpPr>
          <p:nvPr>
            <p:custDataLst>
              <p:tags r:id="rId20"/>
            </p:custDataLst>
          </p:nvPr>
        </p:nvSpPr>
        <p:spPr bwMode="auto">
          <a:xfrm>
            <a:off x="5014778" y="4880443"/>
            <a:ext cx="684751" cy="45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2953" b="1">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1455516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8" y="894"/>
            <a:ext cx="12855576" cy="72315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083" y="896"/>
            <a:ext cx="5881083" cy="7231573"/>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2">
              <a:alpha val="60000"/>
            </a:schemeClr>
          </a:solidFill>
          <a:ln>
            <a:noFill/>
          </a:ln>
          <a:effectLst/>
          <a:extLst/>
        </p:spPr>
        <p:txBody>
          <a:bodyPr vert="horz" wrap="square" lIns="45305" tIns="22653" rIns="45305" bIns="22653"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253" y="2180497"/>
            <a:ext cx="2506303" cy="353449"/>
          </a:xfrm>
          <a:prstGeom prst="rect">
            <a:avLst/>
          </a:prstGeom>
          <a:noFill/>
        </p:spPr>
        <p:txBody>
          <a:bodyPr wrap="square" lIns="45305" tIns="22653" rIns="45305" bIns="22653" rtlCol="0">
            <a:spAutoFit/>
          </a:bodyPr>
          <a:lstStyle/>
          <a:p>
            <a:pPr>
              <a:tabLst>
                <a:tab pos="990402"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253" y="1905769"/>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414" y="3600660"/>
            <a:ext cx="1213716" cy="2230565"/>
          </a:xfrm>
          <a:prstGeom prst="rect">
            <a:avLst/>
          </a:prstGeom>
          <a:noFill/>
        </p:spPr>
        <p:txBody>
          <a:bodyPr wrap="none" lIns="45305" tIns="22653" rIns="45305" bIns="22653" rtlCol="0">
            <a:spAutoFit/>
          </a:bodyPr>
          <a:lstStyle/>
          <a:p>
            <a:r>
              <a:rPr lang="en-US" altLang="zh-CN" sz="14198" spc="-149" dirty="0">
                <a:solidFill>
                  <a:schemeClr val="bg1"/>
                </a:solidFill>
                <a:latin typeface="Agency FB" panose="020B0503020202020204" pitchFamily="34" charset="0"/>
                <a:ea typeface="微软雅黑" panose="020B0503020204020204" pitchFamily="34" charset="-122"/>
                <a:cs typeface="Raavi" pitchFamily="34" charset="0"/>
              </a:rPr>
              <a:t>01</a:t>
            </a:r>
            <a:endParaRPr lang="zh-CN" altLang="en-US" sz="14198"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23356306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517065"/>
          </a:xfrm>
          <a:prstGeom prst="rect">
            <a:avLst/>
          </a:prstGeom>
          <a:noFill/>
        </p:spPr>
        <p:txBody>
          <a:bodyPr wrap="none" lIns="0" tIns="0" rIns="0" bIns="0" rtlCol="0">
            <a:spAutoFit/>
          </a:bodyPr>
          <a:lstStyle/>
          <a:p>
            <a:pPr algn="just">
              <a:lnSpc>
                <a:spcPct val="120000"/>
              </a:lnSpc>
            </a:pP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58532"/>
          </a:xfrm>
          <a:prstGeom prst="rect">
            <a:avLst/>
          </a:prstGeom>
        </p:spPr>
        <p:txBody>
          <a:bodyPr wrap="none" lIns="0" tIns="0" rIns="0" bIns="0">
            <a:spAutoFit/>
          </a:bodyPr>
          <a:lstStyle/>
          <a:p>
            <a:pPr algn="just">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517065"/>
          </a:xfrm>
          <a:prstGeom prst="rect">
            <a:avLst/>
          </a:prstGeom>
          <a:noFill/>
        </p:spPr>
        <p:txBody>
          <a:bodyPr wrap="none" lIns="0" tIns="0" rIns="0" bIns="0" rtlCol="0">
            <a:spAutoFit/>
          </a:bodyPr>
          <a:lstStyle/>
          <a:p>
            <a:pPr algn="just">
              <a:lnSpc>
                <a:spcPct val="120000"/>
              </a:lnSpc>
            </a:pP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92627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4"/>
            <a:ext cx="2117321" cy="650803"/>
            <a:chOff x="1044259" y="4741945"/>
            <a:chExt cx="2836326" cy="558296"/>
          </a:xfrm>
        </p:grpSpPr>
        <p:sp>
          <p:nvSpPr>
            <p:cNvPr id="30" name="Rectangle 29"/>
            <p:cNvSpPr/>
            <p:nvPr/>
          </p:nvSpPr>
          <p:spPr>
            <a:xfrm>
              <a:off x="1066956" y="4931701"/>
              <a:ext cx="2813629" cy="368540"/>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21785"/>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67569"/>
            <a:chOff x="7552274" y="4727562"/>
            <a:chExt cx="2836326" cy="572680"/>
          </a:xfrm>
        </p:grpSpPr>
        <p:sp>
          <p:nvSpPr>
            <p:cNvPr id="34" name="Rectangle 33"/>
            <p:cNvSpPr/>
            <p:nvPr/>
          </p:nvSpPr>
          <p:spPr>
            <a:xfrm>
              <a:off x="7574971" y="4931701"/>
              <a:ext cx="2813629" cy="368541"/>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07169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343991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98317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8" y="894"/>
            <a:ext cx="12855576" cy="72315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083" y="896"/>
            <a:ext cx="5881083" cy="7231573"/>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2">
              <a:alpha val="60000"/>
            </a:schemeClr>
          </a:solidFill>
          <a:ln>
            <a:noFill/>
          </a:ln>
          <a:effectLst/>
          <a:extLst/>
        </p:spPr>
        <p:txBody>
          <a:bodyPr vert="horz" wrap="square" lIns="45305" tIns="22653" rIns="45305" bIns="22653"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253" y="2180497"/>
            <a:ext cx="2506303" cy="353449"/>
          </a:xfrm>
          <a:prstGeom prst="rect">
            <a:avLst/>
          </a:prstGeom>
          <a:noFill/>
        </p:spPr>
        <p:txBody>
          <a:bodyPr wrap="square" lIns="45305" tIns="22653" rIns="45305" bIns="22653" rtlCol="0">
            <a:spAutoFit/>
          </a:bodyPr>
          <a:lstStyle/>
          <a:p>
            <a:pPr>
              <a:tabLst>
                <a:tab pos="990402"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253" y="1905769"/>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414" y="3600660"/>
            <a:ext cx="1553690" cy="2230642"/>
          </a:xfrm>
          <a:prstGeom prst="rect">
            <a:avLst/>
          </a:prstGeom>
          <a:noFill/>
        </p:spPr>
        <p:txBody>
          <a:bodyPr wrap="none" lIns="45305" tIns="22653" rIns="45305" bIns="22653" rtlCol="0">
            <a:spAutoFit/>
          </a:bodyPr>
          <a:lstStyle/>
          <a:p>
            <a:r>
              <a:rPr lang="en-US" altLang="zh-CN" sz="14198" spc="-149" dirty="0" smtClean="0">
                <a:solidFill>
                  <a:schemeClr val="bg1"/>
                </a:solidFill>
                <a:latin typeface="Agency FB" panose="020B0503020202020204" pitchFamily="34" charset="0"/>
                <a:ea typeface="微软雅黑" panose="020B0503020204020204" pitchFamily="34" charset="-122"/>
                <a:cs typeface="Raavi" pitchFamily="34" charset="0"/>
              </a:rPr>
              <a:t>02</a:t>
            </a:r>
            <a:endParaRPr lang="zh-CN" altLang="en-US" sz="14198"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20139880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89147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6874327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2960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2960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2960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2960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795061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r>
              <a:rPr lang="zh-CN" altLang="en-US" sz="2000" dirty="0" smtClean="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en-US" sz="11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456167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8" y="894"/>
            <a:ext cx="12855576" cy="72315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083" y="896"/>
            <a:ext cx="5881083" cy="7231573"/>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2">
              <a:alpha val="60000"/>
            </a:schemeClr>
          </a:solidFill>
          <a:ln>
            <a:noFill/>
          </a:ln>
          <a:effectLst/>
          <a:extLst/>
        </p:spPr>
        <p:txBody>
          <a:bodyPr vert="horz" wrap="square" lIns="45305" tIns="22653" rIns="45305" bIns="22653"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253" y="2180497"/>
            <a:ext cx="2506303" cy="353449"/>
          </a:xfrm>
          <a:prstGeom prst="rect">
            <a:avLst/>
          </a:prstGeom>
          <a:noFill/>
        </p:spPr>
        <p:txBody>
          <a:bodyPr wrap="square" lIns="45305" tIns="22653" rIns="45305" bIns="22653" rtlCol="0">
            <a:spAutoFit/>
          </a:bodyPr>
          <a:lstStyle/>
          <a:p>
            <a:pPr>
              <a:tabLst>
                <a:tab pos="990402"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253" y="1905769"/>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414" y="3600660"/>
            <a:ext cx="1611398" cy="2230642"/>
          </a:xfrm>
          <a:prstGeom prst="rect">
            <a:avLst/>
          </a:prstGeom>
          <a:noFill/>
        </p:spPr>
        <p:txBody>
          <a:bodyPr wrap="none" lIns="45305" tIns="22653" rIns="45305" bIns="22653" rtlCol="0">
            <a:spAutoFit/>
          </a:bodyPr>
          <a:lstStyle/>
          <a:p>
            <a:r>
              <a:rPr lang="en-US" altLang="zh-CN" sz="14198" spc="-149" dirty="0" smtClean="0">
                <a:solidFill>
                  <a:schemeClr val="bg1"/>
                </a:solidFill>
                <a:latin typeface="Agency FB" panose="020B0503020202020204" pitchFamily="34" charset="0"/>
                <a:ea typeface="微软雅黑" panose="020B0503020204020204" pitchFamily="34" charset="-122"/>
                <a:cs typeface="Raavi" pitchFamily="34" charset="0"/>
              </a:rPr>
              <a:t>03</a:t>
            </a:r>
            <a:endParaRPr lang="zh-CN" altLang="en-US" sz="14198"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34431444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310365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smtClean="0">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1481522" y="5179678"/>
            <a:ext cx="9935028"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258211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998422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90177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8" y="894"/>
            <a:ext cx="12855576" cy="72315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083" y="896"/>
            <a:ext cx="5881083" cy="7231573"/>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2">
              <a:alpha val="60000"/>
            </a:schemeClr>
          </a:solidFill>
          <a:ln>
            <a:noFill/>
          </a:ln>
          <a:effectLst/>
          <a:extLst/>
        </p:spPr>
        <p:txBody>
          <a:bodyPr vert="horz" wrap="square" lIns="45305" tIns="22653" rIns="45305" bIns="22653"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253" y="2180497"/>
            <a:ext cx="2506303" cy="353449"/>
          </a:xfrm>
          <a:prstGeom prst="rect">
            <a:avLst/>
          </a:prstGeom>
          <a:noFill/>
        </p:spPr>
        <p:txBody>
          <a:bodyPr wrap="square" lIns="45305" tIns="22653" rIns="45305" bIns="22653" rtlCol="0">
            <a:spAutoFit/>
          </a:bodyPr>
          <a:lstStyle/>
          <a:p>
            <a:pPr>
              <a:tabLst>
                <a:tab pos="990402"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253" y="1905769"/>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414" y="3600660"/>
            <a:ext cx="1540866" cy="2230642"/>
          </a:xfrm>
          <a:prstGeom prst="rect">
            <a:avLst/>
          </a:prstGeom>
          <a:noFill/>
        </p:spPr>
        <p:txBody>
          <a:bodyPr wrap="none" lIns="45305" tIns="22653" rIns="45305" bIns="22653" rtlCol="0">
            <a:spAutoFit/>
          </a:bodyPr>
          <a:lstStyle/>
          <a:p>
            <a:r>
              <a:rPr lang="en-US" altLang="zh-CN" sz="14198" spc="-149" dirty="0" smtClean="0">
                <a:solidFill>
                  <a:schemeClr val="bg1"/>
                </a:solidFill>
                <a:latin typeface="Agency FB" panose="020B0503020202020204" pitchFamily="34" charset="0"/>
                <a:ea typeface="微软雅黑" panose="020B0503020204020204" pitchFamily="34" charset="-122"/>
                <a:cs typeface="Raavi" pitchFamily="34" charset="0"/>
              </a:rPr>
              <a:t>04</a:t>
            </a:r>
            <a:endParaRPr lang="zh-CN" altLang="en-US" sz="14198"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192559888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682498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45420"/>
            <a:chOff x="837185" y="862698"/>
            <a:chExt cx="1817401" cy="1151352"/>
          </a:xfrm>
        </p:grpSpPr>
        <p:sp>
          <p:nvSpPr>
            <p:cNvPr id="79" name="Rectangle 1436"/>
            <p:cNvSpPr>
              <a:spLocks noChangeArrowheads="1"/>
            </p:cNvSpPr>
            <p:nvPr/>
          </p:nvSpPr>
          <p:spPr bwMode="auto">
            <a:xfrm>
              <a:off x="1279470"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81"/>
          <p:cNvGrpSpPr/>
          <p:nvPr/>
        </p:nvGrpSpPr>
        <p:grpSpPr>
          <a:xfrm>
            <a:off x="9015714" y="2929363"/>
            <a:ext cx="2322170" cy="1045420"/>
            <a:chOff x="817796" y="862698"/>
            <a:chExt cx="1799750" cy="1151352"/>
          </a:xfrm>
        </p:grpSpPr>
        <p:sp>
          <p:nvSpPr>
            <p:cNvPr id="83" name="Rectangle 1436"/>
            <p:cNvSpPr>
              <a:spLocks noChangeArrowheads="1"/>
            </p:cNvSpPr>
            <p:nvPr/>
          </p:nvSpPr>
          <p:spPr bwMode="auto">
            <a:xfrm>
              <a:off x="1240590"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85"/>
          <p:cNvGrpSpPr/>
          <p:nvPr/>
        </p:nvGrpSpPr>
        <p:grpSpPr>
          <a:xfrm>
            <a:off x="6351855" y="4154294"/>
            <a:ext cx="2365007" cy="1014259"/>
            <a:chOff x="821636" y="862698"/>
            <a:chExt cx="1832950" cy="111703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89"/>
          <p:cNvGrpSpPr/>
          <p:nvPr/>
        </p:nvGrpSpPr>
        <p:grpSpPr>
          <a:xfrm>
            <a:off x="9015715" y="4154294"/>
            <a:ext cx="2322169" cy="1014259"/>
            <a:chOff x="817796" y="862698"/>
            <a:chExt cx="1799750" cy="111703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6795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448042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23"/>
          <p:cNvSpPr txBox="1"/>
          <p:nvPr/>
        </p:nvSpPr>
        <p:spPr>
          <a:xfrm>
            <a:off x="4582827" y="5624929"/>
            <a:ext cx="3693099" cy="572931"/>
          </a:xfrm>
          <a:prstGeom prst="rect">
            <a:avLst/>
          </a:prstGeom>
          <a:noFill/>
        </p:spPr>
        <p:txBody>
          <a:bodyPr wrap="none" lIns="128478" tIns="64239" rIns="128478" bIns="64239" rtlCol="0">
            <a:spAutoFit/>
          </a:bodyPr>
          <a:lstStyle/>
          <a:p>
            <a:pPr algn="ctr">
              <a:lnSpc>
                <a:spcPct val="120000"/>
              </a:lnSpc>
              <a:defRPr/>
            </a:pPr>
            <a:r>
              <a:rPr lang="zh-CN" altLang="en-US" sz="2400" cap="all" spc="600" dirty="0" smtClean="0">
                <a:solidFill>
                  <a:schemeClr val="accent1"/>
                </a:solidFill>
                <a:latin typeface="方正正准黑简体" panose="02000000000000000000" pitchFamily="2" charset="-122"/>
                <a:ea typeface="方正正准黑简体" panose="02000000000000000000" pitchFamily="2" charset="-122"/>
                <a:cs typeface="+mn-ea"/>
                <a:sym typeface="+mn-lt"/>
              </a:rPr>
              <a:t>携手合作  共建未来</a:t>
            </a:r>
            <a:endParaRPr lang="zh-CN" altLang="zh-CN" sz="2400" cap="all" spc="600"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sp>
        <p:nvSpPr>
          <p:cNvPr id="34" name="TextBox 1"/>
          <p:cNvSpPr txBox="1"/>
          <p:nvPr/>
        </p:nvSpPr>
        <p:spPr>
          <a:xfrm>
            <a:off x="1902630" y="4765999"/>
            <a:ext cx="9053491" cy="1145395"/>
          </a:xfrm>
          <a:prstGeom prst="rect">
            <a:avLst/>
          </a:prstGeom>
          <a:noFill/>
        </p:spPr>
        <p:txBody>
          <a:bodyPr wrap="square" lIns="128478" tIns="64239" rIns="128478" bIns="64239" rtlCol="0">
            <a:spAutoFit/>
          </a:bodyPr>
          <a:lstStyle/>
          <a:p>
            <a:pPr algn="ctr"/>
            <a:r>
              <a:rPr lang="zh-CN" altLang="en-US" sz="6600" spc="600" dirty="0" smtClean="0">
                <a:solidFill>
                  <a:schemeClr val="accent1"/>
                </a:solidFill>
                <a:latin typeface="方正正准黑简体" panose="02000000000000000000" pitchFamily="2" charset="-122"/>
                <a:ea typeface="方正正准黑简体" panose="02000000000000000000" pitchFamily="2" charset="-122"/>
                <a:cs typeface="+mn-ea"/>
                <a:sym typeface="+mn-lt"/>
              </a:rPr>
              <a:t>感谢聆听 批评指导</a:t>
            </a:r>
            <a:endParaRPr lang="zh-CN" altLang="en-US" sz="6600" spc="600"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sp>
        <p:nvSpPr>
          <p:cNvPr id="35" name="TextBox 4"/>
          <p:cNvSpPr txBox="1"/>
          <p:nvPr/>
        </p:nvSpPr>
        <p:spPr>
          <a:xfrm>
            <a:off x="3625125" y="6187967"/>
            <a:ext cx="5608501" cy="313034"/>
          </a:xfrm>
          <a:prstGeom prst="rect">
            <a:avLst/>
          </a:prstGeom>
          <a:noFill/>
        </p:spPr>
        <p:txBody>
          <a:bodyPr wrap="square" rtlCol="0">
            <a:spAutoFit/>
          </a:bodyPr>
          <a:lstStyle/>
          <a:p>
            <a:pPr algn="ctr">
              <a:lnSpc>
                <a:spcPct val="130000"/>
              </a:lnSpc>
              <a:defRPr/>
            </a:pPr>
            <a:r>
              <a:rPr lang="en-US" altLang="zh-CN" sz="1200" b="1" cap="all" dirty="0">
                <a:solidFill>
                  <a:schemeClr val="accent1"/>
                </a:solidFill>
              </a:rPr>
              <a:t>Suitable for enterprise publicity/product promotion/planning scheme</a:t>
            </a:r>
            <a:endParaRPr lang="zh-CN" altLang="zh-CN" sz="1200" cap="all" dirty="0">
              <a:solidFill>
                <a:schemeClr val="accent1"/>
              </a:solidFill>
              <a:latin typeface="+mn-lt"/>
              <a:ea typeface="+mn-ea"/>
              <a:cs typeface="+mn-ea"/>
              <a:sym typeface="+mn-lt"/>
            </a:endParaRPr>
          </a:p>
        </p:txBody>
      </p:sp>
    </p:spTree>
    <p:extLst>
      <p:ext uri="{BB962C8B-B14F-4D97-AF65-F5344CB8AC3E}">
        <p14:creationId xmlns:p14="http://schemas.microsoft.com/office/powerpoint/2010/main" val="6748618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iterate type="lt">
                                    <p:tmPct val="23333"/>
                                  </p:iterate>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1600"/>
                                        <p:tgtEl>
                                          <p:spTgt spid="33"/>
                                        </p:tgtEl>
                                      </p:cBhvr>
                                    </p:animEffect>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7487C83-FDE9-4C71-AD03-8C91A413A9E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739.pptx"/>
</p:tagLst>
</file>

<file path=ppt/tags/tag2.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3.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4.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5.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6.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7.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8.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ENTRY"/>
  <p:tag name="ID" val="547129"/>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NUMBER"/>
  <p:tag name="ID" val="547129"/>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11.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12.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ENTRY"/>
  <p:tag name="ID" val="547129"/>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NUMBER"/>
  <p:tag name="ID" val="547129"/>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15.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16.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ENTRY"/>
  <p:tag name="ID" val="547129"/>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NUMBER"/>
  <p:tag name="ID" val="547129"/>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19.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OTHERS"/>
  <p:tag name="ID" val="547129"/>
</p:tagLst>
</file>

<file path=ppt/tags/tag20.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ENTRY"/>
  <p:tag name="ID" val="547129"/>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830110432"/>
  <p:tag name="MH_LIBRARY" val="CONTENTS"/>
  <p:tag name="MH_TYPE" val="NUMBER"/>
  <p:tag name="ID" val="547129"/>
  <p:tag name="MH_ORDER" val="4"/>
</p:tagLst>
</file>

<file path=ppt/theme/theme1.xml><?xml version="1.0" encoding="utf-8"?>
<a:theme xmlns:a="http://schemas.openxmlformats.org/drawingml/2006/main" name="1_自定义设计方案">
  <a:themeElements>
    <a:clrScheme name="自定义 141">
      <a:dk1>
        <a:sysClr val="windowText" lastClr="000000"/>
      </a:dk1>
      <a:lt1>
        <a:sysClr val="window" lastClr="FFFFFF"/>
      </a:lt1>
      <a:dk2>
        <a:srgbClr val="44546A"/>
      </a:dk2>
      <a:lt2>
        <a:srgbClr val="E7E6E6"/>
      </a:lt2>
      <a:accent1>
        <a:srgbClr val="165D76"/>
      </a:accent1>
      <a:accent2>
        <a:srgbClr val="FE8D2F"/>
      </a:accent2>
      <a:accent3>
        <a:srgbClr val="165D76"/>
      </a:accent3>
      <a:accent4>
        <a:srgbClr val="FE8D2F"/>
      </a:accent4>
      <a:accent5>
        <a:srgbClr val="165D76"/>
      </a:accent5>
      <a:accent6>
        <a:srgbClr val="FE8D2F"/>
      </a:accent6>
      <a:hlink>
        <a:srgbClr val="165D76"/>
      </a:hlink>
      <a:folHlink>
        <a:srgbClr val="FE8D2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2069</Words>
  <Application>Microsoft Office PowerPoint</Application>
  <PresentationFormat>自定义</PresentationFormat>
  <Paragraphs>203</Paragraphs>
  <Slides>22</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FontAwesome</vt:lpstr>
      <vt:lpstr>Lato Regular</vt:lpstr>
      <vt:lpstr>STIXGeneral-Bold</vt:lpstr>
      <vt:lpstr>方正正准黑简体</vt:lpstr>
      <vt:lpstr>华文黑体</vt:lpstr>
      <vt:lpstr>宋体</vt:lpstr>
      <vt:lpstr>微软雅黑</vt:lpstr>
      <vt:lpstr>Agency FB</vt:lpstr>
      <vt:lpstr>Arial</vt:lpstr>
      <vt:lpstr>Calibri</vt:lpstr>
      <vt:lpstr>Calibri Light</vt:lpstr>
      <vt:lpstr>Impact</vt:lpstr>
      <vt:lpstr>Microsoft Himalaya</vt:lpstr>
      <vt:lpstr>Raavi</vt:lpstr>
      <vt:lpstr>Times New Roman</vt:lpstr>
      <vt:lpstr>Verdana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bt739.pptx</dc:title>
  <dc:creator/>
  <cp:lastModifiedBy/>
  <cp:revision>1</cp:revision>
  <dcterms:created xsi:type="dcterms:W3CDTF">2016-10-17T14:00:15Z</dcterms:created>
  <dcterms:modified xsi:type="dcterms:W3CDTF">2016-12-07T10:54:52Z</dcterms:modified>
</cp:coreProperties>
</file>