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heme/themeOverride6.xml" ContentType="application/vnd.openxmlformats-officedocument.themeOverride+xml"/>
  <Override PartName="/ppt/notesSlides/notesSlide10.xml" ContentType="application/vnd.openxmlformats-officedocument.presentationml.notesSlide+xml"/>
  <Override PartName="/ppt/theme/themeOverride7.xml" ContentType="application/vnd.openxmlformats-officedocument.themeOverride+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theme/themeOverride8.xml" ContentType="application/vnd.openxmlformats-officedocument.themeOverr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heme/themeOverride9.xml" ContentType="application/vnd.openxmlformats-officedocument.themeOverrid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theme/themeOverride10.xml" ContentType="application/vnd.openxmlformats-officedocument.themeOverride+xml"/>
  <Override PartName="/ppt/notesSlides/notesSlide18.xml" ContentType="application/vnd.openxmlformats-officedocument.presentationml.notesSlide+xml"/>
  <Override PartName="/ppt/theme/themeOverride11.xml" ContentType="application/vnd.openxmlformats-officedocument.themeOverride+xml"/>
  <Override PartName="/ppt/notesSlides/notesSlide19.xml" ContentType="application/vnd.openxmlformats-officedocument.presentationml.notesSlide+xml"/>
  <Override PartName="/ppt/theme/themeOverride12.xml" ContentType="application/vnd.openxmlformats-officedocument.themeOverride+xml"/>
  <Override PartName="/ppt/notesSlides/notesSlide20.xml" ContentType="application/vnd.openxmlformats-officedocument.presentationml.notesSlide+xml"/>
  <Override PartName="/ppt/theme/themeOverride13.xml" ContentType="application/vnd.openxmlformats-officedocument.themeOverride+xml"/>
  <Override PartName="/ppt/notesSlides/notesSlide21.xml" ContentType="application/vnd.openxmlformats-officedocument.presentationml.notesSlide+xml"/>
  <Override PartName="/ppt/theme/themeOverride14.xml" ContentType="application/vnd.openxmlformats-officedocument.themeOverride+xml"/>
  <Override PartName="/ppt/notesSlides/notesSlide22.xml" ContentType="application/vnd.openxmlformats-officedocument.presentationml.notesSlide+xml"/>
  <Override PartName="/ppt/theme/themeOverride15.xml" ContentType="application/vnd.openxmlformats-officedocument.themeOverride+xml"/>
  <Override PartName="/ppt/notesSlides/notesSlide23.xml" ContentType="application/vnd.openxmlformats-officedocument.presentationml.notesSlide+xml"/>
  <Override PartName="/ppt/theme/themeOverride16.xml" ContentType="application/vnd.openxmlformats-officedocument.themeOverride+xml"/>
  <Override PartName="/ppt/notesSlides/notesSlide24.xml" ContentType="application/vnd.openxmlformats-officedocument.presentationml.notesSlide+xml"/>
  <Override PartName="/ppt/theme/themeOverride17.xml" ContentType="application/vnd.openxmlformats-officedocument.themeOverride+xml"/>
  <Override PartName="/ppt/notesSlides/notesSlide25.xml" ContentType="application/vnd.openxmlformats-officedocument.presentationml.notesSlide+xml"/>
  <Override PartName="/ppt/theme/themeOverride18.xml" ContentType="application/vnd.openxmlformats-officedocument.themeOverride+xml"/>
  <Override PartName="/ppt/tags/tag9.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514" r:id="rId2"/>
    <p:sldId id="479" r:id="rId3"/>
    <p:sldId id="395" r:id="rId4"/>
    <p:sldId id="500" r:id="rId5"/>
    <p:sldId id="522" r:id="rId6"/>
    <p:sldId id="521" r:id="rId7"/>
    <p:sldId id="396" r:id="rId8"/>
    <p:sldId id="517" r:id="rId9"/>
    <p:sldId id="515" r:id="rId10"/>
    <p:sldId id="511" r:id="rId11"/>
    <p:sldId id="397" r:id="rId12"/>
    <p:sldId id="520" r:id="rId13"/>
    <p:sldId id="506" r:id="rId14"/>
    <p:sldId id="518" r:id="rId15"/>
    <p:sldId id="398" r:id="rId16"/>
    <p:sldId id="516" r:id="rId17"/>
    <p:sldId id="519" r:id="rId18"/>
    <p:sldId id="489" r:id="rId19"/>
    <p:sldId id="503" r:id="rId20"/>
    <p:sldId id="504" r:id="rId21"/>
    <p:sldId id="523" r:id="rId22"/>
    <p:sldId id="505" r:id="rId23"/>
    <p:sldId id="507" r:id="rId24"/>
    <p:sldId id="509" r:id="rId25"/>
    <p:sldId id="510" r:id="rId26"/>
    <p:sldId id="341" r:id="rId27"/>
  </p:sldIdLst>
  <p:sldSz cx="9144000" cy="5143500" type="screen16x9"/>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2" pos="431" userDrawn="1">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8E9B"/>
    <a:srgbClr val="823E16"/>
    <a:srgbClr val="333333"/>
    <a:srgbClr val="0C233A"/>
    <a:srgbClr val="262F38"/>
    <a:srgbClr val="D95B4F"/>
    <a:srgbClr val="2F89D8"/>
    <a:srgbClr val="2E3D54"/>
    <a:srgbClr val="E6E6E6"/>
    <a:srgbClr val="C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autoAdjust="0"/>
    <p:restoredTop sz="93083" autoAdjust="0"/>
  </p:normalViewPr>
  <p:slideViewPr>
    <p:cSldViewPr>
      <p:cViewPr varScale="1">
        <p:scale>
          <a:sx n="140" d="100"/>
          <a:sy n="140" d="100"/>
        </p:scale>
        <p:origin x="324" y="102"/>
      </p:cViewPr>
      <p:guideLst>
        <p:guide pos="431"/>
        <p:guide orient="horz" pos="162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2017/10/6</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2172879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2202851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335186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3719730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129833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1259208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3634383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2235107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2267436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363567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2182648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3729042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3187088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1074669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2118605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3078758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2874582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818761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2563528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1543520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16923437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2786758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2156980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38059136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26</a:t>
            </a:fld>
            <a:endParaRPr lang="zh-CN" altLang="en-US"/>
          </a:p>
        </p:txBody>
      </p:sp>
    </p:spTree>
    <p:extLst>
      <p:ext uri="{BB962C8B-B14F-4D97-AF65-F5344CB8AC3E}">
        <p14:creationId xmlns:p14="http://schemas.microsoft.com/office/powerpoint/2010/main" val="33842882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300140"/>
      </p:ext>
    </p:extLst>
  </p:cSld>
  <p:clrMapOvr>
    <a:masterClrMapping/>
  </p:clrMapOvr>
  <p:extLst mod="1">
    <p:ext uri="{DCECCB84-F9BA-43D5-87BE-67443E8EF086}">
      <p15:sldGuideLst xmlns:p15="http://schemas.microsoft.com/office/powerpoint/2012/main">
        <p15:guide id="1" orient="horz" pos="1620">
          <p15:clr>
            <a:srgbClr val="FBAE40"/>
          </p15:clr>
        </p15:guide>
        <p15:guide id="2" pos="4967">
          <p15:clr>
            <a:srgbClr val="FBAE40"/>
          </p15:clr>
        </p15:guide>
        <p15:guide id="3" orient="horz" pos="2160">
          <p15:clr>
            <a:srgbClr val="FBAE40"/>
          </p15:clr>
        </p15:guide>
        <p15:guide id="4" pos="662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03352147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203312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7" r:id="rId3"/>
    <p:sldLayoutId id="2147483658" r:id="rId4"/>
    <p:sldLayoutId id="2147483659" r:id="rId5"/>
  </p:sldLayoutIdLst>
  <mc:AlternateContent xmlns:mc="http://schemas.openxmlformats.org/markup-compatibility/2006" xmlns:p14="http://schemas.microsoft.com/office/powerpoint/2010/main">
    <mc:Choice Requires="p14">
      <p:transition p14:dur="10" advTm="0"/>
    </mc:Choice>
    <mc:Fallback xmlns="">
      <p:transition advTm="0"/>
    </mc:Fallback>
  </mc:AlternateContent>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jpg"/><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16.jpg"/><Relationship Id="rId2" Type="http://schemas.openxmlformats.org/officeDocument/2006/relationships/slideLayout" Target="../slideLayouts/slideLayout2.xml"/><Relationship Id="rId1" Type="http://schemas.openxmlformats.org/officeDocument/2006/relationships/themeOverride" Target="../theme/themeOverride11.xml"/><Relationship Id="rId6" Type="http://schemas.openxmlformats.org/officeDocument/2006/relationships/image" Target="../media/image15.jpeg"/><Relationship Id="rId5" Type="http://schemas.openxmlformats.org/officeDocument/2006/relationships/image" Target="../media/image14.jpg"/><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1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hemeOverride" Target="../theme/themeOverride1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hemeOverride" Target="../theme/themeOverride18.xml"/><Relationship Id="rId5" Type="http://schemas.openxmlformats.org/officeDocument/2006/relationships/image" Target="../media/image4.jpg"/><Relationship Id="rId4"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震撼呐喊节奏空旷.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9310934" y="-1676722"/>
            <a:ext cx="609600" cy="609600"/>
          </a:xfrm>
          <a:prstGeom prst="rect">
            <a:avLst/>
          </a:prstGeom>
        </p:spPr>
      </p:pic>
      <p:sp>
        <p:nvSpPr>
          <p:cNvPr id="41" name="矩形 40">
            <a:extLst>
              <a:ext uri="{FF2B5EF4-FFF2-40B4-BE49-F238E27FC236}">
                <a16:creationId xmlns:a16="http://schemas.microsoft.com/office/drawing/2014/main" xmlns="" id="{09CB35A1-5092-4E6F-AE9C-36F3EE20805E}"/>
              </a:ext>
            </a:extLst>
          </p:cNvPr>
          <p:cNvSpPr/>
          <p:nvPr/>
        </p:nvSpPr>
        <p:spPr>
          <a:xfrm>
            <a:off x="4293613" y="785875"/>
            <a:ext cx="3950795" cy="707886"/>
          </a:xfrm>
          <a:prstGeom prst="rect">
            <a:avLst/>
          </a:prstGeom>
        </p:spPr>
        <p:txBody>
          <a:bodyPr wrap="square">
            <a:spAutoFit/>
          </a:bodyPr>
          <a:lstStyle/>
          <a:p>
            <a:pPr algn="ctr" defTabSz="914400"/>
            <a:r>
              <a:rPr lang="zh-CN" altLang="en-US" sz="4000" b="1" dirty="0">
                <a:solidFill>
                  <a:srgbClr val="128E9B"/>
                </a:solidFill>
                <a:latin typeface="+mn-lt"/>
                <a:ea typeface="+mn-ea"/>
                <a:cs typeface="+mn-ea"/>
                <a:sym typeface="+mn-lt"/>
              </a:rPr>
              <a:t>招商</a:t>
            </a:r>
            <a:r>
              <a:rPr lang="en-US" altLang="zh-CN" sz="4000" b="1" dirty="0">
                <a:solidFill>
                  <a:srgbClr val="128E9B"/>
                </a:solidFill>
                <a:latin typeface="+mn-lt"/>
                <a:ea typeface="+mn-ea"/>
                <a:cs typeface="+mn-ea"/>
                <a:sym typeface="+mn-lt"/>
              </a:rPr>
              <a:t>/</a:t>
            </a:r>
            <a:r>
              <a:rPr lang="zh-CN" altLang="en-US" sz="4000" b="1" dirty="0">
                <a:solidFill>
                  <a:srgbClr val="128E9B"/>
                </a:solidFill>
                <a:latin typeface="+mn-lt"/>
                <a:ea typeface="+mn-ea"/>
                <a:cs typeface="+mn-ea"/>
                <a:sym typeface="+mn-lt"/>
              </a:rPr>
              <a:t>商业计划书</a:t>
            </a:r>
            <a:endParaRPr lang="en-US" altLang="zh-CN" sz="4000" b="1" dirty="0">
              <a:solidFill>
                <a:srgbClr val="128E9B"/>
              </a:solidFill>
              <a:latin typeface="+mn-lt"/>
              <a:ea typeface="+mn-ea"/>
              <a:cs typeface="+mn-ea"/>
              <a:sym typeface="+mn-lt"/>
            </a:endParaRPr>
          </a:p>
        </p:txBody>
      </p:sp>
      <p:sp>
        <p:nvSpPr>
          <p:cNvPr id="42" name="矩形 41">
            <a:extLst>
              <a:ext uri="{FF2B5EF4-FFF2-40B4-BE49-F238E27FC236}">
                <a16:creationId xmlns:a16="http://schemas.microsoft.com/office/drawing/2014/main" xmlns="" id="{6C6494CD-9DDB-4101-A3AA-AC077A2BF069}"/>
              </a:ext>
            </a:extLst>
          </p:cNvPr>
          <p:cNvSpPr/>
          <p:nvPr/>
        </p:nvSpPr>
        <p:spPr>
          <a:xfrm>
            <a:off x="3851920" y="1390137"/>
            <a:ext cx="4671666" cy="461665"/>
          </a:xfrm>
          <a:prstGeom prst="rect">
            <a:avLst/>
          </a:prstGeom>
        </p:spPr>
        <p:txBody>
          <a:bodyPr wrap="square">
            <a:spAutoFit/>
          </a:bodyPr>
          <a:lstStyle/>
          <a:p>
            <a:pPr algn="ctr" defTabSz="914400"/>
            <a:r>
              <a:rPr lang="en-US" altLang="zh-CN" sz="2300" dirty="0">
                <a:latin typeface="+mn-lt"/>
                <a:ea typeface="+mn-ea"/>
                <a:cs typeface="+mn-ea"/>
                <a:sym typeface="+mn-lt"/>
              </a:rPr>
              <a:t>BUSINESS PRESENTATION</a:t>
            </a:r>
            <a:endParaRPr lang="id-ID" altLang="zh-CN" sz="2300" dirty="0">
              <a:latin typeface="+mn-lt"/>
              <a:ea typeface="+mn-ea"/>
              <a:cs typeface="+mn-ea"/>
              <a:sym typeface="+mn-lt"/>
            </a:endParaRPr>
          </a:p>
        </p:txBody>
      </p:sp>
      <p:sp>
        <p:nvSpPr>
          <p:cNvPr id="43" name="TextBox 84">
            <a:extLst>
              <a:ext uri="{FF2B5EF4-FFF2-40B4-BE49-F238E27FC236}">
                <a16:creationId xmlns:a16="http://schemas.microsoft.com/office/drawing/2014/main" xmlns="" id="{A5B9380B-B7F3-4084-BB30-BAA479E43284}"/>
              </a:ext>
            </a:extLst>
          </p:cNvPr>
          <p:cNvSpPr txBox="1"/>
          <p:nvPr/>
        </p:nvSpPr>
        <p:spPr>
          <a:xfrm>
            <a:off x="4716016" y="1742257"/>
            <a:ext cx="3493264" cy="261610"/>
          </a:xfrm>
          <a:prstGeom prst="rect">
            <a:avLst/>
          </a:prstGeom>
          <a:noFill/>
        </p:spPr>
        <p:txBody>
          <a:bodyPr wrap="none" rtlCol="0">
            <a:spAutoFit/>
          </a:bodyPr>
          <a:lstStyle/>
          <a:p>
            <a:r>
              <a:rPr lang="zh-CN" altLang="en-US" sz="1100" dirty="0">
                <a:solidFill>
                  <a:schemeClr val="tx1">
                    <a:lumMod val="65000"/>
                    <a:lumOff val="35000"/>
                  </a:schemeClr>
                </a:solidFill>
                <a:latin typeface="+mn-lt"/>
                <a:ea typeface="+mn-ea"/>
                <a:cs typeface="+mn-ea"/>
                <a:sym typeface="+mn-lt"/>
              </a:rPr>
              <a:t>工作计划 </a:t>
            </a:r>
            <a:r>
              <a:rPr lang="en-US" altLang="zh-CN" sz="1100" dirty="0">
                <a:solidFill>
                  <a:schemeClr val="tx1">
                    <a:lumMod val="65000"/>
                    <a:lumOff val="35000"/>
                  </a:schemeClr>
                </a:solidFill>
                <a:latin typeface="+mn-lt"/>
                <a:ea typeface="+mn-ea"/>
                <a:cs typeface="+mn-ea"/>
                <a:sym typeface="+mn-lt"/>
              </a:rPr>
              <a:t>| </a:t>
            </a:r>
            <a:r>
              <a:rPr lang="zh-CN" altLang="en-US" sz="1100" dirty="0">
                <a:solidFill>
                  <a:schemeClr val="tx1">
                    <a:lumMod val="65000"/>
                    <a:lumOff val="35000"/>
                  </a:schemeClr>
                </a:solidFill>
                <a:latin typeface="+mn-lt"/>
                <a:ea typeface="+mn-ea"/>
                <a:cs typeface="+mn-ea"/>
                <a:sym typeface="+mn-lt"/>
              </a:rPr>
              <a:t>销售报告 </a:t>
            </a:r>
            <a:r>
              <a:rPr lang="en-US" altLang="zh-CN" sz="1100" dirty="0">
                <a:solidFill>
                  <a:schemeClr val="tx1">
                    <a:lumMod val="65000"/>
                    <a:lumOff val="35000"/>
                  </a:schemeClr>
                </a:solidFill>
                <a:latin typeface="+mn-lt"/>
                <a:ea typeface="+mn-ea"/>
                <a:cs typeface="+mn-ea"/>
                <a:sym typeface="+mn-lt"/>
              </a:rPr>
              <a:t>| </a:t>
            </a:r>
            <a:r>
              <a:rPr lang="zh-CN" altLang="en-US" sz="1100" dirty="0">
                <a:solidFill>
                  <a:schemeClr val="tx1">
                    <a:lumMod val="65000"/>
                    <a:lumOff val="35000"/>
                  </a:schemeClr>
                </a:solidFill>
                <a:latin typeface="+mn-lt"/>
                <a:ea typeface="+mn-ea"/>
                <a:cs typeface="+mn-ea"/>
                <a:sym typeface="+mn-lt"/>
              </a:rPr>
              <a:t>总结报告 </a:t>
            </a:r>
            <a:r>
              <a:rPr lang="en-US" altLang="zh-CN" sz="1100" dirty="0">
                <a:solidFill>
                  <a:schemeClr val="tx1">
                    <a:lumMod val="65000"/>
                    <a:lumOff val="35000"/>
                  </a:schemeClr>
                </a:solidFill>
                <a:latin typeface="+mn-lt"/>
                <a:ea typeface="+mn-ea"/>
                <a:cs typeface="+mn-ea"/>
                <a:sym typeface="+mn-lt"/>
              </a:rPr>
              <a:t>| </a:t>
            </a:r>
            <a:r>
              <a:rPr lang="zh-CN" altLang="en-US" sz="1100" dirty="0">
                <a:solidFill>
                  <a:schemeClr val="tx1">
                    <a:lumMod val="65000"/>
                    <a:lumOff val="35000"/>
                  </a:schemeClr>
                </a:solidFill>
                <a:latin typeface="+mn-lt"/>
                <a:ea typeface="+mn-ea"/>
                <a:cs typeface="+mn-ea"/>
                <a:sym typeface="+mn-lt"/>
              </a:rPr>
              <a:t>项目提案 </a:t>
            </a:r>
            <a:r>
              <a:rPr lang="en-US" altLang="zh-CN" sz="1100" dirty="0">
                <a:solidFill>
                  <a:schemeClr val="tx1">
                    <a:lumMod val="65000"/>
                    <a:lumOff val="35000"/>
                  </a:schemeClr>
                </a:solidFill>
                <a:latin typeface="+mn-lt"/>
                <a:ea typeface="+mn-ea"/>
                <a:cs typeface="+mn-ea"/>
                <a:sym typeface="+mn-lt"/>
              </a:rPr>
              <a:t>| </a:t>
            </a:r>
            <a:r>
              <a:rPr lang="zh-CN" altLang="en-US" sz="1100" dirty="0">
                <a:solidFill>
                  <a:schemeClr val="tx1">
                    <a:lumMod val="65000"/>
                    <a:lumOff val="35000"/>
                  </a:schemeClr>
                </a:solidFill>
                <a:latin typeface="+mn-lt"/>
                <a:ea typeface="+mn-ea"/>
                <a:cs typeface="+mn-ea"/>
                <a:sym typeface="+mn-lt"/>
              </a:rPr>
              <a:t>公司介绍</a:t>
            </a:r>
          </a:p>
        </p:txBody>
      </p:sp>
      <p:sp>
        <p:nvSpPr>
          <p:cNvPr id="47" name="Freeform 6">
            <a:extLst>
              <a:ext uri="{FF2B5EF4-FFF2-40B4-BE49-F238E27FC236}">
                <a16:creationId xmlns:a16="http://schemas.microsoft.com/office/drawing/2014/main" xmlns="" id="{49184314-BDD5-4B12-8BA0-C51681778625}"/>
              </a:ext>
            </a:extLst>
          </p:cNvPr>
          <p:cNvSpPr>
            <a:spLocks/>
          </p:cNvSpPr>
          <p:nvPr/>
        </p:nvSpPr>
        <p:spPr bwMode="auto">
          <a:xfrm>
            <a:off x="3077704" y="2218152"/>
            <a:ext cx="6066296" cy="1062020"/>
          </a:xfrm>
          <a:custGeom>
            <a:avLst/>
            <a:gdLst>
              <a:gd name="T0" fmla="*/ 0 w 1278"/>
              <a:gd name="T1" fmla="*/ 0 h 560"/>
              <a:gd name="T2" fmla="*/ 1278 w 1278"/>
              <a:gd name="T3" fmla="*/ 504 h 560"/>
              <a:gd name="T4" fmla="*/ 1278 w 1278"/>
              <a:gd name="T5" fmla="*/ 127 h 560"/>
              <a:gd name="T6" fmla="*/ 0 w 1278"/>
              <a:gd name="T7" fmla="*/ 0 h 560"/>
            </a:gdLst>
            <a:ahLst/>
            <a:cxnLst>
              <a:cxn ang="0">
                <a:pos x="T0" y="T1"/>
              </a:cxn>
              <a:cxn ang="0">
                <a:pos x="T2" y="T3"/>
              </a:cxn>
              <a:cxn ang="0">
                <a:pos x="T4" y="T5"/>
              </a:cxn>
              <a:cxn ang="0">
                <a:pos x="T6" y="T7"/>
              </a:cxn>
            </a:cxnLst>
            <a:rect l="0" t="0" r="r" b="b"/>
            <a:pathLst>
              <a:path w="1278" h="560">
                <a:moveTo>
                  <a:pt x="0" y="0"/>
                </a:moveTo>
                <a:cubicBezTo>
                  <a:pt x="339" y="303"/>
                  <a:pt x="782" y="560"/>
                  <a:pt x="1278" y="504"/>
                </a:cubicBezTo>
                <a:cubicBezTo>
                  <a:pt x="1278" y="127"/>
                  <a:pt x="1278" y="127"/>
                  <a:pt x="1278" y="127"/>
                </a:cubicBezTo>
                <a:cubicBezTo>
                  <a:pt x="735" y="413"/>
                  <a:pt x="0" y="0"/>
                  <a:pt x="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7">
            <a:extLst>
              <a:ext uri="{FF2B5EF4-FFF2-40B4-BE49-F238E27FC236}">
                <a16:creationId xmlns:a16="http://schemas.microsoft.com/office/drawing/2014/main" xmlns="" id="{B33F7DBA-BF36-40D2-9085-0E18754B1FD0}"/>
              </a:ext>
            </a:extLst>
          </p:cNvPr>
          <p:cNvSpPr>
            <a:spLocks/>
          </p:cNvSpPr>
          <p:nvPr/>
        </p:nvSpPr>
        <p:spPr bwMode="auto">
          <a:xfrm>
            <a:off x="4572000" y="2013425"/>
            <a:ext cx="4572000" cy="693695"/>
          </a:xfrm>
          <a:custGeom>
            <a:avLst/>
            <a:gdLst>
              <a:gd name="T0" fmla="*/ 0 w 963"/>
              <a:gd name="T1" fmla="*/ 206 h 366"/>
              <a:gd name="T2" fmla="*/ 963 w 963"/>
              <a:gd name="T3" fmla="*/ 199 h 366"/>
              <a:gd name="T4" fmla="*/ 963 w 963"/>
              <a:gd name="T5" fmla="*/ 0 h 366"/>
              <a:gd name="T6" fmla="*/ 0 w 963"/>
              <a:gd name="T7" fmla="*/ 206 h 366"/>
            </a:gdLst>
            <a:ahLst/>
            <a:cxnLst>
              <a:cxn ang="0">
                <a:pos x="T0" y="T1"/>
              </a:cxn>
              <a:cxn ang="0">
                <a:pos x="T2" y="T3"/>
              </a:cxn>
              <a:cxn ang="0">
                <a:pos x="T4" y="T5"/>
              </a:cxn>
              <a:cxn ang="0">
                <a:pos x="T6" y="T7"/>
              </a:cxn>
            </a:cxnLst>
            <a:rect l="0" t="0" r="r" b="b"/>
            <a:pathLst>
              <a:path w="963" h="366">
                <a:moveTo>
                  <a:pt x="0" y="206"/>
                </a:moveTo>
                <a:cubicBezTo>
                  <a:pt x="264" y="294"/>
                  <a:pt x="646" y="366"/>
                  <a:pt x="963" y="199"/>
                </a:cubicBezTo>
                <a:cubicBezTo>
                  <a:pt x="963" y="0"/>
                  <a:pt x="963" y="0"/>
                  <a:pt x="963" y="0"/>
                </a:cubicBezTo>
                <a:cubicBezTo>
                  <a:pt x="559" y="307"/>
                  <a:pt x="0" y="206"/>
                  <a:pt x="0" y="20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8">
            <a:extLst>
              <a:ext uri="{FF2B5EF4-FFF2-40B4-BE49-F238E27FC236}">
                <a16:creationId xmlns:a16="http://schemas.microsoft.com/office/drawing/2014/main" xmlns="" id="{F3D9DE66-475B-472E-A3A2-CAFFD9295CB3}"/>
              </a:ext>
            </a:extLst>
          </p:cNvPr>
          <p:cNvSpPr>
            <a:spLocks/>
          </p:cNvSpPr>
          <p:nvPr/>
        </p:nvSpPr>
        <p:spPr bwMode="auto">
          <a:xfrm>
            <a:off x="0" y="843558"/>
            <a:ext cx="9143999" cy="2429302"/>
          </a:xfrm>
          <a:custGeom>
            <a:avLst/>
            <a:gdLst>
              <a:gd name="T0" fmla="*/ 0 w 1926"/>
              <a:gd name="T1" fmla="*/ 0 h 1281"/>
              <a:gd name="T2" fmla="*/ 0 w 1926"/>
              <a:gd name="T3" fmla="*/ 243 h 1281"/>
              <a:gd name="T4" fmla="*/ 0 w 1926"/>
              <a:gd name="T5" fmla="*/ 243 h 1281"/>
              <a:gd name="T6" fmla="*/ 1 w 1926"/>
              <a:gd name="T7" fmla="*/ 244 h 1281"/>
              <a:gd name="T8" fmla="*/ 1 w 1926"/>
              <a:gd name="T9" fmla="*/ 244 h 1281"/>
              <a:gd name="T10" fmla="*/ 2 w 1926"/>
              <a:gd name="T11" fmla="*/ 245 h 1281"/>
              <a:gd name="T12" fmla="*/ 2 w 1926"/>
              <a:gd name="T13" fmla="*/ 245 h 1281"/>
              <a:gd name="T14" fmla="*/ 2 w 1926"/>
              <a:gd name="T15" fmla="*/ 246 h 1281"/>
              <a:gd name="T16" fmla="*/ 3 w 1926"/>
              <a:gd name="T17" fmla="*/ 246 h 1281"/>
              <a:gd name="T18" fmla="*/ 3 w 1926"/>
              <a:gd name="T19" fmla="*/ 247 h 1281"/>
              <a:gd name="T20" fmla="*/ 3 w 1926"/>
              <a:gd name="T21" fmla="*/ 247 h 1281"/>
              <a:gd name="T22" fmla="*/ 4 w 1926"/>
              <a:gd name="T23" fmla="*/ 248 h 1281"/>
              <a:gd name="T24" fmla="*/ 1761 w 1926"/>
              <a:gd name="T25" fmla="*/ 1281 h 1281"/>
              <a:gd name="T26" fmla="*/ 1761 w 1926"/>
              <a:gd name="T27" fmla="*/ 1281 h 1281"/>
              <a:gd name="T28" fmla="*/ 1761 w 1926"/>
              <a:gd name="T29" fmla="*/ 1281 h 1281"/>
              <a:gd name="T30" fmla="*/ 1926 w 1926"/>
              <a:gd name="T31" fmla="*/ 1272 h 1281"/>
              <a:gd name="T32" fmla="*/ 1926 w 1926"/>
              <a:gd name="T33" fmla="*/ 1272 h 1281"/>
              <a:gd name="T34" fmla="*/ 1788 w 1926"/>
              <a:gd name="T35" fmla="*/ 1279 h 1281"/>
              <a:gd name="T36" fmla="*/ 0 w 1926"/>
              <a:gd name="T37" fmla="*/ 0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6" h="1281">
                <a:moveTo>
                  <a:pt x="0" y="0"/>
                </a:moveTo>
                <a:cubicBezTo>
                  <a:pt x="0" y="243"/>
                  <a:pt x="0" y="243"/>
                  <a:pt x="0" y="243"/>
                </a:cubicBezTo>
                <a:cubicBezTo>
                  <a:pt x="0" y="243"/>
                  <a:pt x="0" y="243"/>
                  <a:pt x="0" y="243"/>
                </a:cubicBezTo>
                <a:cubicBezTo>
                  <a:pt x="1" y="243"/>
                  <a:pt x="1" y="243"/>
                  <a:pt x="1" y="244"/>
                </a:cubicBezTo>
                <a:cubicBezTo>
                  <a:pt x="1" y="244"/>
                  <a:pt x="1" y="244"/>
                  <a:pt x="1" y="244"/>
                </a:cubicBezTo>
                <a:cubicBezTo>
                  <a:pt x="1" y="244"/>
                  <a:pt x="2" y="245"/>
                  <a:pt x="2" y="245"/>
                </a:cubicBezTo>
                <a:cubicBezTo>
                  <a:pt x="2" y="245"/>
                  <a:pt x="2" y="245"/>
                  <a:pt x="2" y="245"/>
                </a:cubicBezTo>
                <a:cubicBezTo>
                  <a:pt x="2" y="245"/>
                  <a:pt x="2" y="246"/>
                  <a:pt x="2" y="246"/>
                </a:cubicBezTo>
                <a:cubicBezTo>
                  <a:pt x="2" y="246"/>
                  <a:pt x="3" y="246"/>
                  <a:pt x="3" y="246"/>
                </a:cubicBezTo>
                <a:cubicBezTo>
                  <a:pt x="3" y="246"/>
                  <a:pt x="3" y="247"/>
                  <a:pt x="3" y="247"/>
                </a:cubicBezTo>
                <a:cubicBezTo>
                  <a:pt x="3" y="247"/>
                  <a:pt x="3" y="247"/>
                  <a:pt x="3" y="247"/>
                </a:cubicBezTo>
                <a:cubicBezTo>
                  <a:pt x="4" y="247"/>
                  <a:pt x="4" y="247"/>
                  <a:pt x="4" y="248"/>
                </a:cubicBezTo>
                <a:cubicBezTo>
                  <a:pt x="234" y="566"/>
                  <a:pt x="923" y="1281"/>
                  <a:pt x="1761" y="1281"/>
                </a:cubicBezTo>
                <a:cubicBezTo>
                  <a:pt x="1761" y="1281"/>
                  <a:pt x="1761" y="1281"/>
                  <a:pt x="1761" y="1281"/>
                </a:cubicBezTo>
                <a:cubicBezTo>
                  <a:pt x="1761" y="1281"/>
                  <a:pt x="1761" y="1281"/>
                  <a:pt x="1761" y="1281"/>
                </a:cubicBezTo>
                <a:cubicBezTo>
                  <a:pt x="1816" y="1281"/>
                  <a:pt x="1871" y="1278"/>
                  <a:pt x="1926" y="1272"/>
                </a:cubicBezTo>
                <a:cubicBezTo>
                  <a:pt x="1926" y="1272"/>
                  <a:pt x="1926" y="1272"/>
                  <a:pt x="1926" y="1272"/>
                </a:cubicBezTo>
                <a:cubicBezTo>
                  <a:pt x="1880" y="1277"/>
                  <a:pt x="1833" y="1279"/>
                  <a:pt x="1788" y="1279"/>
                </a:cubicBezTo>
                <a:cubicBezTo>
                  <a:pt x="882" y="1279"/>
                  <a:pt x="178" y="277"/>
                  <a:pt x="0"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9">
            <a:extLst>
              <a:ext uri="{FF2B5EF4-FFF2-40B4-BE49-F238E27FC236}">
                <a16:creationId xmlns:a16="http://schemas.microsoft.com/office/drawing/2014/main" xmlns="" id="{05F10C56-663D-42BE-8F35-D38E5A1CF50C}"/>
              </a:ext>
            </a:extLst>
          </p:cNvPr>
          <p:cNvSpPr>
            <a:spLocks noEditPoints="1"/>
          </p:cNvSpPr>
          <p:nvPr/>
        </p:nvSpPr>
        <p:spPr bwMode="auto">
          <a:xfrm>
            <a:off x="0" y="1304193"/>
            <a:ext cx="9143999" cy="1968667"/>
          </a:xfrm>
          <a:custGeom>
            <a:avLst/>
            <a:gdLst>
              <a:gd name="T0" fmla="*/ 1761 w 1926"/>
              <a:gd name="T1" fmla="*/ 1038 h 1038"/>
              <a:gd name="T2" fmla="*/ 1761 w 1926"/>
              <a:gd name="T3" fmla="*/ 1038 h 1038"/>
              <a:gd name="T4" fmla="*/ 1761 w 1926"/>
              <a:gd name="T5" fmla="*/ 1038 h 1038"/>
              <a:gd name="T6" fmla="*/ 1761 w 1926"/>
              <a:gd name="T7" fmla="*/ 1038 h 1038"/>
              <a:gd name="T8" fmla="*/ 1926 w 1926"/>
              <a:gd name="T9" fmla="*/ 1029 h 1038"/>
              <a:gd name="T10" fmla="*/ 1761 w 1926"/>
              <a:gd name="T11" fmla="*/ 1038 h 1038"/>
              <a:gd name="T12" fmla="*/ 1926 w 1926"/>
              <a:gd name="T13" fmla="*/ 1029 h 1038"/>
              <a:gd name="T14" fmla="*/ 3 w 1926"/>
              <a:gd name="T15" fmla="*/ 4 h 1038"/>
              <a:gd name="T16" fmla="*/ 4 w 1926"/>
              <a:gd name="T17" fmla="*/ 5 h 1038"/>
              <a:gd name="T18" fmla="*/ 3 w 1926"/>
              <a:gd name="T19" fmla="*/ 4 h 1038"/>
              <a:gd name="T20" fmla="*/ 3 w 1926"/>
              <a:gd name="T21" fmla="*/ 3 h 1038"/>
              <a:gd name="T22" fmla="*/ 3 w 1926"/>
              <a:gd name="T23" fmla="*/ 4 h 1038"/>
              <a:gd name="T24" fmla="*/ 3 w 1926"/>
              <a:gd name="T25" fmla="*/ 3 h 1038"/>
              <a:gd name="T26" fmla="*/ 2 w 1926"/>
              <a:gd name="T27" fmla="*/ 2 h 1038"/>
              <a:gd name="T28" fmla="*/ 2 w 1926"/>
              <a:gd name="T29" fmla="*/ 3 h 1038"/>
              <a:gd name="T30" fmla="*/ 2 w 1926"/>
              <a:gd name="T31" fmla="*/ 2 h 1038"/>
              <a:gd name="T32" fmla="*/ 1 w 1926"/>
              <a:gd name="T33" fmla="*/ 1 h 1038"/>
              <a:gd name="T34" fmla="*/ 2 w 1926"/>
              <a:gd name="T35" fmla="*/ 2 h 1038"/>
              <a:gd name="T36" fmla="*/ 1 w 1926"/>
              <a:gd name="T37" fmla="*/ 1 h 1038"/>
              <a:gd name="T38" fmla="*/ 0 w 1926"/>
              <a:gd name="T39" fmla="*/ 0 h 1038"/>
              <a:gd name="T40" fmla="*/ 1 w 1926"/>
              <a:gd name="T41" fmla="*/ 1 h 1038"/>
              <a:gd name="T42" fmla="*/ 0 w 1926"/>
              <a:gd name="T43"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6" h="1038">
                <a:moveTo>
                  <a:pt x="1761" y="1038"/>
                </a:moveTo>
                <a:cubicBezTo>
                  <a:pt x="1761" y="1038"/>
                  <a:pt x="1761" y="1038"/>
                  <a:pt x="1761" y="1038"/>
                </a:cubicBezTo>
                <a:cubicBezTo>
                  <a:pt x="1761" y="1038"/>
                  <a:pt x="1761" y="1038"/>
                  <a:pt x="1761" y="1038"/>
                </a:cubicBezTo>
                <a:cubicBezTo>
                  <a:pt x="1761" y="1038"/>
                  <a:pt x="1761" y="1038"/>
                  <a:pt x="1761" y="1038"/>
                </a:cubicBezTo>
                <a:moveTo>
                  <a:pt x="1926" y="1029"/>
                </a:moveTo>
                <a:cubicBezTo>
                  <a:pt x="1871" y="1035"/>
                  <a:pt x="1816" y="1038"/>
                  <a:pt x="1761" y="1038"/>
                </a:cubicBezTo>
                <a:cubicBezTo>
                  <a:pt x="1816" y="1038"/>
                  <a:pt x="1871" y="1035"/>
                  <a:pt x="1926" y="1029"/>
                </a:cubicBezTo>
                <a:moveTo>
                  <a:pt x="3" y="4"/>
                </a:moveTo>
                <a:cubicBezTo>
                  <a:pt x="4" y="4"/>
                  <a:pt x="4" y="4"/>
                  <a:pt x="4" y="5"/>
                </a:cubicBezTo>
                <a:cubicBezTo>
                  <a:pt x="4" y="4"/>
                  <a:pt x="4" y="4"/>
                  <a:pt x="3" y="4"/>
                </a:cubicBezTo>
                <a:moveTo>
                  <a:pt x="3" y="3"/>
                </a:moveTo>
                <a:cubicBezTo>
                  <a:pt x="3" y="3"/>
                  <a:pt x="3" y="4"/>
                  <a:pt x="3" y="4"/>
                </a:cubicBezTo>
                <a:cubicBezTo>
                  <a:pt x="3" y="4"/>
                  <a:pt x="3" y="3"/>
                  <a:pt x="3" y="3"/>
                </a:cubicBezTo>
                <a:moveTo>
                  <a:pt x="2" y="2"/>
                </a:moveTo>
                <a:cubicBezTo>
                  <a:pt x="2" y="2"/>
                  <a:pt x="2" y="3"/>
                  <a:pt x="2" y="3"/>
                </a:cubicBezTo>
                <a:cubicBezTo>
                  <a:pt x="2" y="3"/>
                  <a:pt x="2" y="2"/>
                  <a:pt x="2" y="2"/>
                </a:cubicBezTo>
                <a:moveTo>
                  <a:pt x="1" y="1"/>
                </a:moveTo>
                <a:cubicBezTo>
                  <a:pt x="1" y="1"/>
                  <a:pt x="2" y="2"/>
                  <a:pt x="2" y="2"/>
                </a:cubicBezTo>
                <a:cubicBezTo>
                  <a:pt x="2" y="2"/>
                  <a:pt x="1" y="1"/>
                  <a:pt x="1" y="1"/>
                </a:cubicBezTo>
                <a:moveTo>
                  <a:pt x="0" y="0"/>
                </a:moveTo>
                <a:cubicBezTo>
                  <a:pt x="1" y="0"/>
                  <a:pt x="1" y="0"/>
                  <a:pt x="1" y="1"/>
                </a:cubicBezTo>
                <a:cubicBezTo>
                  <a:pt x="1" y="0"/>
                  <a:pt x="1" y="0"/>
                  <a:pt x="0" y="0"/>
                </a:cubicBezTo>
              </a:path>
            </a:pathLst>
          </a:custGeom>
          <a:solidFill>
            <a:srgbClr val="6774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1">
            <a:extLst>
              <a:ext uri="{FF2B5EF4-FFF2-40B4-BE49-F238E27FC236}">
                <a16:creationId xmlns:a16="http://schemas.microsoft.com/office/drawing/2014/main" xmlns="" id="{26A0C2DB-26C4-418F-8719-4FEDFDE59E1F}"/>
              </a:ext>
            </a:extLst>
          </p:cNvPr>
          <p:cNvSpPr>
            <a:spLocks/>
          </p:cNvSpPr>
          <p:nvPr/>
        </p:nvSpPr>
        <p:spPr bwMode="auto">
          <a:xfrm>
            <a:off x="0" y="3843170"/>
            <a:ext cx="4964996" cy="881970"/>
          </a:xfrm>
          <a:custGeom>
            <a:avLst/>
            <a:gdLst>
              <a:gd name="T0" fmla="*/ 1046 w 1046"/>
              <a:gd name="T1" fmla="*/ 424 h 465"/>
              <a:gd name="T2" fmla="*/ 0 w 1046"/>
              <a:gd name="T3" fmla="*/ 0 h 465"/>
              <a:gd name="T4" fmla="*/ 0 w 1046"/>
              <a:gd name="T5" fmla="*/ 217 h 465"/>
              <a:gd name="T6" fmla="*/ 1046 w 1046"/>
              <a:gd name="T7" fmla="*/ 424 h 465"/>
            </a:gdLst>
            <a:ahLst/>
            <a:cxnLst>
              <a:cxn ang="0">
                <a:pos x="T0" y="T1"/>
              </a:cxn>
              <a:cxn ang="0">
                <a:pos x="T2" y="T3"/>
              </a:cxn>
              <a:cxn ang="0">
                <a:pos x="T4" y="T5"/>
              </a:cxn>
              <a:cxn ang="0">
                <a:pos x="T6" y="T7"/>
              </a:cxn>
            </a:cxnLst>
            <a:rect l="0" t="0" r="r" b="b"/>
            <a:pathLst>
              <a:path w="1046" h="465">
                <a:moveTo>
                  <a:pt x="1046" y="424"/>
                </a:moveTo>
                <a:cubicBezTo>
                  <a:pt x="530" y="370"/>
                  <a:pt x="129" y="97"/>
                  <a:pt x="0" y="0"/>
                </a:cubicBezTo>
                <a:cubicBezTo>
                  <a:pt x="0" y="217"/>
                  <a:pt x="0" y="217"/>
                  <a:pt x="0" y="217"/>
                </a:cubicBezTo>
                <a:cubicBezTo>
                  <a:pt x="503" y="465"/>
                  <a:pt x="1046" y="424"/>
                  <a:pt x="1046" y="42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53" name="图片占位符 5">
            <a:extLst>
              <a:ext uri="{FF2B5EF4-FFF2-40B4-BE49-F238E27FC236}">
                <a16:creationId xmlns:a16="http://schemas.microsoft.com/office/drawing/2014/main" xmlns="" id="{425D6871-8B4D-4BDF-AD20-362510400B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304193"/>
            <a:ext cx="9144000" cy="3343160"/>
          </a:xfrm>
          <a:custGeom>
            <a:avLst/>
            <a:gdLst>
              <a:gd name="connsiteX0" fmla="*/ 0 w 12191998"/>
              <a:gd name="connsiteY0" fmla="*/ 0 h 4457547"/>
              <a:gd name="connsiteX1" fmla="*/ 12191998 w 12191998"/>
              <a:gd name="connsiteY1" fmla="*/ 2601785 h 4457547"/>
              <a:gd name="connsiteX2" fmla="*/ 12191998 w 12191998"/>
              <a:gd name="connsiteY2" fmla="*/ 3534787 h 4457547"/>
              <a:gd name="connsiteX3" fmla="*/ 12191998 w 12191998"/>
              <a:gd name="connsiteY3" fmla="*/ 4354008 h 4457547"/>
              <a:gd name="connsiteX4" fmla="*/ 0 w 12191998"/>
              <a:gd name="connsiteY4" fmla="*/ 3163103 h 4457547"/>
              <a:gd name="connsiteX5" fmla="*/ 0 w 12191998"/>
              <a:gd name="connsiteY5" fmla="*/ 3162432 h 4457547"/>
              <a:gd name="connsiteX6" fmla="*/ 0 w 12191998"/>
              <a:gd name="connsiteY6" fmla="*/ 3157730 h 4457547"/>
              <a:gd name="connsiteX7" fmla="*/ 0 w 12191998"/>
              <a:gd name="connsiteY7" fmla="*/ 3144969 h 4457547"/>
              <a:gd name="connsiteX8" fmla="*/ 0 w 12191998"/>
              <a:gd name="connsiteY8" fmla="*/ 3120119 h 4457547"/>
              <a:gd name="connsiteX9" fmla="*/ 0 w 12191998"/>
              <a:gd name="connsiteY9" fmla="*/ 3119358 h 4457547"/>
              <a:gd name="connsiteX10" fmla="*/ 0 w 12191998"/>
              <a:gd name="connsiteY10" fmla="*/ 3114025 h 4457547"/>
              <a:gd name="connsiteX11" fmla="*/ 0 w 12191998"/>
              <a:gd name="connsiteY11" fmla="*/ 3099552 h 4457547"/>
              <a:gd name="connsiteX12" fmla="*/ 0 w 12191998"/>
              <a:gd name="connsiteY12" fmla="*/ 3071367 h 4457547"/>
              <a:gd name="connsiteX13" fmla="*/ 0 w 12191998"/>
              <a:gd name="connsiteY13" fmla="*/ 3024901 h 4457547"/>
              <a:gd name="connsiteX14" fmla="*/ 0 w 12191998"/>
              <a:gd name="connsiteY14" fmla="*/ 2955582 h 4457547"/>
              <a:gd name="connsiteX15" fmla="*/ 0 w 12191998"/>
              <a:gd name="connsiteY15" fmla="*/ 2910924 h 4457547"/>
              <a:gd name="connsiteX16" fmla="*/ 0 w 12191998"/>
              <a:gd name="connsiteY16" fmla="*/ 2858840 h 4457547"/>
              <a:gd name="connsiteX17" fmla="*/ 0 w 12191998"/>
              <a:gd name="connsiteY17" fmla="*/ 2798757 h 4457547"/>
              <a:gd name="connsiteX18" fmla="*/ 0 w 12191998"/>
              <a:gd name="connsiteY18" fmla="*/ 2730104 h 4457547"/>
              <a:gd name="connsiteX19" fmla="*/ 0 w 12191998"/>
              <a:gd name="connsiteY19" fmla="*/ 2652311 h 4457547"/>
              <a:gd name="connsiteX20" fmla="*/ 0 w 12191998"/>
              <a:gd name="connsiteY20" fmla="*/ 2564805 h 4457547"/>
              <a:gd name="connsiteX21" fmla="*/ 0 w 12191998"/>
              <a:gd name="connsiteY21" fmla="*/ 2467016 h 4457547"/>
              <a:gd name="connsiteX22" fmla="*/ 0 w 12191998"/>
              <a:gd name="connsiteY22" fmla="*/ 2358371 h 4457547"/>
              <a:gd name="connsiteX23" fmla="*/ 0 w 12191998"/>
              <a:gd name="connsiteY23" fmla="*/ 2238301 h 4457547"/>
              <a:gd name="connsiteX24" fmla="*/ 0 w 12191998"/>
              <a:gd name="connsiteY24" fmla="*/ 2106233 h 4457547"/>
              <a:gd name="connsiteX25" fmla="*/ 0 w 12191998"/>
              <a:gd name="connsiteY25" fmla="*/ 1961596 h 4457547"/>
              <a:gd name="connsiteX26" fmla="*/ 0 w 12191998"/>
              <a:gd name="connsiteY26" fmla="*/ 1803819 h 4457547"/>
              <a:gd name="connsiteX27" fmla="*/ 0 w 12191998"/>
              <a:gd name="connsiteY27" fmla="*/ 1632331 h 4457547"/>
              <a:gd name="connsiteX28" fmla="*/ 0 w 12191998"/>
              <a:gd name="connsiteY28" fmla="*/ 1446559 h 4457547"/>
              <a:gd name="connsiteX29" fmla="*/ 0 w 12191998"/>
              <a:gd name="connsiteY29" fmla="*/ 1245934 h 4457547"/>
              <a:gd name="connsiteX30" fmla="*/ 0 w 12191998"/>
              <a:gd name="connsiteY30" fmla="*/ 1029883 h 4457547"/>
              <a:gd name="connsiteX31" fmla="*/ 0 w 12191998"/>
              <a:gd name="connsiteY31" fmla="*/ 797836 h 4457547"/>
              <a:gd name="connsiteX32" fmla="*/ 0 w 12191998"/>
              <a:gd name="connsiteY32" fmla="*/ 549220 h 4457547"/>
              <a:gd name="connsiteX33" fmla="*/ 0 w 12191998"/>
              <a:gd name="connsiteY33" fmla="*/ 283466 h 44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191998" h="4457547">
                <a:moveTo>
                  <a:pt x="0" y="0"/>
                </a:moveTo>
                <a:cubicBezTo>
                  <a:pt x="1531913" y="849563"/>
                  <a:pt x="6399850" y="2864745"/>
                  <a:pt x="12191998" y="2601785"/>
                </a:cubicBezTo>
                <a:cubicBezTo>
                  <a:pt x="12191998" y="2601785"/>
                  <a:pt x="12191998" y="2601785"/>
                  <a:pt x="12191998" y="3534787"/>
                </a:cubicBezTo>
                <a:cubicBezTo>
                  <a:pt x="12191998" y="3534787"/>
                  <a:pt x="12191998" y="3534787"/>
                  <a:pt x="12191998" y="4354008"/>
                </a:cubicBezTo>
                <a:cubicBezTo>
                  <a:pt x="5545270" y="4829358"/>
                  <a:pt x="1114118" y="3534787"/>
                  <a:pt x="0" y="3163103"/>
                </a:cubicBezTo>
                <a:lnTo>
                  <a:pt x="0" y="3162432"/>
                </a:lnTo>
                <a:lnTo>
                  <a:pt x="0" y="3157730"/>
                </a:lnTo>
                <a:lnTo>
                  <a:pt x="0" y="3144969"/>
                </a:lnTo>
                <a:lnTo>
                  <a:pt x="0" y="3120119"/>
                </a:lnTo>
                <a:lnTo>
                  <a:pt x="0" y="3119358"/>
                </a:lnTo>
                <a:lnTo>
                  <a:pt x="0" y="3114025"/>
                </a:lnTo>
                <a:lnTo>
                  <a:pt x="0" y="3099552"/>
                </a:lnTo>
                <a:lnTo>
                  <a:pt x="0" y="3071367"/>
                </a:lnTo>
                <a:lnTo>
                  <a:pt x="0" y="3024901"/>
                </a:lnTo>
                <a:lnTo>
                  <a:pt x="0" y="2955582"/>
                </a:lnTo>
                <a:lnTo>
                  <a:pt x="0" y="2910924"/>
                </a:lnTo>
                <a:lnTo>
                  <a:pt x="0" y="2858840"/>
                </a:lnTo>
                <a:lnTo>
                  <a:pt x="0" y="2798757"/>
                </a:lnTo>
                <a:lnTo>
                  <a:pt x="0" y="2730104"/>
                </a:lnTo>
                <a:lnTo>
                  <a:pt x="0" y="2652311"/>
                </a:lnTo>
                <a:lnTo>
                  <a:pt x="0" y="2564805"/>
                </a:lnTo>
                <a:lnTo>
                  <a:pt x="0" y="2467016"/>
                </a:lnTo>
                <a:lnTo>
                  <a:pt x="0" y="2358371"/>
                </a:lnTo>
                <a:lnTo>
                  <a:pt x="0" y="2238301"/>
                </a:lnTo>
                <a:lnTo>
                  <a:pt x="0" y="2106233"/>
                </a:lnTo>
                <a:lnTo>
                  <a:pt x="0" y="1961596"/>
                </a:lnTo>
                <a:lnTo>
                  <a:pt x="0" y="1803819"/>
                </a:lnTo>
                <a:lnTo>
                  <a:pt x="0" y="1632331"/>
                </a:lnTo>
                <a:lnTo>
                  <a:pt x="0" y="1446559"/>
                </a:lnTo>
                <a:lnTo>
                  <a:pt x="0" y="1245934"/>
                </a:lnTo>
                <a:lnTo>
                  <a:pt x="0" y="1029883"/>
                </a:lnTo>
                <a:lnTo>
                  <a:pt x="0" y="797836"/>
                </a:lnTo>
                <a:lnTo>
                  <a:pt x="0" y="549220"/>
                </a:lnTo>
                <a:lnTo>
                  <a:pt x="0" y="283466"/>
                </a:lnTo>
                <a:close/>
              </a:path>
            </a:pathLst>
          </a:custGeom>
        </p:spPr>
      </p:pic>
    </p:spTree>
    <p:extLst>
      <p:ext uri="{BB962C8B-B14F-4D97-AF65-F5344CB8AC3E}">
        <p14:creationId xmlns:p14="http://schemas.microsoft.com/office/powerpoint/2010/main" val="409055081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
                                        </p:tgtEl>
                                      </p:cBhvr>
                                    </p:cmd>
                                  </p:childTnLst>
                                </p:cTn>
                              </p:par>
                              <p:par>
                                <p:cTn id="7" presetID="22" presetClass="entr" presetSubtype="8" fill="hold" nodeType="withEffect">
                                  <p:stCondLst>
                                    <p:cond delay="0"/>
                                  </p:stCondLst>
                                  <p:childTnLst>
                                    <p:set>
                                      <p:cBhvr>
                                        <p:cTn id="8" dur="1" fill="hold">
                                          <p:stCondLst>
                                            <p:cond delay="0"/>
                                          </p:stCondLst>
                                        </p:cTn>
                                        <p:tgtEl>
                                          <p:spTgt spid="53"/>
                                        </p:tgtEl>
                                        <p:attrNameLst>
                                          <p:attrName>style.visibility</p:attrName>
                                        </p:attrNameLst>
                                      </p:cBhvr>
                                      <p:to>
                                        <p:strVal val="visible"/>
                                      </p:to>
                                    </p:set>
                                    <p:animEffect transition="in" filter="wipe(left)">
                                      <p:cBhvr>
                                        <p:cTn id="9" dur="500"/>
                                        <p:tgtEl>
                                          <p:spTgt spid="53"/>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right)">
                                      <p:cBhvr>
                                        <p:cTn id="20" dur="500"/>
                                        <p:tgtEl>
                                          <p:spTgt spid="47"/>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right)">
                                      <p:cBhvr>
                                        <p:cTn id="23" dur="500"/>
                                        <p:tgtEl>
                                          <p:spTgt spid="48"/>
                                        </p:tgtEl>
                                      </p:cBhvr>
                                    </p:animEffect>
                                  </p:childTnLst>
                                </p:cTn>
                              </p:par>
                            </p:childTnLst>
                          </p:cTn>
                        </p:par>
                        <p:par>
                          <p:cTn id="24" fill="hold">
                            <p:stCondLst>
                              <p:cond delay="500"/>
                            </p:stCondLst>
                            <p:childTnLst>
                              <p:par>
                                <p:cTn id="25" presetID="5" presetClass="entr" presetSubtype="1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checkerboard(across)">
                                      <p:cBhvr>
                                        <p:cTn id="27" dur="500"/>
                                        <p:tgtEl>
                                          <p:spTgt spid="41"/>
                                        </p:tgtEl>
                                      </p:cBhvr>
                                    </p:animEffect>
                                  </p:childTnLst>
                                </p:cTn>
                              </p:par>
                            </p:childTnLst>
                          </p:cTn>
                        </p:par>
                        <p:par>
                          <p:cTn id="28" fill="hold">
                            <p:stCondLst>
                              <p:cond delay="1000"/>
                            </p:stCondLst>
                            <p:childTnLst>
                              <p:par>
                                <p:cTn id="29" presetID="53" presetClass="entr" presetSubtype="16"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1000"/>
                                        <p:tgtEl>
                                          <p:spTgt spid="43"/>
                                        </p:tgtEl>
                                      </p:cBhvr>
                                    </p:animEffect>
                                    <p:anim calcmode="lin" valueType="num">
                                      <p:cBhvr>
                                        <p:cTn id="37" dur="1000" fill="hold"/>
                                        <p:tgtEl>
                                          <p:spTgt spid="43"/>
                                        </p:tgtEl>
                                        <p:attrNameLst>
                                          <p:attrName>ppt_x</p:attrName>
                                        </p:attrNameLst>
                                      </p:cBhvr>
                                      <p:tavLst>
                                        <p:tav tm="0">
                                          <p:val>
                                            <p:strVal val="#ppt_x"/>
                                          </p:val>
                                        </p:tav>
                                        <p:tav tm="100000">
                                          <p:val>
                                            <p:strVal val="#ppt_x"/>
                                          </p:val>
                                        </p:tav>
                                      </p:tavLst>
                                    </p:anim>
                                    <p:anim calcmode="lin" valueType="num">
                                      <p:cBhvr>
                                        <p:cTn id="38"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remove" display="0">
                  <p:stCondLst>
                    <p:cond delay="indefinite"/>
                  </p:stCondLst>
                  <p:endCondLst>
                    <p:cond evt="onStopAudio" delay="0">
                      <p:tgtEl>
                        <p:sldTgt/>
                      </p:tgtEl>
                    </p:cond>
                  </p:endCondLst>
                </p:cTn>
                <p:tgtEl>
                  <p:spTgt spid="39"/>
                </p:tgtEl>
              </p:cMediaNode>
            </p:audio>
          </p:childTnLst>
        </p:cTn>
      </p:par>
    </p:tnLst>
    <p:bldLst>
      <p:bldP spid="41" grpId="0"/>
      <p:bldP spid="42" grpId="0"/>
      <p:bldP spid="43" grpId="0"/>
      <p:bldP spid="47" grpId="0" animBg="1"/>
      <p:bldP spid="48" grpId="0" animBg="1"/>
      <p:bldP spid="49" grpId="0" animBg="1"/>
      <p:bldP spid="5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AA0738CB-CD8B-4F8A-B7D5-A8CB85974EB0}"/>
              </a:ext>
            </a:extLst>
          </p:cNvPr>
          <p:cNvGrpSpPr/>
          <p:nvPr/>
        </p:nvGrpSpPr>
        <p:grpSpPr>
          <a:xfrm>
            <a:off x="5063108" y="1635646"/>
            <a:ext cx="3189194" cy="465199"/>
            <a:chOff x="2703130" y="1966341"/>
            <a:chExt cx="3189194" cy="465199"/>
          </a:xfrm>
        </p:grpSpPr>
        <p:grpSp>
          <p:nvGrpSpPr>
            <p:cNvPr id="12" name="Group 48"/>
            <p:cNvGrpSpPr/>
            <p:nvPr/>
          </p:nvGrpSpPr>
          <p:grpSpPr>
            <a:xfrm>
              <a:off x="2703130" y="1966341"/>
              <a:ext cx="460104" cy="460104"/>
              <a:chOff x="4806253" y="1988840"/>
              <a:chExt cx="613472" cy="613472"/>
            </a:xfrm>
          </p:grpSpPr>
          <p:sp>
            <p:nvSpPr>
              <p:cNvPr id="25" name="Oval 25"/>
              <p:cNvSpPr/>
              <p:nvPr/>
            </p:nvSpPr>
            <p:spPr>
              <a:xfrm>
                <a:off x="4806253" y="1988840"/>
                <a:ext cx="613472" cy="613472"/>
              </a:xfrm>
              <a:prstGeom prst="ellipse">
                <a:avLst/>
              </a:prstGeom>
              <a:solidFill>
                <a:schemeClr val="accent1">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26" name="Group 26"/>
              <p:cNvGrpSpPr>
                <a:grpSpLocks/>
              </p:cNvGrpSpPr>
              <p:nvPr/>
            </p:nvGrpSpPr>
            <p:grpSpPr bwMode="auto">
              <a:xfrm>
                <a:off x="4998751" y="2166682"/>
                <a:ext cx="228478" cy="223844"/>
                <a:chOff x="0" y="0"/>
                <a:chExt cx="581" cy="573"/>
              </a:xfrm>
              <a:solidFill>
                <a:schemeClr val="bg1"/>
              </a:solidFill>
            </p:grpSpPr>
            <p:sp>
              <p:nvSpPr>
                <p:cNvPr id="27" name="Freeform: Shape 27"/>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28" name="Freeform: Shape 28"/>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29" name="Freeform: Shape 29"/>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0" name="Freeform: Shape 30"/>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1" name="Freeform: Shape 31"/>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2" name="Freeform: Shape 32"/>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3" name="Freeform: Shape 33"/>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4" name="Freeform: Shape 34"/>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grpSp>
        </p:grpSp>
        <p:grpSp>
          <p:nvGrpSpPr>
            <p:cNvPr id="13" name="Group 38"/>
            <p:cNvGrpSpPr/>
            <p:nvPr/>
          </p:nvGrpSpPr>
          <p:grpSpPr>
            <a:xfrm>
              <a:off x="3262465" y="2007092"/>
              <a:ext cx="2629859" cy="424448"/>
              <a:chOff x="5505845" y="1952090"/>
              <a:chExt cx="3506479" cy="565931"/>
            </a:xfrm>
          </p:grpSpPr>
          <p:sp>
            <p:nvSpPr>
              <p:cNvPr id="23" name="TextBox 35"/>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dirty="0">
                    <a:solidFill>
                      <a:schemeClr val="accent1"/>
                    </a:solidFill>
                    <a:latin typeface="+mn-lt"/>
                    <a:ea typeface="+mn-ea"/>
                    <a:cs typeface="+mn-ea"/>
                    <a:sym typeface="+mn-lt"/>
                  </a:rPr>
                  <a:t>公司介绍</a:t>
                </a:r>
              </a:p>
            </p:txBody>
          </p:sp>
          <p:sp>
            <p:nvSpPr>
              <p:cNvPr id="24" name="TextBox 36"/>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dirty="0">
                    <a:solidFill>
                      <a:sysClr val="windowText" lastClr="000000"/>
                    </a:solidFill>
                    <a:latin typeface="+mn-lt"/>
                    <a:ea typeface="+mn-ea"/>
                    <a:cs typeface="+mn-ea"/>
                    <a:sym typeface="+mn-lt"/>
                  </a:rPr>
                  <a:t>此部分内容作为文字排版占位显示（建议使用主题字体）</a:t>
                </a:r>
              </a:p>
            </p:txBody>
          </p:sp>
        </p:grpSp>
      </p:grpSp>
      <p:grpSp>
        <p:nvGrpSpPr>
          <p:cNvPr id="6" name="组合 5">
            <a:extLst>
              <a:ext uri="{FF2B5EF4-FFF2-40B4-BE49-F238E27FC236}">
                <a16:creationId xmlns:a16="http://schemas.microsoft.com/office/drawing/2014/main" xmlns="" id="{8A50427D-206C-46A9-9B8F-46CB1DF0A582}"/>
              </a:ext>
            </a:extLst>
          </p:cNvPr>
          <p:cNvGrpSpPr/>
          <p:nvPr/>
        </p:nvGrpSpPr>
        <p:grpSpPr>
          <a:xfrm>
            <a:off x="5063108" y="2221306"/>
            <a:ext cx="3189194" cy="465199"/>
            <a:chOff x="2703130" y="2711375"/>
            <a:chExt cx="3189194" cy="465199"/>
          </a:xfrm>
        </p:grpSpPr>
        <p:grpSp>
          <p:nvGrpSpPr>
            <p:cNvPr id="9" name="Group 49"/>
            <p:cNvGrpSpPr/>
            <p:nvPr/>
          </p:nvGrpSpPr>
          <p:grpSpPr>
            <a:xfrm>
              <a:off x="2703130" y="2711375"/>
              <a:ext cx="460104" cy="460104"/>
              <a:chOff x="4806253" y="2982218"/>
              <a:chExt cx="613472" cy="613472"/>
            </a:xfrm>
          </p:grpSpPr>
          <p:sp>
            <p:nvSpPr>
              <p:cNvPr id="44" name="Oval 8"/>
              <p:cNvSpPr/>
              <p:nvPr/>
            </p:nvSpPr>
            <p:spPr>
              <a:xfrm>
                <a:off x="4806253" y="2982218"/>
                <a:ext cx="613472" cy="613472"/>
              </a:xfrm>
              <a:prstGeom prst="ellipse">
                <a:avLst/>
              </a:prstGeom>
              <a:solidFill>
                <a:schemeClr val="accent2">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45" name="Freeform: Shape 9"/>
              <p:cNvSpPr>
                <a:spLocks/>
              </p:cNvSpPr>
              <p:nvPr/>
            </p:nvSpPr>
            <p:spPr bwMode="auto">
              <a:xfrm>
                <a:off x="5000294" y="3171416"/>
                <a:ext cx="225388" cy="225388"/>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chemeClr val="bg1"/>
              </a:solidFill>
              <a:ln>
                <a:noFill/>
              </a:ln>
            </p:spPr>
            <p:txBody>
              <a:bodyPr anchor="ctr"/>
              <a:lstStyle/>
              <a:p>
                <a:pPr algn="ctr"/>
                <a:endParaRPr>
                  <a:latin typeface="+mn-lt"/>
                  <a:ea typeface="+mn-ea"/>
                  <a:cs typeface="+mn-ea"/>
                  <a:sym typeface="+mn-lt"/>
                </a:endParaRPr>
              </a:p>
            </p:txBody>
          </p:sp>
        </p:grpSp>
        <p:grpSp>
          <p:nvGrpSpPr>
            <p:cNvPr id="14" name="Group 39"/>
            <p:cNvGrpSpPr/>
            <p:nvPr/>
          </p:nvGrpSpPr>
          <p:grpSpPr>
            <a:xfrm>
              <a:off x="3262465" y="2752126"/>
              <a:ext cx="2629859" cy="424448"/>
              <a:chOff x="5505845" y="1952090"/>
              <a:chExt cx="3506479" cy="565931"/>
            </a:xfrm>
          </p:grpSpPr>
          <p:sp>
            <p:nvSpPr>
              <p:cNvPr id="21" name="TextBox 40"/>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dirty="0">
                    <a:solidFill>
                      <a:schemeClr val="accent2"/>
                    </a:solidFill>
                    <a:latin typeface="+mn-lt"/>
                    <a:ea typeface="+mn-ea"/>
                    <a:cs typeface="+mn-ea"/>
                    <a:sym typeface="+mn-lt"/>
                  </a:rPr>
                  <a:t>项目介绍</a:t>
                </a:r>
              </a:p>
            </p:txBody>
          </p:sp>
          <p:sp>
            <p:nvSpPr>
              <p:cNvPr id="22" name="TextBox 41"/>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dirty="0">
                    <a:solidFill>
                      <a:sysClr val="windowText" lastClr="000000"/>
                    </a:solidFill>
                    <a:latin typeface="+mn-lt"/>
                    <a:ea typeface="+mn-ea"/>
                    <a:cs typeface="+mn-ea"/>
                    <a:sym typeface="+mn-lt"/>
                  </a:rPr>
                  <a:t>此部分内容作为文字排版占位显示（建议使用主题字体）</a:t>
                </a:r>
              </a:p>
            </p:txBody>
          </p:sp>
        </p:grpSp>
      </p:grpSp>
      <p:grpSp>
        <p:nvGrpSpPr>
          <p:cNvPr id="8" name="组合 7">
            <a:extLst>
              <a:ext uri="{FF2B5EF4-FFF2-40B4-BE49-F238E27FC236}">
                <a16:creationId xmlns:a16="http://schemas.microsoft.com/office/drawing/2014/main" xmlns="" id="{D125B6FF-F89A-4C84-BA60-3B29F4B78129}"/>
              </a:ext>
            </a:extLst>
          </p:cNvPr>
          <p:cNvGrpSpPr/>
          <p:nvPr/>
        </p:nvGrpSpPr>
        <p:grpSpPr>
          <a:xfrm>
            <a:off x="5063108" y="2854020"/>
            <a:ext cx="3189194" cy="465199"/>
            <a:chOff x="2703130" y="3456408"/>
            <a:chExt cx="3189194" cy="465199"/>
          </a:xfrm>
        </p:grpSpPr>
        <p:grpSp>
          <p:nvGrpSpPr>
            <p:cNvPr id="10" name="Group 50"/>
            <p:cNvGrpSpPr/>
            <p:nvPr/>
          </p:nvGrpSpPr>
          <p:grpSpPr>
            <a:xfrm>
              <a:off x="2703130" y="3456408"/>
              <a:ext cx="460104" cy="460104"/>
              <a:chOff x="4806253" y="3975596"/>
              <a:chExt cx="613472" cy="613472"/>
            </a:xfrm>
          </p:grpSpPr>
          <p:sp>
            <p:nvSpPr>
              <p:cNvPr id="42" name="Oval 11"/>
              <p:cNvSpPr/>
              <p:nvPr/>
            </p:nvSpPr>
            <p:spPr>
              <a:xfrm>
                <a:off x="4806253" y="3975596"/>
                <a:ext cx="613472" cy="613472"/>
              </a:xfrm>
              <a:prstGeom prst="ellipse">
                <a:avLst/>
              </a:prstGeom>
              <a:solidFill>
                <a:schemeClr val="accent3">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43" name="Freeform: Shape 12"/>
              <p:cNvSpPr>
                <a:spLocks/>
              </p:cNvSpPr>
              <p:nvPr/>
            </p:nvSpPr>
            <p:spPr bwMode="auto">
              <a:xfrm>
                <a:off x="5003891" y="4174066"/>
                <a:ext cx="197601" cy="225388"/>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a:latin typeface="+mn-lt"/>
                  <a:ea typeface="+mn-ea"/>
                  <a:cs typeface="+mn-ea"/>
                  <a:sym typeface="+mn-lt"/>
                </a:endParaRPr>
              </a:p>
            </p:txBody>
          </p:sp>
        </p:grpSp>
        <p:grpSp>
          <p:nvGrpSpPr>
            <p:cNvPr id="15" name="Group 42"/>
            <p:cNvGrpSpPr/>
            <p:nvPr/>
          </p:nvGrpSpPr>
          <p:grpSpPr>
            <a:xfrm>
              <a:off x="3262465" y="3497159"/>
              <a:ext cx="2629859" cy="424448"/>
              <a:chOff x="5505845" y="1952090"/>
              <a:chExt cx="3506479" cy="565931"/>
            </a:xfrm>
          </p:grpSpPr>
          <p:sp>
            <p:nvSpPr>
              <p:cNvPr id="19" name="TextBox 43"/>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dirty="0">
                    <a:solidFill>
                      <a:schemeClr val="accent3">
                        <a:lumMod val="100000"/>
                      </a:schemeClr>
                    </a:solidFill>
                    <a:latin typeface="+mn-lt"/>
                    <a:ea typeface="+mn-ea"/>
                    <a:cs typeface="+mn-ea"/>
                    <a:sym typeface="+mn-lt"/>
                  </a:rPr>
                  <a:t>产品运营</a:t>
                </a:r>
              </a:p>
            </p:txBody>
          </p:sp>
          <p:sp>
            <p:nvSpPr>
              <p:cNvPr id="20" name="TextBox 44"/>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a:solidFill>
                      <a:sysClr val="windowText" lastClr="000000"/>
                    </a:solidFill>
                    <a:latin typeface="+mn-lt"/>
                    <a:ea typeface="+mn-ea"/>
                    <a:cs typeface="+mn-ea"/>
                    <a:sym typeface="+mn-lt"/>
                  </a:rPr>
                  <a:t>此部分内容作为文字排版占位显示（建议使用主题字体）</a:t>
                </a:r>
              </a:p>
            </p:txBody>
          </p:sp>
        </p:grpSp>
      </p:grpSp>
      <p:grpSp>
        <p:nvGrpSpPr>
          <p:cNvPr id="57" name="组合 56">
            <a:extLst>
              <a:ext uri="{FF2B5EF4-FFF2-40B4-BE49-F238E27FC236}">
                <a16:creationId xmlns:a16="http://schemas.microsoft.com/office/drawing/2014/main" xmlns="" id="{437FF9C9-88B2-416F-9096-711F9BD2C203}"/>
              </a:ext>
            </a:extLst>
          </p:cNvPr>
          <p:cNvGrpSpPr/>
          <p:nvPr/>
        </p:nvGrpSpPr>
        <p:grpSpPr>
          <a:xfrm>
            <a:off x="5063108" y="3462194"/>
            <a:ext cx="3189194" cy="465199"/>
            <a:chOff x="2703130" y="4201442"/>
            <a:chExt cx="3189194" cy="465199"/>
          </a:xfrm>
        </p:grpSpPr>
        <p:grpSp>
          <p:nvGrpSpPr>
            <p:cNvPr id="11" name="Group 51"/>
            <p:cNvGrpSpPr/>
            <p:nvPr/>
          </p:nvGrpSpPr>
          <p:grpSpPr>
            <a:xfrm>
              <a:off x="2703130" y="4201442"/>
              <a:ext cx="460104" cy="460104"/>
              <a:chOff x="4806253" y="4968974"/>
              <a:chExt cx="613472" cy="613472"/>
            </a:xfrm>
          </p:grpSpPr>
          <p:sp>
            <p:nvSpPr>
              <p:cNvPr id="35" name="Oval 17"/>
              <p:cNvSpPr/>
              <p:nvPr/>
            </p:nvSpPr>
            <p:spPr>
              <a:xfrm>
                <a:off x="4806253" y="4968974"/>
                <a:ext cx="613472" cy="613472"/>
              </a:xfrm>
              <a:prstGeom prst="ellipse">
                <a:avLst/>
              </a:prstGeom>
              <a:solidFill>
                <a:schemeClr val="accent4">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36" name="Group 18"/>
              <p:cNvGrpSpPr>
                <a:grpSpLocks/>
              </p:cNvGrpSpPr>
              <p:nvPr/>
            </p:nvGrpSpPr>
            <p:grpSpPr bwMode="auto">
              <a:xfrm>
                <a:off x="4999337" y="5167444"/>
                <a:ext cx="225387" cy="225387"/>
                <a:chOff x="0" y="0"/>
                <a:chExt cx="577" cy="574"/>
              </a:xfrm>
              <a:solidFill>
                <a:schemeClr val="bg1"/>
              </a:solidFill>
            </p:grpSpPr>
            <p:sp>
              <p:nvSpPr>
                <p:cNvPr id="37" name="Freeform: Shape 19"/>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8" name="Freeform: Shape 20"/>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9" name="Freeform: Shape 21"/>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40" name="Freeform: Shape 22"/>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41" name="Freeform: Shape 23"/>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 xmlns:lc="http://schemas.openxmlformats.org/drawingml/2006/lockedCanvas" xmlns:p14="http://schemas.microsoft.com/office/powerpoint/2010/main" xmlns:dgm="http://schemas.openxmlformats.org/drawingml/2006/diagram"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grpSp>
        </p:grpSp>
        <p:grpSp>
          <p:nvGrpSpPr>
            <p:cNvPr id="16" name="Group 45"/>
            <p:cNvGrpSpPr/>
            <p:nvPr/>
          </p:nvGrpSpPr>
          <p:grpSpPr>
            <a:xfrm>
              <a:off x="3262465" y="4242193"/>
              <a:ext cx="2629859" cy="424448"/>
              <a:chOff x="5505845" y="1952090"/>
              <a:chExt cx="3506479" cy="565931"/>
            </a:xfrm>
          </p:grpSpPr>
          <p:sp>
            <p:nvSpPr>
              <p:cNvPr id="17" name="TextBox 46"/>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p>
                <a:r>
                  <a:rPr lang="zh-CN" altLang="en-US" sz="1600" b="1" dirty="0">
                    <a:solidFill>
                      <a:schemeClr val="accent4">
                        <a:lumMod val="100000"/>
                      </a:schemeClr>
                    </a:solidFill>
                    <a:latin typeface="+mn-lt"/>
                    <a:ea typeface="+mn-ea"/>
                    <a:cs typeface="+mn-ea"/>
                    <a:sym typeface="+mn-lt"/>
                  </a:rPr>
                  <a:t>发展规划</a:t>
                </a:r>
              </a:p>
            </p:txBody>
          </p:sp>
          <p:sp>
            <p:nvSpPr>
              <p:cNvPr id="18" name="TextBox 47"/>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p>
                <a:pPr>
                  <a:lnSpc>
                    <a:spcPct val="120000"/>
                  </a:lnSpc>
                </a:pPr>
                <a:r>
                  <a:rPr lang="zh-CN" altLang="en-US" sz="1050">
                    <a:solidFill>
                      <a:sysClr val="windowText" lastClr="000000"/>
                    </a:solidFill>
                    <a:latin typeface="+mn-lt"/>
                    <a:ea typeface="+mn-ea"/>
                    <a:cs typeface="+mn-ea"/>
                    <a:sym typeface="+mn-lt"/>
                  </a:rPr>
                  <a:t>此部分内容作为文字排版占位显示（建议使用主题字体）</a:t>
                </a:r>
              </a:p>
            </p:txBody>
          </p:sp>
        </p:grpSp>
      </p:grpSp>
      <p:grpSp>
        <p:nvGrpSpPr>
          <p:cNvPr id="5" name="Group 5"/>
          <p:cNvGrpSpPr/>
          <p:nvPr/>
        </p:nvGrpSpPr>
        <p:grpSpPr>
          <a:xfrm>
            <a:off x="3577361" y="1631847"/>
            <a:ext cx="959221" cy="579863"/>
            <a:chOff x="5555940" y="620209"/>
            <a:chExt cx="1278961" cy="773150"/>
          </a:xfrm>
        </p:grpSpPr>
        <p:sp>
          <p:nvSpPr>
            <p:cNvPr id="46" name="TextBox 2"/>
            <p:cNvSpPr txBox="1"/>
            <p:nvPr/>
          </p:nvSpPr>
          <p:spPr>
            <a:xfrm>
              <a:off x="5555940" y="620209"/>
              <a:ext cx="1278961" cy="492443"/>
            </a:xfrm>
            <a:prstGeom prst="rect">
              <a:avLst/>
            </a:prstGeom>
            <a:noFill/>
          </p:spPr>
          <p:txBody>
            <a:bodyPr wrap="square" lIns="0" tIns="0" rIns="0" bIns="0">
              <a:normAutofit fontScale="92500" lnSpcReduction="20000"/>
            </a:bodyPr>
            <a:lstStyle/>
            <a:p>
              <a:r>
                <a:rPr lang="zh-CN" altLang="en-US" sz="3200" dirty="0">
                  <a:solidFill>
                    <a:schemeClr val="tx1">
                      <a:lumMod val="75000"/>
                      <a:lumOff val="25000"/>
                    </a:schemeClr>
                  </a:solidFill>
                  <a:latin typeface="+mn-lt"/>
                  <a:ea typeface="+mn-ea"/>
                  <a:cs typeface="+mn-ea"/>
                  <a:sym typeface="+mn-lt"/>
                </a:rPr>
                <a:t>目录</a:t>
              </a:r>
            </a:p>
          </p:txBody>
        </p:sp>
        <p:sp>
          <p:nvSpPr>
            <p:cNvPr id="47" name="TextBox 3"/>
            <p:cNvSpPr txBox="1"/>
            <p:nvPr/>
          </p:nvSpPr>
          <p:spPr>
            <a:xfrm>
              <a:off x="5555940" y="1116360"/>
              <a:ext cx="1269578" cy="276999"/>
            </a:xfrm>
            <a:prstGeom prst="rect">
              <a:avLst/>
            </a:prstGeom>
            <a:noFill/>
          </p:spPr>
          <p:txBody>
            <a:bodyPr wrap="none" lIns="0" tIns="0" rIns="0" bIns="0">
              <a:normAutofit fontScale="92500" lnSpcReduction="20000"/>
            </a:bodyPr>
            <a:lstStyle/>
            <a:p>
              <a:r>
                <a:rPr lang="en-US" altLang="zh-CN" dirty="0">
                  <a:solidFill>
                    <a:schemeClr val="tx1">
                      <a:lumMod val="75000"/>
                      <a:lumOff val="25000"/>
                    </a:schemeClr>
                  </a:solidFill>
                  <a:latin typeface="+mn-lt"/>
                  <a:ea typeface="+mn-ea"/>
                  <a:cs typeface="+mn-ea"/>
                  <a:sym typeface="+mn-lt"/>
                </a:rPr>
                <a:t>CONTENTS</a:t>
              </a:r>
            </a:p>
          </p:txBody>
        </p:sp>
      </p:grpSp>
      <p:grpSp>
        <p:nvGrpSpPr>
          <p:cNvPr id="2" name="组合 1">
            <a:extLst>
              <a:ext uri="{FF2B5EF4-FFF2-40B4-BE49-F238E27FC236}">
                <a16:creationId xmlns:a16="http://schemas.microsoft.com/office/drawing/2014/main" xmlns="" id="{FE9572D9-63E2-418F-986B-D0600F7C2517}"/>
              </a:ext>
            </a:extLst>
          </p:cNvPr>
          <p:cNvGrpSpPr/>
          <p:nvPr/>
        </p:nvGrpSpPr>
        <p:grpSpPr>
          <a:xfrm>
            <a:off x="1329765" y="1"/>
            <a:ext cx="2429300" cy="5143499"/>
            <a:chOff x="1797051" y="0"/>
            <a:chExt cx="3239068" cy="6858001"/>
          </a:xfrm>
        </p:grpSpPr>
        <p:sp>
          <p:nvSpPr>
            <p:cNvPr id="49" name="任意多边形: 形状 48">
              <a:extLst>
                <a:ext uri="{FF2B5EF4-FFF2-40B4-BE49-F238E27FC236}">
                  <a16:creationId xmlns:a16="http://schemas.microsoft.com/office/drawing/2014/main" xmlns="" id="{6404A284-D23E-4D36-9CD9-83958C2B14EA}"/>
                </a:ext>
              </a:extLst>
            </p:cNvPr>
            <p:cNvSpPr/>
            <p:nvPr/>
          </p:nvSpPr>
          <p:spPr>
            <a:xfrm>
              <a:off x="1797051" y="0"/>
              <a:ext cx="3239068" cy="6858000"/>
            </a:xfrm>
            <a:custGeom>
              <a:avLst/>
              <a:gdLst>
                <a:gd name="connsiteX0" fmla="*/ 0 w 3239068"/>
                <a:gd name="connsiteY0" fmla="*/ 0 h 6858000"/>
                <a:gd name="connsiteX1" fmla="*/ 614437 w 3239068"/>
                <a:gd name="connsiteY1" fmla="*/ 0 h 6858000"/>
                <a:gd name="connsiteX2" fmla="*/ 616964 w 3239068"/>
                <a:gd name="connsiteY2" fmla="*/ 3844 h 6858000"/>
                <a:gd name="connsiteX3" fmla="*/ 619493 w 3239068"/>
                <a:gd name="connsiteY3" fmla="*/ 7688 h 6858000"/>
                <a:gd name="connsiteX4" fmla="*/ 622021 w 3239068"/>
                <a:gd name="connsiteY4" fmla="*/ 7688 h 6858000"/>
                <a:gd name="connsiteX5" fmla="*/ 622021 w 3239068"/>
                <a:gd name="connsiteY5" fmla="*/ 11532 h 6858000"/>
                <a:gd name="connsiteX6" fmla="*/ 624550 w 3239068"/>
                <a:gd name="connsiteY6" fmla="*/ 11532 h 6858000"/>
                <a:gd name="connsiteX7" fmla="*/ 627078 w 3239068"/>
                <a:gd name="connsiteY7" fmla="*/ 15377 h 6858000"/>
                <a:gd name="connsiteX8" fmla="*/ 3239068 w 3239068"/>
                <a:gd name="connsiteY8" fmla="*/ 6769792 h 6858000"/>
                <a:gd name="connsiteX9" fmla="*/ 3237486 w 3239068"/>
                <a:gd name="connsiteY9" fmla="*/ 6858000 h 6858000"/>
                <a:gd name="connsiteX10" fmla="*/ 3233661 w 3239068"/>
                <a:gd name="connsiteY10" fmla="*/ 6858000 h 6858000"/>
                <a:gd name="connsiteX11" fmla="*/ 3226722 w 3239068"/>
                <a:gd name="connsiteY11" fmla="*/ 6549377 h 6858000"/>
                <a:gd name="connsiteX12" fmla="*/ 70900 w 3239068"/>
                <a:gd name="connsiteY12" fmla="*/ 70037 h 6858000"/>
                <a:gd name="connsiteX13" fmla="*/ 0 w 3239068"/>
                <a:gd name="connsiteY13"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39068" h="6858000">
                  <a:moveTo>
                    <a:pt x="0" y="0"/>
                  </a:moveTo>
                  <a:lnTo>
                    <a:pt x="614437" y="0"/>
                  </a:lnTo>
                  <a:lnTo>
                    <a:pt x="616964" y="3844"/>
                  </a:lnTo>
                  <a:cubicBezTo>
                    <a:pt x="616964" y="3844"/>
                    <a:pt x="619493" y="7688"/>
                    <a:pt x="619493" y="7688"/>
                  </a:cubicBezTo>
                  <a:cubicBezTo>
                    <a:pt x="619493" y="7688"/>
                    <a:pt x="622021" y="7688"/>
                    <a:pt x="622021" y="7688"/>
                  </a:cubicBezTo>
                  <a:cubicBezTo>
                    <a:pt x="622021" y="7688"/>
                    <a:pt x="622021" y="11532"/>
                    <a:pt x="622021" y="11532"/>
                  </a:cubicBezTo>
                  <a:cubicBezTo>
                    <a:pt x="622021" y="11532"/>
                    <a:pt x="624550" y="11532"/>
                    <a:pt x="624550" y="11532"/>
                  </a:cubicBezTo>
                  <a:cubicBezTo>
                    <a:pt x="624550" y="15377"/>
                    <a:pt x="624550" y="15377"/>
                    <a:pt x="627078" y="15377"/>
                  </a:cubicBezTo>
                  <a:cubicBezTo>
                    <a:pt x="1431156" y="899563"/>
                    <a:pt x="3239068" y="3548278"/>
                    <a:pt x="3239068" y="6769792"/>
                  </a:cubicBezTo>
                  <a:lnTo>
                    <a:pt x="3237486" y="6858000"/>
                  </a:lnTo>
                  <a:lnTo>
                    <a:pt x="3233661" y="6858000"/>
                  </a:lnTo>
                  <a:lnTo>
                    <a:pt x="3226722" y="6549377"/>
                  </a:lnTo>
                  <a:cubicBezTo>
                    <a:pt x="3082266" y="3330775"/>
                    <a:pt x="830947" y="828895"/>
                    <a:pt x="70900" y="70037"/>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6">
              <a:extLst>
                <a:ext uri="{FF2B5EF4-FFF2-40B4-BE49-F238E27FC236}">
                  <a16:creationId xmlns:a16="http://schemas.microsoft.com/office/drawing/2014/main" xmlns="" id="{EE4D9F20-9645-4571-B7B6-3DB5262C6998}"/>
                </a:ext>
              </a:extLst>
            </p:cNvPr>
            <p:cNvSpPr>
              <a:spLocks/>
            </p:cNvSpPr>
            <p:nvPr/>
          </p:nvSpPr>
          <p:spPr bwMode="auto">
            <a:xfrm rot="16200000" flipH="1">
              <a:off x="1999495" y="3875126"/>
              <a:ext cx="4549722" cy="1416027"/>
            </a:xfrm>
            <a:custGeom>
              <a:avLst/>
              <a:gdLst>
                <a:gd name="T0" fmla="*/ 0 w 1278"/>
                <a:gd name="T1" fmla="*/ 0 h 560"/>
                <a:gd name="T2" fmla="*/ 1278 w 1278"/>
                <a:gd name="T3" fmla="*/ 504 h 560"/>
                <a:gd name="T4" fmla="*/ 1278 w 1278"/>
                <a:gd name="T5" fmla="*/ 127 h 560"/>
                <a:gd name="T6" fmla="*/ 0 w 1278"/>
                <a:gd name="T7" fmla="*/ 0 h 560"/>
              </a:gdLst>
              <a:ahLst/>
              <a:cxnLst>
                <a:cxn ang="0">
                  <a:pos x="T0" y="T1"/>
                </a:cxn>
                <a:cxn ang="0">
                  <a:pos x="T2" y="T3"/>
                </a:cxn>
                <a:cxn ang="0">
                  <a:pos x="T4" y="T5"/>
                </a:cxn>
                <a:cxn ang="0">
                  <a:pos x="T6" y="T7"/>
                </a:cxn>
              </a:cxnLst>
              <a:rect l="0" t="0" r="r" b="b"/>
              <a:pathLst>
                <a:path w="1278" h="560">
                  <a:moveTo>
                    <a:pt x="0" y="0"/>
                  </a:moveTo>
                  <a:cubicBezTo>
                    <a:pt x="339" y="303"/>
                    <a:pt x="782" y="560"/>
                    <a:pt x="1278" y="504"/>
                  </a:cubicBezTo>
                  <a:cubicBezTo>
                    <a:pt x="1278" y="127"/>
                    <a:pt x="1278" y="127"/>
                    <a:pt x="1278" y="127"/>
                  </a:cubicBezTo>
                  <a:cubicBezTo>
                    <a:pt x="735" y="413"/>
                    <a:pt x="0" y="0"/>
                    <a:pt x="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7">
              <a:extLst>
                <a:ext uri="{FF2B5EF4-FFF2-40B4-BE49-F238E27FC236}">
                  <a16:creationId xmlns:a16="http://schemas.microsoft.com/office/drawing/2014/main" xmlns="" id="{91E67551-AF00-44EF-8246-43F9070FCB9B}"/>
                </a:ext>
              </a:extLst>
            </p:cNvPr>
            <p:cNvSpPr>
              <a:spLocks/>
            </p:cNvSpPr>
            <p:nvPr/>
          </p:nvSpPr>
          <p:spPr bwMode="auto">
            <a:xfrm rot="16200000" flipH="1">
              <a:off x="2041337" y="4681037"/>
              <a:ext cx="3429000" cy="924927"/>
            </a:xfrm>
            <a:custGeom>
              <a:avLst/>
              <a:gdLst>
                <a:gd name="T0" fmla="*/ 0 w 963"/>
                <a:gd name="T1" fmla="*/ 206 h 366"/>
                <a:gd name="T2" fmla="*/ 963 w 963"/>
                <a:gd name="T3" fmla="*/ 199 h 366"/>
                <a:gd name="T4" fmla="*/ 963 w 963"/>
                <a:gd name="T5" fmla="*/ 0 h 366"/>
                <a:gd name="T6" fmla="*/ 0 w 963"/>
                <a:gd name="T7" fmla="*/ 206 h 366"/>
              </a:gdLst>
              <a:ahLst/>
              <a:cxnLst>
                <a:cxn ang="0">
                  <a:pos x="T0" y="T1"/>
                </a:cxn>
                <a:cxn ang="0">
                  <a:pos x="T2" y="T3"/>
                </a:cxn>
                <a:cxn ang="0">
                  <a:pos x="T4" y="T5"/>
                </a:cxn>
                <a:cxn ang="0">
                  <a:pos x="T6" y="T7"/>
                </a:cxn>
              </a:cxnLst>
              <a:rect l="0" t="0" r="r" b="b"/>
              <a:pathLst>
                <a:path w="963" h="366">
                  <a:moveTo>
                    <a:pt x="0" y="206"/>
                  </a:moveTo>
                  <a:cubicBezTo>
                    <a:pt x="264" y="294"/>
                    <a:pt x="646" y="366"/>
                    <a:pt x="963" y="199"/>
                  </a:cubicBezTo>
                  <a:cubicBezTo>
                    <a:pt x="963" y="0"/>
                    <a:pt x="963" y="0"/>
                    <a:pt x="963" y="0"/>
                  </a:cubicBezTo>
                  <a:cubicBezTo>
                    <a:pt x="559" y="307"/>
                    <a:pt x="0" y="206"/>
                    <a:pt x="0" y="20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pic>
        <p:nvPicPr>
          <p:cNvPr id="53" name="图片占位符 5">
            <a:extLst>
              <a:ext uri="{FF2B5EF4-FFF2-40B4-BE49-F238E27FC236}">
                <a16:creationId xmlns:a16="http://schemas.microsoft.com/office/drawing/2014/main" xmlns="" id="{D47AA171-65FA-422F-B8A7-D3D65EDA5F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47" y="-1"/>
            <a:ext cx="3779912" cy="5143499"/>
          </a:xfrm>
          <a:custGeom>
            <a:avLst/>
            <a:gdLst>
              <a:gd name="connsiteX0" fmla="*/ 0 w 5030712"/>
              <a:gd name="connsiteY0" fmla="*/ 0 h 6858000"/>
              <a:gd name="connsiteX1" fmla="*/ 1797051 w 5030712"/>
              <a:gd name="connsiteY1" fmla="*/ 0 h 6858000"/>
              <a:gd name="connsiteX2" fmla="*/ 1867951 w 5030712"/>
              <a:gd name="connsiteY2" fmla="*/ 70037 h 6858000"/>
              <a:gd name="connsiteX3" fmla="*/ 5023773 w 5030712"/>
              <a:gd name="connsiteY3" fmla="*/ 6549377 h 6858000"/>
              <a:gd name="connsiteX4" fmla="*/ 5030712 w 5030712"/>
              <a:gd name="connsiteY4" fmla="*/ 6858000 h 6858000"/>
              <a:gd name="connsiteX5" fmla="*/ 4840767 w 5030712"/>
              <a:gd name="connsiteY5" fmla="*/ 6858000 h 6858000"/>
              <a:gd name="connsiteX6" fmla="*/ 4858208 w 5030712"/>
              <a:gd name="connsiteY6" fmla="*/ 6529173 h 6858000"/>
              <a:gd name="connsiteX7" fmla="*/ 3566343 w 5030712"/>
              <a:gd name="connsiteY7" fmla="*/ 2308279 h 6858000"/>
              <a:gd name="connsiteX8" fmla="*/ 3950184 w 5030712"/>
              <a:gd name="connsiteY8" fmla="*/ 6674871 h 6858000"/>
              <a:gd name="connsiteX9" fmla="*/ 3887478 w 5030712"/>
              <a:gd name="connsiteY9" fmla="*/ 6858000 h 6858000"/>
              <a:gd name="connsiteX10" fmla="*/ 3796271 w 5030712"/>
              <a:gd name="connsiteY10" fmla="*/ 6858000 h 6858000"/>
              <a:gd name="connsiteX11" fmla="*/ 3868461 w 5030712"/>
              <a:gd name="connsiteY11" fmla="*/ 6643806 h 6858000"/>
              <a:gd name="connsiteX12" fmla="*/ 3813961 w 5030712"/>
              <a:gd name="connsiteY12" fmla="*/ 3429001 h 6858000"/>
              <a:gd name="connsiteX13" fmla="*/ 3427072 w 5030712"/>
              <a:gd name="connsiteY13" fmla="*/ 6582427 h 6858000"/>
              <a:gd name="connsiteX14" fmla="*/ 3293374 w 5030712"/>
              <a:gd name="connsiteY14" fmla="*/ 6858000 h 6858000"/>
              <a:gd name="connsiteX15" fmla="*/ 0 w 5030712"/>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30712" h="6858000">
                <a:moveTo>
                  <a:pt x="0" y="0"/>
                </a:moveTo>
                <a:lnTo>
                  <a:pt x="1797051" y="0"/>
                </a:lnTo>
                <a:lnTo>
                  <a:pt x="1867951" y="70037"/>
                </a:lnTo>
                <a:cubicBezTo>
                  <a:pt x="2627998" y="828895"/>
                  <a:pt x="4879317" y="3330775"/>
                  <a:pt x="5023773" y="6549377"/>
                </a:cubicBezTo>
                <a:lnTo>
                  <a:pt x="5030712" y="6858000"/>
                </a:lnTo>
                <a:lnTo>
                  <a:pt x="4840767" y="6858000"/>
                </a:lnTo>
                <a:lnTo>
                  <a:pt x="4858208" y="6529173"/>
                </a:lnTo>
                <a:cubicBezTo>
                  <a:pt x="4900683" y="4896534"/>
                  <a:pt x="4284629" y="3439701"/>
                  <a:pt x="3566343" y="2308279"/>
                </a:cubicBezTo>
                <a:cubicBezTo>
                  <a:pt x="3566343" y="2308279"/>
                  <a:pt x="4546413" y="4763920"/>
                  <a:pt x="3950184" y="6674871"/>
                </a:cubicBezTo>
                <a:lnTo>
                  <a:pt x="3887478" y="6858000"/>
                </a:lnTo>
                <a:lnTo>
                  <a:pt x="3796271" y="6858000"/>
                </a:lnTo>
                <a:lnTo>
                  <a:pt x="3868461" y="6643806"/>
                </a:lnTo>
                <a:cubicBezTo>
                  <a:pt x="4195399" y="5560859"/>
                  <a:pt x="4022448" y="4310286"/>
                  <a:pt x="3813961" y="3429001"/>
                </a:cubicBezTo>
                <a:cubicBezTo>
                  <a:pt x="3813961" y="3429001"/>
                  <a:pt x="4038292" y="5178427"/>
                  <a:pt x="3427072" y="6582427"/>
                </a:cubicBezTo>
                <a:lnTo>
                  <a:pt x="3293374" y="6858000"/>
                </a:lnTo>
                <a:lnTo>
                  <a:pt x="0" y="6858000"/>
                </a:lnTo>
                <a:close/>
              </a:path>
            </a:pathLst>
          </a:custGeom>
        </p:spPr>
      </p:pic>
      <p:grpSp>
        <p:nvGrpSpPr>
          <p:cNvPr id="61" name="组合 60">
            <a:extLst>
              <a:ext uri="{FF2B5EF4-FFF2-40B4-BE49-F238E27FC236}">
                <a16:creationId xmlns:a16="http://schemas.microsoft.com/office/drawing/2014/main" xmlns="" id="{17CAB44F-5965-4700-AACE-BE2049CB3321}"/>
              </a:ext>
            </a:extLst>
          </p:cNvPr>
          <p:cNvGrpSpPr/>
          <p:nvPr/>
        </p:nvGrpSpPr>
        <p:grpSpPr>
          <a:xfrm>
            <a:off x="5063108" y="4045001"/>
            <a:ext cx="3189194" cy="465203"/>
            <a:chOff x="2703130" y="3456408"/>
            <a:chExt cx="3189194" cy="465203"/>
          </a:xfrm>
        </p:grpSpPr>
        <p:grpSp>
          <p:nvGrpSpPr>
            <p:cNvPr id="62" name="Group 50">
              <a:extLst>
                <a:ext uri="{FF2B5EF4-FFF2-40B4-BE49-F238E27FC236}">
                  <a16:creationId xmlns:a16="http://schemas.microsoft.com/office/drawing/2014/main" xmlns="" id="{71CD39DE-5327-4EF1-AF83-DADF7A205271}"/>
                </a:ext>
              </a:extLst>
            </p:cNvPr>
            <p:cNvGrpSpPr/>
            <p:nvPr/>
          </p:nvGrpSpPr>
          <p:grpSpPr>
            <a:xfrm>
              <a:off x="2703130" y="3456408"/>
              <a:ext cx="460104" cy="460104"/>
              <a:chOff x="4806253" y="3975596"/>
              <a:chExt cx="613472" cy="613472"/>
            </a:xfrm>
          </p:grpSpPr>
          <p:sp>
            <p:nvSpPr>
              <p:cNvPr id="66" name="Oval 11">
                <a:extLst>
                  <a:ext uri="{FF2B5EF4-FFF2-40B4-BE49-F238E27FC236}">
                    <a16:creationId xmlns:a16="http://schemas.microsoft.com/office/drawing/2014/main" xmlns="" id="{935B7754-4189-4E72-AF0C-FD4D7E555865}"/>
                  </a:ext>
                </a:extLst>
              </p:cNvPr>
              <p:cNvSpPr/>
              <p:nvPr/>
            </p:nvSpPr>
            <p:spPr>
              <a:xfrm>
                <a:off x="4806253" y="3975596"/>
                <a:ext cx="613472" cy="613472"/>
              </a:xfrm>
              <a:prstGeom prst="ellipse">
                <a:avLst/>
              </a:prstGeom>
              <a:solidFill>
                <a:schemeClr val="accent3">
                  <a:lumMod val="10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a:cs typeface="+mn-ea"/>
                  <a:sym typeface="+mn-lt"/>
                </a:endParaRPr>
              </a:p>
            </p:txBody>
          </p:sp>
          <p:sp>
            <p:nvSpPr>
              <p:cNvPr id="67" name="Freeform: Shape 12">
                <a:extLst>
                  <a:ext uri="{FF2B5EF4-FFF2-40B4-BE49-F238E27FC236}">
                    <a16:creationId xmlns:a16="http://schemas.microsoft.com/office/drawing/2014/main" xmlns="" id="{B855B1C0-F1DA-480D-BB19-111FA4E9DFD4}"/>
                  </a:ext>
                </a:extLst>
              </p:cNvPr>
              <p:cNvSpPr>
                <a:spLocks/>
              </p:cNvSpPr>
              <p:nvPr/>
            </p:nvSpPr>
            <p:spPr bwMode="auto">
              <a:xfrm>
                <a:off x="4999873" y="4174066"/>
                <a:ext cx="205638" cy="225388"/>
              </a:xfrm>
              <a:custGeom>
                <a:avLst/>
                <a:gdLst>
                  <a:gd name="connsiteX0" fmla="*/ 135003 w 553586"/>
                  <a:gd name="connsiteY0" fmla="*/ 229481 h 606751"/>
                  <a:gd name="connsiteX1" fmla="*/ 135003 w 553586"/>
                  <a:gd name="connsiteY1" fmla="*/ 433714 h 606751"/>
                  <a:gd name="connsiteX2" fmla="*/ 174342 w 553586"/>
                  <a:gd name="connsiteY2" fmla="*/ 472196 h 606751"/>
                  <a:gd name="connsiteX3" fmla="*/ 190185 w 553586"/>
                  <a:gd name="connsiteY3" fmla="*/ 472196 h 606751"/>
                  <a:gd name="connsiteX4" fmla="*/ 202556 w 553586"/>
                  <a:gd name="connsiteY4" fmla="*/ 485349 h 606751"/>
                  <a:gd name="connsiteX5" fmla="*/ 202556 w 553586"/>
                  <a:gd name="connsiteY5" fmla="*/ 559559 h 606751"/>
                  <a:gd name="connsiteX6" fmla="*/ 222848 w 553586"/>
                  <a:gd name="connsiteY6" fmla="*/ 579734 h 606751"/>
                  <a:gd name="connsiteX7" fmla="*/ 243052 w 553586"/>
                  <a:gd name="connsiteY7" fmla="*/ 559559 h 606751"/>
                  <a:gd name="connsiteX8" fmla="*/ 243052 w 553586"/>
                  <a:gd name="connsiteY8" fmla="*/ 485349 h 606751"/>
                  <a:gd name="connsiteX9" fmla="*/ 257648 w 553586"/>
                  <a:gd name="connsiteY9" fmla="*/ 472196 h 606751"/>
                  <a:gd name="connsiteX10" fmla="*/ 298233 w 553586"/>
                  <a:gd name="connsiteY10" fmla="*/ 472196 h 606751"/>
                  <a:gd name="connsiteX11" fmla="*/ 310605 w 553586"/>
                  <a:gd name="connsiteY11" fmla="*/ 485349 h 606751"/>
                  <a:gd name="connsiteX12" fmla="*/ 310605 w 553586"/>
                  <a:gd name="connsiteY12" fmla="*/ 559559 h 606751"/>
                  <a:gd name="connsiteX13" fmla="*/ 330809 w 553586"/>
                  <a:gd name="connsiteY13" fmla="*/ 579734 h 606751"/>
                  <a:gd name="connsiteX14" fmla="*/ 351101 w 553586"/>
                  <a:gd name="connsiteY14" fmla="*/ 559559 h 606751"/>
                  <a:gd name="connsiteX15" fmla="*/ 351101 w 553586"/>
                  <a:gd name="connsiteY15" fmla="*/ 485349 h 606751"/>
                  <a:gd name="connsiteX16" fmla="*/ 365697 w 553586"/>
                  <a:gd name="connsiteY16" fmla="*/ 472196 h 606751"/>
                  <a:gd name="connsiteX17" fmla="*/ 381629 w 553586"/>
                  <a:gd name="connsiteY17" fmla="*/ 472196 h 606751"/>
                  <a:gd name="connsiteX18" fmla="*/ 418565 w 553586"/>
                  <a:gd name="connsiteY18" fmla="*/ 433714 h 606751"/>
                  <a:gd name="connsiteX19" fmla="*/ 418565 w 553586"/>
                  <a:gd name="connsiteY19" fmla="*/ 229481 h 606751"/>
                  <a:gd name="connsiteX20" fmla="*/ 506343 w 553586"/>
                  <a:gd name="connsiteY20" fmla="*/ 229205 h 606751"/>
                  <a:gd name="connsiteX21" fmla="*/ 486146 w 553586"/>
                  <a:gd name="connsiteY21" fmla="*/ 249472 h 606751"/>
                  <a:gd name="connsiteX22" fmla="*/ 486146 w 553586"/>
                  <a:gd name="connsiteY22" fmla="*/ 424680 h 606751"/>
                  <a:gd name="connsiteX23" fmla="*/ 506343 w 553586"/>
                  <a:gd name="connsiteY23" fmla="*/ 444948 h 606751"/>
                  <a:gd name="connsiteX24" fmla="*/ 526628 w 553586"/>
                  <a:gd name="connsiteY24" fmla="*/ 424680 h 606751"/>
                  <a:gd name="connsiteX25" fmla="*/ 526628 w 553586"/>
                  <a:gd name="connsiteY25" fmla="*/ 249472 h 606751"/>
                  <a:gd name="connsiteX26" fmla="*/ 506343 w 553586"/>
                  <a:gd name="connsiteY26" fmla="*/ 229205 h 606751"/>
                  <a:gd name="connsiteX27" fmla="*/ 47279 w 553586"/>
                  <a:gd name="connsiteY27" fmla="*/ 229205 h 606751"/>
                  <a:gd name="connsiteX28" fmla="*/ 27067 w 553586"/>
                  <a:gd name="connsiteY28" fmla="*/ 249472 h 606751"/>
                  <a:gd name="connsiteX29" fmla="*/ 27067 w 553586"/>
                  <a:gd name="connsiteY29" fmla="*/ 424680 h 606751"/>
                  <a:gd name="connsiteX30" fmla="*/ 47279 w 553586"/>
                  <a:gd name="connsiteY30" fmla="*/ 444948 h 606751"/>
                  <a:gd name="connsiteX31" fmla="*/ 67579 w 553586"/>
                  <a:gd name="connsiteY31" fmla="*/ 424680 h 606751"/>
                  <a:gd name="connsiteX32" fmla="*/ 67579 w 553586"/>
                  <a:gd name="connsiteY32" fmla="*/ 249472 h 606751"/>
                  <a:gd name="connsiteX33" fmla="*/ 47279 w 553586"/>
                  <a:gd name="connsiteY33" fmla="*/ 229205 h 606751"/>
                  <a:gd name="connsiteX34" fmla="*/ 122632 w 553586"/>
                  <a:gd name="connsiteY34" fmla="*/ 202552 h 606751"/>
                  <a:gd name="connsiteX35" fmla="*/ 433250 w 553586"/>
                  <a:gd name="connsiteY35" fmla="*/ 202552 h 606751"/>
                  <a:gd name="connsiteX36" fmla="*/ 445621 w 553586"/>
                  <a:gd name="connsiteY36" fmla="*/ 215706 h 606751"/>
                  <a:gd name="connsiteX37" fmla="*/ 445621 w 553586"/>
                  <a:gd name="connsiteY37" fmla="*/ 433714 h 606751"/>
                  <a:gd name="connsiteX38" fmla="*/ 381629 w 553586"/>
                  <a:gd name="connsiteY38" fmla="*/ 499125 h 606751"/>
                  <a:gd name="connsiteX39" fmla="*/ 378069 w 553586"/>
                  <a:gd name="connsiteY39" fmla="*/ 499125 h 606751"/>
                  <a:gd name="connsiteX40" fmla="*/ 378069 w 553586"/>
                  <a:gd name="connsiteY40" fmla="*/ 559559 h 606751"/>
                  <a:gd name="connsiteX41" fmla="*/ 330809 w 553586"/>
                  <a:gd name="connsiteY41" fmla="*/ 606751 h 606751"/>
                  <a:gd name="connsiteX42" fmla="*/ 283548 w 553586"/>
                  <a:gd name="connsiteY42" fmla="*/ 559559 h 606751"/>
                  <a:gd name="connsiteX43" fmla="*/ 283548 w 553586"/>
                  <a:gd name="connsiteY43" fmla="*/ 499125 h 606751"/>
                  <a:gd name="connsiteX44" fmla="*/ 270020 w 553586"/>
                  <a:gd name="connsiteY44" fmla="*/ 499125 h 606751"/>
                  <a:gd name="connsiteX45" fmla="*/ 270020 w 553586"/>
                  <a:gd name="connsiteY45" fmla="*/ 559559 h 606751"/>
                  <a:gd name="connsiteX46" fmla="*/ 222848 w 553586"/>
                  <a:gd name="connsiteY46" fmla="*/ 606751 h 606751"/>
                  <a:gd name="connsiteX47" fmla="*/ 175588 w 553586"/>
                  <a:gd name="connsiteY47" fmla="*/ 559559 h 606751"/>
                  <a:gd name="connsiteX48" fmla="*/ 175588 w 553586"/>
                  <a:gd name="connsiteY48" fmla="*/ 499125 h 606751"/>
                  <a:gd name="connsiteX49" fmla="*/ 174342 w 553586"/>
                  <a:gd name="connsiteY49" fmla="*/ 499125 h 606751"/>
                  <a:gd name="connsiteX50" fmla="*/ 108036 w 553586"/>
                  <a:gd name="connsiteY50" fmla="*/ 433714 h 606751"/>
                  <a:gd name="connsiteX51" fmla="*/ 108036 w 553586"/>
                  <a:gd name="connsiteY51" fmla="*/ 215706 h 606751"/>
                  <a:gd name="connsiteX52" fmla="*/ 122632 w 553586"/>
                  <a:gd name="connsiteY52" fmla="*/ 202552 h 606751"/>
                  <a:gd name="connsiteX53" fmla="*/ 506343 w 553586"/>
                  <a:gd name="connsiteY53" fmla="*/ 202270 h 606751"/>
                  <a:gd name="connsiteX54" fmla="*/ 553586 w 553586"/>
                  <a:gd name="connsiteY54" fmla="*/ 249472 h 606751"/>
                  <a:gd name="connsiteX55" fmla="*/ 553586 w 553586"/>
                  <a:gd name="connsiteY55" fmla="*/ 424680 h 606751"/>
                  <a:gd name="connsiteX56" fmla="*/ 506343 w 553586"/>
                  <a:gd name="connsiteY56" fmla="*/ 471971 h 606751"/>
                  <a:gd name="connsiteX57" fmla="*/ 459099 w 553586"/>
                  <a:gd name="connsiteY57" fmla="*/ 424680 h 606751"/>
                  <a:gd name="connsiteX58" fmla="*/ 459099 w 553586"/>
                  <a:gd name="connsiteY58" fmla="*/ 249472 h 606751"/>
                  <a:gd name="connsiteX59" fmla="*/ 506343 w 553586"/>
                  <a:gd name="connsiteY59" fmla="*/ 202270 h 606751"/>
                  <a:gd name="connsiteX60" fmla="*/ 47279 w 553586"/>
                  <a:gd name="connsiteY60" fmla="*/ 202270 h 606751"/>
                  <a:gd name="connsiteX61" fmla="*/ 94558 w 553586"/>
                  <a:gd name="connsiteY61" fmla="*/ 249472 h 606751"/>
                  <a:gd name="connsiteX62" fmla="*/ 94558 w 553586"/>
                  <a:gd name="connsiteY62" fmla="*/ 424680 h 606751"/>
                  <a:gd name="connsiteX63" fmla="*/ 47279 w 553586"/>
                  <a:gd name="connsiteY63" fmla="*/ 471971 h 606751"/>
                  <a:gd name="connsiteX64" fmla="*/ 0 w 553586"/>
                  <a:gd name="connsiteY64" fmla="*/ 424680 h 606751"/>
                  <a:gd name="connsiteX65" fmla="*/ 0 w 553586"/>
                  <a:gd name="connsiteY65" fmla="*/ 249472 h 606751"/>
                  <a:gd name="connsiteX66" fmla="*/ 47279 w 553586"/>
                  <a:gd name="connsiteY66" fmla="*/ 202270 h 606751"/>
                  <a:gd name="connsiteX67" fmla="*/ 338715 w 553586"/>
                  <a:gd name="connsiteY67" fmla="*/ 94446 h 606751"/>
                  <a:gd name="connsiteX68" fmla="*/ 365742 w 553586"/>
                  <a:gd name="connsiteY68" fmla="*/ 121402 h 606751"/>
                  <a:gd name="connsiteX69" fmla="*/ 338715 w 553586"/>
                  <a:gd name="connsiteY69" fmla="*/ 148358 h 606751"/>
                  <a:gd name="connsiteX70" fmla="*/ 311688 w 553586"/>
                  <a:gd name="connsiteY70" fmla="*/ 121402 h 606751"/>
                  <a:gd name="connsiteX71" fmla="*/ 338715 w 553586"/>
                  <a:gd name="connsiteY71" fmla="*/ 94446 h 606751"/>
                  <a:gd name="connsiteX72" fmla="*/ 217236 w 553586"/>
                  <a:gd name="connsiteY72" fmla="*/ 94446 h 606751"/>
                  <a:gd name="connsiteX73" fmla="*/ 244228 w 553586"/>
                  <a:gd name="connsiteY73" fmla="*/ 121402 h 606751"/>
                  <a:gd name="connsiteX74" fmla="*/ 217236 w 553586"/>
                  <a:gd name="connsiteY74" fmla="*/ 148358 h 606751"/>
                  <a:gd name="connsiteX75" fmla="*/ 190244 w 553586"/>
                  <a:gd name="connsiteY75" fmla="*/ 121402 h 606751"/>
                  <a:gd name="connsiteX76" fmla="*/ 217236 w 553586"/>
                  <a:gd name="connsiteY76" fmla="*/ 94446 h 606751"/>
                  <a:gd name="connsiteX77" fmla="*/ 277992 w 553586"/>
                  <a:gd name="connsiteY77" fmla="*/ 33975 h 606751"/>
                  <a:gd name="connsiteX78" fmla="*/ 136827 w 553586"/>
                  <a:gd name="connsiteY78" fmla="*/ 162143 h 606751"/>
                  <a:gd name="connsiteX79" fmla="*/ 419158 w 553586"/>
                  <a:gd name="connsiteY79" fmla="*/ 162143 h 606751"/>
                  <a:gd name="connsiteX80" fmla="*/ 277992 w 553586"/>
                  <a:gd name="connsiteY80" fmla="*/ 33975 h 606751"/>
                  <a:gd name="connsiteX81" fmla="*/ 153649 w 553586"/>
                  <a:gd name="connsiteY81" fmla="*/ 3933 h 606751"/>
                  <a:gd name="connsiteX82" fmla="*/ 172786 w 553586"/>
                  <a:gd name="connsiteY82" fmla="*/ 3933 h 606751"/>
                  <a:gd name="connsiteX83" fmla="*/ 196551 w 553586"/>
                  <a:gd name="connsiteY83" fmla="*/ 27753 h 606751"/>
                  <a:gd name="connsiteX84" fmla="*/ 277992 w 553586"/>
                  <a:gd name="connsiteY84" fmla="*/ 6777 h 606751"/>
                  <a:gd name="connsiteX85" fmla="*/ 359434 w 553586"/>
                  <a:gd name="connsiteY85" fmla="*/ 27753 h 606751"/>
                  <a:gd name="connsiteX86" fmla="*/ 383199 w 553586"/>
                  <a:gd name="connsiteY86" fmla="*/ 3933 h 606751"/>
                  <a:gd name="connsiteX87" fmla="*/ 402336 w 553586"/>
                  <a:gd name="connsiteY87" fmla="*/ 3933 h 606751"/>
                  <a:gd name="connsiteX88" fmla="*/ 402336 w 553586"/>
                  <a:gd name="connsiteY88" fmla="*/ 23042 h 606751"/>
                  <a:gd name="connsiteX89" fmla="*/ 382309 w 553586"/>
                  <a:gd name="connsiteY89" fmla="*/ 42952 h 606751"/>
                  <a:gd name="connsiteX90" fmla="*/ 446750 w 553586"/>
                  <a:gd name="connsiteY90" fmla="*/ 175475 h 606751"/>
                  <a:gd name="connsiteX91" fmla="*/ 433310 w 553586"/>
                  <a:gd name="connsiteY91" fmla="*/ 189074 h 606751"/>
                  <a:gd name="connsiteX92" fmla="*/ 122675 w 553586"/>
                  <a:gd name="connsiteY92" fmla="*/ 189074 h 606751"/>
                  <a:gd name="connsiteX93" fmla="*/ 109235 w 553586"/>
                  <a:gd name="connsiteY93" fmla="*/ 175475 h 606751"/>
                  <a:gd name="connsiteX94" fmla="*/ 173676 w 553586"/>
                  <a:gd name="connsiteY94" fmla="*/ 42952 h 606751"/>
                  <a:gd name="connsiteX95" fmla="*/ 153649 w 553586"/>
                  <a:gd name="connsiteY95" fmla="*/ 23042 h 606751"/>
                  <a:gd name="connsiteX96" fmla="*/ 153649 w 553586"/>
                  <a:gd name="connsiteY96" fmla="*/ 3933 h 606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553586" h="606751">
                    <a:moveTo>
                      <a:pt x="135003" y="229481"/>
                    </a:moveTo>
                    <a:lnTo>
                      <a:pt x="135003" y="433714"/>
                    </a:lnTo>
                    <a:cubicBezTo>
                      <a:pt x="135003" y="454777"/>
                      <a:pt x="153249" y="472196"/>
                      <a:pt x="174342" y="472196"/>
                    </a:cubicBezTo>
                    <a:lnTo>
                      <a:pt x="190185" y="472196"/>
                    </a:lnTo>
                    <a:cubicBezTo>
                      <a:pt x="197661" y="472196"/>
                      <a:pt x="202556" y="477884"/>
                      <a:pt x="202556" y="485349"/>
                    </a:cubicBezTo>
                    <a:lnTo>
                      <a:pt x="202556" y="559559"/>
                    </a:lnTo>
                    <a:cubicBezTo>
                      <a:pt x="202556" y="570668"/>
                      <a:pt x="211634" y="579734"/>
                      <a:pt x="222848" y="579734"/>
                    </a:cubicBezTo>
                    <a:cubicBezTo>
                      <a:pt x="233974" y="579734"/>
                      <a:pt x="243052" y="570668"/>
                      <a:pt x="243052" y="559559"/>
                    </a:cubicBezTo>
                    <a:lnTo>
                      <a:pt x="243052" y="485349"/>
                    </a:lnTo>
                    <a:cubicBezTo>
                      <a:pt x="243052" y="477884"/>
                      <a:pt x="250261" y="472196"/>
                      <a:pt x="257648" y="472196"/>
                    </a:cubicBezTo>
                    <a:lnTo>
                      <a:pt x="298233" y="472196"/>
                    </a:lnTo>
                    <a:cubicBezTo>
                      <a:pt x="305620" y="472196"/>
                      <a:pt x="310605" y="477884"/>
                      <a:pt x="310605" y="485349"/>
                    </a:cubicBezTo>
                    <a:lnTo>
                      <a:pt x="310605" y="559559"/>
                    </a:lnTo>
                    <a:cubicBezTo>
                      <a:pt x="310605" y="570668"/>
                      <a:pt x="319683" y="579734"/>
                      <a:pt x="330809" y="579734"/>
                    </a:cubicBezTo>
                    <a:cubicBezTo>
                      <a:pt x="342023" y="579734"/>
                      <a:pt x="351101" y="570668"/>
                      <a:pt x="351101" y="559559"/>
                    </a:cubicBezTo>
                    <a:lnTo>
                      <a:pt x="351101" y="485349"/>
                    </a:lnTo>
                    <a:cubicBezTo>
                      <a:pt x="351101" y="477884"/>
                      <a:pt x="358221" y="472196"/>
                      <a:pt x="365697" y="472196"/>
                    </a:cubicBezTo>
                    <a:lnTo>
                      <a:pt x="381629" y="472196"/>
                    </a:lnTo>
                    <a:cubicBezTo>
                      <a:pt x="402633" y="472196"/>
                      <a:pt x="418565" y="454777"/>
                      <a:pt x="418565" y="433714"/>
                    </a:cubicBezTo>
                    <a:lnTo>
                      <a:pt x="418565" y="229481"/>
                    </a:lnTo>
                    <a:close/>
                    <a:moveTo>
                      <a:pt x="506343" y="229205"/>
                    </a:moveTo>
                    <a:cubicBezTo>
                      <a:pt x="495221" y="229205"/>
                      <a:pt x="486146" y="238272"/>
                      <a:pt x="486146" y="249472"/>
                    </a:cubicBezTo>
                    <a:lnTo>
                      <a:pt x="486146" y="424680"/>
                    </a:lnTo>
                    <a:cubicBezTo>
                      <a:pt x="486146" y="435881"/>
                      <a:pt x="495221" y="444948"/>
                      <a:pt x="506343" y="444948"/>
                    </a:cubicBezTo>
                    <a:cubicBezTo>
                      <a:pt x="517553" y="444948"/>
                      <a:pt x="526628" y="435881"/>
                      <a:pt x="526628" y="424680"/>
                    </a:cubicBezTo>
                    <a:lnTo>
                      <a:pt x="526628" y="249472"/>
                    </a:lnTo>
                    <a:cubicBezTo>
                      <a:pt x="526628" y="238272"/>
                      <a:pt x="517553" y="229205"/>
                      <a:pt x="506343" y="229205"/>
                    </a:cubicBezTo>
                    <a:close/>
                    <a:moveTo>
                      <a:pt x="47279" y="229205"/>
                    </a:moveTo>
                    <a:cubicBezTo>
                      <a:pt x="36149" y="229205"/>
                      <a:pt x="27067" y="238272"/>
                      <a:pt x="27067" y="249472"/>
                    </a:cubicBezTo>
                    <a:lnTo>
                      <a:pt x="27067" y="424680"/>
                    </a:lnTo>
                    <a:cubicBezTo>
                      <a:pt x="27067" y="435881"/>
                      <a:pt x="36149" y="444948"/>
                      <a:pt x="47279" y="444948"/>
                    </a:cubicBezTo>
                    <a:cubicBezTo>
                      <a:pt x="58497" y="444948"/>
                      <a:pt x="67579" y="435881"/>
                      <a:pt x="67579" y="424680"/>
                    </a:cubicBezTo>
                    <a:lnTo>
                      <a:pt x="67579" y="249472"/>
                    </a:lnTo>
                    <a:cubicBezTo>
                      <a:pt x="67579" y="238272"/>
                      <a:pt x="58497" y="229205"/>
                      <a:pt x="47279" y="229205"/>
                    </a:cubicBezTo>
                    <a:close/>
                    <a:moveTo>
                      <a:pt x="122632" y="202552"/>
                    </a:moveTo>
                    <a:lnTo>
                      <a:pt x="433250" y="202552"/>
                    </a:lnTo>
                    <a:cubicBezTo>
                      <a:pt x="440637" y="202552"/>
                      <a:pt x="445621" y="208240"/>
                      <a:pt x="445621" y="215706"/>
                    </a:cubicBezTo>
                    <a:lnTo>
                      <a:pt x="445621" y="433714"/>
                    </a:lnTo>
                    <a:cubicBezTo>
                      <a:pt x="445621" y="469619"/>
                      <a:pt x="417497" y="499125"/>
                      <a:pt x="381629" y="499125"/>
                    </a:cubicBezTo>
                    <a:lnTo>
                      <a:pt x="378069" y="499125"/>
                    </a:lnTo>
                    <a:lnTo>
                      <a:pt x="378069" y="559559"/>
                    </a:lnTo>
                    <a:cubicBezTo>
                      <a:pt x="378069" y="585510"/>
                      <a:pt x="356886" y="606751"/>
                      <a:pt x="330809" y="606751"/>
                    </a:cubicBezTo>
                    <a:cubicBezTo>
                      <a:pt x="304730" y="606751"/>
                      <a:pt x="283548" y="585510"/>
                      <a:pt x="283548" y="559559"/>
                    </a:cubicBezTo>
                    <a:lnTo>
                      <a:pt x="283548" y="499125"/>
                    </a:lnTo>
                    <a:lnTo>
                      <a:pt x="270020" y="499125"/>
                    </a:lnTo>
                    <a:lnTo>
                      <a:pt x="270020" y="559559"/>
                    </a:lnTo>
                    <a:cubicBezTo>
                      <a:pt x="270020" y="585510"/>
                      <a:pt x="248837" y="606751"/>
                      <a:pt x="222848" y="606751"/>
                    </a:cubicBezTo>
                    <a:cubicBezTo>
                      <a:pt x="196771" y="606751"/>
                      <a:pt x="175588" y="585510"/>
                      <a:pt x="175588" y="559559"/>
                    </a:cubicBezTo>
                    <a:lnTo>
                      <a:pt x="175588" y="499125"/>
                    </a:lnTo>
                    <a:lnTo>
                      <a:pt x="174342" y="499125"/>
                    </a:lnTo>
                    <a:cubicBezTo>
                      <a:pt x="138385" y="499125"/>
                      <a:pt x="108036" y="469619"/>
                      <a:pt x="108036" y="433714"/>
                    </a:cubicBezTo>
                    <a:lnTo>
                      <a:pt x="108036" y="215706"/>
                    </a:lnTo>
                    <a:cubicBezTo>
                      <a:pt x="108036" y="208240"/>
                      <a:pt x="115245" y="202552"/>
                      <a:pt x="122632" y="202552"/>
                    </a:cubicBezTo>
                    <a:close/>
                    <a:moveTo>
                      <a:pt x="506343" y="202270"/>
                    </a:moveTo>
                    <a:cubicBezTo>
                      <a:pt x="532411" y="202270"/>
                      <a:pt x="553586" y="223427"/>
                      <a:pt x="553586" y="249472"/>
                    </a:cubicBezTo>
                    <a:lnTo>
                      <a:pt x="553586" y="424680"/>
                    </a:lnTo>
                    <a:cubicBezTo>
                      <a:pt x="553586" y="450726"/>
                      <a:pt x="532411" y="471971"/>
                      <a:pt x="506343" y="471971"/>
                    </a:cubicBezTo>
                    <a:cubicBezTo>
                      <a:pt x="480363" y="471971"/>
                      <a:pt x="459099" y="450726"/>
                      <a:pt x="459099" y="424680"/>
                    </a:cubicBezTo>
                    <a:lnTo>
                      <a:pt x="459099" y="249472"/>
                    </a:lnTo>
                    <a:cubicBezTo>
                      <a:pt x="459099" y="223427"/>
                      <a:pt x="480363" y="202270"/>
                      <a:pt x="506343" y="202270"/>
                    </a:cubicBezTo>
                    <a:close/>
                    <a:moveTo>
                      <a:pt x="47279" y="202270"/>
                    </a:moveTo>
                    <a:cubicBezTo>
                      <a:pt x="73367" y="202270"/>
                      <a:pt x="94558" y="223427"/>
                      <a:pt x="94558" y="249472"/>
                    </a:cubicBezTo>
                    <a:lnTo>
                      <a:pt x="94558" y="424680"/>
                    </a:lnTo>
                    <a:cubicBezTo>
                      <a:pt x="94558" y="450726"/>
                      <a:pt x="73367" y="471971"/>
                      <a:pt x="47279" y="471971"/>
                    </a:cubicBezTo>
                    <a:cubicBezTo>
                      <a:pt x="21280" y="471971"/>
                      <a:pt x="0" y="450726"/>
                      <a:pt x="0" y="424680"/>
                    </a:cubicBezTo>
                    <a:lnTo>
                      <a:pt x="0" y="249472"/>
                    </a:lnTo>
                    <a:cubicBezTo>
                      <a:pt x="0" y="223427"/>
                      <a:pt x="21280" y="202270"/>
                      <a:pt x="47279" y="202270"/>
                    </a:cubicBezTo>
                    <a:close/>
                    <a:moveTo>
                      <a:pt x="338715" y="94446"/>
                    </a:moveTo>
                    <a:cubicBezTo>
                      <a:pt x="353642" y="94446"/>
                      <a:pt x="365742" y="106515"/>
                      <a:pt x="365742" y="121402"/>
                    </a:cubicBezTo>
                    <a:cubicBezTo>
                      <a:pt x="365742" y="136289"/>
                      <a:pt x="353642" y="148358"/>
                      <a:pt x="338715" y="148358"/>
                    </a:cubicBezTo>
                    <a:cubicBezTo>
                      <a:pt x="323788" y="148358"/>
                      <a:pt x="311688" y="136289"/>
                      <a:pt x="311688" y="121402"/>
                    </a:cubicBezTo>
                    <a:cubicBezTo>
                      <a:pt x="311688" y="106515"/>
                      <a:pt x="323788" y="94446"/>
                      <a:pt x="338715" y="94446"/>
                    </a:cubicBezTo>
                    <a:close/>
                    <a:moveTo>
                      <a:pt x="217236" y="94446"/>
                    </a:moveTo>
                    <a:cubicBezTo>
                      <a:pt x="232143" y="94446"/>
                      <a:pt x="244228" y="106515"/>
                      <a:pt x="244228" y="121402"/>
                    </a:cubicBezTo>
                    <a:cubicBezTo>
                      <a:pt x="244228" y="136289"/>
                      <a:pt x="232143" y="148358"/>
                      <a:pt x="217236" y="148358"/>
                    </a:cubicBezTo>
                    <a:cubicBezTo>
                      <a:pt x="202329" y="148358"/>
                      <a:pt x="190244" y="136289"/>
                      <a:pt x="190244" y="121402"/>
                    </a:cubicBezTo>
                    <a:cubicBezTo>
                      <a:pt x="190244" y="106515"/>
                      <a:pt x="202329" y="94446"/>
                      <a:pt x="217236" y="94446"/>
                    </a:cubicBezTo>
                    <a:close/>
                    <a:moveTo>
                      <a:pt x="277992" y="33975"/>
                    </a:moveTo>
                    <a:cubicBezTo>
                      <a:pt x="204383" y="33975"/>
                      <a:pt x="143681" y="91304"/>
                      <a:pt x="136827" y="162143"/>
                    </a:cubicBezTo>
                    <a:lnTo>
                      <a:pt x="419158" y="162143"/>
                    </a:lnTo>
                    <a:cubicBezTo>
                      <a:pt x="412304" y="91304"/>
                      <a:pt x="351602" y="33975"/>
                      <a:pt x="277992" y="33975"/>
                    </a:cubicBezTo>
                    <a:close/>
                    <a:moveTo>
                      <a:pt x="153649" y="3933"/>
                    </a:moveTo>
                    <a:cubicBezTo>
                      <a:pt x="158990" y="-1311"/>
                      <a:pt x="167534" y="-1311"/>
                      <a:pt x="172786" y="3933"/>
                    </a:cubicBezTo>
                    <a:lnTo>
                      <a:pt x="196551" y="27753"/>
                    </a:lnTo>
                    <a:cubicBezTo>
                      <a:pt x="220761" y="14421"/>
                      <a:pt x="248442" y="6777"/>
                      <a:pt x="277992" y="6777"/>
                    </a:cubicBezTo>
                    <a:cubicBezTo>
                      <a:pt x="307543" y="6777"/>
                      <a:pt x="335224" y="14421"/>
                      <a:pt x="359434" y="27753"/>
                    </a:cubicBezTo>
                    <a:lnTo>
                      <a:pt x="383199" y="3933"/>
                    </a:lnTo>
                    <a:cubicBezTo>
                      <a:pt x="388540" y="-1311"/>
                      <a:pt x="397084" y="-1311"/>
                      <a:pt x="402336" y="3933"/>
                    </a:cubicBezTo>
                    <a:cubicBezTo>
                      <a:pt x="407587" y="9266"/>
                      <a:pt x="407587" y="17798"/>
                      <a:pt x="402336" y="23042"/>
                    </a:cubicBezTo>
                    <a:lnTo>
                      <a:pt x="382309" y="42952"/>
                    </a:lnTo>
                    <a:cubicBezTo>
                      <a:pt x="421561" y="73883"/>
                      <a:pt x="446750" y="121791"/>
                      <a:pt x="446750" y="175475"/>
                    </a:cubicBezTo>
                    <a:cubicBezTo>
                      <a:pt x="446750" y="182853"/>
                      <a:pt x="440698" y="189074"/>
                      <a:pt x="433310" y="189074"/>
                    </a:cubicBezTo>
                    <a:lnTo>
                      <a:pt x="122675" y="189074"/>
                    </a:lnTo>
                    <a:cubicBezTo>
                      <a:pt x="115287" y="189074"/>
                      <a:pt x="109235" y="182853"/>
                      <a:pt x="109235" y="175475"/>
                    </a:cubicBezTo>
                    <a:cubicBezTo>
                      <a:pt x="109235" y="121791"/>
                      <a:pt x="134424" y="73883"/>
                      <a:pt x="173676" y="42952"/>
                    </a:cubicBezTo>
                    <a:lnTo>
                      <a:pt x="153649" y="23042"/>
                    </a:lnTo>
                    <a:cubicBezTo>
                      <a:pt x="148398" y="17798"/>
                      <a:pt x="148398" y="9266"/>
                      <a:pt x="153649" y="3933"/>
                    </a:cubicBezTo>
                    <a:close/>
                  </a:path>
                </a:pathLst>
              </a:custGeom>
              <a:solidFill>
                <a:schemeClr val="bg1"/>
              </a:solidFill>
              <a:ln>
                <a:noFill/>
              </a:ln>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latin typeface="+mn-lt"/>
                  <a:ea typeface="+mn-ea"/>
                  <a:cs typeface="+mn-ea"/>
                  <a:sym typeface="+mn-lt"/>
                </a:endParaRPr>
              </a:p>
            </p:txBody>
          </p:sp>
        </p:grpSp>
        <p:grpSp>
          <p:nvGrpSpPr>
            <p:cNvPr id="63" name="Group 42">
              <a:extLst>
                <a:ext uri="{FF2B5EF4-FFF2-40B4-BE49-F238E27FC236}">
                  <a16:creationId xmlns:a16="http://schemas.microsoft.com/office/drawing/2014/main" xmlns="" id="{3D5DC792-344C-4AA5-A437-171CE7B6AF53}"/>
                </a:ext>
              </a:extLst>
            </p:cNvPr>
            <p:cNvGrpSpPr/>
            <p:nvPr/>
          </p:nvGrpSpPr>
          <p:grpSpPr>
            <a:xfrm>
              <a:off x="3262465" y="3497162"/>
              <a:ext cx="2629859" cy="424449"/>
              <a:chOff x="5505845" y="1952090"/>
              <a:chExt cx="3506479" cy="565931"/>
            </a:xfrm>
          </p:grpSpPr>
          <p:sp>
            <p:nvSpPr>
              <p:cNvPr id="64" name="TextBox 43">
                <a:extLst>
                  <a:ext uri="{FF2B5EF4-FFF2-40B4-BE49-F238E27FC236}">
                    <a16:creationId xmlns:a16="http://schemas.microsoft.com/office/drawing/2014/main" xmlns="" id="{0B9F57F4-AFB8-4D5F-A22A-55AE72832EB0}"/>
                  </a:ext>
                </a:extLst>
              </p:cNvPr>
              <p:cNvSpPr txBox="1"/>
              <p:nvPr/>
            </p:nvSpPr>
            <p:spPr>
              <a:xfrm>
                <a:off x="5505845" y="1952090"/>
                <a:ext cx="3506479" cy="203389"/>
              </a:xfrm>
              <a:prstGeom prst="rect">
                <a:avLst/>
              </a:prstGeom>
              <a:noFill/>
            </p:spPr>
            <p:txBody>
              <a:bodyPr wrap="none" lIns="0" tIns="0" rIns="0" bIns="0" anchor="ctr" anchorCtr="0">
                <a:normAutofit fontScale="77500" lnSpcReduction="20000"/>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r>
                  <a:rPr lang="zh-CN" altLang="en-US" sz="1600" b="1" dirty="0">
                    <a:solidFill>
                      <a:schemeClr val="accent3">
                        <a:lumMod val="100000"/>
                      </a:schemeClr>
                    </a:solidFill>
                    <a:latin typeface="+mn-lt"/>
                    <a:ea typeface="+mn-ea"/>
                    <a:cs typeface="+mn-ea"/>
                    <a:sym typeface="+mn-lt"/>
                  </a:rPr>
                  <a:t>资本融资</a:t>
                </a:r>
              </a:p>
            </p:txBody>
          </p:sp>
          <p:sp>
            <p:nvSpPr>
              <p:cNvPr id="65" name="TextBox 44">
                <a:extLst>
                  <a:ext uri="{FF2B5EF4-FFF2-40B4-BE49-F238E27FC236}">
                    <a16:creationId xmlns:a16="http://schemas.microsoft.com/office/drawing/2014/main" xmlns="" id="{61B1B641-2E0A-4833-9393-CAF97CA33406}"/>
                  </a:ext>
                </a:extLst>
              </p:cNvPr>
              <p:cNvSpPr txBox="1"/>
              <p:nvPr/>
            </p:nvSpPr>
            <p:spPr>
              <a:xfrm>
                <a:off x="5505845" y="2216608"/>
                <a:ext cx="3506479" cy="301413"/>
              </a:xfrm>
              <a:prstGeom prst="rect">
                <a:avLst/>
              </a:prstGeom>
              <a:noFill/>
            </p:spPr>
            <p:txBody>
              <a:bodyPr wrap="square" lIns="0" tIns="0" rIns="0" bIns="0" anchor="t" anchorCtr="0">
                <a:normAutofit fontScale="77500" lnSpcReduction="20000"/>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nSpc>
                    <a:spcPct val="120000"/>
                  </a:lnSpc>
                </a:pPr>
                <a:r>
                  <a:rPr lang="zh-CN" altLang="en-US" sz="1050">
                    <a:solidFill>
                      <a:sysClr val="windowText" lastClr="000000"/>
                    </a:solidFill>
                    <a:latin typeface="+mn-lt"/>
                    <a:ea typeface="+mn-ea"/>
                    <a:cs typeface="+mn-ea"/>
                    <a:sym typeface="+mn-lt"/>
                  </a:rPr>
                  <a:t>此部分内容作为文字排版占位显示（建议使用主题字体）</a:t>
                </a:r>
              </a:p>
            </p:txBody>
          </p:sp>
        </p:grpSp>
      </p:grpSp>
    </p:spTree>
    <p:extLst>
      <p:ext uri="{BB962C8B-B14F-4D97-AF65-F5344CB8AC3E}">
        <p14:creationId xmlns:p14="http://schemas.microsoft.com/office/powerpoint/2010/main" val="2989249016"/>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cBhvr additive="base">
                                        <p:cTn id="32" dur="500" fill="hold"/>
                                        <p:tgtEl>
                                          <p:spTgt spid="57"/>
                                        </p:tgtEl>
                                        <p:attrNameLst>
                                          <p:attrName>ppt_x</p:attrName>
                                        </p:attrNameLst>
                                      </p:cBhvr>
                                      <p:tavLst>
                                        <p:tav tm="0">
                                          <p:val>
                                            <p:strVal val="#ppt_x"/>
                                          </p:val>
                                        </p:tav>
                                        <p:tav tm="100000">
                                          <p:val>
                                            <p:strVal val="#ppt_x"/>
                                          </p:val>
                                        </p:tav>
                                      </p:tavLst>
                                    </p:anim>
                                    <p:anim calcmode="lin" valueType="num">
                                      <p:cBhvr additive="base">
                                        <p:cTn id="33" dur="500" fill="hold"/>
                                        <p:tgtEl>
                                          <p:spTgt spid="5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fill="hold"/>
                                        <p:tgtEl>
                                          <p:spTgt spid="61"/>
                                        </p:tgtEl>
                                        <p:attrNameLst>
                                          <p:attrName>ppt_x</p:attrName>
                                        </p:attrNameLst>
                                      </p:cBhvr>
                                      <p:tavLst>
                                        <p:tav tm="0">
                                          <p:val>
                                            <p:strVal val="#ppt_x"/>
                                          </p:val>
                                        </p:tav>
                                        <p:tav tm="100000">
                                          <p:val>
                                            <p:strVal val="#ppt_x"/>
                                          </p:val>
                                        </p:tav>
                                      </p:tavLst>
                                    </p:anim>
                                    <p:anim calcmode="lin" valueType="num">
                                      <p:cBhvr additive="base">
                                        <p:cTn id="37"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a:extLst>
              <a:ext uri="{FF2B5EF4-FFF2-40B4-BE49-F238E27FC236}">
                <a16:creationId xmlns:a16="http://schemas.microsoft.com/office/drawing/2014/main" xmlns="" id="{4D8F5504-02DE-4C0C-B935-6711E02A36F0}"/>
              </a:ext>
            </a:extLst>
          </p:cNvPr>
          <p:cNvSpPr txBox="1"/>
          <p:nvPr/>
        </p:nvSpPr>
        <p:spPr>
          <a:xfrm>
            <a:off x="3779912" y="2417786"/>
            <a:ext cx="2647245"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公司介绍</a:t>
            </a:r>
          </a:p>
        </p:txBody>
      </p:sp>
      <p:grpSp>
        <p:nvGrpSpPr>
          <p:cNvPr id="38" name="组合 37">
            <a:extLst>
              <a:ext uri="{FF2B5EF4-FFF2-40B4-BE49-F238E27FC236}">
                <a16:creationId xmlns:a16="http://schemas.microsoft.com/office/drawing/2014/main" xmlns="" id="{0B0D7589-D650-4275-B544-2BF2849A2FA7}"/>
              </a:ext>
            </a:extLst>
          </p:cNvPr>
          <p:cNvGrpSpPr/>
          <p:nvPr/>
        </p:nvGrpSpPr>
        <p:grpSpPr>
          <a:xfrm>
            <a:off x="4018465" y="1053540"/>
            <a:ext cx="1152268" cy="1152268"/>
            <a:chOff x="4018465" y="1063488"/>
            <a:chExt cx="1152268" cy="1152268"/>
          </a:xfrm>
        </p:grpSpPr>
        <p:sp>
          <p:nvSpPr>
            <p:cNvPr id="39" name="矩形: 圆角 38">
              <a:extLst>
                <a:ext uri="{FF2B5EF4-FFF2-40B4-BE49-F238E27FC236}">
                  <a16:creationId xmlns:a16="http://schemas.microsoft.com/office/drawing/2014/main" xmlns="" id="{F9BBE5BD-0422-4791-8E4F-F8DE3AC925AA}"/>
                </a:ext>
              </a:extLst>
            </p:cNvPr>
            <p:cNvSpPr/>
            <p:nvPr/>
          </p:nvSpPr>
          <p:spPr>
            <a:xfrm rot="18950960">
              <a:off x="4018465" y="1063488"/>
              <a:ext cx="1152268" cy="1152268"/>
            </a:xfrm>
            <a:prstGeom prst="roundRect">
              <a:avLst>
                <a:gd name="adj" fmla="val 29461"/>
              </a:avLst>
            </a:prstGeom>
            <a:solidFill>
              <a:srgbClr val="128E9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Rectangle 31">
              <a:extLst>
                <a:ext uri="{FF2B5EF4-FFF2-40B4-BE49-F238E27FC236}">
                  <a16:creationId xmlns:a16="http://schemas.microsoft.com/office/drawing/2014/main" xmlns="" id="{D28731EE-6276-417A-95C4-3E8445B88F4B}"/>
                </a:ext>
              </a:extLst>
            </p:cNvPr>
            <p:cNvSpPr>
              <a:spLocks noChangeArrowheads="1"/>
            </p:cNvSpPr>
            <p:nvPr/>
          </p:nvSpPr>
          <p:spPr bwMode="auto">
            <a:xfrm>
              <a:off x="4320684" y="1255102"/>
              <a:ext cx="72008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4400" b="1" dirty="0">
                  <a:solidFill>
                    <a:schemeClr val="bg1"/>
                  </a:solidFill>
                  <a:latin typeface="+mn-lt"/>
                </a:rPr>
                <a:t>01</a:t>
              </a:r>
              <a:endParaRPr lang="en-US" altLang="en-US" sz="1600" b="1" dirty="0">
                <a:solidFill>
                  <a:schemeClr val="bg1"/>
                </a:solidFill>
                <a:latin typeface="+mn-lt"/>
              </a:endParaRPr>
            </a:p>
          </p:txBody>
        </p:sp>
      </p:grpSp>
      <p:sp>
        <p:nvSpPr>
          <p:cNvPr id="10" name="Freeform 6">
            <a:extLst>
              <a:ext uri="{FF2B5EF4-FFF2-40B4-BE49-F238E27FC236}">
                <a16:creationId xmlns:a16="http://schemas.microsoft.com/office/drawing/2014/main" xmlns="" id="{0B65E4B8-4423-40FA-BD3E-FFFA8284DCE7}"/>
              </a:ext>
            </a:extLst>
          </p:cNvPr>
          <p:cNvSpPr>
            <a:spLocks/>
          </p:cNvSpPr>
          <p:nvPr/>
        </p:nvSpPr>
        <p:spPr bwMode="auto">
          <a:xfrm>
            <a:off x="3077704" y="3669970"/>
            <a:ext cx="6066296" cy="1062020"/>
          </a:xfrm>
          <a:custGeom>
            <a:avLst/>
            <a:gdLst>
              <a:gd name="T0" fmla="*/ 0 w 1278"/>
              <a:gd name="T1" fmla="*/ 0 h 560"/>
              <a:gd name="T2" fmla="*/ 1278 w 1278"/>
              <a:gd name="T3" fmla="*/ 504 h 560"/>
              <a:gd name="T4" fmla="*/ 1278 w 1278"/>
              <a:gd name="T5" fmla="*/ 127 h 560"/>
              <a:gd name="T6" fmla="*/ 0 w 1278"/>
              <a:gd name="T7" fmla="*/ 0 h 560"/>
            </a:gdLst>
            <a:ahLst/>
            <a:cxnLst>
              <a:cxn ang="0">
                <a:pos x="T0" y="T1"/>
              </a:cxn>
              <a:cxn ang="0">
                <a:pos x="T2" y="T3"/>
              </a:cxn>
              <a:cxn ang="0">
                <a:pos x="T4" y="T5"/>
              </a:cxn>
              <a:cxn ang="0">
                <a:pos x="T6" y="T7"/>
              </a:cxn>
            </a:cxnLst>
            <a:rect l="0" t="0" r="r" b="b"/>
            <a:pathLst>
              <a:path w="1278" h="560">
                <a:moveTo>
                  <a:pt x="0" y="0"/>
                </a:moveTo>
                <a:cubicBezTo>
                  <a:pt x="339" y="303"/>
                  <a:pt x="782" y="560"/>
                  <a:pt x="1278" y="504"/>
                </a:cubicBezTo>
                <a:cubicBezTo>
                  <a:pt x="1278" y="127"/>
                  <a:pt x="1278" y="127"/>
                  <a:pt x="1278" y="127"/>
                </a:cubicBezTo>
                <a:cubicBezTo>
                  <a:pt x="735" y="413"/>
                  <a:pt x="0" y="0"/>
                  <a:pt x="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7">
            <a:extLst>
              <a:ext uri="{FF2B5EF4-FFF2-40B4-BE49-F238E27FC236}">
                <a16:creationId xmlns:a16="http://schemas.microsoft.com/office/drawing/2014/main" xmlns="" id="{BC06672B-58CA-4D5C-AA2B-FDAF11515015}"/>
              </a:ext>
            </a:extLst>
          </p:cNvPr>
          <p:cNvSpPr>
            <a:spLocks/>
          </p:cNvSpPr>
          <p:nvPr/>
        </p:nvSpPr>
        <p:spPr bwMode="auto">
          <a:xfrm>
            <a:off x="4572000" y="3465243"/>
            <a:ext cx="4572000" cy="693695"/>
          </a:xfrm>
          <a:custGeom>
            <a:avLst/>
            <a:gdLst>
              <a:gd name="T0" fmla="*/ 0 w 963"/>
              <a:gd name="T1" fmla="*/ 206 h 366"/>
              <a:gd name="T2" fmla="*/ 963 w 963"/>
              <a:gd name="T3" fmla="*/ 199 h 366"/>
              <a:gd name="T4" fmla="*/ 963 w 963"/>
              <a:gd name="T5" fmla="*/ 0 h 366"/>
              <a:gd name="T6" fmla="*/ 0 w 963"/>
              <a:gd name="T7" fmla="*/ 206 h 366"/>
            </a:gdLst>
            <a:ahLst/>
            <a:cxnLst>
              <a:cxn ang="0">
                <a:pos x="T0" y="T1"/>
              </a:cxn>
              <a:cxn ang="0">
                <a:pos x="T2" y="T3"/>
              </a:cxn>
              <a:cxn ang="0">
                <a:pos x="T4" y="T5"/>
              </a:cxn>
              <a:cxn ang="0">
                <a:pos x="T6" y="T7"/>
              </a:cxn>
            </a:cxnLst>
            <a:rect l="0" t="0" r="r" b="b"/>
            <a:pathLst>
              <a:path w="963" h="366">
                <a:moveTo>
                  <a:pt x="0" y="206"/>
                </a:moveTo>
                <a:cubicBezTo>
                  <a:pt x="264" y="294"/>
                  <a:pt x="646" y="366"/>
                  <a:pt x="963" y="199"/>
                </a:cubicBezTo>
                <a:cubicBezTo>
                  <a:pt x="963" y="0"/>
                  <a:pt x="963" y="0"/>
                  <a:pt x="963" y="0"/>
                </a:cubicBezTo>
                <a:cubicBezTo>
                  <a:pt x="559" y="307"/>
                  <a:pt x="0" y="206"/>
                  <a:pt x="0" y="20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8">
            <a:extLst>
              <a:ext uri="{FF2B5EF4-FFF2-40B4-BE49-F238E27FC236}">
                <a16:creationId xmlns:a16="http://schemas.microsoft.com/office/drawing/2014/main" xmlns="" id="{25E021BE-B61E-4A04-8259-6C459407D4A6}"/>
              </a:ext>
            </a:extLst>
          </p:cNvPr>
          <p:cNvSpPr>
            <a:spLocks/>
          </p:cNvSpPr>
          <p:nvPr/>
        </p:nvSpPr>
        <p:spPr bwMode="auto">
          <a:xfrm>
            <a:off x="0" y="2295376"/>
            <a:ext cx="9143999" cy="2429302"/>
          </a:xfrm>
          <a:custGeom>
            <a:avLst/>
            <a:gdLst>
              <a:gd name="T0" fmla="*/ 0 w 1926"/>
              <a:gd name="T1" fmla="*/ 0 h 1281"/>
              <a:gd name="T2" fmla="*/ 0 w 1926"/>
              <a:gd name="T3" fmla="*/ 243 h 1281"/>
              <a:gd name="T4" fmla="*/ 0 w 1926"/>
              <a:gd name="T5" fmla="*/ 243 h 1281"/>
              <a:gd name="T6" fmla="*/ 1 w 1926"/>
              <a:gd name="T7" fmla="*/ 244 h 1281"/>
              <a:gd name="T8" fmla="*/ 1 w 1926"/>
              <a:gd name="T9" fmla="*/ 244 h 1281"/>
              <a:gd name="T10" fmla="*/ 2 w 1926"/>
              <a:gd name="T11" fmla="*/ 245 h 1281"/>
              <a:gd name="T12" fmla="*/ 2 w 1926"/>
              <a:gd name="T13" fmla="*/ 245 h 1281"/>
              <a:gd name="T14" fmla="*/ 2 w 1926"/>
              <a:gd name="T15" fmla="*/ 246 h 1281"/>
              <a:gd name="T16" fmla="*/ 3 w 1926"/>
              <a:gd name="T17" fmla="*/ 246 h 1281"/>
              <a:gd name="T18" fmla="*/ 3 w 1926"/>
              <a:gd name="T19" fmla="*/ 247 h 1281"/>
              <a:gd name="T20" fmla="*/ 3 w 1926"/>
              <a:gd name="T21" fmla="*/ 247 h 1281"/>
              <a:gd name="T22" fmla="*/ 4 w 1926"/>
              <a:gd name="T23" fmla="*/ 248 h 1281"/>
              <a:gd name="T24" fmla="*/ 1761 w 1926"/>
              <a:gd name="T25" fmla="*/ 1281 h 1281"/>
              <a:gd name="T26" fmla="*/ 1761 w 1926"/>
              <a:gd name="T27" fmla="*/ 1281 h 1281"/>
              <a:gd name="T28" fmla="*/ 1761 w 1926"/>
              <a:gd name="T29" fmla="*/ 1281 h 1281"/>
              <a:gd name="T30" fmla="*/ 1926 w 1926"/>
              <a:gd name="T31" fmla="*/ 1272 h 1281"/>
              <a:gd name="T32" fmla="*/ 1926 w 1926"/>
              <a:gd name="T33" fmla="*/ 1272 h 1281"/>
              <a:gd name="T34" fmla="*/ 1788 w 1926"/>
              <a:gd name="T35" fmla="*/ 1279 h 1281"/>
              <a:gd name="T36" fmla="*/ 0 w 1926"/>
              <a:gd name="T37" fmla="*/ 0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6" h="1281">
                <a:moveTo>
                  <a:pt x="0" y="0"/>
                </a:moveTo>
                <a:cubicBezTo>
                  <a:pt x="0" y="243"/>
                  <a:pt x="0" y="243"/>
                  <a:pt x="0" y="243"/>
                </a:cubicBezTo>
                <a:cubicBezTo>
                  <a:pt x="0" y="243"/>
                  <a:pt x="0" y="243"/>
                  <a:pt x="0" y="243"/>
                </a:cubicBezTo>
                <a:cubicBezTo>
                  <a:pt x="1" y="243"/>
                  <a:pt x="1" y="243"/>
                  <a:pt x="1" y="244"/>
                </a:cubicBezTo>
                <a:cubicBezTo>
                  <a:pt x="1" y="244"/>
                  <a:pt x="1" y="244"/>
                  <a:pt x="1" y="244"/>
                </a:cubicBezTo>
                <a:cubicBezTo>
                  <a:pt x="1" y="244"/>
                  <a:pt x="2" y="245"/>
                  <a:pt x="2" y="245"/>
                </a:cubicBezTo>
                <a:cubicBezTo>
                  <a:pt x="2" y="245"/>
                  <a:pt x="2" y="245"/>
                  <a:pt x="2" y="245"/>
                </a:cubicBezTo>
                <a:cubicBezTo>
                  <a:pt x="2" y="245"/>
                  <a:pt x="2" y="246"/>
                  <a:pt x="2" y="246"/>
                </a:cubicBezTo>
                <a:cubicBezTo>
                  <a:pt x="2" y="246"/>
                  <a:pt x="3" y="246"/>
                  <a:pt x="3" y="246"/>
                </a:cubicBezTo>
                <a:cubicBezTo>
                  <a:pt x="3" y="246"/>
                  <a:pt x="3" y="247"/>
                  <a:pt x="3" y="247"/>
                </a:cubicBezTo>
                <a:cubicBezTo>
                  <a:pt x="3" y="247"/>
                  <a:pt x="3" y="247"/>
                  <a:pt x="3" y="247"/>
                </a:cubicBezTo>
                <a:cubicBezTo>
                  <a:pt x="4" y="247"/>
                  <a:pt x="4" y="247"/>
                  <a:pt x="4" y="248"/>
                </a:cubicBezTo>
                <a:cubicBezTo>
                  <a:pt x="234" y="566"/>
                  <a:pt x="923" y="1281"/>
                  <a:pt x="1761" y="1281"/>
                </a:cubicBezTo>
                <a:cubicBezTo>
                  <a:pt x="1761" y="1281"/>
                  <a:pt x="1761" y="1281"/>
                  <a:pt x="1761" y="1281"/>
                </a:cubicBezTo>
                <a:cubicBezTo>
                  <a:pt x="1761" y="1281"/>
                  <a:pt x="1761" y="1281"/>
                  <a:pt x="1761" y="1281"/>
                </a:cubicBezTo>
                <a:cubicBezTo>
                  <a:pt x="1816" y="1281"/>
                  <a:pt x="1871" y="1278"/>
                  <a:pt x="1926" y="1272"/>
                </a:cubicBezTo>
                <a:cubicBezTo>
                  <a:pt x="1926" y="1272"/>
                  <a:pt x="1926" y="1272"/>
                  <a:pt x="1926" y="1272"/>
                </a:cubicBezTo>
                <a:cubicBezTo>
                  <a:pt x="1880" y="1277"/>
                  <a:pt x="1833" y="1279"/>
                  <a:pt x="1788" y="1279"/>
                </a:cubicBezTo>
                <a:cubicBezTo>
                  <a:pt x="882" y="1279"/>
                  <a:pt x="178" y="277"/>
                  <a:pt x="0"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9">
            <a:extLst>
              <a:ext uri="{FF2B5EF4-FFF2-40B4-BE49-F238E27FC236}">
                <a16:creationId xmlns:a16="http://schemas.microsoft.com/office/drawing/2014/main" xmlns="" id="{C8B4F286-C409-48C4-AB61-85D16F94D7AC}"/>
              </a:ext>
            </a:extLst>
          </p:cNvPr>
          <p:cNvSpPr>
            <a:spLocks noEditPoints="1"/>
          </p:cNvSpPr>
          <p:nvPr/>
        </p:nvSpPr>
        <p:spPr bwMode="auto">
          <a:xfrm>
            <a:off x="0" y="1496576"/>
            <a:ext cx="9143999" cy="1968667"/>
          </a:xfrm>
          <a:custGeom>
            <a:avLst/>
            <a:gdLst>
              <a:gd name="T0" fmla="*/ 1761 w 1926"/>
              <a:gd name="T1" fmla="*/ 1038 h 1038"/>
              <a:gd name="T2" fmla="*/ 1761 w 1926"/>
              <a:gd name="T3" fmla="*/ 1038 h 1038"/>
              <a:gd name="T4" fmla="*/ 1761 w 1926"/>
              <a:gd name="T5" fmla="*/ 1038 h 1038"/>
              <a:gd name="T6" fmla="*/ 1761 w 1926"/>
              <a:gd name="T7" fmla="*/ 1038 h 1038"/>
              <a:gd name="T8" fmla="*/ 1926 w 1926"/>
              <a:gd name="T9" fmla="*/ 1029 h 1038"/>
              <a:gd name="T10" fmla="*/ 1761 w 1926"/>
              <a:gd name="T11" fmla="*/ 1038 h 1038"/>
              <a:gd name="T12" fmla="*/ 1926 w 1926"/>
              <a:gd name="T13" fmla="*/ 1029 h 1038"/>
              <a:gd name="T14" fmla="*/ 3 w 1926"/>
              <a:gd name="T15" fmla="*/ 4 h 1038"/>
              <a:gd name="T16" fmla="*/ 4 w 1926"/>
              <a:gd name="T17" fmla="*/ 5 h 1038"/>
              <a:gd name="T18" fmla="*/ 3 w 1926"/>
              <a:gd name="T19" fmla="*/ 4 h 1038"/>
              <a:gd name="T20" fmla="*/ 3 w 1926"/>
              <a:gd name="T21" fmla="*/ 3 h 1038"/>
              <a:gd name="T22" fmla="*/ 3 w 1926"/>
              <a:gd name="T23" fmla="*/ 4 h 1038"/>
              <a:gd name="T24" fmla="*/ 3 w 1926"/>
              <a:gd name="T25" fmla="*/ 3 h 1038"/>
              <a:gd name="T26" fmla="*/ 2 w 1926"/>
              <a:gd name="T27" fmla="*/ 2 h 1038"/>
              <a:gd name="T28" fmla="*/ 2 w 1926"/>
              <a:gd name="T29" fmla="*/ 3 h 1038"/>
              <a:gd name="T30" fmla="*/ 2 w 1926"/>
              <a:gd name="T31" fmla="*/ 2 h 1038"/>
              <a:gd name="T32" fmla="*/ 1 w 1926"/>
              <a:gd name="T33" fmla="*/ 1 h 1038"/>
              <a:gd name="T34" fmla="*/ 2 w 1926"/>
              <a:gd name="T35" fmla="*/ 2 h 1038"/>
              <a:gd name="T36" fmla="*/ 1 w 1926"/>
              <a:gd name="T37" fmla="*/ 1 h 1038"/>
              <a:gd name="T38" fmla="*/ 0 w 1926"/>
              <a:gd name="T39" fmla="*/ 0 h 1038"/>
              <a:gd name="T40" fmla="*/ 1 w 1926"/>
              <a:gd name="T41" fmla="*/ 1 h 1038"/>
              <a:gd name="T42" fmla="*/ 0 w 1926"/>
              <a:gd name="T43"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6" h="1038">
                <a:moveTo>
                  <a:pt x="1761" y="1038"/>
                </a:moveTo>
                <a:cubicBezTo>
                  <a:pt x="1761" y="1038"/>
                  <a:pt x="1761" y="1038"/>
                  <a:pt x="1761" y="1038"/>
                </a:cubicBezTo>
                <a:cubicBezTo>
                  <a:pt x="1761" y="1038"/>
                  <a:pt x="1761" y="1038"/>
                  <a:pt x="1761" y="1038"/>
                </a:cubicBezTo>
                <a:cubicBezTo>
                  <a:pt x="1761" y="1038"/>
                  <a:pt x="1761" y="1038"/>
                  <a:pt x="1761" y="1038"/>
                </a:cubicBezTo>
                <a:moveTo>
                  <a:pt x="1926" y="1029"/>
                </a:moveTo>
                <a:cubicBezTo>
                  <a:pt x="1871" y="1035"/>
                  <a:pt x="1816" y="1038"/>
                  <a:pt x="1761" y="1038"/>
                </a:cubicBezTo>
                <a:cubicBezTo>
                  <a:pt x="1816" y="1038"/>
                  <a:pt x="1871" y="1035"/>
                  <a:pt x="1926" y="1029"/>
                </a:cubicBezTo>
                <a:moveTo>
                  <a:pt x="3" y="4"/>
                </a:moveTo>
                <a:cubicBezTo>
                  <a:pt x="4" y="4"/>
                  <a:pt x="4" y="4"/>
                  <a:pt x="4" y="5"/>
                </a:cubicBezTo>
                <a:cubicBezTo>
                  <a:pt x="4" y="4"/>
                  <a:pt x="4" y="4"/>
                  <a:pt x="3" y="4"/>
                </a:cubicBezTo>
                <a:moveTo>
                  <a:pt x="3" y="3"/>
                </a:moveTo>
                <a:cubicBezTo>
                  <a:pt x="3" y="3"/>
                  <a:pt x="3" y="4"/>
                  <a:pt x="3" y="4"/>
                </a:cubicBezTo>
                <a:cubicBezTo>
                  <a:pt x="3" y="4"/>
                  <a:pt x="3" y="3"/>
                  <a:pt x="3" y="3"/>
                </a:cubicBezTo>
                <a:moveTo>
                  <a:pt x="2" y="2"/>
                </a:moveTo>
                <a:cubicBezTo>
                  <a:pt x="2" y="2"/>
                  <a:pt x="2" y="3"/>
                  <a:pt x="2" y="3"/>
                </a:cubicBezTo>
                <a:cubicBezTo>
                  <a:pt x="2" y="3"/>
                  <a:pt x="2" y="2"/>
                  <a:pt x="2" y="2"/>
                </a:cubicBezTo>
                <a:moveTo>
                  <a:pt x="1" y="1"/>
                </a:moveTo>
                <a:cubicBezTo>
                  <a:pt x="1" y="1"/>
                  <a:pt x="2" y="2"/>
                  <a:pt x="2" y="2"/>
                </a:cubicBezTo>
                <a:cubicBezTo>
                  <a:pt x="2" y="2"/>
                  <a:pt x="1" y="1"/>
                  <a:pt x="1" y="1"/>
                </a:cubicBezTo>
                <a:moveTo>
                  <a:pt x="0" y="0"/>
                </a:moveTo>
                <a:cubicBezTo>
                  <a:pt x="1" y="0"/>
                  <a:pt x="1" y="0"/>
                  <a:pt x="1" y="1"/>
                </a:cubicBezTo>
                <a:cubicBezTo>
                  <a:pt x="1" y="0"/>
                  <a:pt x="1" y="0"/>
                  <a:pt x="0" y="0"/>
                </a:cubicBezTo>
              </a:path>
            </a:pathLst>
          </a:custGeom>
          <a:solidFill>
            <a:srgbClr val="6774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矩形 13">
            <a:extLst>
              <a:ext uri="{FF2B5EF4-FFF2-40B4-BE49-F238E27FC236}">
                <a16:creationId xmlns:a16="http://schemas.microsoft.com/office/drawing/2014/main" xmlns="" id="{26340CEE-04E7-4667-8F89-5358859D0F2B}"/>
              </a:ext>
            </a:extLst>
          </p:cNvPr>
          <p:cNvSpPr/>
          <p:nvPr/>
        </p:nvSpPr>
        <p:spPr>
          <a:xfrm>
            <a:off x="611560" y="4141874"/>
            <a:ext cx="1469572" cy="369332"/>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公司介绍</a:t>
            </a:r>
          </a:p>
        </p:txBody>
      </p:sp>
      <p:sp>
        <p:nvSpPr>
          <p:cNvPr id="15" name="矩形 14">
            <a:extLst>
              <a:ext uri="{FF2B5EF4-FFF2-40B4-BE49-F238E27FC236}">
                <a16:creationId xmlns:a16="http://schemas.microsoft.com/office/drawing/2014/main" xmlns="" id="{452813E5-D78D-4198-AB48-586710C874D1}"/>
              </a:ext>
            </a:extLst>
          </p:cNvPr>
          <p:cNvSpPr/>
          <p:nvPr/>
        </p:nvSpPr>
        <p:spPr>
          <a:xfrm>
            <a:off x="2006674" y="4141874"/>
            <a:ext cx="1469572" cy="369332"/>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团队介绍</a:t>
            </a:r>
          </a:p>
        </p:txBody>
      </p:sp>
      <p:sp>
        <p:nvSpPr>
          <p:cNvPr id="16" name="矩形 15">
            <a:extLst>
              <a:ext uri="{FF2B5EF4-FFF2-40B4-BE49-F238E27FC236}">
                <a16:creationId xmlns:a16="http://schemas.microsoft.com/office/drawing/2014/main" xmlns="" id="{C8A5558B-4A2F-44F7-ADBE-B3291D904BE3}"/>
              </a:ext>
            </a:extLst>
          </p:cNvPr>
          <p:cNvSpPr/>
          <p:nvPr/>
        </p:nvSpPr>
        <p:spPr>
          <a:xfrm>
            <a:off x="611560" y="4576130"/>
            <a:ext cx="1469572" cy="369332"/>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项目成员</a:t>
            </a:r>
          </a:p>
        </p:txBody>
      </p:sp>
      <p:sp>
        <p:nvSpPr>
          <p:cNvPr id="17" name="矩形 16">
            <a:extLst>
              <a:ext uri="{FF2B5EF4-FFF2-40B4-BE49-F238E27FC236}">
                <a16:creationId xmlns:a16="http://schemas.microsoft.com/office/drawing/2014/main" xmlns="" id="{92D7EB40-C03F-4AE1-82A8-A5E5C8D21272}"/>
              </a:ext>
            </a:extLst>
          </p:cNvPr>
          <p:cNvSpPr/>
          <p:nvPr/>
        </p:nvSpPr>
        <p:spPr>
          <a:xfrm>
            <a:off x="2006674" y="4576130"/>
            <a:ext cx="1469572" cy="369332"/>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企业理念</a:t>
            </a:r>
          </a:p>
        </p:txBody>
      </p:sp>
    </p:spTree>
    <p:extLst>
      <p:ext uri="{BB962C8B-B14F-4D97-AF65-F5344CB8AC3E}">
        <p14:creationId xmlns:p14="http://schemas.microsoft.com/office/powerpoint/2010/main" val="223798728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 calcmode="lin" valueType="num">
                                      <p:cBhvr>
                                        <p:cTn id="9" dur="500" fill="hold"/>
                                        <p:tgtEl>
                                          <p:spTgt spid="38"/>
                                        </p:tgtEl>
                                        <p:attrNameLst>
                                          <p:attrName>style.rotation</p:attrName>
                                        </p:attrNameLst>
                                      </p:cBhvr>
                                      <p:tavLst>
                                        <p:tav tm="0">
                                          <p:val>
                                            <p:fltVal val="360"/>
                                          </p:val>
                                        </p:tav>
                                        <p:tav tm="100000">
                                          <p:val>
                                            <p:fltVal val="0"/>
                                          </p:val>
                                        </p:tav>
                                      </p:tavLst>
                                    </p:anim>
                                    <p:animEffect transition="in" filter="fade">
                                      <p:cBhvr>
                                        <p:cTn id="10" dur="500"/>
                                        <p:tgtEl>
                                          <p:spTgt spid="38"/>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randombar(horizontal)">
                                      <p:cBhvr>
                                        <p:cTn id="14" dur="500"/>
                                        <p:tgtEl>
                                          <p:spTgt spid="32"/>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par>
                          <p:cTn id="25" fill="hold">
                            <p:stCondLst>
                              <p:cond delay="1500"/>
                            </p:stCondLst>
                            <p:childTnLst>
                              <p:par>
                                <p:cTn id="26" presetID="52"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Scale>
                                      <p:cBhvr>
                                        <p:cTn id="28"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4"/>
                                        </p:tgtEl>
                                        <p:attrNameLst>
                                          <p:attrName>ppt_x</p:attrName>
                                          <p:attrName>ppt_y</p:attrName>
                                        </p:attrNameLst>
                                      </p:cBhvr>
                                    </p:animMotion>
                                    <p:animEffect transition="in" filter="fade">
                                      <p:cBhvr>
                                        <p:cTn id="30" dur="1000"/>
                                        <p:tgtEl>
                                          <p:spTgt spid="14"/>
                                        </p:tgtEl>
                                      </p:cBhvr>
                                    </p:animEffect>
                                  </p:childTnLst>
                                </p:cTn>
                              </p:par>
                              <p:par>
                                <p:cTn id="31" presetID="52" presetClass="entr" presetSubtype="0" fill="hold" grpId="0" nodeType="withEffect">
                                  <p:stCondLst>
                                    <p:cond delay="500"/>
                                  </p:stCondLst>
                                  <p:childTnLst>
                                    <p:set>
                                      <p:cBhvr>
                                        <p:cTn id="32" dur="1" fill="hold">
                                          <p:stCondLst>
                                            <p:cond delay="0"/>
                                          </p:stCondLst>
                                        </p:cTn>
                                        <p:tgtEl>
                                          <p:spTgt spid="15"/>
                                        </p:tgtEl>
                                        <p:attrNameLst>
                                          <p:attrName>style.visibility</p:attrName>
                                        </p:attrNameLst>
                                      </p:cBhvr>
                                      <p:to>
                                        <p:strVal val="visible"/>
                                      </p:to>
                                    </p:set>
                                    <p:animScale>
                                      <p:cBhvr>
                                        <p:cTn id="33"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5"/>
                                        </p:tgtEl>
                                        <p:attrNameLst>
                                          <p:attrName>ppt_x</p:attrName>
                                          <p:attrName>ppt_y</p:attrName>
                                        </p:attrNameLst>
                                      </p:cBhvr>
                                    </p:animMotion>
                                    <p:animEffect transition="in" filter="fade">
                                      <p:cBhvr>
                                        <p:cTn id="35" dur="1000"/>
                                        <p:tgtEl>
                                          <p:spTgt spid="15"/>
                                        </p:tgtEl>
                                      </p:cBhvr>
                                    </p:animEffect>
                                  </p:childTnLst>
                                </p:cTn>
                              </p:par>
                              <p:par>
                                <p:cTn id="36" presetID="52" presetClass="entr" presetSubtype="0" fill="hold" grpId="0" nodeType="withEffect">
                                  <p:stCondLst>
                                    <p:cond delay="1000"/>
                                  </p:stCondLst>
                                  <p:childTnLst>
                                    <p:set>
                                      <p:cBhvr>
                                        <p:cTn id="37" dur="1" fill="hold">
                                          <p:stCondLst>
                                            <p:cond delay="0"/>
                                          </p:stCondLst>
                                        </p:cTn>
                                        <p:tgtEl>
                                          <p:spTgt spid="16"/>
                                        </p:tgtEl>
                                        <p:attrNameLst>
                                          <p:attrName>style.visibility</p:attrName>
                                        </p:attrNameLst>
                                      </p:cBhvr>
                                      <p:to>
                                        <p:strVal val="visible"/>
                                      </p:to>
                                    </p:set>
                                    <p:animScale>
                                      <p:cBhvr>
                                        <p:cTn id="38"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6"/>
                                        </p:tgtEl>
                                        <p:attrNameLst>
                                          <p:attrName>ppt_x</p:attrName>
                                          <p:attrName>ppt_y</p:attrName>
                                        </p:attrNameLst>
                                      </p:cBhvr>
                                    </p:animMotion>
                                    <p:animEffect transition="in" filter="fade">
                                      <p:cBhvr>
                                        <p:cTn id="40" dur="1000"/>
                                        <p:tgtEl>
                                          <p:spTgt spid="16"/>
                                        </p:tgtEl>
                                      </p:cBhvr>
                                    </p:animEffect>
                                  </p:childTnLst>
                                </p:cTn>
                              </p:par>
                              <p:par>
                                <p:cTn id="41" presetID="52" presetClass="entr" presetSubtype="0" fill="hold" grpId="0" nodeType="withEffect">
                                  <p:stCondLst>
                                    <p:cond delay="1500"/>
                                  </p:stCondLst>
                                  <p:childTnLst>
                                    <p:set>
                                      <p:cBhvr>
                                        <p:cTn id="42" dur="1" fill="hold">
                                          <p:stCondLst>
                                            <p:cond delay="0"/>
                                          </p:stCondLst>
                                        </p:cTn>
                                        <p:tgtEl>
                                          <p:spTgt spid="17"/>
                                        </p:tgtEl>
                                        <p:attrNameLst>
                                          <p:attrName>style.visibility</p:attrName>
                                        </p:attrNameLst>
                                      </p:cBhvr>
                                      <p:to>
                                        <p:strVal val="visible"/>
                                      </p:to>
                                    </p:set>
                                    <p:animScale>
                                      <p:cBhvr>
                                        <p:cTn id="43"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7"/>
                                        </p:tgtEl>
                                        <p:attrNameLst>
                                          <p:attrName>ppt_x</p:attrName>
                                          <p:attrName>ppt_y</p:attrName>
                                        </p:attrNameLst>
                                      </p:cBhvr>
                                    </p:animMotion>
                                    <p:animEffect transition="in" filter="fade">
                                      <p:cBhvr>
                                        <p:cTn id="4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0" grpId="0" animBg="1"/>
      <p:bldP spid="11" grpId="0" animBg="1"/>
      <p:bldP spid="12" grpId="0" animBg="1"/>
      <p:bldP spid="14" grpId="0"/>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39061" y="1418342"/>
            <a:ext cx="3314700" cy="297211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5" name="组合 4"/>
          <p:cNvGrpSpPr/>
          <p:nvPr/>
        </p:nvGrpSpPr>
        <p:grpSpPr>
          <a:xfrm>
            <a:off x="1590238" y="1437008"/>
            <a:ext cx="1901641" cy="2953453"/>
            <a:chOff x="2399136" y="1456900"/>
            <a:chExt cx="2535521" cy="3937936"/>
          </a:xfrm>
        </p:grpSpPr>
        <p:sp>
          <p:nvSpPr>
            <p:cNvPr id="27" name="文本框 9"/>
            <p:cNvSpPr txBox="1"/>
            <p:nvPr/>
          </p:nvSpPr>
          <p:spPr>
            <a:xfrm>
              <a:off x="2399137" y="1456900"/>
              <a:ext cx="2006237" cy="707886"/>
            </a:xfrm>
            <a:prstGeom prst="rect">
              <a:avLst/>
            </a:prstGeom>
            <a:noFill/>
          </p:spPr>
          <p:txBody>
            <a:bodyPr wrap="none" lIns="0" tIns="0" rIns="0" bIns="0" anchor="ctr" anchorCtr="0">
              <a:normAutofit/>
            </a:bodyPr>
            <a:lstStyle/>
            <a:p>
              <a:r>
                <a:rPr lang="zh-CN" altLang="en-US" sz="2400" b="1" dirty="0">
                  <a:solidFill>
                    <a:schemeClr val="dk1">
                      <a:lumMod val="100000"/>
                    </a:schemeClr>
                  </a:solidFill>
                  <a:latin typeface="+mn-lt"/>
                  <a:ea typeface="+mn-ea"/>
                  <a:cs typeface="+mn-ea"/>
                  <a:sym typeface="+mn-lt"/>
                </a:rPr>
                <a:t>标题文本预设</a:t>
              </a:r>
            </a:p>
          </p:txBody>
        </p:sp>
        <p:sp>
          <p:nvSpPr>
            <p:cNvPr id="28" name="文本框 12"/>
            <p:cNvSpPr txBox="1">
              <a:spLocks/>
            </p:cNvSpPr>
            <p:nvPr/>
          </p:nvSpPr>
          <p:spPr bwMode="auto">
            <a:xfrm>
              <a:off x="2399136" y="2157358"/>
              <a:ext cx="2535521" cy="3237478"/>
            </a:xfrm>
            <a:prstGeom prst="rect">
              <a:avLst/>
            </a:prstGeom>
            <a:noFill/>
            <a:ln w="9525">
              <a:noFill/>
              <a:miter lim="800000"/>
              <a:headEnd/>
              <a:tailEnd/>
            </a:ln>
          </p:spPr>
          <p:txBody>
            <a:bodyPr wrap="square" lIns="0" tIns="0" rIns="0" bIns="0" anchor="ctr" anchorCtr="0">
              <a:normAutofit/>
              <a:scene3d>
                <a:camera prst="orthographicFront"/>
                <a:lightRig rig="threePt" dir="t"/>
              </a:scene3d>
              <a:sp3d>
                <a:bevelT w="0" h="0"/>
              </a:sp3d>
            </a:bodyPr>
            <a:lstStyle/>
            <a:p>
              <a:pPr>
                <a:lnSpc>
                  <a:spcPct val="120000"/>
                </a:lnSpc>
                <a:defRPr/>
              </a:pPr>
              <a:r>
                <a:rPr lang="zh-CN" altLang="en-US" sz="1400" dirty="0">
                  <a:solidFill>
                    <a:schemeClr val="dk1">
                      <a:lumMod val="100000"/>
                    </a:schemeClr>
                  </a:solidFill>
                  <a:latin typeface="+mn-lt"/>
                  <a:ea typeface="+mn-ea"/>
                  <a:cs typeface="+mn-ea"/>
                  <a:sym typeface="+mn-lt"/>
                </a:rPr>
                <a:t>某某科技发展公司是全球领先的综合通信解决方案提供商。公司将为全球</a:t>
              </a:r>
              <a:r>
                <a:rPr lang="en-US" altLang="zh-CN" sz="1400" dirty="0">
                  <a:solidFill>
                    <a:schemeClr val="dk1">
                      <a:lumMod val="100000"/>
                    </a:schemeClr>
                  </a:solidFill>
                  <a:latin typeface="+mn-lt"/>
                  <a:ea typeface="+mn-ea"/>
                  <a:cs typeface="+mn-ea"/>
                  <a:sym typeface="+mn-lt"/>
                </a:rPr>
                <a:t>160</a:t>
              </a:r>
              <a:r>
                <a:rPr lang="zh-CN" altLang="en-US" sz="1400" dirty="0">
                  <a:solidFill>
                    <a:schemeClr val="dk1">
                      <a:lumMod val="100000"/>
                    </a:schemeClr>
                  </a:solidFill>
                  <a:latin typeface="+mn-lt"/>
                  <a:ea typeface="+mn-ea"/>
                  <a:cs typeface="+mn-ea"/>
                  <a:sym typeface="+mn-lt"/>
                </a:rPr>
                <a:t>多个国家和地区的电信运营商和企业网客户提供创新技术与产品解决方案</a:t>
              </a:r>
            </a:p>
          </p:txBody>
        </p:sp>
      </p:grpSp>
      <p:grpSp>
        <p:nvGrpSpPr>
          <p:cNvPr id="30" name="组合 29">
            <a:extLst>
              <a:ext uri="{FF2B5EF4-FFF2-40B4-BE49-F238E27FC236}">
                <a16:creationId xmlns:a16="http://schemas.microsoft.com/office/drawing/2014/main" xmlns="" id="{83749BB6-D10E-43AC-A142-DD5A35C56047}"/>
              </a:ext>
            </a:extLst>
          </p:cNvPr>
          <p:cNvGrpSpPr/>
          <p:nvPr/>
        </p:nvGrpSpPr>
        <p:grpSpPr>
          <a:xfrm>
            <a:off x="323528" y="331449"/>
            <a:ext cx="5054030" cy="461665"/>
            <a:chOff x="1599737" y="440872"/>
            <a:chExt cx="6738707" cy="615553"/>
          </a:xfrm>
        </p:grpSpPr>
        <p:cxnSp>
          <p:nvCxnSpPr>
            <p:cNvPr id="31" name="直接连接符 30">
              <a:extLst>
                <a:ext uri="{FF2B5EF4-FFF2-40B4-BE49-F238E27FC236}">
                  <a16:creationId xmlns:a16="http://schemas.microsoft.com/office/drawing/2014/main" xmlns="" id="{9BB1FC86-4A0F-406A-B8FE-8B70795AF12B}"/>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xmlns="" id="{0B703E4D-8713-4F4D-BCF5-EAB4F949949C}"/>
                </a:ext>
              </a:extLst>
            </p:cNvPr>
            <p:cNvSpPr txBox="1"/>
            <p:nvPr/>
          </p:nvSpPr>
          <p:spPr>
            <a:xfrm>
              <a:off x="1599737" y="440872"/>
              <a:ext cx="1887697"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公司介绍</a:t>
              </a:r>
            </a:p>
          </p:txBody>
        </p:sp>
        <p:sp>
          <p:nvSpPr>
            <p:cNvPr id="33" name="文本框 32">
              <a:extLst>
                <a:ext uri="{FF2B5EF4-FFF2-40B4-BE49-F238E27FC236}">
                  <a16:creationId xmlns:a16="http://schemas.microsoft.com/office/drawing/2014/main" xmlns="" id="{39064629-0CEC-4D02-85F5-64B1D1528412}"/>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4042567847"/>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îṣlïdé">
            <a:extLst>
              <a:ext uri="{FF2B5EF4-FFF2-40B4-BE49-F238E27FC236}">
                <a16:creationId xmlns:a16="http://schemas.microsoft.com/office/drawing/2014/main" xmlns="" id="{9490AB24-E948-4EDD-B132-864D638A3B59}"/>
              </a:ext>
            </a:extLst>
          </p:cNvPr>
          <p:cNvGrpSpPr/>
          <p:nvPr/>
        </p:nvGrpSpPr>
        <p:grpSpPr>
          <a:xfrm>
            <a:off x="719949" y="1563638"/>
            <a:ext cx="1782198" cy="2331731"/>
            <a:chOff x="954430" y="2768298"/>
            <a:chExt cx="2376264" cy="3108974"/>
          </a:xfrm>
        </p:grpSpPr>
        <p:sp>
          <p:nvSpPr>
            <p:cNvPr id="27" name="ïś1íďé">
              <a:extLst>
                <a:ext uri="{FF2B5EF4-FFF2-40B4-BE49-F238E27FC236}">
                  <a16:creationId xmlns:a16="http://schemas.microsoft.com/office/drawing/2014/main" xmlns="" id="{1BDC942D-A406-4979-8A3A-EA0F47C84D49}"/>
                </a:ext>
              </a:extLst>
            </p:cNvPr>
            <p:cNvSpPr/>
            <p:nvPr/>
          </p:nvSpPr>
          <p:spPr>
            <a:xfrm>
              <a:off x="954430" y="3212976"/>
              <a:ext cx="2376264" cy="26642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8" name="îśḷíḍè">
              <a:extLst>
                <a:ext uri="{FF2B5EF4-FFF2-40B4-BE49-F238E27FC236}">
                  <a16:creationId xmlns:a16="http://schemas.microsoft.com/office/drawing/2014/main" xmlns="" id="{7852150D-E9F1-4376-BCA0-5028CD68EFF2}"/>
                </a:ext>
              </a:extLst>
            </p:cNvPr>
            <p:cNvGrpSpPr/>
            <p:nvPr/>
          </p:nvGrpSpPr>
          <p:grpSpPr>
            <a:xfrm>
              <a:off x="954430" y="4102542"/>
              <a:ext cx="2312516" cy="908538"/>
              <a:chOff x="1775520" y="4102542"/>
              <a:chExt cx="2312516" cy="908538"/>
            </a:xfrm>
          </p:grpSpPr>
          <p:sp>
            <p:nvSpPr>
              <p:cNvPr id="31" name="îsḻîďe">
                <a:extLst>
                  <a:ext uri="{FF2B5EF4-FFF2-40B4-BE49-F238E27FC236}">
                    <a16:creationId xmlns:a16="http://schemas.microsoft.com/office/drawing/2014/main" xmlns="" id="{268EE4FD-F5E8-408D-A786-13A70A5F5173}"/>
                  </a:ext>
                </a:extLst>
              </p:cNvPr>
              <p:cNvSpPr>
                <a:spLocks/>
              </p:cNvSpPr>
              <p:nvPr/>
            </p:nvSpPr>
            <p:spPr bwMode="auto">
              <a:xfrm>
                <a:off x="1775520" y="4453681"/>
                <a:ext cx="2312516" cy="5573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rmAutofit fontScale="77500" lnSpcReduction="20000"/>
              </a:bodyPr>
              <a:lstStyle/>
              <a:p>
                <a:pPr algn="ctr">
                  <a:lnSpc>
                    <a:spcPct val="120000"/>
                  </a:lnSpc>
                </a:pPr>
                <a:r>
                  <a:rPr lang="zh-CN" altLang="en-US" sz="1000" dirty="0"/>
                  <a:t>主要的职业经验在这里输入包括成员曾经的任职主要机构有哪些经验</a:t>
                </a:r>
              </a:p>
            </p:txBody>
          </p:sp>
          <p:sp>
            <p:nvSpPr>
              <p:cNvPr id="32" name="íśľiḓè">
                <a:extLst>
                  <a:ext uri="{FF2B5EF4-FFF2-40B4-BE49-F238E27FC236}">
                    <a16:creationId xmlns:a16="http://schemas.microsoft.com/office/drawing/2014/main" xmlns="" id="{F564037A-2CCF-4549-BF9A-C78772A64AD8}"/>
                  </a:ext>
                </a:extLst>
              </p:cNvPr>
              <p:cNvSpPr txBox="1">
                <a:spLocks/>
              </p:cNvSpPr>
              <p:nvPr/>
            </p:nvSpPr>
            <p:spPr bwMode="auto">
              <a:xfrm>
                <a:off x="1775520" y="4102542"/>
                <a:ext cx="2312516" cy="3511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90000">
                <a:normAutofit fontScale="77500" lnSpcReduction="20000"/>
              </a:bodyPr>
              <a:lstStyle/>
              <a:p>
                <a:pPr algn="ctr"/>
                <a:r>
                  <a:rPr lang="zh-CN" altLang="en-US" b="1" dirty="0"/>
                  <a:t>核心成员</a:t>
                </a:r>
              </a:p>
            </p:txBody>
          </p:sp>
        </p:grpSp>
        <p:sp>
          <p:nvSpPr>
            <p:cNvPr id="29" name="íṣlîḋé">
              <a:extLst>
                <a:ext uri="{FF2B5EF4-FFF2-40B4-BE49-F238E27FC236}">
                  <a16:creationId xmlns:a16="http://schemas.microsoft.com/office/drawing/2014/main" xmlns="" id="{F773A2E2-E3E3-4B27-8345-BB1DC5917092}"/>
                </a:ext>
              </a:extLst>
            </p:cNvPr>
            <p:cNvSpPr/>
            <p:nvPr/>
          </p:nvSpPr>
          <p:spPr>
            <a:xfrm>
              <a:off x="1674510" y="2768298"/>
              <a:ext cx="936104" cy="936104"/>
            </a:xfrm>
            <a:prstGeom prst="ellipse">
              <a:avLst/>
            </a:prstGeom>
            <a:blipFill>
              <a:blip r:embed="rId3"/>
              <a:stretch>
                <a:fillRect l="-26023" r="-25099"/>
              </a:stretch>
            </a:blipFill>
            <a:ln w="19050" cap="flat" cmpd="sng" algn="ctr">
              <a:noFill/>
              <a:prstDash val="solid"/>
              <a:miter lim="800000"/>
            </a:ln>
            <a:effectLst>
              <a:outerShdw sx="105000" sy="105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ïslîḋe">
              <a:extLst>
                <a:ext uri="{FF2B5EF4-FFF2-40B4-BE49-F238E27FC236}">
                  <a16:creationId xmlns:a16="http://schemas.microsoft.com/office/drawing/2014/main" xmlns="" id="{7B22E18C-BC42-4863-A3B0-30BEA584595D}"/>
                </a:ext>
              </a:extLst>
            </p:cNvPr>
            <p:cNvSpPr/>
            <p:nvPr/>
          </p:nvSpPr>
          <p:spPr>
            <a:xfrm>
              <a:off x="1710514" y="5346398"/>
              <a:ext cx="864096" cy="360040"/>
            </a:xfrm>
            <a:prstGeom prst="roundRect">
              <a:avLst>
                <a:gd name="adj" fmla="val 1497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algn="ctr"/>
              <a:r>
                <a:rPr lang="zh-CN" altLang="en-US" sz="1400" b="1"/>
                <a:t>关键词</a:t>
              </a:r>
              <a:endParaRPr lang="zh-CN" altLang="en-US" sz="1400" b="1" dirty="0"/>
            </a:p>
          </p:txBody>
        </p:sp>
      </p:grpSp>
      <p:grpSp>
        <p:nvGrpSpPr>
          <p:cNvPr id="6" name="iṥḷiḑe">
            <a:extLst>
              <a:ext uri="{FF2B5EF4-FFF2-40B4-BE49-F238E27FC236}">
                <a16:creationId xmlns:a16="http://schemas.microsoft.com/office/drawing/2014/main" xmlns="" id="{C72A4923-A011-47CE-ACB2-C0BCF404C69F}"/>
              </a:ext>
            </a:extLst>
          </p:cNvPr>
          <p:cNvGrpSpPr/>
          <p:nvPr/>
        </p:nvGrpSpPr>
        <p:grpSpPr>
          <a:xfrm>
            <a:off x="2693917" y="1563638"/>
            <a:ext cx="1782198" cy="2331731"/>
            <a:chOff x="954430" y="2768298"/>
            <a:chExt cx="2376264" cy="3108974"/>
          </a:xfrm>
        </p:grpSpPr>
        <p:sp>
          <p:nvSpPr>
            <p:cNvPr id="21" name="íš1ide">
              <a:extLst>
                <a:ext uri="{FF2B5EF4-FFF2-40B4-BE49-F238E27FC236}">
                  <a16:creationId xmlns:a16="http://schemas.microsoft.com/office/drawing/2014/main" xmlns="" id="{D416404C-E7E3-424B-B511-15F54D9B38CF}"/>
                </a:ext>
              </a:extLst>
            </p:cNvPr>
            <p:cNvSpPr/>
            <p:nvPr/>
          </p:nvSpPr>
          <p:spPr>
            <a:xfrm>
              <a:off x="954430" y="3212976"/>
              <a:ext cx="2376264" cy="26642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2" name="ï$lîḍè">
              <a:extLst>
                <a:ext uri="{FF2B5EF4-FFF2-40B4-BE49-F238E27FC236}">
                  <a16:creationId xmlns:a16="http://schemas.microsoft.com/office/drawing/2014/main" xmlns="" id="{92A08247-17A8-4EB9-ACD6-933A4F038CDC}"/>
                </a:ext>
              </a:extLst>
            </p:cNvPr>
            <p:cNvGrpSpPr/>
            <p:nvPr/>
          </p:nvGrpSpPr>
          <p:grpSpPr>
            <a:xfrm>
              <a:off x="954430" y="4102542"/>
              <a:ext cx="2312516" cy="908538"/>
              <a:chOff x="1775520" y="4102542"/>
              <a:chExt cx="2312516" cy="908538"/>
            </a:xfrm>
          </p:grpSpPr>
          <p:sp>
            <p:nvSpPr>
              <p:cNvPr id="25" name="îšḷiḍe">
                <a:extLst>
                  <a:ext uri="{FF2B5EF4-FFF2-40B4-BE49-F238E27FC236}">
                    <a16:creationId xmlns:a16="http://schemas.microsoft.com/office/drawing/2014/main" xmlns="" id="{8FFAF561-6564-4853-8601-E43788F40719}"/>
                  </a:ext>
                </a:extLst>
              </p:cNvPr>
              <p:cNvSpPr>
                <a:spLocks/>
              </p:cNvSpPr>
              <p:nvPr/>
            </p:nvSpPr>
            <p:spPr bwMode="auto">
              <a:xfrm>
                <a:off x="1775520" y="4453681"/>
                <a:ext cx="2312516" cy="5573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rmAutofit fontScale="77500" lnSpcReduction="20000"/>
              </a:bodyPr>
              <a:lstStyle/>
              <a:p>
                <a:pPr algn="ctr">
                  <a:lnSpc>
                    <a:spcPct val="120000"/>
                  </a:lnSpc>
                </a:pPr>
                <a:r>
                  <a:rPr lang="zh-CN" altLang="en-US" sz="1000" dirty="0"/>
                  <a:t>主要的职业经验在这里输入包括成员曾经的任职主要机构有哪些经验</a:t>
                </a:r>
              </a:p>
            </p:txBody>
          </p:sp>
          <p:sp>
            <p:nvSpPr>
              <p:cNvPr id="26" name="îşliďé">
                <a:extLst>
                  <a:ext uri="{FF2B5EF4-FFF2-40B4-BE49-F238E27FC236}">
                    <a16:creationId xmlns:a16="http://schemas.microsoft.com/office/drawing/2014/main" xmlns="" id="{C9C932ED-3968-4697-9520-983B5958BB90}"/>
                  </a:ext>
                </a:extLst>
              </p:cNvPr>
              <p:cNvSpPr txBox="1">
                <a:spLocks/>
              </p:cNvSpPr>
              <p:nvPr/>
            </p:nvSpPr>
            <p:spPr bwMode="auto">
              <a:xfrm>
                <a:off x="1775520" y="4102542"/>
                <a:ext cx="2312516" cy="3511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90000">
                <a:normAutofit fontScale="77500" lnSpcReduction="20000"/>
              </a:bodyPr>
              <a:lstStyle/>
              <a:p>
                <a:pPr algn="ctr"/>
                <a:r>
                  <a:rPr lang="zh-CN" altLang="en-US" b="1" dirty="0">
                    <a:solidFill>
                      <a:schemeClr val="accent1"/>
                    </a:solidFill>
                  </a:rPr>
                  <a:t>核心成员</a:t>
                </a:r>
              </a:p>
            </p:txBody>
          </p:sp>
        </p:grpSp>
        <p:sp>
          <p:nvSpPr>
            <p:cNvPr id="23" name="í$ḷiďè">
              <a:extLst>
                <a:ext uri="{FF2B5EF4-FFF2-40B4-BE49-F238E27FC236}">
                  <a16:creationId xmlns:a16="http://schemas.microsoft.com/office/drawing/2014/main" xmlns="" id="{339EA2DD-84A8-4AE8-971D-E4BE6DBAA2C9}"/>
                </a:ext>
              </a:extLst>
            </p:cNvPr>
            <p:cNvSpPr/>
            <p:nvPr/>
          </p:nvSpPr>
          <p:spPr>
            <a:xfrm>
              <a:off x="1674510" y="2768298"/>
              <a:ext cx="936104" cy="936104"/>
            </a:xfrm>
            <a:prstGeom prst="ellipse">
              <a:avLst/>
            </a:prstGeom>
            <a:blipFill>
              <a:blip r:embed="rId4"/>
              <a:stretch>
                <a:fillRect l="-5412" r="-5220"/>
              </a:stretch>
            </a:blipFill>
            <a:ln w="19050" cap="flat" cmpd="sng" algn="ctr">
              <a:noFill/>
              <a:prstDash val="solid"/>
              <a:miter lim="800000"/>
            </a:ln>
            <a:effectLst>
              <a:outerShdw sx="105000" sy="105000" algn="ctr"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î$1íḍê">
              <a:extLst>
                <a:ext uri="{FF2B5EF4-FFF2-40B4-BE49-F238E27FC236}">
                  <a16:creationId xmlns:a16="http://schemas.microsoft.com/office/drawing/2014/main" xmlns="" id="{278F9292-E74C-4EA2-99F5-AE2C3F6D1212}"/>
                </a:ext>
              </a:extLst>
            </p:cNvPr>
            <p:cNvSpPr/>
            <p:nvPr/>
          </p:nvSpPr>
          <p:spPr>
            <a:xfrm>
              <a:off x="1710514" y="5346398"/>
              <a:ext cx="864096" cy="360040"/>
            </a:xfrm>
            <a:prstGeom prst="roundRect">
              <a:avLst>
                <a:gd name="adj" fmla="val 1497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algn="ctr"/>
              <a:r>
                <a:rPr lang="zh-CN" altLang="en-US" sz="1400" b="1"/>
                <a:t>关键词</a:t>
              </a:r>
              <a:endParaRPr lang="zh-CN" altLang="en-US" sz="1400" b="1" dirty="0"/>
            </a:p>
          </p:txBody>
        </p:sp>
      </p:grpSp>
      <p:grpSp>
        <p:nvGrpSpPr>
          <p:cNvPr id="7" name="ïṡ1ídé">
            <a:extLst>
              <a:ext uri="{FF2B5EF4-FFF2-40B4-BE49-F238E27FC236}">
                <a16:creationId xmlns:a16="http://schemas.microsoft.com/office/drawing/2014/main" xmlns="" id="{146B9BDA-0DA3-4261-B907-DB4CB309AECB}"/>
              </a:ext>
            </a:extLst>
          </p:cNvPr>
          <p:cNvGrpSpPr/>
          <p:nvPr/>
        </p:nvGrpSpPr>
        <p:grpSpPr>
          <a:xfrm>
            <a:off x="4667886" y="1563638"/>
            <a:ext cx="1782198" cy="2331731"/>
            <a:chOff x="954430" y="2768298"/>
            <a:chExt cx="2376264" cy="3108974"/>
          </a:xfrm>
        </p:grpSpPr>
        <p:sp>
          <p:nvSpPr>
            <p:cNvPr id="15" name="íšḷïḍe">
              <a:extLst>
                <a:ext uri="{FF2B5EF4-FFF2-40B4-BE49-F238E27FC236}">
                  <a16:creationId xmlns:a16="http://schemas.microsoft.com/office/drawing/2014/main" xmlns="" id="{966C0C45-DC6A-4EAD-9183-5A52D4101726}"/>
                </a:ext>
              </a:extLst>
            </p:cNvPr>
            <p:cNvSpPr/>
            <p:nvPr/>
          </p:nvSpPr>
          <p:spPr>
            <a:xfrm>
              <a:off x="954430" y="3212976"/>
              <a:ext cx="2376264" cy="26642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6" name="ïšḷîḋê">
              <a:extLst>
                <a:ext uri="{FF2B5EF4-FFF2-40B4-BE49-F238E27FC236}">
                  <a16:creationId xmlns:a16="http://schemas.microsoft.com/office/drawing/2014/main" xmlns="" id="{84B476D5-1063-4F89-A3AA-71880A4B690D}"/>
                </a:ext>
              </a:extLst>
            </p:cNvPr>
            <p:cNvGrpSpPr/>
            <p:nvPr/>
          </p:nvGrpSpPr>
          <p:grpSpPr>
            <a:xfrm>
              <a:off x="954430" y="4102542"/>
              <a:ext cx="2312516" cy="908538"/>
              <a:chOff x="1775520" y="4102542"/>
              <a:chExt cx="2312516" cy="908538"/>
            </a:xfrm>
          </p:grpSpPr>
          <p:sp>
            <p:nvSpPr>
              <p:cNvPr id="19" name="iślíḍê">
                <a:extLst>
                  <a:ext uri="{FF2B5EF4-FFF2-40B4-BE49-F238E27FC236}">
                    <a16:creationId xmlns:a16="http://schemas.microsoft.com/office/drawing/2014/main" xmlns="" id="{AC90896C-3811-4B07-B43A-B7E4949E438B}"/>
                  </a:ext>
                </a:extLst>
              </p:cNvPr>
              <p:cNvSpPr>
                <a:spLocks/>
              </p:cNvSpPr>
              <p:nvPr/>
            </p:nvSpPr>
            <p:spPr bwMode="auto">
              <a:xfrm>
                <a:off x="1775520" y="4453681"/>
                <a:ext cx="2312516" cy="5573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rmAutofit fontScale="77500" lnSpcReduction="20000"/>
              </a:bodyPr>
              <a:lstStyle/>
              <a:p>
                <a:pPr algn="ctr">
                  <a:lnSpc>
                    <a:spcPct val="120000"/>
                  </a:lnSpc>
                </a:pPr>
                <a:r>
                  <a:rPr lang="zh-CN" altLang="en-US" sz="1000" dirty="0"/>
                  <a:t>主要的职业经验在这里输入包括成员曾经的任职主要机构有哪些经验</a:t>
                </a:r>
              </a:p>
            </p:txBody>
          </p:sp>
          <p:sp>
            <p:nvSpPr>
              <p:cNvPr id="20" name="î$líḋè">
                <a:extLst>
                  <a:ext uri="{FF2B5EF4-FFF2-40B4-BE49-F238E27FC236}">
                    <a16:creationId xmlns:a16="http://schemas.microsoft.com/office/drawing/2014/main" xmlns="" id="{AA4C0E1D-8CBE-472F-8790-D191C48D728E}"/>
                  </a:ext>
                </a:extLst>
              </p:cNvPr>
              <p:cNvSpPr txBox="1">
                <a:spLocks/>
              </p:cNvSpPr>
              <p:nvPr/>
            </p:nvSpPr>
            <p:spPr bwMode="auto">
              <a:xfrm>
                <a:off x="1775520" y="4102542"/>
                <a:ext cx="2312516" cy="3511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90000">
                <a:normAutofit fontScale="77500" lnSpcReduction="20000"/>
              </a:bodyPr>
              <a:lstStyle/>
              <a:p>
                <a:pPr algn="ctr"/>
                <a:r>
                  <a:rPr lang="zh-CN" altLang="en-US" b="1" dirty="0"/>
                  <a:t>核心成员</a:t>
                </a:r>
              </a:p>
            </p:txBody>
          </p:sp>
        </p:grpSp>
        <p:sp>
          <p:nvSpPr>
            <p:cNvPr id="17" name="íṧ1ïḍe">
              <a:extLst>
                <a:ext uri="{FF2B5EF4-FFF2-40B4-BE49-F238E27FC236}">
                  <a16:creationId xmlns:a16="http://schemas.microsoft.com/office/drawing/2014/main" xmlns="" id="{30AD2D30-1B04-4707-AC74-3E08192C6723}"/>
                </a:ext>
              </a:extLst>
            </p:cNvPr>
            <p:cNvSpPr/>
            <p:nvPr/>
          </p:nvSpPr>
          <p:spPr>
            <a:xfrm>
              <a:off x="1674510" y="2768298"/>
              <a:ext cx="936104" cy="936104"/>
            </a:xfrm>
            <a:prstGeom prst="ellipse">
              <a:avLst/>
            </a:prstGeom>
            <a:blipFill>
              <a:blip r:embed="rId5"/>
              <a:stretch>
                <a:fillRect t="-24948" b="-24062"/>
              </a:stretch>
            </a:blipFill>
            <a:ln w="19050" cap="flat" cmpd="sng" algn="ctr">
              <a:noFill/>
              <a:prstDash val="solid"/>
              <a:miter lim="800000"/>
            </a:ln>
            <a:effectLst>
              <a:outerShdw sx="105000" sy="105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í$ḻîḍê">
              <a:extLst>
                <a:ext uri="{FF2B5EF4-FFF2-40B4-BE49-F238E27FC236}">
                  <a16:creationId xmlns:a16="http://schemas.microsoft.com/office/drawing/2014/main" xmlns="" id="{CC63621F-3C11-4AA4-A2CB-BC129F014244}"/>
                </a:ext>
              </a:extLst>
            </p:cNvPr>
            <p:cNvSpPr/>
            <p:nvPr/>
          </p:nvSpPr>
          <p:spPr>
            <a:xfrm>
              <a:off x="1710514" y="5346398"/>
              <a:ext cx="864096" cy="360040"/>
            </a:xfrm>
            <a:prstGeom prst="roundRect">
              <a:avLst>
                <a:gd name="adj" fmla="val 1497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algn="ctr"/>
              <a:r>
                <a:rPr lang="zh-CN" altLang="en-US" sz="1400" b="1"/>
                <a:t>关键词</a:t>
              </a:r>
              <a:endParaRPr lang="zh-CN" altLang="en-US" sz="1400" b="1" dirty="0"/>
            </a:p>
          </p:txBody>
        </p:sp>
      </p:grpSp>
      <p:grpSp>
        <p:nvGrpSpPr>
          <p:cNvPr id="8" name="îślídé">
            <a:extLst>
              <a:ext uri="{FF2B5EF4-FFF2-40B4-BE49-F238E27FC236}">
                <a16:creationId xmlns:a16="http://schemas.microsoft.com/office/drawing/2014/main" xmlns="" id="{EC1FE91A-FCAB-41CD-9467-3AC628C7FF9C}"/>
              </a:ext>
            </a:extLst>
          </p:cNvPr>
          <p:cNvGrpSpPr/>
          <p:nvPr/>
        </p:nvGrpSpPr>
        <p:grpSpPr>
          <a:xfrm>
            <a:off x="6641854" y="1563638"/>
            <a:ext cx="1782198" cy="2331731"/>
            <a:chOff x="954430" y="2768298"/>
            <a:chExt cx="2376264" cy="3108974"/>
          </a:xfrm>
        </p:grpSpPr>
        <p:sp>
          <p:nvSpPr>
            <p:cNvPr id="9" name="i$ľïďè">
              <a:extLst>
                <a:ext uri="{FF2B5EF4-FFF2-40B4-BE49-F238E27FC236}">
                  <a16:creationId xmlns:a16="http://schemas.microsoft.com/office/drawing/2014/main" xmlns="" id="{00259DC4-6EB7-4A09-950D-B65EA9F105F5}"/>
                </a:ext>
              </a:extLst>
            </p:cNvPr>
            <p:cNvSpPr/>
            <p:nvPr/>
          </p:nvSpPr>
          <p:spPr>
            <a:xfrm>
              <a:off x="954430" y="3212976"/>
              <a:ext cx="2376264" cy="26642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 name="i$1iḑe">
              <a:extLst>
                <a:ext uri="{FF2B5EF4-FFF2-40B4-BE49-F238E27FC236}">
                  <a16:creationId xmlns:a16="http://schemas.microsoft.com/office/drawing/2014/main" xmlns="" id="{DE94106F-8900-4F20-9A3F-FCC9E686D129}"/>
                </a:ext>
              </a:extLst>
            </p:cNvPr>
            <p:cNvGrpSpPr/>
            <p:nvPr/>
          </p:nvGrpSpPr>
          <p:grpSpPr>
            <a:xfrm>
              <a:off x="954430" y="4102542"/>
              <a:ext cx="2312516" cy="908538"/>
              <a:chOff x="1775520" y="4102542"/>
              <a:chExt cx="2312516" cy="908538"/>
            </a:xfrm>
          </p:grpSpPr>
          <p:sp>
            <p:nvSpPr>
              <p:cNvPr id="13" name="iṣļidé">
                <a:extLst>
                  <a:ext uri="{FF2B5EF4-FFF2-40B4-BE49-F238E27FC236}">
                    <a16:creationId xmlns:a16="http://schemas.microsoft.com/office/drawing/2014/main" xmlns="" id="{C440301C-F8A4-4497-A250-CD2A5450774B}"/>
                  </a:ext>
                </a:extLst>
              </p:cNvPr>
              <p:cNvSpPr>
                <a:spLocks/>
              </p:cNvSpPr>
              <p:nvPr/>
            </p:nvSpPr>
            <p:spPr bwMode="auto">
              <a:xfrm>
                <a:off x="1775520" y="4453681"/>
                <a:ext cx="2312516" cy="5573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rmAutofit fontScale="77500" lnSpcReduction="20000"/>
              </a:bodyPr>
              <a:lstStyle/>
              <a:p>
                <a:pPr algn="ctr">
                  <a:lnSpc>
                    <a:spcPct val="120000"/>
                  </a:lnSpc>
                </a:pPr>
                <a:r>
                  <a:rPr lang="zh-CN" altLang="en-US" sz="1000" dirty="0"/>
                  <a:t>主要的职业经验在这里输入包括成员曾经的任职主要机构有哪些经验</a:t>
                </a:r>
              </a:p>
            </p:txBody>
          </p:sp>
          <p:sp>
            <p:nvSpPr>
              <p:cNvPr id="14" name="íşḷïḍê">
                <a:extLst>
                  <a:ext uri="{FF2B5EF4-FFF2-40B4-BE49-F238E27FC236}">
                    <a16:creationId xmlns:a16="http://schemas.microsoft.com/office/drawing/2014/main" xmlns="" id="{B7C6A493-D7C0-4CAB-99E4-B77585FCB10D}"/>
                  </a:ext>
                </a:extLst>
              </p:cNvPr>
              <p:cNvSpPr txBox="1">
                <a:spLocks/>
              </p:cNvSpPr>
              <p:nvPr/>
            </p:nvSpPr>
            <p:spPr bwMode="auto">
              <a:xfrm>
                <a:off x="1775520" y="4102542"/>
                <a:ext cx="2312516" cy="3511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90000">
                <a:normAutofit fontScale="77500" lnSpcReduction="20000"/>
              </a:bodyPr>
              <a:lstStyle/>
              <a:p>
                <a:pPr algn="ctr"/>
                <a:r>
                  <a:rPr lang="zh-CN" altLang="en-US" b="1" dirty="0"/>
                  <a:t>核心成员</a:t>
                </a:r>
              </a:p>
            </p:txBody>
          </p:sp>
        </p:grpSp>
        <p:sp>
          <p:nvSpPr>
            <p:cNvPr id="11" name="iṡ1ïďé">
              <a:extLst>
                <a:ext uri="{FF2B5EF4-FFF2-40B4-BE49-F238E27FC236}">
                  <a16:creationId xmlns:a16="http://schemas.microsoft.com/office/drawing/2014/main" xmlns="" id="{B002B84D-35CA-40A8-8175-C5B92C5E29C6}"/>
                </a:ext>
              </a:extLst>
            </p:cNvPr>
            <p:cNvSpPr/>
            <p:nvPr/>
          </p:nvSpPr>
          <p:spPr>
            <a:xfrm>
              <a:off x="1674510" y="2768298"/>
              <a:ext cx="936104" cy="936104"/>
            </a:xfrm>
            <a:prstGeom prst="ellipse">
              <a:avLst/>
            </a:prstGeom>
            <a:blipFill>
              <a:blip r:embed="rId6"/>
              <a:stretch>
                <a:fillRect l="-25482" r="-24577"/>
              </a:stretch>
            </a:blipFill>
            <a:ln w="19050" cap="flat" cmpd="sng" algn="ctr">
              <a:noFill/>
              <a:prstDash val="solid"/>
              <a:miter lim="800000"/>
            </a:ln>
            <a:effectLst>
              <a:outerShdw sx="105000" sy="105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îṩļïḑe">
              <a:extLst>
                <a:ext uri="{FF2B5EF4-FFF2-40B4-BE49-F238E27FC236}">
                  <a16:creationId xmlns:a16="http://schemas.microsoft.com/office/drawing/2014/main" xmlns="" id="{16E83E2B-A86B-4D3B-8CDC-BD4CDA151ED0}"/>
                </a:ext>
              </a:extLst>
            </p:cNvPr>
            <p:cNvSpPr/>
            <p:nvPr/>
          </p:nvSpPr>
          <p:spPr>
            <a:xfrm>
              <a:off x="1710514" y="5346398"/>
              <a:ext cx="864096" cy="360040"/>
            </a:xfrm>
            <a:prstGeom prst="roundRect">
              <a:avLst>
                <a:gd name="adj" fmla="val 1497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pPr algn="ctr"/>
              <a:r>
                <a:rPr lang="zh-CN" altLang="en-US" sz="1400" b="1"/>
                <a:t>关键词</a:t>
              </a:r>
              <a:endParaRPr lang="zh-CN" altLang="en-US" sz="1400" b="1" dirty="0"/>
            </a:p>
          </p:txBody>
        </p:sp>
      </p:grpSp>
      <p:grpSp>
        <p:nvGrpSpPr>
          <p:cNvPr id="35" name="组合 34">
            <a:extLst>
              <a:ext uri="{FF2B5EF4-FFF2-40B4-BE49-F238E27FC236}">
                <a16:creationId xmlns:a16="http://schemas.microsoft.com/office/drawing/2014/main" xmlns="" id="{F4D2F641-F512-43ED-9307-747BC3885A9A}"/>
              </a:ext>
            </a:extLst>
          </p:cNvPr>
          <p:cNvGrpSpPr/>
          <p:nvPr/>
        </p:nvGrpSpPr>
        <p:grpSpPr>
          <a:xfrm>
            <a:off x="323528" y="331449"/>
            <a:ext cx="5054030" cy="461665"/>
            <a:chOff x="1599737" y="440872"/>
            <a:chExt cx="6738707" cy="615553"/>
          </a:xfrm>
        </p:grpSpPr>
        <p:cxnSp>
          <p:nvCxnSpPr>
            <p:cNvPr id="36" name="直接连接符 35">
              <a:extLst>
                <a:ext uri="{FF2B5EF4-FFF2-40B4-BE49-F238E27FC236}">
                  <a16:creationId xmlns:a16="http://schemas.microsoft.com/office/drawing/2014/main" xmlns="" id="{E6393DE9-CCFD-4C97-8E6E-91FBABBEC05F}"/>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xmlns="" id="{A5B21323-8FD5-446F-BB12-9C6706016ED5}"/>
                </a:ext>
              </a:extLst>
            </p:cNvPr>
            <p:cNvSpPr txBox="1"/>
            <p:nvPr/>
          </p:nvSpPr>
          <p:spPr>
            <a:xfrm>
              <a:off x="1599737" y="440872"/>
              <a:ext cx="1887697"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公司介绍</a:t>
              </a:r>
            </a:p>
          </p:txBody>
        </p:sp>
        <p:sp>
          <p:nvSpPr>
            <p:cNvPr id="38" name="文本框 37">
              <a:extLst>
                <a:ext uri="{FF2B5EF4-FFF2-40B4-BE49-F238E27FC236}">
                  <a16:creationId xmlns:a16="http://schemas.microsoft.com/office/drawing/2014/main" xmlns="" id="{E06B72E5-437D-4339-A5E0-04A0C9E166EF}"/>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958978626"/>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组合 93">
            <a:extLst>
              <a:ext uri="{FF2B5EF4-FFF2-40B4-BE49-F238E27FC236}">
                <a16:creationId xmlns:a16="http://schemas.microsoft.com/office/drawing/2014/main" xmlns="" id="{5895D2FA-A194-480E-BFBB-869CFB7B7FBC}"/>
              </a:ext>
            </a:extLst>
          </p:cNvPr>
          <p:cNvGrpSpPr/>
          <p:nvPr/>
        </p:nvGrpSpPr>
        <p:grpSpPr>
          <a:xfrm>
            <a:off x="3288880" y="1415756"/>
            <a:ext cx="2569187" cy="2566739"/>
            <a:chOff x="3288880" y="1415756"/>
            <a:chExt cx="2569187" cy="2566739"/>
          </a:xfrm>
        </p:grpSpPr>
        <p:sp>
          <p:nvSpPr>
            <p:cNvPr id="3" name="iS1ide-Oval 5">
              <a:extLst>
                <a:ext uri="{FF2B5EF4-FFF2-40B4-BE49-F238E27FC236}">
                  <a16:creationId xmlns:a16="http://schemas.microsoft.com/office/drawing/2014/main" xmlns="" id="{C0DB05EF-D3C6-4AEB-87AD-BDF4DE544E00}"/>
                </a:ext>
              </a:extLst>
            </p:cNvPr>
            <p:cNvSpPr>
              <a:spLocks/>
            </p:cNvSpPr>
            <p:nvPr/>
          </p:nvSpPr>
          <p:spPr bwMode="auto">
            <a:xfrm>
              <a:off x="3695249" y="1830694"/>
              <a:ext cx="1742984" cy="1744209"/>
            </a:xfrm>
            <a:prstGeom prst="ellipse">
              <a:avLst/>
            </a:prstGeom>
            <a:solidFill>
              <a:schemeClr val="accent3"/>
            </a:solidFill>
            <a:ln>
              <a:noFill/>
            </a:ln>
          </p:spPr>
          <p:txBody>
            <a:bodyPr anchor="ctr"/>
            <a:lstStyle/>
            <a:p>
              <a:pPr algn="ctr"/>
              <a:endParaRPr/>
            </a:p>
          </p:txBody>
        </p:sp>
        <p:sp>
          <p:nvSpPr>
            <p:cNvPr id="4" name="iS1ide-Freeform: Shape 6">
              <a:extLst>
                <a:ext uri="{FF2B5EF4-FFF2-40B4-BE49-F238E27FC236}">
                  <a16:creationId xmlns:a16="http://schemas.microsoft.com/office/drawing/2014/main" xmlns="" id="{3C2B5FA2-89BC-4369-AB16-6C717D224582}"/>
                </a:ext>
              </a:extLst>
            </p:cNvPr>
            <p:cNvSpPr>
              <a:spLocks/>
            </p:cNvSpPr>
            <p:nvPr/>
          </p:nvSpPr>
          <p:spPr bwMode="auto">
            <a:xfrm>
              <a:off x="3716057" y="1828246"/>
              <a:ext cx="1548368" cy="646275"/>
            </a:xfrm>
            <a:custGeom>
              <a:avLst/>
              <a:gdLst>
                <a:gd name="T0" fmla="*/ 969 w 1024"/>
                <a:gd name="T1" fmla="*/ 171 h 427"/>
                <a:gd name="T2" fmla="*/ 782 w 1024"/>
                <a:gd name="T3" fmla="*/ 46 h 427"/>
                <a:gd name="T4" fmla="*/ 562 w 1024"/>
                <a:gd name="T5" fmla="*/ 3 h 427"/>
                <a:gd name="T6" fmla="*/ 342 w 1024"/>
                <a:gd name="T7" fmla="*/ 46 h 427"/>
                <a:gd name="T8" fmla="*/ 156 w 1024"/>
                <a:gd name="T9" fmla="*/ 171 h 427"/>
                <a:gd name="T10" fmla="*/ 30 w 1024"/>
                <a:gd name="T11" fmla="*/ 357 h 427"/>
                <a:gd name="T12" fmla="*/ 29 w 1024"/>
                <a:gd name="T13" fmla="*/ 357 h 427"/>
                <a:gd name="T14" fmla="*/ 154 w 1024"/>
                <a:gd name="T15" fmla="*/ 169 h 427"/>
                <a:gd name="T16" fmla="*/ 341 w 1024"/>
                <a:gd name="T17" fmla="*/ 44 h 427"/>
                <a:gd name="T18" fmla="*/ 562 w 1024"/>
                <a:gd name="T19" fmla="*/ 0 h 427"/>
                <a:gd name="T20" fmla="*/ 783 w 1024"/>
                <a:gd name="T21" fmla="*/ 44 h 427"/>
                <a:gd name="T22" fmla="*/ 971 w 1024"/>
                <a:gd name="T23" fmla="*/ 169 h 427"/>
                <a:gd name="T24" fmla="*/ 969 w 1024"/>
                <a:gd name="T25" fmla="*/ 171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4" h="427">
                  <a:moveTo>
                    <a:pt x="969" y="171"/>
                  </a:moveTo>
                  <a:cubicBezTo>
                    <a:pt x="916" y="117"/>
                    <a:pt x="852" y="75"/>
                    <a:pt x="782" y="46"/>
                  </a:cubicBezTo>
                  <a:cubicBezTo>
                    <a:pt x="713" y="17"/>
                    <a:pt x="638" y="2"/>
                    <a:pt x="562" y="3"/>
                  </a:cubicBezTo>
                  <a:cubicBezTo>
                    <a:pt x="487" y="2"/>
                    <a:pt x="412" y="17"/>
                    <a:pt x="342" y="46"/>
                  </a:cubicBezTo>
                  <a:cubicBezTo>
                    <a:pt x="273" y="75"/>
                    <a:pt x="209" y="117"/>
                    <a:pt x="156" y="171"/>
                  </a:cubicBezTo>
                  <a:cubicBezTo>
                    <a:pt x="102" y="224"/>
                    <a:pt x="59" y="288"/>
                    <a:pt x="30" y="357"/>
                  </a:cubicBezTo>
                  <a:cubicBezTo>
                    <a:pt x="1" y="427"/>
                    <a:pt x="0" y="426"/>
                    <a:pt x="29" y="357"/>
                  </a:cubicBezTo>
                  <a:cubicBezTo>
                    <a:pt x="58" y="287"/>
                    <a:pt x="101" y="223"/>
                    <a:pt x="154" y="169"/>
                  </a:cubicBezTo>
                  <a:cubicBezTo>
                    <a:pt x="207" y="116"/>
                    <a:pt x="271" y="73"/>
                    <a:pt x="341" y="44"/>
                  </a:cubicBezTo>
                  <a:cubicBezTo>
                    <a:pt x="411" y="15"/>
                    <a:pt x="487" y="0"/>
                    <a:pt x="562" y="0"/>
                  </a:cubicBezTo>
                  <a:cubicBezTo>
                    <a:pt x="638" y="0"/>
                    <a:pt x="714" y="15"/>
                    <a:pt x="783" y="44"/>
                  </a:cubicBezTo>
                  <a:cubicBezTo>
                    <a:pt x="853" y="73"/>
                    <a:pt x="917" y="116"/>
                    <a:pt x="971" y="169"/>
                  </a:cubicBezTo>
                  <a:cubicBezTo>
                    <a:pt x="1024" y="223"/>
                    <a:pt x="1022" y="224"/>
                    <a:pt x="969" y="171"/>
                  </a:cubicBezTo>
                  <a:close/>
                </a:path>
              </a:pathLst>
            </a:custGeom>
            <a:solidFill>
              <a:srgbClr val="A8FF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 name="iS1ide-Freeform: Shape 7">
              <a:extLst>
                <a:ext uri="{FF2B5EF4-FFF2-40B4-BE49-F238E27FC236}">
                  <a16:creationId xmlns:a16="http://schemas.microsoft.com/office/drawing/2014/main" xmlns="" id="{DFE6D881-D4C8-43CE-802A-36BA128EBB92}"/>
                </a:ext>
              </a:extLst>
            </p:cNvPr>
            <p:cNvSpPr>
              <a:spLocks/>
            </p:cNvSpPr>
            <p:nvPr/>
          </p:nvSpPr>
          <p:spPr bwMode="auto">
            <a:xfrm>
              <a:off x="4572860" y="1447580"/>
              <a:ext cx="1250934" cy="1250934"/>
            </a:xfrm>
            <a:custGeom>
              <a:avLst/>
              <a:gdLst>
                <a:gd name="T0" fmla="*/ 827 w 827"/>
                <a:gd name="T1" fmla="*/ 827 h 827"/>
                <a:gd name="T2" fmla="*/ 788 w 827"/>
                <a:gd name="T3" fmla="*/ 827 h 827"/>
                <a:gd name="T4" fmla="*/ 0 w 827"/>
                <a:gd name="T5" fmla="*/ 40 h 827"/>
                <a:gd name="T6" fmla="*/ 0 w 827"/>
                <a:gd name="T7" fmla="*/ 0 h 827"/>
                <a:gd name="T8" fmla="*/ 585 w 827"/>
                <a:gd name="T9" fmla="*/ 242 h 827"/>
                <a:gd name="T10" fmla="*/ 827 w 827"/>
                <a:gd name="T11" fmla="*/ 827 h 827"/>
              </a:gdLst>
              <a:ahLst/>
              <a:cxnLst>
                <a:cxn ang="0">
                  <a:pos x="T0" y="T1"/>
                </a:cxn>
                <a:cxn ang="0">
                  <a:pos x="T2" y="T3"/>
                </a:cxn>
                <a:cxn ang="0">
                  <a:pos x="T4" y="T5"/>
                </a:cxn>
                <a:cxn ang="0">
                  <a:pos x="T6" y="T7"/>
                </a:cxn>
                <a:cxn ang="0">
                  <a:pos x="T8" y="T9"/>
                </a:cxn>
                <a:cxn ang="0">
                  <a:pos x="T10" y="T11"/>
                </a:cxn>
              </a:cxnLst>
              <a:rect l="0" t="0" r="r" b="b"/>
              <a:pathLst>
                <a:path w="827" h="827">
                  <a:moveTo>
                    <a:pt x="827" y="827"/>
                  </a:moveTo>
                  <a:cubicBezTo>
                    <a:pt x="788" y="827"/>
                    <a:pt x="788" y="827"/>
                    <a:pt x="788" y="827"/>
                  </a:cubicBezTo>
                  <a:cubicBezTo>
                    <a:pt x="788" y="395"/>
                    <a:pt x="436" y="40"/>
                    <a:pt x="0" y="40"/>
                  </a:cubicBezTo>
                  <a:cubicBezTo>
                    <a:pt x="0" y="0"/>
                    <a:pt x="0" y="0"/>
                    <a:pt x="0" y="0"/>
                  </a:cubicBezTo>
                  <a:cubicBezTo>
                    <a:pt x="220" y="0"/>
                    <a:pt x="429" y="86"/>
                    <a:pt x="585" y="242"/>
                  </a:cubicBezTo>
                  <a:cubicBezTo>
                    <a:pt x="742" y="399"/>
                    <a:pt x="827" y="607"/>
                    <a:pt x="827" y="827"/>
                  </a:cubicBezTo>
                  <a:close/>
                </a:path>
              </a:pathLst>
            </a:custGeom>
            <a:solidFill>
              <a:schemeClr val="accent2"/>
            </a:solidFill>
            <a:ln>
              <a:noFill/>
            </a:ln>
          </p:spPr>
          <p:txBody>
            <a:bodyPr anchor="ctr"/>
            <a:lstStyle/>
            <a:p>
              <a:pPr algn="ctr"/>
              <a:endParaRPr/>
            </a:p>
          </p:txBody>
        </p:sp>
        <p:sp>
          <p:nvSpPr>
            <p:cNvPr id="6" name="iS1ide-Freeform: Shape 8">
              <a:extLst>
                <a:ext uri="{FF2B5EF4-FFF2-40B4-BE49-F238E27FC236}">
                  <a16:creationId xmlns:a16="http://schemas.microsoft.com/office/drawing/2014/main" xmlns="" id="{49DE7360-BA3D-4184-9207-C724C8A35441}"/>
                </a:ext>
              </a:extLst>
            </p:cNvPr>
            <p:cNvSpPr>
              <a:spLocks/>
            </p:cNvSpPr>
            <p:nvPr/>
          </p:nvSpPr>
          <p:spPr bwMode="auto">
            <a:xfrm>
              <a:off x="3318256" y="1447580"/>
              <a:ext cx="1254606" cy="1250934"/>
            </a:xfrm>
            <a:custGeom>
              <a:avLst/>
              <a:gdLst>
                <a:gd name="T0" fmla="*/ 40 w 830"/>
                <a:gd name="T1" fmla="*/ 827 h 827"/>
                <a:gd name="T2" fmla="*/ 0 w 830"/>
                <a:gd name="T3" fmla="*/ 827 h 827"/>
                <a:gd name="T4" fmla="*/ 244 w 830"/>
                <a:gd name="T5" fmla="*/ 242 h 827"/>
                <a:gd name="T6" fmla="*/ 830 w 830"/>
                <a:gd name="T7" fmla="*/ 0 h 827"/>
                <a:gd name="T8" fmla="*/ 830 w 830"/>
                <a:gd name="T9" fmla="*/ 40 h 827"/>
                <a:gd name="T10" fmla="*/ 40 w 830"/>
                <a:gd name="T11" fmla="*/ 827 h 827"/>
              </a:gdLst>
              <a:ahLst/>
              <a:cxnLst>
                <a:cxn ang="0">
                  <a:pos x="T0" y="T1"/>
                </a:cxn>
                <a:cxn ang="0">
                  <a:pos x="T2" y="T3"/>
                </a:cxn>
                <a:cxn ang="0">
                  <a:pos x="T4" y="T5"/>
                </a:cxn>
                <a:cxn ang="0">
                  <a:pos x="T6" y="T7"/>
                </a:cxn>
                <a:cxn ang="0">
                  <a:pos x="T8" y="T9"/>
                </a:cxn>
                <a:cxn ang="0">
                  <a:pos x="T10" y="T11"/>
                </a:cxn>
              </a:cxnLst>
              <a:rect l="0" t="0" r="r" b="b"/>
              <a:pathLst>
                <a:path w="830" h="827">
                  <a:moveTo>
                    <a:pt x="40" y="827"/>
                  </a:moveTo>
                  <a:cubicBezTo>
                    <a:pt x="0" y="827"/>
                    <a:pt x="0" y="827"/>
                    <a:pt x="0" y="827"/>
                  </a:cubicBezTo>
                  <a:cubicBezTo>
                    <a:pt x="0" y="607"/>
                    <a:pt x="87" y="399"/>
                    <a:pt x="244" y="242"/>
                  </a:cubicBezTo>
                  <a:cubicBezTo>
                    <a:pt x="400" y="86"/>
                    <a:pt x="610" y="0"/>
                    <a:pt x="830" y="0"/>
                  </a:cubicBezTo>
                  <a:cubicBezTo>
                    <a:pt x="830" y="40"/>
                    <a:pt x="830" y="40"/>
                    <a:pt x="830" y="40"/>
                  </a:cubicBezTo>
                  <a:cubicBezTo>
                    <a:pt x="394" y="40"/>
                    <a:pt x="40" y="395"/>
                    <a:pt x="40" y="827"/>
                  </a:cubicBezTo>
                  <a:close/>
                </a:path>
              </a:pathLst>
            </a:custGeom>
            <a:solidFill>
              <a:schemeClr val="accent1"/>
            </a:solidFill>
            <a:ln>
              <a:noFill/>
            </a:ln>
          </p:spPr>
          <p:txBody>
            <a:bodyPr anchor="ctr"/>
            <a:lstStyle/>
            <a:p>
              <a:pPr algn="ctr"/>
              <a:endParaRPr/>
            </a:p>
          </p:txBody>
        </p:sp>
        <p:sp>
          <p:nvSpPr>
            <p:cNvPr id="7" name="iS1ide-Freeform: Shape 9">
              <a:extLst>
                <a:ext uri="{FF2B5EF4-FFF2-40B4-BE49-F238E27FC236}">
                  <a16:creationId xmlns:a16="http://schemas.microsoft.com/office/drawing/2014/main" xmlns="" id="{C35AD4BD-4528-45AE-9149-5B2A6EC5537D}"/>
                </a:ext>
              </a:extLst>
            </p:cNvPr>
            <p:cNvSpPr>
              <a:spLocks/>
            </p:cNvSpPr>
            <p:nvPr/>
          </p:nvSpPr>
          <p:spPr bwMode="auto">
            <a:xfrm>
              <a:off x="3318256" y="2698514"/>
              <a:ext cx="1254606" cy="1255830"/>
            </a:xfrm>
            <a:custGeom>
              <a:avLst/>
              <a:gdLst>
                <a:gd name="T0" fmla="*/ 830 w 830"/>
                <a:gd name="T1" fmla="*/ 830 h 830"/>
                <a:gd name="T2" fmla="*/ 244 w 830"/>
                <a:gd name="T3" fmla="*/ 587 h 830"/>
                <a:gd name="T4" fmla="*/ 0 w 830"/>
                <a:gd name="T5" fmla="*/ 0 h 830"/>
                <a:gd name="T6" fmla="*/ 40 w 830"/>
                <a:gd name="T7" fmla="*/ 0 h 830"/>
                <a:gd name="T8" fmla="*/ 830 w 830"/>
                <a:gd name="T9" fmla="*/ 791 h 830"/>
                <a:gd name="T10" fmla="*/ 830 w 830"/>
                <a:gd name="T11" fmla="*/ 830 h 830"/>
              </a:gdLst>
              <a:ahLst/>
              <a:cxnLst>
                <a:cxn ang="0">
                  <a:pos x="T0" y="T1"/>
                </a:cxn>
                <a:cxn ang="0">
                  <a:pos x="T2" y="T3"/>
                </a:cxn>
                <a:cxn ang="0">
                  <a:pos x="T4" y="T5"/>
                </a:cxn>
                <a:cxn ang="0">
                  <a:pos x="T6" y="T7"/>
                </a:cxn>
                <a:cxn ang="0">
                  <a:pos x="T8" y="T9"/>
                </a:cxn>
                <a:cxn ang="0">
                  <a:pos x="T10" y="T11"/>
                </a:cxn>
              </a:cxnLst>
              <a:rect l="0" t="0" r="r" b="b"/>
              <a:pathLst>
                <a:path w="830" h="830">
                  <a:moveTo>
                    <a:pt x="830" y="830"/>
                  </a:moveTo>
                  <a:cubicBezTo>
                    <a:pt x="610" y="830"/>
                    <a:pt x="400" y="743"/>
                    <a:pt x="244" y="587"/>
                  </a:cubicBezTo>
                  <a:cubicBezTo>
                    <a:pt x="87" y="430"/>
                    <a:pt x="0" y="224"/>
                    <a:pt x="0" y="0"/>
                  </a:cubicBezTo>
                  <a:cubicBezTo>
                    <a:pt x="40" y="0"/>
                    <a:pt x="40" y="0"/>
                    <a:pt x="40" y="0"/>
                  </a:cubicBezTo>
                  <a:cubicBezTo>
                    <a:pt x="40" y="436"/>
                    <a:pt x="394" y="791"/>
                    <a:pt x="830" y="791"/>
                  </a:cubicBezTo>
                  <a:lnTo>
                    <a:pt x="830" y="830"/>
                  </a:lnTo>
                  <a:close/>
                </a:path>
              </a:pathLst>
            </a:custGeom>
            <a:solidFill>
              <a:schemeClr val="accent4"/>
            </a:solidFill>
            <a:ln>
              <a:noFill/>
            </a:ln>
          </p:spPr>
          <p:txBody>
            <a:bodyPr anchor="ctr"/>
            <a:lstStyle/>
            <a:p>
              <a:pPr algn="ctr"/>
              <a:endParaRPr/>
            </a:p>
          </p:txBody>
        </p:sp>
        <p:sp>
          <p:nvSpPr>
            <p:cNvPr id="8" name="iS1ide-Freeform: Shape 10">
              <a:extLst>
                <a:ext uri="{FF2B5EF4-FFF2-40B4-BE49-F238E27FC236}">
                  <a16:creationId xmlns:a16="http://schemas.microsoft.com/office/drawing/2014/main" xmlns="" id="{028CC672-3CF9-464C-A88B-235CA75A4854}"/>
                </a:ext>
              </a:extLst>
            </p:cNvPr>
            <p:cNvSpPr>
              <a:spLocks/>
            </p:cNvSpPr>
            <p:nvPr/>
          </p:nvSpPr>
          <p:spPr bwMode="auto">
            <a:xfrm>
              <a:off x="4572860" y="2698514"/>
              <a:ext cx="1250934" cy="1255830"/>
            </a:xfrm>
            <a:custGeom>
              <a:avLst/>
              <a:gdLst>
                <a:gd name="T0" fmla="*/ 0 w 827"/>
                <a:gd name="T1" fmla="*/ 830 h 830"/>
                <a:gd name="T2" fmla="*/ 0 w 827"/>
                <a:gd name="T3" fmla="*/ 791 h 830"/>
                <a:gd name="T4" fmla="*/ 788 w 827"/>
                <a:gd name="T5" fmla="*/ 0 h 830"/>
                <a:gd name="T6" fmla="*/ 827 w 827"/>
                <a:gd name="T7" fmla="*/ 0 h 830"/>
                <a:gd name="T8" fmla="*/ 585 w 827"/>
                <a:gd name="T9" fmla="*/ 587 h 830"/>
                <a:gd name="T10" fmla="*/ 0 w 827"/>
                <a:gd name="T11" fmla="*/ 830 h 830"/>
              </a:gdLst>
              <a:ahLst/>
              <a:cxnLst>
                <a:cxn ang="0">
                  <a:pos x="T0" y="T1"/>
                </a:cxn>
                <a:cxn ang="0">
                  <a:pos x="T2" y="T3"/>
                </a:cxn>
                <a:cxn ang="0">
                  <a:pos x="T4" y="T5"/>
                </a:cxn>
                <a:cxn ang="0">
                  <a:pos x="T6" y="T7"/>
                </a:cxn>
                <a:cxn ang="0">
                  <a:pos x="T8" y="T9"/>
                </a:cxn>
                <a:cxn ang="0">
                  <a:pos x="T10" y="T11"/>
                </a:cxn>
              </a:cxnLst>
              <a:rect l="0" t="0" r="r" b="b"/>
              <a:pathLst>
                <a:path w="827" h="830">
                  <a:moveTo>
                    <a:pt x="0" y="830"/>
                  </a:moveTo>
                  <a:cubicBezTo>
                    <a:pt x="0" y="791"/>
                    <a:pt x="0" y="791"/>
                    <a:pt x="0" y="791"/>
                  </a:cubicBezTo>
                  <a:cubicBezTo>
                    <a:pt x="436" y="791"/>
                    <a:pt x="788" y="436"/>
                    <a:pt x="788" y="0"/>
                  </a:cubicBezTo>
                  <a:cubicBezTo>
                    <a:pt x="827" y="0"/>
                    <a:pt x="827" y="0"/>
                    <a:pt x="827" y="0"/>
                  </a:cubicBezTo>
                  <a:cubicBezTo>
                    <a:pt x="827" y="224"/>
                    <a:pt x="742" y="430"/>
                    <a:pt x="585" y="587"/>
                  </a:cubicBezTo>
                  <a:cubicBezTo>
                    <a:pt x="429" y="743"/>
                    <a:pt x="220" y="830"/>
                    <a:pt x="0" y="830"/>
                  </a:cubicBezTo>
                  <a:close/>
                </a:path>
              </a:pathLst>
            </a:custGeom>
            <a:solidFill>
              <a:schemeClr val="accent3"/>
            </a:solidFill>
            <a:ln>
              <a:noFill/>
            </a:ln>
          </p:spPr>
          <p:txBody>
            <a:bodyPr anchor="ctr"/>
            <a:lstStyle/>
            <a:p>
              <a:pPr algn="ctr"/>
              <a:endParaRPr/>
            </a:p>
          </p:txBody>
        </p:sp>
        <p:sp>
          <p:nvSpPr>
            <p:cNvPr id="9" name="iS1ide-Oval 11">
              <a:extLst>
                <a:ext uri="{FF2B5EF4-FFF2-40B4-BE49-F238E27FC236}">
                  <a16:creationId xmlns:a16="http://schemas.microsoft.com/office/drawing/2014/main" xmlns="" id="{B1714183-B4AB-49BC-826C-78B1ED89A165}"/>
                </a:ext>
              </a:extLst>
            </p:cNvPr>
            <p:cNvSpPr>
              <a:spLocks/>
            </p:cNvSpPr>
            <p:nvPr/>
          </p:nvSpPr>
          <p:spPr bwMode="auto">
            <a:xfrm>
              <a:off x="4512885" y="1415756"/>
              <a:ext cx="121177" cy="121177"/>
            </a:xfrm>
            <a:prstGeom prst="ellipse">
              <a:avLst/>
            </a:prstGeom>
            <a:solidFill>
              <a:schemeClr val="accent1"/>
            </a:solidFill>
            <a:ln>
              <a:noFill/>
            </a:ln>
          </p:spPr>
          <p:txBody>
            <a:bodyPr anchor="ctr"/>
            <a:lstStyle/>
            <a:p>
              <a:pPr algn="ctr"/>
              <a:endParaRPr/>
            </a:p>
          </p:txBody>
        </p:sp>
        <p:sp>
          <p:nvSpPr>
            <p:cNvPr id="10" name="iS1ide-Oval 12">
              <a:extLst>
                <a:ext uri="{FF2B5EF4-FFF2-40B4-BE49-F238E27FC236}">
                  <a16:creationId xmlns:a16="http://schemas.microsoft.com/office/drawing/2014/main" xmlns="" id="{F49D1D62-A9CA-4E86-BBE7-38E22E627D28}"/>
                </a:ext>
              </a:extLst>
            </p:cNvPr>
            <p:cNvSpPr>
              <a:spLocks/>
            </p:cNvSpPr>
            <p:nvPr/>
          </p:nvSpPr>
          <p:spPr bwMode="auto">
            <a:xfrm>
              <a:off x="4512885" y="3861318"/>
              <a:ext cx="121177" cy="121177"/>
            </a:xfrm>
            <a:prstGeom prst="ellipse">
              <a:avLst/>
            </a:prstGeom>
            <a:solidFill>
              <a:schemeClr val="accent3"/>
            </a:solidFill>
            <a:ln>
              <a:noFill/>
            </a:ln>
          </p:spPr>
          <p:txBody>
            <a:bodyPr anchor="ctr"/>
            <a:lstStyle/>
            <a:p>
              <a:pPr algn="ctr"/>
              <a:endParaRPr/>
            </a:p>
          </p:txBody>
        </p:sp>
        <p:sp>
          <p:nvSpPr>
            <p:cNvPr id="11" name="iS1ide-Oval 13">
              <a:extLst>
                <a:ext uri="{FF2B5EF4-FFF2-40B4-BE49-F238E27FC236}">
                  <a16:creationId xmlns:a16="http://schemas.microsoft.com/office/drawing/2014/main" xmlns="" id="{AD03D340-27C3-4EA3-AE04-561F524DAEB9}"/>
                </a:ext>
              </a:extLst>
            </p:cNvPr>
            <p:cNvSpPr>
              <a:spLocks/>
            </p:cNvSpPr>
            <p:nvPr/>
          </p:nvSpPr>
          <p:spPr bwMode="auto">
            <a:xfrm>
              <a:off x="5734442" y="2638538"/>
              <a:ext cx="123625" cy="122401"/>
            </a:xfrm>
            <a:prstGeom prst="ellipse">
              <a:avLst/>
            </a:prstGeom>
            <a:solidFill>
              <a:schemeClr val="accent2"/>
            </a:solidFill>
            <a:ln>
              <a:noFill/>
            </a:ln>
          </p:spPr>
          <p:txBody>
            <a:bodyPr anchor="ctr"/>
            <a:lstStyle/>
            <a:p>
              <a:pPr algn="ctr"/>
              <a:endParaRPr/>
            </a:p>
          </p:txBody>
        </p:sp>
        <p:sp>
          <p:nvSpPr>
            <p:cNvPr id="12" name="iS1ide-Freeform: Shape 14">
              <a:extLst>
                <a:ext uri="{FF2B5EF4-FFF2-40B4-BE49-F238E27FC236}">
                  <a16:creationId xmlns:a16="http://schemas.microsoft.com/office/drawing/2014/main" xmlns="" id="{2C645F2A-ACC2-4488-B09A-99000D0B59E2}"/>
                </a:ext>
              </a:extLst>
            </p:cNvPr>
            <p:cNvSpPr>
              <a:spLocks noChangeAspect="1"/>
            </p:cNvSpPr>
            <p:nvPr/>
          </p:nvSpPr>
          <p:spPr bwMode="auto">
            <a:xfrm>
              <a:off x="4047506" y="2254199"/>
              <a:ext cx="1387055" cy="1318400"/>
            </a:xfrm>
            <a:custGeom>
              <a:avLst/>
              <a:gdLst>
                <a:gd name="T0" fmla="*/ 691 w 921"/>
                <a:gd name="T1" fmla="*/ 0 h 875"/>
                <a:gd name="T2" fmla="*/ 0 w 921"/>
                <a:gd name="T3" fmla="*/ 602 h 875"/>
                <a:gd name="T4" fmla="*/ 268 w 921"/>
                <a:gd name="T5" fmla="*/ 870 h 875"/>
                <a:gd name="T6" fmla="*/ 344 w 921"/>
                <a:gd name="T7" fmla="*/ 875 h 875"/>
                <a:gd name="T8" fmla="*/ 921 w 921"/>
                <a:gd name="T9" fmla="*/ 299 h 875"/>
                <a:gd name="T10" fmla="*/ 916 w 921"/>
                <a:gd name="T11" fmla="*/ 224 h 875"/>
                <a:gd name="T12" fmla="*/ 691 w 921"/>
                <a:gd name="T13" fmla="*/ 0 h 875"/>
              </a:gdLst>
              <a:ahLst/>
              <a:cxnLst>
                <a:cxn ang="0">
                  <a:pos x="T0" y="T1"/>
                </a:cxn>
                <a:cxn ang="0">
                  <a:pos x="T2" y="T3"/>
                </a:cxn>
                <a:cxn ang="0">
                  <a:pos x="T4" y="T5"/>
                </a:cxn>
                <a:cxn ang="0">
                  <a:pos x="T6" y="T7"/>
                </a:cxn>
                <a:cxn ang="0">
                  <a:pos x="T8" y="T9"/>
                </a:cxn>
                <a:cxn ang="0">
                  <a:pos x="T10" y="T11"/>
                </a:cxn>
                <a:cxn ang="0">
                  <a:pos x="T12" y="T13"/>
                </a:cxn>
              </a:cxnLst>
              <a:rect l="0" t="0" r="r" b="b"/>
              <a:pathLst>
                <a:path w="921" h="875">
                  <a:moveTo>
                    <a:pt x="691" y="0"/>
                  </a:moveTo>
                  <a:cubicBezTo>
                    <a:pt x="0" y="602"/>
                    <a:pt x="0" y="602"/>
                    <a:pt x="0" y="602"/>
                  </a:cubicBezTo>
                  <a:cubicBezTo>
                    <a:pt x="268" y="870"/>
                    <a:pt x="268" y="870"/>
                    <a:pt x="268" y="870"/>
                  </a:cubicBezTo>
                  <a:cubicBezTo>
                    <a:pt x="293" y="873"/>
                    <a:pt x="318" y="875"/>
                    <a:pt x="344" y="875"/>
                  </a:cubicBezTo>
                  <a:cubicBezTo>
                    <a:pt x="663" y="875"/>
                    <a:pt x="921" y="617"/>
                    <a:pt x="921" y="299"/>
                  </a:cubicBezTo>
                  <a:cubicBezTo>
                    <a:pt x="921" y="273"/>
                    <a:pt x="919" y="249"/>
                    <a:pt x="916" y="224"/>
                  </a:cubicBezTo>
                  <a:cubicBezTo>
                    <a:pt x="691" y="0"/>
                    <a:pt x="691" y="0"/>
                    <a:pt x="691" y="0"/>
                  </a:cubicBezTo>
                </a:path>
              </a:pathLst>
            </a:custGeom>
            <a:solidFill>
              <a:schemeClr val="accent3">
                <a:lumMod val="75000"/>
              </a:schemeClr>
            </a:solidFill>
            <a:ln>
              <a:noFill/>
            </a:ln>
          </p:spPr>
          <p:txBody>
            <a:bodyPr anchor="ctr"/>
            <a:lstStyle/>
            <a:p>
              <a:pPr algn="ctr"/>
              <a:endParaRPr/>
            </a:p>
          </p:txBody>
        </p:sp>
        <p:sp>
          <p:nvSpPr>
            <p:cNvPr id="13" name="iS1ide-Freeform: Shape 15">
              <a:extLst>
                <a:ext uri="{FF2B5EF4-FFF2-40B4-BE49-F238E27FC236}">
                  <a16:creationId xmlns:a16="http://schemas.microsoft.com/office/drawing/2014/main" xmlns="" id="{E606193C-9E61-4187-837F-8C07F6260931}"/>
                </a:ext>
              </a:extLst>
            </p:cNvPr>
            <p:cNvSpPr>
              <a:spLocks/>
            </p:cNvSpPr>
            <p:nvPr/>
          </p:nvSpPr>
          <p:spPr bwMode="auto">
            <a:xfrm>
              <a:off x="4564294" y="2699737"/>
              <a:ext cx="873941" cy="875165"/>
            </a:xfrm>
            <a:custGeom>
              <a:avLst/>
              <a:gdLst>
                <a:gd name="T0" fmla="*/ 1 w 578"/>
                <a:gd name="T1" fmla="*/ 578 h 578"/>
                <a:gd name="T2" fmla="*/ 1 w 578"/>
                <a:gd name="T3" fmla="*/ 578 h 578"/>
                <a:gd name="T4" fmla="*/ 1 w 578"/>
                <a:gd name="T5" fmla="*/ 578 h 578"/>
                <a:gd name="T6" fmla="*/ 0 w 578"/>
                <a:gd name="T7" fmla="*/ 578 h 578"/>
                <a:gd name="T8" fmla="*/ 0 w 578"/>
                <a:gd name="T9" fmla="*/ 578 h 578"/>
                <a:gd name="T10" fmla="*/ 0 w 578"/>
                <a:gd name="T11" fmla="*/ 578 h 578"/>
                <a:gd name="T12" fmla="*/ 578 w 578"/>
                <a:gd name="T13" fmla="*/ 1 h 578"/>
                <a:gd name="T14" fmla="*/ 578 w 578"/>
                <a:gd name="T15" fmla="*/ 1 h 578"/>
                <a:gd name="T16" fmla="*/ 578 w 578"/>
                <a:gd name="T17" fmla="*/ 1 h 578"/>
                <a:gd name="T18" fmla="*/ 578 w 578"/>
                <a:gd name="T19" fmla="*/ 0 h 578"/>
                <a:gd name="T20" fmla="*/ 578 w 578"/>
                <a:gd name="T21" fmla="*/ 0 h 578"/>
                <a:gd name="T22" fmla="*/ 578 w 578"/>
                <a:gd name="T23" fmla="*/ 0 h 578"/>
                <a:gd name="T24" fmla="*/ 578 w 578"/>
                <a:gd name="T25" fmla="*/ 0 h 578"/>
                <a:gd name="T26" fmla="*/ 578 w 578"/>
                <a:gd name="T27" fmla="*/ 0 h 578"/>
                <a:gd name="T28" fmla="*/ 578 w 578"/>
                <a:gd name="T29" fmla="*/ 0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8" h="578">
                  <a:moveTo>
                    <a:pt x="1" y="578"/>
                  </a:moveTo>
                  <a:cubicBezTo>
                    <a:pt x="1" y="578"/>
                    <a:pt x="1" y="578"/>
                    <a:pt x="1" y="578"/>
                  </a:cubicBezTo>
                  <a:cubicBezTo>
                    <a:pt x="1" y="578"/>
                    <a:pt x="1" y="578"/>
                    <a:pt x="1" y="578"/>
                  </a:cubicBezTo>
                  <a:moveTo>
                    <a:pt x="0" y="578"/>
                  </a:moveTo>
                  <a:cubicBezTo>
                    <a:pt x="0" y="578"/>
                    <a:pt x="0" y="578"/>
                    <a:pt x="0" y="578"/>
                  </a:cubicBezTo>
                  <a:cubicBezTo>
                    <a:pt x="0" y="578"/>
                    <a:pt x="0" y="578"/>
                    <a:pt x="0" y="578"/>
                  </a:cubicBezTo>
                  <a:moveTo>
                    <a:pt x="578" y="1"/>
                  </a:moveTo>
                  <a:cubicBezTo>
                    <a:pt x="578" y="1"/>
                    <a:pt x="578" y="1"/>
                    <a:pt x="578" y="1"/>
                  </a:cubicBezTo>
                  <a:cubicBezTo>
                    <a:pt x="578" y="1"/>
                    <a:pt x="578" y="1"/>
                    <a:pt x="578" y="1"/>
                  </a:cubicBezTo>
                  <a:moveTo>
                    <a:pt x="578" y="0"/>
                  </a:moveTo>
                  <a:cubicBezTo>
                    <a:pt x="578" y="0"/>
                    <a:pt x="578" y="0"/>
                    <a:pt x="578" y="0"/>
                  </a:cubicBezTo>
                  <a:cubicBezTo>
                    <a:pt x="578" y="0"/>
                    <a:pt x="578" y="0"/>
                    <a:pt x="578" y="0"/>
                  </a:cubicBezTo>
                  <a:moveTo>
                    <a:pt x="578" y="0"/>
                  </a:moveTo>
                  <a:cubicBezTo>
                    <a:pt x="578" y="0"/>
                    <a:pt x="578" y="0"/>
                    <a:pt x="578" y="0"/>
                  </a:cubicBezTo>
                  <a:cubicBezTo>
                    <a:pt x="578" y="0"/>
                    <a:pt x="578" y="0"/>
                    <a:pt x="578" y="0"/>
                  </a:cubicBezTo>
                </a:path>
              </a:pathLst>
            </a:custGeom>
            <a:solidFill>
              <a:srgbClr val="DCFF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iS1ide-Oval 16">
              <a:extLst>
                <a:ext uri="{FF2B5EF4-FFF2-40B4-BE49-F238E27FC236}">
                  <a16:creationId xmlns:a16="http://schemas.microsoft.com/office/drawing/2014/main" xmlns="" id="{EEC9C1CD-22D9-4A41-AF58-ADB5D4722E38}"/>
                </a:ext>
              </a:extLst>
            </p:cNvPr>
            <p:cNvSpPr>
              <a:spLocks/>
            </p:cNvSpPr>
            <p:nvPr/>
          </p:nvSpPr>
          <p:spPr bwMode="auto">
            <a:xfrm>
              <a:off x="3872729" y="2009399"/>
              <a:ext cx="1385574" cy="1386799"/>
            </a:xfrm>
            <a:prstGeom prst="ellipse">
              <a:avLst/>
            </a:prstGeom>
            <a:solidFill>
              <a:schemeClr val="bg1">
                <a:lumMod val="85000"/>
              </a:schemeClr>
            </a:solidFill>
            <a:ln>
              <a:noFill/>
            </a:ln>
          </p:spPr>
          <p:txBody>
            <a:bodyPr anchor="ctr"/>
            <a:lstStyle/>
            <a:p>
              <a:pPr algn="ctr"/>
              <a:endParaRPr/>
            </a:p>
          </p:txBody>
        </p:sp>
        <p:sp>
          <p:nvSpPr>
            <p:cNvPr id="15" name="iS1ide-Oval 17">
              <a:extLst>
                <a:ext uri="{FF2B5EF4-FFF2-40B4-BE49-F238E27FC236}">
                  <a16:creationId xmlns:a16="http://schemas.microsoft.com/office/drawing/2014/main" xmlns="" id="{451C50F4-C7A1-4B91-BE57-05B1E51575B3}"/>
                </a:ext>
              </a:extLst>
            </p:cNvPr>
            <p:cNvSpPr>
              <a:spLocks/>
            </p:cNvSpPr>
            <p:nvPr/>
          </p:nvSpPr>
          <p:spPr bwMode="auto">
            <a:xfrm>
              <a:off x="3888643" y="2022862"/>
              <a:ext cx="1354974" cy="1354974"/>
            </a:xfrm>
            <a:prstGeom prst="ellipse">
              <a:avLst/>
            </a:prstGeom>
            <a:solidFill>
              <a:schemeClr val="bg1">
                <a:lumMod val="95000"/>
              </a:schemeClr>
            </a:solidFill>
            <a:ln>
              <a:noFill/>
            </a:ln>
          </p:spPr>
          <p:txBody>
            <a:bodyPr anchor="ctr"/>
            <a:lstStyle/>
            <a:p>
              <a:pPr algn="ctr"/>
              <a:endParaRPr/>
            </a:p>
          </p:txBody>
        </p:sp>
        <p:sp>
          <p:nvSpPr>
            <p:cNvPr id="16" name="iS1ide-Freeform: Shape 18">
              <a:extLst>
                <a:ext uri="{FF2B5EF4-FFF2-40B4-BE49-F238E27FC236}">
                  <a16:creationId xmlns:a16="http://schemas.microsoft.com/office/drawing/2014/main" xmlns="" id="{B025A7A2-6FBD-42C0-8DA5-32D2102A114A}"/>
                </a:ext>
              </a:extLst>
            </p:cNvPr>
            <p:cNvSpPr>
              <a:spLocks/>
            </p:cNvSpPr>
            <p:nvPr/>
          </p:nvSpPr>
          <p:spPr bwMode="auto">
            <a:xfrm>
              <a:off x="4397828" y="2581008"/>
              <a:ext cx="632812" cy="587523"/>
            </a:xfrm>
            <a:custGeom>
              <a:avLst/>
              <a:gdLst>
                <a:gd name="T0" fmla="*/ 418 w 418"/>
                <a:gd name="T1" fmla="*/ 175 h 389"/>
                <a:gd name="T2" fmla="*/ 244 w 418"/>
                <a:gd name="T3" fmla="*/ 0 h 389"/>
                <a:gd name="T4" fmla="*/ 0 w 418"/>
                <a:gd name="T5" fmla="*/ 188 h 389"/>
                <a:gd name="T6" fmla="*/ 201 w 418"/>
                <a:gd name="T7" fmla="*/ 389 h 389"/>
                <a:gd name="T8" fmla="*/ 418 w 418"/>
                <a:gd name="T9" fmla="*/ 175 h 389"/>
              </a:gdLst>
              <a:ahLst/>
              <a:cxnLst>
                <a:cxn ang="0">
                  <a:pos x="T0" y="T1"/>
                </a:cxn>
                <a:cxn ang="0">
                  <a:pos x="T2" y="T3"/>
                </a:cxn>
                <a:cxn ang="0">
                  <a:pos x="T4" y="T5"/>
                </a:cxn>
                <a:cxn ang="0">
                  <a:pos x="T6" y="T7"/>
                </a:cxn>
                <a:cxn ang="0">
                  <a:pos x="T8" y="T9"/>
                </a:cxn>
              </a:cxnLst>
              <a:rect l="0" t="0" r="r" b="b"/>
              <a:pathLst>
                <a:path w="418" h="389">
                  <a:moveTo>
                    <a:pt x="418" y="175"/>
                  </a:moveTo>
                  <a:cubicBezTo>
                    <a:pt x="244" y="0"/>
                    <a:pt x="244" y="0"/>
                    <a:pt x="244" y="0"/>
                  </a:cubicBezTo>
                  <a:cubicBezTo>
                    <a:pt x="0" y="188"/>
                    <a:pt x="0" y="188"/>
                    <a:pt x="0" y="188"/>
                  </a:cubicBezTo>
                  <a:cubicBezTo>
                    <a:pt x="201" y="389"/>
                    <a:pt x="201" y="389"/>
                    <a:pt x="201" y="389"/>
                  </a:cubicBezTo>
                  <a:cubicBezTo>
                    <a:pt x="304" y="359"/>
                    <a:pt x="387" y="278"/>
                    <a:pt x="418" y="175"/>
                  </a:cubicBezTo>
                </a:path>
              </a:pathLst>
            </a:custGeom>
            <a:solidFill>
              <a:srgbClr val="A8FF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iS1ide-Oval 19">
              <a:extLst>
                <a:ext uri="{FF2B5EF4-FFF2-40B4-BE49-F238E27FC236}">
                  <a16:creationId xmlns:a16="http://schemas.microsoft.com/office/drawing/2014/main" xmlns="" id="{B3868516-53A4-4601-BFC6-3338706C5671}"/>
                </a:ext>
              </a:extLst>
            </p:cNvPr>
            <p:cNvSpPr>
              <a:spLocks/>
            </p:cNvSpPr>
            <p:nvPr/>
          </p:nvSpPr>
          <p:spPr bwMode="auto">
            <a:xfrm>
              <a:off x="4080811" y="2216255"/>
              <a:ext cx="970637" cy="973085"/>
            </a:xfrm>
            <a:prstGeom prst="ellipse">
              <a:avLst/>
            </a:prstGeom>
            <a:solidFill>
              <a:schemeClr val="accent3">
                <a:lumMod val="75000"/>
              </a:schemeClr>
            </a:solidFill>
            <a:ln>
              <a:noFill/>
            </a:ln>
          </p:spPr>
          <p:txBody>
            <a:bodyPr anchor="ctr"/>
            <a:lstStyle/>
            <a:p>
              <a:pPr algn="ctr"/>
              <a:endParaRPr/>
            </a:p>
          </p:txBody>
        </p:sp>
        <p:sp>
          <p:nvSpPr>
            <p:cNvPr id="18" name="iS1ide-Oval 20">
              <a:extLst>
                <a:ext uri="{FF2B5EF4-FFF2-40B4-BE49-F238E27FC236}">
                  <a16:creationId xmlns:a16="http://schemas.microsoft.com/office/drawing/2014/main" xmlns="" id="{81EAE279-6310-4359-9348-316DFB0902FD}"/>
                </a:ext>
              </a:extLst>
            </p:cNvPr>
            <p:cNvSpPr>
              <a:spLocks/>
            </p:cNvSpPr>
            <p:nvPr/>
          </p:nvSpPr>
          <p:spPr bwMode="auto">
            <a:xfrm>
              <a:off x="4093051" y="2229719"/>
              <a:ext cx="946157" cy="959621"/>
            </a:xfrm>
            <a:prstGeom prst="ellipse">
              <a:avLst/>
            </a:prstGeom>
            <a:solidFill>
              <a:schemeClr val="accent3"/>
            </a:solidFill>
            <a:ln>
              <a:noFill/>
            </a:ln>
          </p:spPr>
          <p:txBody>
            <a:bodyPr anchor="ctr"/>
            <a:lstStyle/>
            <a:p>
              <a:pPr algn="ctr"/>
              <a:endParaRPr/>
            </a:p>
          </p:txBody>
        </p:sp>
        <p:sp>
          <p:nvSpPr>
            <p:cNvPr id="19" name="iS1ide-Freeform: Shape 21">
              <a:extLst>
                <a:ext uri="{FF2B5EF4-FFF2-40B4-BE49-F238E27FC236}">
                  <a16:creationId xmlns:a16="http://schemas.microsoft.com/office/drawing/2014/main" xmlns="" id="{2314775B-0EC2-4567-ADF3-9B3A5C22AE4E}"/>
                </a:ext>
              </a:extLst>
            </p:cNvPr>
            <p:cNvSpPr>
              <a:spLocks/>
            </p:cNvSpPr>
            <p:nvPr/>
          </p:nvSpPr>
          <p:spPr bwMode="auto">
            <a:xfrm>
              <a:off x="4549604" y="2610385"/>
              <a:ext cx="238682" cy="266834"/>
            </a:xfrm>
            <a:custGeom>
              <a:avLst/>
              <a:gdLst>
                <a:gd name="T0" fmla="*/ 101 w 158"/>
                <a:gd name="T1" fmla="*/ 176 h 176"/>
                <a:gd name="T2" fmla="*/ 158 w 158"/>
                <a:gd name="T3" fmla="*/ 61 h 176"/>
                <a:gd name="T4" fmla="*/ 144 w 158"/>
                <a:gd name="T5" fmla="*/ 0 h 176"/>
                <a:gd name="T6" fmla="*/ 0 w 158"/>
                <a:gd name="T7" fmla="*/ 74 h 176"/>
                <a:gd name="T8" fmla="*/ 101 w 158"/>
                <a:gd name="T9" fmla="*/ 176 h 176"/>
              </a:gdLst>
              <a:ahLst/>
              <a:cxnLst>
                <a:cxn ang="0">
                  <a:pos x="T0" y="T1"/>
                </a:cxn>
                <a:cxn ang="0">
                  <a:pos x="T2" y="T3"/>
                </a:cxn>
                <a:cxn ang="0">
                  <a:pos x="T4" y="T5"/>
                </a:cxn>
                <a:cxn ang="0">
                  <a:pos x="T6" y="T7"/>
                </a:cxn>
                <a:cxn ang="0">
                  <a:pos x="T8" y="T9"/>
                </a:cxn>
              </a:cxnLst>
              <a:rect l="0" t="0" r="r" b="b"/>
              <a:pathLst>
                <a:path w="158" h="176">
                  <a:moveTo>
                    <a:pt x="101" y="176"/>
                  </a:moveTo>
                  <a:cubicBezTo>
                    <a:pt x="135" y="149"/>
                    <a:pt x="158" y="107"/>
                    <a:pt x="158" y="61"/>
                  </a:cubicBezTo>
                  <a:cubicBezTo>
                    <a:pt x="158" y="39"/>
                    <a:pt x="153" y="18"/>
                    <a:pt x="144" y="0"/>
                  </a:cubicBezTo>
                  <a:cubicBezTo>
                    <a:pt x="0" y="74"/>
                    <a:pt x="0" y="74"/>
                    <a:pt x="0" y="74"/>
                  </a:cubicBezTo>
                  <a:cubicBezTo>
                    <a:pt x="101" y="176"/>
                    <a:pt x="101" y="176"/>
                    <a:pt x="101" y="176"/>
                  </a:cubicBezTo>
                </a:path>
              </a:pathLst>
            </a:custGeom>
            <a:solidFill>
              <a:srgbClr val="A8FF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iS1ide-Oval 22">
              <a:extLst>
                <a:ext uri="{FF2B5EF4-FFF2-40B4-BE49-F238E27FC236}">
                  <a16:creationId xmlns:a16="http://schemas.microsoft.com/office/drawing/2014/main" xmlns="" id="{38B8D136-F317-4D8F-81F5-58CC122854F5}"/>
                </a:ext>
              </a:extLst>
            </p:cNvPr>
            <p:cNvSpPr>
              <a:spLocks/>
            </p:cNvSpPr>
            <p:nvPr/>
          </p:nvSpPr>
          <p:spPr bwMode="auto">
            <a:xfrm>
              <a:off x="4331731" y="2467176"/>
              <a:ext cx="468795" cy="470018"/>
            </a:xfrm>
            <a:prstGeom prst="ellipse">
              <a:avLst/>
            </a:prstGeom>
            <a:solidFill>
              <a:schemeClr val="bg1">
                <a:lumMod val="85000"/>
              </a:schemeClr>
            </a:solidFill>
            <a:ln>
              <a:noFill/>
            </a:ln>
          </p:spPr>
          <p:txBody>
            <a:bodyPr anchor="ctr"/>
            <a:lstStyle/>
            <a:p>
              <a:pPr algn="ctr"/>
              <a:endParaRPr/>
            </a:p>
          </p:txBody>
        </p:sp>
        <p:sp>
          <p:nvSpPr>
            <p:cNvPr id="21" name="iS1ide-Oval 23">
              <a:extLst>
                <a:ext uri="{FF2B5EF4-FFF2-40B4-BE49-F238E27FC236}">
                  <a16:creationId xmlns:a16="http://schemas.microsoft.com/office/drawing/2014/main" xmlns="" id="{F6EFCD03-8576-493C-90C8-A30CE3F25B0D}"/>
                </a:ext>
              </a:extLst>
            </p:cNvPr>
            <p:cNvSpPr>
              <a:spLocks/>
            </p:cNvSpPr>
            <p:nvPr/>
          </p:nvSpPr>
          <p:spPr bwMode="auto">
            <a:xfrm>
              <a:off x="4345195" y="2480640"/>
              <a:ext cx="443090" cy="443090"/>
            </a:xfrm>
            <a:prstGeom prst="ellipse">
              <a:avLst/>
            </a:prstGeom>
            <a:solidFill>
              <a:schemeClr val="bg1">
                <a:lumMod val="95000"/>
              </a:schemeClr>
            </a:solidFill>
            <a:ln>
              <a:noFill/>
            </a:ln>
          </p:spPr>
          <p:txBody>
            <a:bodyPr anchor="ctr"/>
            <a:lstStyle/>
            <a:p>
              <a:pPr algn="ctr"/>
              <a:endParaRPr/>
            </a:p>
          </p:txBody>
        </p:sp>
        <p:sp>
          <p:nvSpPr>
            <p:cNvPr id="22" name="iS1ide-Freeform: Shape 24">
              <a:extLst>
                <a:ext uri="{FF2B5EF4-FFF2-40B4-BE49-F238E27FC236}">
                  <a16:creationId xmlns:a16="http://schemas.microsoft.com/office/drawing/2014/main" xmlns="" id="{47C1CD03-04C1-4955-BA6B-77739DC654F0}"/>
                </a:ext>
              </a:extLst>
            </p:cNvPr>
            <p:cNvSpPr>
              <a:spLocks/>
            </p:cNvSpPr>
            <p:nvPr/>
          </p:nvSpPr>
          <p:spPr bwMode="auto">
            <a:xfrm>
              <a:off x="4490853" y="3183219"/>
              <a:ext cx="79560" cy="6120"/>
            </a:xfrm>
            <a:custGeom>
              <a:avLst/>
              <a:gdLst>
                <a:gd name="T0" fmla="*/ 0 w 53"/>
                <a:gd name="T1" fmla="*/ 0 h 4"/>
                <a:gd name="T2" fmla="*/ 0 w 53"/>
                <a:gd name="T3" fmla="*/ 0 h 4"/>
                <a:gd name="T4" fmla="*/ 50 w 53"/>
                <a:gd name="T5" fmla="*/ 4 h 4"/>
                <a:gd name="T6" fmla="*/ 53 w 53"/>
                <a:gd name="T7" fmla="*/ 4 h 4"/>
                <a:gd name="T8" fmla="*/ 53 w 53"/>
                <a:gd name="T9" fmla="*/ 4 h 4"/>
                <a:gd name="T10" fmla="*/ 50 w 53"/>
                <a:gd name="T11" fmla="*/ 4 h 4"/>
                <a:gd name="T12" fmla="*/ 0 w 5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3" h="4">
                  <a:moveTo>
                    <a:pt x="0" y="0"/>
                  </a:moveTo>
                  <a:cubicBezTo>
                    <a:pt x="0" y="0"/>
                    <a:pt x="0" y="0"/>
                    <a:pt x="0" y="0"/>
                  </a:cubicBezTo>
                  <a:cubicBezTo>
                    <a:pt x="17" y="2"/>
                    <a:pt x="33" y="4"/>
                    <a:pt x="50" y="4"/>
                  </a:cubicBezTo>
                  <a:cubicBezTo>
                    <a:pt x="51" y="4"/>
                    <a:pt x="52" y="4"/>
                    <a:pt x="53" y="4"/>
                  </a:cubicBezTo>
                  <a:cubicBezTo>
                    <a:pt x="53" y="4"/>
                    <a:pt x="53" y="4"/>
                    <a:pt x="53" y="4"/>
                  </a:cubicBezTo>
                  <a:cubicBezTo>
                    <a:pt x="52" y="4"/>
                    <a:pt x="51" y="4"/>
                    <a:pt x="50" y="4"/>
                  </a:cubicBezTo>
                  <a:cubicBezTo>
                    <a:pt x="33" y="4"/>
                    <a:pt x="17" y="2"/>
                    <a:pt x="0" y="0"/>
                  </a:cubicBezTo>
                </a:path>
              </a:pathLst>
            </a:custGeom>
            <a:solidFill>
              <a:srgbClr val="A8FF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iS1ide-Oval 25">
              <a:extLst>
                <a:ext uri="{FF2B5EF4-FFF2-40B4-BE49-F238E27FC236}">
                  <a16:creationId xmlns:a16="http://schemas.microsoft.com/office/drawing/2014/main" xmlns="" id="{0FA7AF49-7AAA-413D-9F2C-D6740CB8F6E0}"/>
                </a:ext>
              </a:extLst>
            </p:cNvPr>
            <p:cNvSpPr>
              <a:spLocks/>
            </p:cNvSpPr>
            <p:nvPr/>
          </p:nvSpPr>
          <p:spPr bwMode="auto">
            <a:xfrm>
              <a:off x="3288880" y="2638538"/>
              <a:ext cx="123625" cy="122401"/>
            </a:xfrm>
            <a:prstGeom prst="ellipse">
              <a:avLst/>
            </a:prstGeom>
            <a:solidFill>
              <a:schemeClr val="accent4"/>
            </a:solidFill>
            <a:ln>
              <a:noFill/>
            </a:ln>
          </p:spPr>
          <p:txBody>
            <a:bodyPr anchor="ctr"/>
            <a:lstStyle/>
            <a:p>
              <a:pPr algn="ctr"/>
              <a:endParaRPr/>
            </a:p>
          </p:txBody>
        </p:sp>
      </p:grpSp>
      <p:grpSp>
        <p:nvGrpSpPr>
          <p:cNvPr id="24" name="Group 292">
            <a:extLst>
              <a:ext uri="{FF2B5EF4-FFF2-40B4-BE49-F238E27FC236}">
                <a16:creationId xmlns:a16="http://schemas.microsoft.com/office/drawing/2014/main" xmlns="" id="{59A13AF0-48B7-429C-A0FA-E1BEB0651EA9}"/>
              </a:ext>
            </a:extLst>
          </p:cNvPr>
          <p:cNvGrpSpPr/>
          <p:nvPr/>
        </p:nvGrpSpPr>
        <p:grpSpPr>
          <a:xfrm>
            <a:off x="4578579" y="2216254"/>
            <a:ext cx="658294" cy="539788"/>
            <a:chOff x="6076950" y="3000376"/>
            <a:chExt cx="853785" cy="700088"/>
          </a:xfrm>
        </p:grpSpPr>
        <p:sp>
          <p:nvSpPr>
            <p:cNvPr id="87" name="iS1ide-Oval 293">
              <a:extLst>
                <a:ext uri="{FF2B5EF4-FFF2-40B4-BE49-F238E27FC236}">
                  <a16:creationId xmlns:a16="http://schemas.microsoft.com/office/drawing/2014/main" xmlns="" id="{543195F0-8262-47B4-80C8-1F208DA40C55}"/>
                </a:ext>
              </a:extLst>
            </p:cNvPr>
            <p:cNvSpPr>
              <a:spLocks/>
            </p:cNvSpPr>
            <p:nvPr/>
          </p:nvSpPr>
          <p:spPr bwMode="auto">
            <a:xfrm>
              <a:off x="6078538" y="3625851"/>
              <a:ext cx="65088" cy="74613"/>
            </a:xfrm>
            <a:prstGeom prst="ellipse">
              <a:avLst/>
            </a:prstGeom>
            <a:solidFill>
              <a:srgbClr val="A8FF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iS1ide-Freeform: Shape 294">
              <a:extLst>
                <a:ext uri="{FF2B5EF4-FFF2-40B4-BE49-F238E27FC236}">
                  <a16:creationId xmlns:a16="http://schemas.microsoft.com/office/drawing/2014/main" xmlns="" id="{EE3EE4A5-FA78-4F8E-B551-A8C7CF4E3854}"/>
                </a:ext>
              </a:extLst>
            </p:cNvPr>
            <p:cNvSpPr>
              <a:spLocks/>
            </p:cNvSpPr>
            <p:nvPr/>
          </p:nvSpPr>
          <p:spPr bwMode="auto">
            <a:xfrm>
              <a:off x="6554788" y="3000376"/>
              <a:ext cx="293688" cy="390525"/>
            </a:xfrm>
            <a:custGeom>
              <a:avLst/>
              <a:gdLst>
                <a:gd name="T0" fmla="*/ 0 w 185"/>
                <a:gd name="T1" fmla="*/ 246 h 246"/>
                <a:gd name="T2" fmla="*/ 18 w 185"/>
                <a:gd name="T3" fmla="*/ 132 h 246"/>
                <a:gd name="T4" fmla="*/ 185 w 185"/>
                <a:gd name="T5" fmla="*/ 0 h 246"/>
                <a:gd name="T6" fmla="*/ 164 w 185"/>
                <a:gd name="T7" fmla="*/ 154 h 246"/>
                <a:gd name="T8" fmla="*/ 0 w 185"/>
                <a:gd name="T9" fmla="*/ 246 h 246"/>
              </a:gdLst>
              <a:ahLst/>
              <a:cxnLst>
                <a:cxn ang="0">
                  <a:pos x="T0" y="T1"/>
                </a:cxn>
                <a:cxn ang="0">
                  <a:pos x="T2" y="T3"/>
                </a:cxn>
                <a:cxn ang="0">
                  <a:pos x="T4" y="T5"/>
                </a:cxn>
                <a:cxn ang="0">
                  <a:pos x="T6" y="T7"/>
                </a:cxn>
                <a:cxn ang="0">
                  <a:pos x="T8" y="T9"/>
                </a:cxn>
              </a:cxnLst>
              <a:rect l="0" t="0" r="r" b="b"/>
              <a:pathLst>
                <a:path w="185" h="246">
                  <a:moveTo>
                    <a:pt x="0" y="246"/>
                  </a:moveTo>
                  <a:lnTo>
                    <a:pt x="18" y="132"/>
                  </a:lnTo>
                  <a:lnTo>
                    <a:pt x="185" y="0"/>
                  </a:lnTo>
                  <a:lnTo>
                    <a:pt x="164" y="154"/>
                  </a:lnTo>
                  <a:lnTo>
                    <a:pt x="0" y="246"/>
                  </a:lnTo>
                  <a:close/>
                </a:path>
              </a:pathLst>
            </a:custGeom>
            <a:solidFill>
              <a:schemeClr val="accent2"/>
            </a:solidFill>
            <a:ln>
              <a:noFill/>
            </a:ln>
          </p:spPr>
          <p:txBody>
            <a:bodyPr anchor="ctr"/>
            <a:lstStyle/>
            <a:p>
              <a:pPr algn="ctr"/>
              <a:endParaRPr/>
            </a:p>
          </p:txBody>
        </p:sp>
        <p:sp>
          <p:nvSpPr>
            <p:cNvPr id="89" name="iS1ide-Freeform: Shape 295">
              <a:extLst>
                <a:ext uri="{FF2B5EF4-FFF2-40B4-BE49-F238E27FC236}">
                  <a16:creationId xmlns:a16="http://schemas.microsoft.com/office/drawing/2014/main" xmlns="" id="{56DBFD2A-C83A-46A6-AD4A-DF35D70E0C03}"/>
                </a:ext>
              </a:extLst>
            </p:cNvPr>
            <p:cNvSpPr>
              <a:spLocks/>
            </p:cNvSpPr>
            <p:nvPr/>
          </p:nvSpPr>
          <p:spPr bwMode="auto">
            <a:xfrm>
              <a:off x="6540500" y="3438526"/>
              <a:ext cx="250825" cy="252413"/>
            </a:xfrm>
            <a:custGeom>
              <a:avLst/>
              <a:gdLst>
                <a:gd name="T0" fmla="*/ 4 w 158"/>
                <a:gd name="T1" fmla="*/ 58 h 159"/>
                <a:gd name="T2" fmla="*/ 0 w 158"/>
                <a:gd name="T3" fmla="*/ 128 h 159"/>
                <a:gd name="T4" fmla="*/ 132 w 158"/>
                <a:gd name="T5" fmla="*/ 159 h 159"/>
                <a:gd name="T6" fmla="*/ 158 w 158"/>
                <a:gd name="T7" fmla="*/ 0 h 159"/>
                <a:gd name="T8" fmla="*/ 4 w 158"/>
                <a:gd name="T9" fmla="*/ 58 h 159"/>
              </a:gdLst>
              <a:ahLst/>
              <a:cxnLst>
                <a:cxn ang="0">
                  <a:pos x="T0" y="T1"/>
                </a:cxn>
                <a:cxn ang="0">
                  <a:pos x="T2" y="T3"/>
                </a:cxn>
                <a:cxn ang="0">
                  <a:pos x="T4" y="T5"/>
                </a:cxn>
                <a:cxn ang="0">
                  <a:pos x="T6" y="T7"/>
                </a:cxn>
                <a:cxn ang="0">
                  <a:pos x="T8" y="T9"/>
                </a:cxn>
              </a:cxnLst>
              <a:rect l="0" t="0" r="r" b="b"/>
              <a:pathLst>
                <a:path w="158" h="159">
                  <a:moveTo>
                    <a:pt x="4" y="58"/>
                  </a:moveTo>
                  <a:lnTo>
                    <a:pt x="0" y="128"/>
                  </a:lnTo>
                  <a:lnTo>
                    <a:pt x="132" y="159"/>
                  </a:lnTo>
                  <a:lnTo>
                    <a:pt x="158" y="0"/>
                  </a:lnTo>
                  <a:lnTo>
                    <a:pt x="4" y="58"/>
                  </a:lnTo>
                  <a:close/>
                </a:path>
              </a:pathLst>
            </a:custGeom>
            <a:solidFill>
              <a:schemeClr val="accent2"/>
            </a:solidFill>
            <a:ln>
              <a:noFill/>
            </a:ln>
          </p:spPr>
          <p:txBody>
            <a:bodyPr anchor="ctr"/>
            <a:lstStyle/>
            <a:p>
              <a:pPr algn="ctr"/>
              <a:endParaRPr/>
            </a:p>
          </p:txBody>
        </p:sp>
        <p:sp>
          <p:nvSpPr>
            <p:cNvPr id="90" name="iS1ide-Freeform: Shape 296">
              <a:extLst>
                <a:ext uri="{FF2B5EF4-FFF2-40B4-BE49-F238E27FC236}">
                  <a16:creationId xmlns:a16="http://schemas.microsoft.com/office/drawing/2014/main" xmlns="" id="{7CFCB69F-2239-49BA-967E-658B2DF7D402}"/>
                </a:ext>
              </a:extLst>
            </p:cNvPr>
            <p:cNvSpPr>
              <a:spLocks/>
            </p:cNvSpPr>
            <p:nvPr/>
          </p:nvSpPr>
          <p:spPr bwMode="auto">
            <a:xfrm>
              <a:off x="6815138" y="3000376"/>
              <a:ext cx="53975" cy="244475"/>
            </a:xfrm>
            <a:custGeom>
              <a:avLst/>
              <a:gdLst>
                <a:gd name="T0" fmla="*/ 21 w 34"/>
                <a:gd name="T1" fmla="*/ 0 h 154"/>
                <a:gd name="T2" fmla="*/ 34 w 34"/>
                <a:gd name="T3" fmla="*/ 4 h 154"/>
                <a:gd name="T4" fmla="*/ 15 w 34"/>
                <a:gd name="T5" fmla="*/ 151 h 154"/>
                <a:gd name="T6" fmla="*/ 0 w 34"/>
                <a:gd name="T7" fmla="*/ 154 h 154"/>
                <a:gd name="T8" fmla="*/ 21 w 34"/>
                <a:gd name="T9" fmla="*/ 0 h 154"/>
              </a:gdLst>
              <a:ahLst/>
              <a:cxnLst>
                <a:cxn ang="0">
                  <a:pos x="T0" y="T1"/>
                </a:cxn>
                <a:cxn ang="0">
                  <a:pos x="T2" y="T3"/>
                </a:cxn>
                <a:cxn ang="0">
                  <a:pos x="T4" y="T5"/>
                </a:cxn>
                <a:cxn ang="0">
                  <a:pos x="T6" y="T7"/>
                </a:cxn>
                <a:cxn ang="0">
                  <a:pos x="T8" y="T9"/>
                </a:cxn>
              </a:cxnLst>
              <a:rect l="0" t="0" r="r" b="b"/>
              <a:pathLst>
                <a:path w="34" h="154">
                  <a:moveTo>
                    <a:pt x="21" y="0"/>
                  </a:moveTo>
                  <a:lnTo>
                    <a:pt x="34" y="4"/>
                  </a:lnTo>
                  <a:lnTo>
                    <a:pt x="15" y="151"/>
                  </a:lnTo>
                  <a:lnTo>
                    <a:pt x="0" y="154"/>
                  </a:lnTo>
                  <a:lnTo>
                    <a:pt x="21" y="0"/>
                  </a:lnTo>
                  <a:close/>
                </a:path>
              </a:pathLst>
            </a:custGeom>
            <a:solidFill>
              <a:schemeClr val="accent2">
                <a:lumMod val="60000"/>
                <a:lumOff val="40000"/>
              </a:schemeClr>
            </a:solidFill>
            <a:ln>
              <a:noFill/>
            </a:ln>
          </p:spPr>
          <p:txBody>
            <a:bodyPr anchor="ctr"/>
            <a:lstStyle/>
            <a:p>
              <a:pPr algn="ctr"/>
              <a:endParaRPr/>
            </a:p>
          </p:txBody>
        </p:sp>
        <p:sp>
          <p:nvSpPr>
            <p:cNvPr id="91" name="iS1ide-Freeform: Shape 297">
              <a:extLst>
                <a:ext uri="{FF2B5EF4-FFF2-40B4-BE49-F238E27FC236}">
                  <a16:creationId xmlns:a16="http://schemas.microsoft.com/office/drawing/2014/main" xmlns="" id="{FBFA5EBE-A2A4-44A3-81A2-E89ABA9C817D}"/>
                </a:ext>
              </a:extLst>
            </p:cNvPr>
            <p:cNvSpPr>
              <a:spLocks/>
            </p:cNvSpPr>
            <p:nvPr/>
          </p:nvSpPr>
          <p:spPr bwMode="auto">
            <a:xfrm>
              <a:off x="6750050" y="3430589"/>
              <a:ext cx="58738" cy="261938"/>
            </a:xfrm>
            <a:custGeom>
              <a:avLst/>
              <a:gdLst>
                <a:gd name="T0" fmla="*/ 26 w 37"/>
                <a:gd name="T1" fmla="*/ 5 h 165"/>
                <a:gd name="T2" fmla="*/ 0 w 37"/>
                <a:gd name="T3" fmla="*/ 164 h 165"/>
                <a:gd name="T4" fmla="*/ 10 w 37"/>
                <a:gd name="T5" fmla="*/ 165 h 165"/>
                <a:gd name="T6" fmla="*/ 37 w 37"/>
                <a:gd name="T7" fmla="*/ 0 h 165"/>
                <a:gd name="T8" fmla="*/ 36 w 37"/>
                <a:gd name="T9" fmla="*/ 0 h 165"/>
                <a:gd name="T10" fmla="*/ 26 w 37"/>
                <a:gd name="T11" fmla="*/ 5 h 165"/>
              </a:gdLst>
              <a:ahLst/>
              <a:cxnLst>
                <a:cxn ang="0">
                  <a:pos x="T0" y="T1"/>
                </a:cxn>
                <a:cxn ang="0">
                  <a:pos x="T2" y="T3"/>
                </a:cxn>
                <a:cxn ang="0">
                  <a:pos x="T4" y="T5"/>
                </a:cxn>
                <a:cxn ang="0">
                  <a:pos x="T6" y="T7"/>
                </a:cxn>
                <a:cxn ang="0">
                  <a:pos x="T8" y="T9"/>
                </a:cxn>
                <a:cxn ang="0">
                  <a:pos x="T10" y="T11"/>
                </a:cxn>
              </a:cxnLst>
              <a:rect l="0" t="0" r="r" b="b"/>
              <a:pathLst>
                <a:path w="37" h="165">
                  <a:moveTo>
                    <a:pt x="26" y="5"/>
                  </a:moveTo>
                  <a:lnTo>
                    <a:pt x="0" y="164"/>
                  </a:lnTo>
                  <a:lnTo>
                    <a:pt x="10" y="165"/>
                  </a:lnTo>
                  <a:lnTo>
                    <a:pt x="37" y="0"/>
                  </a:lnTo>
                  <a:lnTo>
                    <a:pt x="36" y="0"/>
                  </a:lnTo>
                  <a:lnTo>
                    <a:pt x="26" y="5"/>
                  </a:lnTo>
                  <a:close/>
                </a:path>
              </a:pathLst>
            </a:custGeom>
            <a:solidFill>
              <a:schemeClr val="accent2">
                <a:lumMod val="60000"/>
                <a:lumOff val="40000"/>
              </a:schemeClr>
            </a:solidFill>
            <a:ln>
              <a:noFill/>
            </a:ln>
          </p:spPr>
          <p:txBody>
            <a:bodyPr anchor="ctr"/>
            <a:lstStyle/>
            <a:p>
              <a:pPr algn="ctr"/>
              <a:endParaRPr/>
            </a:p>
          </p:txBody>
        </p:sp>
        <p:sp>
          <p:nvSpPr>
            <p:cNvPr id="92" name="iS1ide-Freeform: Shape 298">
              <a:extLst>
                <a:ext uri="{FF2B5EF4-FFF2-40B4-BE49-F238E27FC236}">
                  <a16:creationId xmlns:a16="http://schemas.microsoft.com/office/drawing/2014/main" xmlns="" id="{E53617FC-7101-429A-9194-2412B175CBC0}"/>
                </a:ext>
              </a:extLst>
            </p:cNvPr>
            <p:cNvSpPr>
              <a:spLocks/>
            </p:cNvSpPr>
            <p:nvPr/>
          </p:nvSpPr>
          <p:spPr bwMode="auto">
            <a:xfrm>
              <a:off x="6076950" y="3236914"/>
              <a:ext cx="792163" cy="463550"/>
            </a:xfrm>
            <a:custGeom>
              <a:avLst/>
              <a:gdLst>
                <a:gd name="T0" fmla="*/ 404 w 404"/>
                <a:gd name="T1" fmla="*/ 91 h 236"/>
                <a:gd name="T2" fmla="*/ 379 w 404"/>
                <a:gd name="T3" fmla="*/ 0 h 236"/>
                <a:gd name="T4" fmla="*/ 15 w 404"/>
                <a:gd name="T5" fmla="*/ 198 h 236"/>
                <a:gd name="T6" fmla="*/ 2 w 404"/>
                <a:gd name="T7" fmla="*/ 214 h 236"/>
                <a:gd name="T8" fmla="*/ 18 w 404"/>
                <a:gd name="T9" fmla="*/ 236 h 236"/>
                <a:gd name="T10" fmla="*/ 31 w 404"/>
                <a:gd name="T11" fmla="*/ 233 h 236"/>
                <a:gd name="T12" fmla="*/ 404 w 404"/>
                <a:gd name="T13" fmla="*/ 91 h 236"/>
              </a:gdLst>
              <a:ahLst/>
              <a:cxnLst>
                <a:cxn ang="0">
                  <a:pos x="T0" y="T1"/>
                </a:cxn>
                <a:cxn ang="0">
                  <a:pos x="T2" y="T3"/>
                </a:cxn>
                <a:cxn ang="0">
                  <a:pos x="T4" y="T5"/>
                </a:cxn>
                <a:cxn ang="0">
                  <a:pos x="T6" y="T7"/>
                </a:cxn>
                <a:cxn ang="0">
                  <a:pos x="T8" y="T9"/>
                </a:cxn>
                <a:cxn ang="0">
                  <a:pos x="T10" y="T11"/>
                </a:cxn>
                <a:cxn ang="0">
                  <a:pos x="T12" y="T13"/>
                </a:cxn>
              </a:cxnLst>
              <a:rect l="0" t="0" r="r" b="b"/>
              <a:pathLst>
                <a:path w="404" h="236">
                  <a:moveTo>
                    <a:pt x="404" y="91"/>
                  </a:moveTo>
                  <a:cubicBezTo>
                    <a:pt x="379" y="0"/>
                    <a:pt x="379" y="0"/>
                    <a:pt x="379" y="0"/>
                  </a:cubicBezTo>
                  <a:cubicBezTo>
                    <a:pt x="15" y="198"/>
                    <a:pt x="15" y="198"/>
                    <a:pt x="15" y="198"/>
                  </a:cubicBezTo>
                  <a:cubicBezTo>
                    <a:pt x="9" y="201"/>
                    <a:pt x="3" y="206"/>
                    <a:pt x="2" y="214"/>
                  </a:cubicBezTo>
                  <a:cubicBezTo>
                    <a:pt x="0" y="224"/>
                    <a:pt x="7" y="234"/>
                    <a:pt x="18" y="236"/>
                  </a:cubicBezTo>
                  <a:cubicBezTo>
                    <a:pt x="23" y="236"/>
                    <a:pt x="31" y="233"/>
                    <a:pt x="31" y="233"/>
                  </a:cubicBezTo>
                  <a:lnTo>
                    <a:pt x="404" y="91"/>
                  </a:lnTo>
                  <a:close/>
                </a:path>
              </a:pathLst>
            </a:custGeom>
            <a:solidFill>
              <a:schemeClr val="tx1">
                <a:lumMod val="75000"/>
                <a:lumOff val="25000"/>
              </a:schemeClr>
            </a:solidFill>
            <a:ln>
              <a:noFill/>
            </a:ln>
          </p:spPr>
          <p:txBody>
            <a:bodyPr anchor="ctr"/>
            <a:lstStyle/>
            <a:p>
              <a:pPr algn="ctr"/>
              <a:endParaRPr/>
            </a:p>
          </p:txBody>
        </p:sp>
        <p:sp>
          <p:nvSpPr>
            <p:cNvPr id="93" name="ïšḻïďê-Freeform: Shape 299">
              <a:extLst>
                <a:ext uri="{FF2B5EF4-FFF2-40B4-BE49-F238E27FC236}">
                  <a16:creationId xmlns:a16="http://schemas.microsoft.com/office/drawing/2014/main" xmlns="" id="{54F00C96-171C-43DB-8F69-FB7992B762DE}"/>
                </a:ext>
              </a:extLst>
            </p:cNvPr>
            <p:cNvSpPr>
              <a:spLocks/>
            </p:cNvSpPr>
            <p:nvPr/>
          </p:nvSpPr>
          <p:spPr bwMode="auto">
            <a:xfrm>
              <a:off x="6773863" y="3229286"/>
              <a:ext cx="156872" cy="186653"/>
            </a:xfrm>
            <a:custGeom>
              <a:avLst/>
              <a:gdLst>
                <a:gd name="connsiteX0" fmla="*/ 2011 w 156872"/>
                <a:gd name="connsiteY0" fmla="*/ 96556 h 186653"/>
                <a:gd name="connsiteX1" fmla="*/ 1966 w 156872"/>
                <a:gd name="connsiteY1" fmla="*/ 96893 h 186653"/>
                <a:gd name="connsiteX2" fmla="*/ 2926 w 156872"/>
                <a:gd name="connsiteY2" fmla="*/ 101152 h 186653"/>
                <a:gd name="connsiteX3" fmla="*/ 20091 w 156872"/>
                <a:gd name="connsiteY3" fmla="*/ 34045 h 186653"/>
                <a:gd name="connsiteX4" fmla="*/ 19655 w 156872"/>
                <a:gd name="connsiteY4" fmla="*/ 34451 h 186653"/>
                <a:gd name="connsiteX5" fmla="*/ 18215 w 156872"/>
                <a:gd name="connsiteY5" fmla="*/ 37683 h 186653"/>
                <a:gd name="connsiteX6" fmla="*/ 76435 w 156872"/>
                <a:gd name="connsiteY6" fmla="*/ 68 h 186653"/>
                <a:gd name="connsiteX7" fmla="*/ 156790 w 156872"/>
                <a:gd name="connsiteY7" fmla="*/ 90408 h 186653"/>
                <a:gd name="connsiteX8" fmla="*/ 112418 w 156872"/>
                <a:gd name="connsiteY8" fmla="*/ 179061 h 186653"/>
                <a:gd name="connsiteX9" fmla="*/ 82399 w 156872"/>
                <a:gd name="connsiteY9" fmla="*/ 186619 h 186653"/>
                <a:gd name="connsiteX10" fmla="*/ 82550 w 156872"/>
                <a:gd name="connsiteY10" fmla="*/ 186653 h 186653"/>
                <a:gd name="connsiteX11" fmla="*/ 82382 w 156872"/>
                <a:gd name="connsiteY11" fmla="*/ 186623 h 186653"/>
                <a:gd name="connsiteX12" fmla="*/ 82315 w 156872"/>
                <a:gd name="connsiteY12" fmla="*/ 186640 h 186653"/>
                <a:gd name="connsiteX13" fmla="*/ 80555 w 156872"/>
                <a:gd name="connsiteY13" fmla="*/ 186303 h 186653"/>
                <a:gd name="connsiteX14" fmla="*/ 49137 w 156872"/>
                <a:gd name="connsiteY14" fmla="*/ 180799 h 186653"/>
                <a:gd name="connsiteX15" fmla="*/ 28143 w 156872"/>
                <a:gd name="connsiteY15" fmla="*/ 163163 h 186653"/>
                <a:gd name="connsiteX16" fmla="*/ 26704 w 156872"/>
                <a:gd name="connsiteY16" fmla="*/ 162091 h 186653"/>
                <a:gd name="connsiteX17" fmla="*/ 26537 w 156872"/>
                <a:gd name="connsiteY17" fmla="*/ 161814 h 186653"/>
                <a:gd name="connsiteX18" fmla="*/ 23586 w 156872"/>
                <a:gd name="connsiteY18" fmla="*/ 159335 h 186653"/>
                <a:gd name="connsiteX19" fmla="*/ 0 w 156872"/>
                <a:gd name="connsiteY19" fmla="*/ 96893 h 186653"/>
                <a:gd name="connsiteX20" fmla="*/ 19655 w 156872"/>
                <a:gd name="connsiteY20" fmla="*/ 32500 h 186653"/>
                <a:gd name="connsiteX21" fmla="*/ 22180 w 156872"/>
                <a:gd name="connsiteY21" fmla="*/ 29994 h 186653"/>
                <a:gd name="connsiteX22" fmla="*/ 22294 w 156872"/>
                <a:gd name="connsiteY22" fmla="*/ 29772 h 186653"/>
                <a:gd name="connsiteX23" fmla="*/ 23206 w 156872"/>
                <a:gd name="connsiteY23" fmla="*/ 28975 h 186653"/>
                <a:gd name="connsiteX24" fmla="*/ 43241 w 156872"/>
                <a:gd name="connsiteY24" fmla="*/ 9084 h 186653"/>
                <a:gd name="connsiteX25" fmla="*/ 53442 w 156872"/>
                <a:gd name="connsiteY25" fmla="*/ 6701 h 186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6872" h="186653">
                  <a:moveTo>
                    <a:pt x="2011" y="96556"/>
                  </a:moveTo>
                  <a:lnTo>
                    <a:pt x="1966" y="96893"/>
                  </a:lnTo>
                  <a:lnTo>
                    <a:pt x="2926" y="101152"/>
                  </a:lnTo>
                  <a:close/>
                  <a:moveTo>
                    <a:pt x="20091" y="34045"/>
                  </a:moveTo>
                  <a:lnTo>
                    <a:pt x="19655" y="34451"/>
                  </a:lnTo>
                  <a:lnTo>
                    <a:pt x="18215" y="37683"/>
                  </a:lnTo>
                  <a:close/>
                  <a:moveTo>
                    <a:pt x="76435" y="68"/>
                  </a:moveTo>
                  <a:cubicBezTo>
                    <a:pt x="119553" y="-1896"/>
                    <a:pt x="154830" y="39346"/>
                    <a:pt x="156790" y="90408"/>
                  </a:cubicBezTo>
                  <a:cubicBezTo>
                    <a:pt x="158260" y="130178"/>
                    <a:pt x="139886" y="164423"/>
                    <a:pt x="112418" y="179061"/>
                  </a:cubicBezTo>
                  <a:lnTo>
                    <a:pt x="82399" y="186619"/>
                  </a:lnTo>
                  <a:lnTo>
                    <a:pt x="82550" y="186653"/>
                  </a:lnTo>
                  <a:lnTo>
                    <a:pt x="82382" y="186623"/>
                  </a:lnTo>
                  <a:lnTo>
                    <a:pt x="82315" y="186640"/>
                  </a:lnTo>
                  <a:lnTo>
                    <a:pt x="80555" y="186303"/>
                  </a:lnTo>
                  <a:lnTo>
                    <a:pt x="49137" y="180799"/>
                  </a:lnTo>
                  <a:lnTo>
                    <a:pt x="28143" y="163163"/>
                  </a:lnTo>
                  <a:lnTo>
                    <a:pt x="26704" y="162091"/>
                  </a:lnTo>
                  <a:lnTo>
                    <a:pt x="26537" y="161814"/>
                  </a:lnTo>
                  <a:lnTo>
                    <a:pt x="23586" y="159335"/>
                  </a:lnTo>
                  <a:cubicBezTo>
                    <a:pt x="7862" y="141773"/>
                    <a:pt x="0" y="120309"/>
                    <a:pt x="0" y="96893"/>
                  </a:cubicBezTo>
                  <a:cubicBezTo>
                    <a:pt x="0" y="75429"/>
                    <a:pt x="5897" y="52013"/>
                    <a:pt x="19655" y="32500"/>
                  </a:cubicBezTo>
                  <a:lnTo>
                    <a:pt x="22180" y="29994"/>
                  </a:lnTo>
                  <a:lnTo>
                    <a:pt x="22294" y="29772"/>
                  </a:lnTo>
                  <a:lnTo>
                    <a:pt x="23206" y="28975"/>
                  </a:lnTo>
                  <a:lnTo>
                    <a:pt x="43241" y="9084"/>
                  </a:lnTo>
                  <a:lnTo>
                    <a:pt x="53442" y="6701"/>
                  </a:lnTo>
                  <a:close/>
                </a:path>
              </a:pathLst>
            </a:custGeom>
            <a:solidFill>
              <a:schemeClr val="tx1">
                <a:lumMod val="65000"/>
                <a:lumOff val="35000"/>
              </a:schemeClr>
            </a:solidFill>
            <a:ln>
              <a:noFill/>
            </a:ln>
          </p:spPr>
          <p:txBody>
            <a:bodyPr anchor="ctr"/>
            <a:lstStyle/>
            <a:p>
              <a:pPr algn="ctr"/>
              <a:endParaRPr/>
            </a:p>
          </p:txBody>
        </p:sp>
      </p:grpSp>
      <p:grpSp>
        <p:nvGrpSpPr>
          <p:cNvPr id="25" name="Group 300">
            <a:extLst>
              <a:ext uri="{FF2B5EF4-FFF2-40B4-BE49-F238E27FC236}">
                <a16:creationId xmlns:a16="http://schemas.microsoft.com/office/drawing/2014/main" xmlns="" id="{DE637097-B3D8-4681-B838-F4C304AD7CE8}"/>
              </a:ext>
            </a:extLst>
          </p:cNvPr>
          <p:cNvGrpSpPr/>
          <p:nvPr/>
        </p:nvGrpSpPr>
        <p:grpSpPr>
          <a:xfrm>
            <a:off x="4388847" y="2181985"/>
            <a:ext cx="337826" cy="571613"/>
            <a:chOff x="5830888" y="2955926"/>
            <a:chExt cx="438150" cy="741363"/>
          </a:xfrm>
        </p:grpSpPr>
        <p:sp>
          <p:nvSpPr>
            <p:cNvPr id="81" name="ïšḻïďê-Freeform: Shape 301">
              <a:extLst>
                <a:ext uri="{FF2B5EF4-FFF2-40B4-BE49-F238E27FC236}">
                  <a16:creationId xmlns:a16="http://schemas.microsoft.com/office/drawing/2014/main" xmlns="" id="{14CA3E47-1922-4773-BCBD-1C2E0B24B9BD}"/>
                </a:ext>
              </a:extLst>
            </p:cNvPr>
            <p:cNvSpPr>
              <a:spLocks/>
            </p:cNvSpPr>
            <p:nvPr/>
          </p:nvSpPr>
          <p:spPr bwMode="auto">
            <a:xfrm>
              <a:off x="6099175" y="2968626"/>
              <a:ext cx="169863" cy="320675"/>
            </a:xfrm>
            <a:custGeom>
              <a:avLst/>
              <a:gdLst>
                <a:gd name="T0" fmla="*/ 0 w 107"/>
                <a:gd name="T1" fmla="*/ 202 h 202"/>
                <a:gd name="T2" fmla="*/ 70 w 107"/>
                <a:gd name="T3" fmla="*/ 153 h 202"/>
                <a:gd name="T4" fmla="*/ 107 w 107"/>
                <a:gd name="T5" fmla="*/ 0 h 202"/>
                <a:gd name="T6" fmla="*/ 10 w 107"/>
                <a:gd name="T7" fmla="*/ 62 h 202"/>
                <a:gd name="T8" fmla="*/ 0 w 107"/>
                <a:gd name="T9" fmla="*/ 202 h 202"/>
              </a:gdLst>
              <a:ahLst/>
              <a:cxnLst>
                <a:cxn ang="0">
                  <a:pos x="T0" y="T1"/>
                </a:cxn>
                <a:cxn ang="0">
                  <a:pos x="T2" y="T3"/>
                </a:cxn>
                <a:cxn ang="0">
                  <a:pos x="T4" y="T5"/>
                </a:cxn>
                <a:cxn ang="0">
                  <a:pos x="T6" y="T7"/>
                </a:cxn>
                <a:cxn ang="0">
                  <a:pos x="T8" y="T9"/>
                </a:cxn>
              </a:cxnLst>
              <a:rect l="0" t="0" r="r" b="b"/>
              <a:pathLst>
                <a:path w="107" h="202">
                  <a:moveTo>
                    <a:pt x="0" y="202"/>
                  </a:moveTo>
                  <a:lnTo>
                    <a:pt x="70" y="153"/>
                  </a:lnTo>
                  <a:lnTo>
                    <a:pt x="107" y="0"/>
                  </a:lnTo>
                  <a:lnTo>
                    <a:pt x="10" y="62"/>
                  </a:lnTo>
                  <a:lnTo>
                    <a:pt x="0" y="202"/>
                  </a:lnTo>
                  <a:close/>
                </a:path>
              </a:pathLst>
            </a:custGeom>
            <a:solidFill>
              <a:schemeClr val="accent1"/>
            </a:solidFill>
            <a:ln>
              <a:noFill/>
            </a:ln>
          </p:spPr>
          <p:txBody>
            <a:bodyPr anchor="ctr"/>
            <a:lstStyle/>
            <a:p>
              <a:pPr algn="ctr"/>
              <a:endParaRPr/>
            </a:p>
          </p:txBody>
        </p:sp>
        <p:sp>
          <p:nvSpPr>
            <p:cNvPr id="82" name="ïšḻïďê-Freeform: Shape 302">
              <a:extLst>
                <a:ext uri="{FF2B5EF4-FFF2-40B4-BE49-F238E27FC236}">
                  <a16:creationId xmlns:a16="http://schemas.microsoft.com/office/drawing/2014/main" xmlns="" id="{895CD216-1B8B-4478-A3B5-BE9C71819D4C}"/>
                </a:ext>
              </a:extLst>
            </p:cNvPr>
            <p:cNvSpPr>
              <a:spLocks/>
            </p:cNvSpPr>
            <p:nvPr/>
          </p:nvSpPr>
          <p:spPr bwMode="auto">
            <a:xfrm>
              <a:off x="5835650" y="3143251"/>
              <a:ext cx="171450" cy="231775"/>
            </a:xfrm>
            <a:custGeom>
              <a:avLst/>
              <a:gdLst>
                <a:gd name="T0" fmla="*/ 108 w 108"/>
                <a:gd name="T1" fmla="*/ 121 h 146"/>
                <a:gd name="T2" fmla="*/ 62 w 108"/>
                <a:gd name="T3" fmla="*/ 146 h 146"/>
                <a:gd name="T4" fmla="*/ 0 w 108"/>
                <a:gd name="T5" fmla="*/ 67 h 146"/>
                <a:gd name="T6" fmla="*/ 99 w 108"/>
                <a:gd name="T7" fmla="*/ 0 h 146"/>
                <a:gd name="T8" fmla="*/ 108 w 108"/>
                <a:gd name="T9" fmla="*/ 121 h 146"/>
              </a:gdLst>
              <a:ahLst/>
              <a:cxnLst>
                <a:cxn ang="0">
                  <a:pos x="T0" y="T1"/>
                </a:cxn>
                <a:cxn ang="0">
                  <a:pos x="T2" y="T3"/>
                </a:cxn>
                <a:cxn ang="0">
                  <a:pos x="T4" y="T5"/>
                </a:cxn>
                <a:cxn ang="0">
                  <a:pos x="T6" y="T7"/>
                </a:cxn>
                <a:cxn ang="0">
                  <a:pos x="T8" y="T9"/>
                </a:cxn>
              </a:cxnLst>
              <a:rect l="0" t="0" r="r" b="b"/>
              <a:pathLst>
                <a:path w="108" h="146">
                  <a:moveTo>
                    <a:pt x="108" y="121"/>
                  </a:moveTo>
                  <a:lnTo>
                    <a:pt x="62" y="146"/>
                  </a:lnTo>
                  <a:lnTo>
                    <a:pt x="0" y="67"/>
                  </a:lnTo>
                  <a:lnTo>
                    <a:pt x="99" y="0"/>
                  </a:lnTo>
                  <a:lnTo>
                    <a:pt x="108" y="121"/>
                  </a:lnTo>
                  <a:close/>
                </a:path>
              </a:pathLst>
            </a:custGeom>
            <a:solidFill>
              <a:schemeClr val="accent1"/>
            </a:solidFill>
            <a:ln>
              <a:noFill/>
            </a:ln>
          </p:spPr>
          <p:txBody>
            <a:bodyPr anchor="ctr"/>
            <a:lstStyle/>
            <a:p>
              <a:pPr algn="ctr"/>
              <a:endParaRPr/>
            </a:p>
          </p:txBody>
        </p:sp>
        <p:sp>
          <p:nvSpPr>
            <p:cNvPr id="83" name="ïšḻïďê-Freeform: Shape 303">
              <a:extLst>
                <a:ext uri="{FF2B5EF4-FFF2-40B4-BE49-F238E27FC236}">
                  <a16:creationId xmlns:a16="http://schemas.microsoft.com/office/drawing/2014/main" xmlns="" id="{EA617BD2-3C5B-4666-824C-9B38049F08EE}"/>
                </a:ext>
              </a:extLst>
            </p:cNvPr>
            <p:cNvSpPr>
              <a:spLocks/>
            </p:cNvSpPr>
            <p:nvPr/>
          </p:nvSpPr>
          <p:spPr bwMode="auto">
            <a:xfrm>
              <a:off x="6110288" y="2955926"/>
              <a:ext cx="158750" cy="111125"/>
            </a:xfrm>
            <a:custGeom>
              <a:avLst/>
              <a:gdLst>
                <a:gd name="T0" fmla="*/ 100 w 100"/>
                <a:gd name="T1" fmla="*/ 8 h 70"/>
                <a:gd name="T2" fmla="*/ 93 w 100"/>
                <a:gd name="T3" fmla="*/ 0 h 70"/>
                <a:gd name="T4" fmla="*/ 0 w 100"/>
                <a:gd name="T5" fmla="*/ 59 h 70"/>
                <a:gd name="T6" fmla="*/ 3 w 100"/>
                <a:gd name="T7" fmla="*/ 70 h 70"/>
                <a:gd name="T8" fmla="*/ 100 w 100"/>
                <a:gd name="T9" fmla="*/ 8 h 70"/>
              </a:gdLst>
              <a:ahLst/>
              <a:cxnLst>
                <a:cxn ang="0">
                  <a:pos x="T0" y="T1"/>
                </a:cxn>
                <a:cxn ang="0">
                  <a:pos x="T2" y="T3"/>
                </a:cxn>
                <a:cxn ang="0">
                  <a:pos x="T4" y="T5"/>
                </a:cxn>
                <a:cxn ang="0">
                  <a:pos x="T6" y="T7"/>
                </a:cxn>
                <a:cxn ang="0">
                  <a:pos x="T8" y="T9"/>
                </a:cxn>
              </a:cxnLst>
              <a:rect l="0" t="0" r="r" b="b"/>
              <a:pathLst>
                <a:path w="100" h="70">
                  <a:moveTo>
                    <a:pt x="100" y="8"/>
                  </a:moveTo>
                  <a:lnTo>
                    <a:pt x="93" y="0"/>
                  </a:lnTo>
                  <a:lnTo>
                    <a:pt x="0" y="59"/>
                  </a:lnTo>
                  <a:lnTo>
                    <a:pt x="3" y="70"/>
                  </a:lnTo>
                  <a:lnTo>
                    <a:pt x="100" y="8"/>
                  </a:lnTo>
                  <a:close/>
                </a:path>
              </a:pathLst>
            </a:custGeom>
            <a:solidFill>
              <a:schemeClr val="accent1">
                <a:lumMod val="60000"/>
                <a:lumOff val="40000"/>
              </a:schemeClr>
            </a:solidFill>
            <a:ln>
              <a:noFill/>
            </a:ln>
          </p:spPr>
          <p:txBody>
            <a:bodyPr anchor="ctr"/>
            <a:lstStyle/>
            <a:p>
              <a:pPr algn="ctr"/>
              <a:endParaRPr/>
            </a:p>
          </p:txBody>
        </p:sp>
        <p:sp>
          <p:nvSpPr>
            <p:cNvPr id="84" name="ïšḻïďê-Freeform: Shape 304">
              <a:extLst>
                <a:ext uri="{FF2B5EF4-FFF2-40B4-BE49-F238E27FC236}">
                  <a16:creationId xmlns:a16="http://schemas.microsoft.com/office/drawing/2014/main" xmlns="" id="{3E05D412-17D7-4F3C-8946-DFD6426AC75A}"/>
                </a:ext>
              </a:extLst>
            </p:cNvPr>
            <p:cNvSpPr>
              <a:spLocks/>
            </p:cNvSpPr>
            <p:nvPr/>
          </p:nvSpPr>
          <p:spPr bwMode="auto">
            <a:xfrm>
              <a:off x="5830888" y="3130551"/>
              <a:ext cx="161925" cy="119063"/>
            </a:xfrm>
            <a:custGeom>
              <a:avLst/>
              <a:gdLst>
                <a:gd name="T0" fmla="*/ 102 w 102"/>
                <a:gd name="T1" fmla="*/ 8 h 75"/>
                <a:gd name="T2" fmla="*/ 3 w 102"/>
                <a:gd name="T3" fmla="*/ 75 h 75"/>
                <a:gd name="T4" fmla="*/ 0 w 102"/>
                <a:gd name="T5" fmla="*/ 69 h 75"/>
                <a:gd name="T6" fmla="*/ 102 w 102"/>
                <a:gd name="T7" fmla="*/ 0 h 75"/>
                <a:gd name="T8" fmla="*/ 102 w 102"/>
                <a:gd name="T9" fmla="*/ 0 h 75"/>
                <a:gd name="T10" fmla="*/ 102 w 102"/>
                <a:gd name="T11" fmla="*/ 8 h 75"/>
              </a:gdLst>
              <a:ahLst/>
              <a:cxnLst>
                <a:cxn ang="0">
                  <a:pos x="T0" y="T1"/>
                </a:cxn>
                <a:cxn ang="0">
                  <a:pos x="T2" y="T3"/>
                </a:cxn>
                <a:cxn ang="0">
                  <a:pos x="T4" y="T5"/>
                </a:cxn>
                <a:cxn ang="0">
                  <a:pos x="T6" y="T7"/>
                </a:cxn>
                <a:cxn ang="0">
                  <a:pos x="T8" y="T9"/>
                </a:cxn>
                <a:cxn ang="0">
                  <a:pos x="T10" y="T11"/>
                </a:cxn>
              </a:cxnLst>
              <a:rect l="0" t="0" r="r" b="b"/>
              <a:pathLst>
                <a:path w="102" h="75">
                  <a:moveTo>
                    <a:pt x="102" y="8"/>
                  </a:moveTo>
                  <a:lnTo>
                    <a:pt x="3" y="75"/>
                  </a:lnTo>
                  <a:lnTo>
                    <a:pt x="0" y="69"/>
                  </a:lnTo>
                  <a:lnTo>
                    <a:pt x="102" y="0"/>
                  </a:lnTo>
                  <a:lnTo>
                    <a:pt x="102" y="0"/>
                  </a:lnTo>
                  <a:lnTo>
                    <a:pt x="102" y="8"/>
                  </a:lnTo>
                  <a:close/>
                </a:path>
              </a:pathLst>
            </a:custGeom>
            <a:solidFill>
              <a:schemeClr val="accent1">
                <a:lumMod val="60000"/>
                <a:lumOff val="40000"/>
              </a:schemeClr>
            </a:solidFill>
            <a:ln>
              <a:noFill/>
            </a:ln>
          </p:spPr>
          <p:txBody>
            <a:bodyPr anchor="ctr"/>
            <a:lstStyle/>
            <a:p>
              <a:pPr algn="ctr"/>
              <a:endParaRPr/>
            </a:p>
          </p:txBody>
        </p:sp>
        <p:sp>
          <p:nvSpPr>
            <p:cNvPr id="85" name="ïšḻïďê-Freeform: Shape 305">
              <a:extLst>
                <a:ext uri="{FF2B5EF4-FFF2-40B4-BE49-F238E27FC236}">
                  <a16:creationId xmlns:a16="http://schemas.microsoft.com/office/drawing/2014/main" xmlns="" id="{6ADCCECD-CC7B-4202-B73D-8BA5048CF4B4}"/>
                </a:ext>
              </a:extLst>
            </p:cNvPr>
            <p:cNvSpPr>
              <a:spLocks/>
            </p:cNvSpPr>
            <p:nvPr/>
          </p:nvSpPr>
          <p:spPr bwMode="auto">
            <a:xfrm>
              <a:off x="5983288" y="3060701"/>
              <a:ext cx="133350" cy="636588"/>
            </a:xfrm>
            <a:custGeom>
              <a:avLst/>
              <a:gdLst>
                <a:gd name="T0" fmla="*/ 0 w 68"/>
                <a:gd name="T1" fmla="*/ 12 h 324"/>
                <a:gd name="T2" fmla="*/ 68 w 68"/>
                <a:gd name="T3" fmla="*/ 0 h 324"/>
                <a:gd name="T4" fmla="*/ 49 w 68"/>
                <a:gd name="T5" fmla="*/ 306 h 324"/>
                <a:gd name="T6" fmla="*/ 43 w 68"/>
                <a:gd name="T7" fmla="*/ 320 h 324"/>
                <a:gd name="T8" fmla="*/ 23 w 68"/>
                <a:gd name="T9" fmla="*/ 316 h 324"/>
                <a:gd name="T10" fmla="*/ 21 w 68"/>
                <a:gd name="T11" fmla="*/ 306 h 324"/>
                <a:gd name="T12" fmla="*/ 0 w 68"/>
                <a:gd name="T13" fmla="*/ 12 h 324"/>
              </a:gdLst>
              <a:ahLst/>
              <a:cxnLst>
                <a:cxn ang="0">
                  <a:pos x="T0" y="T1"/>
                </a:cxn>
                <a:cxn ang="0">
                  <a:pos x="T2" y="T3"/>
                </a:cxn>
                <a:cxn ang="0">
                  <a:pos x="T4" y="T5"/>
                </a:cxn>
                <a:cxn ang="0">
                  <a:pos x="T6" y="T7"/>
                </a:cxn>
                <a:cxn ang="0">
                  <a:pos x="T8" y="T9"/>
                </a:cxn>
                <a:cxn ang="0">
                  <a:pos x="T10" y="T11"/>
                </a:cxn>
                <a:cxn ang="0">
                  <a:pos x="T12" y="T13"/>
                </a:cxn>
              </a:cxnLst>
              <a:rect l="0" t="0" r="r" b="b"/>
              <a:pathLst>
                <a:path w="68" h="324">
                  <a:moveTo>
                    <a:pt x="0" y="12"/>
                  </a:moveTo>
                  <a:cubicBezTo>
                    <a:pt x="68" y="0"/>
                    <a:pt x="68" y="0"/>
                    <a:pt x="68" y="0"/>
                  </a:cubicBezTo>
                  <a:cubicBezTo>
                    <a:pt x="49" y="306"/>
                    <a:pt x="49" y="306"/>
                    <a:pt x="49" y="306"/>
                  </a:cubicBezTo>
                  <a:cubicBezTo>
                    <a:pt x="49" y="311"/>
                    <a:pt x="48" y="316"/>
                    <a:pt x="43" y="320"/>
                  </a:cubicBezTo>
                  <a:cubicBezTo>
                    <a:pt x="36" y="324"/>
                    <a:pt x="28" y="322"/>
                    <a:pt x="23" y="316"/>
                  </a:cubicBezTo>
                  <a:cubicBezTo>
                    <a:pt x="21" y="313"/>
                    <a:pt x="21" y="306"/>
                    <a:pt x="21" y="306"/>
                  </a:cubicBezTo>
                  <a:lnTo>
                    <a:pt x="0" y="12"/>
                  </a:lnTo>
                  <a:close/>
                </a:path>
              </a:pathLst>
            </a:custGeom>
            <a:solidFill>
              <a:schemeClr val="tx1">
                <a:lumMod val="75000"/>
                <a:lumOff val="25000"/>
              </a:schemeClr>
            </a:solidFill>
            <a:ln>
              <a:noFill/>
            </a:ln>
          </p:spPr>
          <p:txBody>
            <a:bodyPr anchor="ctr"/>
            <a:lstStyle/>
            <a:p>
              <a:pPr algn="ctr"/>
              <a:endParaRPr/>
            </a:p>
          </p:txBody>
        </p:sp>
        <p:sp>
          <p:nvSpPr>
            <p:cNvPr id="86" name="ïšḻïďê-Freeform: Shape 306">
              <a:extLst>
                <a:ext uri="{FF2B5EF4-FFF2-40B4-BE49-F238E27FC236}">
                  <a16:creationId xmlns:a16="http://schemas.microsoft.com/office/drawing/2014/main" xmlns="" id="{8F314951-BBC9-4649-A840-16DF80EDF663}"/>
                </a:ext>
              </a:extLst>
            </p:cNvPr>
            <p:cNvSpPr>
              <a:spLocks/>
            </p:cNvSpPr>
            <p:nvPr/>
          </p:nvSpPr>
          <p:spPr bwMode="auto">
            <a:xfrm>
              <a:off x="5983049" y="3007482"/>
              <a:ext cx="135009" cy="120601"/>
            </a:xfrm>
            <a:custGeom>
              <a:avLst/>
              <a:gdLst>
                <a:gd name="connsiteX0" fmla="*/ 3415 w 135009"/>
                <a:gd name="connsiteY0" fmla="*/ 85696 h 120601"/>
                <a:gd name="connsiteX1" fmla="*/ 40675 w 135009"/>
                <a:gd name="connsiteY1" fmla="*/ 117170 h 120601"/>
                <a:gd name="connsiteX2" fmla="*/ 17142 w 135009"/>
                <a:gd name="connsiteY2" fmla="*/ 107334 h 120601"/>
                <a:gd name="connsiteX3" fmla="*/ 3415 w 135009"/>
                <a:gd name="connsiteY3" fmla="*/ 85696 h 120601"/>
                <a:gd name="connsiteX4" fmla="*/ 71769 w 135009"/>
                <a:gd name="connsiteY4" fmla="*/ 200 h 120601"/>
                <a:gd name="connsiteX5" fmla="*/ 131392 w 135009"/>
                <a:gd name="connsiteY5" fmla="*/ 32376 h 120601"/>
                <a:gd name="connsiteX6" fmla="*/ 134873 w 135009"/>
                <a:gd name="connsiteY6" fmla="*/ 55080 h 120601"/>
                <a:gd name="connsiteX7" fmla="*/ 134713 w 135009"/>
                <a:gd name="connsiteY7" fmla="*/ 55640 h 120601"/>
                <a:gd name="connsiteX8" fmla="*/ 134804 w 135009"/>
                <a:gd name="connsiteY8" fmla="*/ 56189 h 120601"/>
                <a:gd name="connsiteX9" fmla="*/ 131363 w 135009"/>
                <a:gd name="connsiteY9" fmla="*/ 67407 h 120601"/>
                <a:gd name="connsiteX10" fmla="*/ 128461 w 135009"/>
                <a:gd name="connsiteY10" fmla="*/ 77600 h 120601"/>
                <a:gd name="connsiteX11" fmla="*/ 128085 w 135009"/>
                <a:gd name="connsiteY11" fmla="*/ 78094 h 120601"/>
                <a:gd name="connsiteX12" fmla="*/ 126960 w 135009"/>
                <a:gd name="connsiteY12" fmla="*/ 81761 h 120601"/>
                <a:gd name="connsiteX13" fmla="*/ 89701 w 135009"/>
                <a:gd name="connsiteY13" fmla="*/ 113235 h 120601"/>
                <a:gd name="connsiteX14" fmla="*/ 40675 w 135009"/>
                <a:gd name="connsiteY14" fmla="*/ 117170 h 120601"/>
                <a:gd name="connsiteX15" fmla="*/ 64943 w 135009"/>
                <a:gd name="connsiteY15" fmla="*/ 118645 h 120601"/>
                <a:gd name="connsiteX16" fmla="*/ 71347 w 135009"/>
                <a:gd name="connsiteY16" fmla="*/ 116573 h 120601"/>
                <a:gd name="connsiteX17" fmla="*/ 63740 w 135009"/>
                <a:gd name="connsiteY17" fmla="*/ 118179 h 120601"/>
                <a:gd name="connsiteX18" fmla="*/ 4392 w 135009"/>
                <a:gd name="connsiteY18" fmla="*/ 85178 h 120601"/>
                <a:gd name="connsiteX19" fmla="*/ 45423 w 135009"/>
                <a:gd name="connsiteY19" fmla="*/ 6953 h 120601"/>
                <a:gd name="connsiteX20" fmla="*/ 71769 w 135009"/>
                <a:gd name="connsiteY20" fmla="*/ 200 h 1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5009" h="120601">
                  <a:moveTo>
                    <a:pt x="3415" y="85696"/>
                  </a:moveTo>
                  <a:cubicBezTo>
                    <a:pt x="9298" y="101433"/>
                    <a:pt x="24987" y="113235"/>
                    <a:pt x="40675" y="117170"/>
                  </a:cubicBezTo>
                  <a:cubicBezTo>
                    <a:pt x="30870" y="115203"/>
                    <a:pt x="23026" y="111268"/>
                    <a:pt x="17142" y="107334"/>
                  </a:cubicBezTo>
                  <a:cubicBezTo>
                    <a:pt x="11259" y="101433"/>
                    <a:pt x="5376" y="93564"/>
                    <a:pt x="3415" y="85696"/>
                  </a:cubicBezTo>
                  <a:close/>
                  <a:moveTo>
                    <a:pt x="71769" y="200"/>
                  </a:moveTo>
                  <a:cubicBezTo>
                    <a:pt x="97688" y="-1725"/>
                    <a:pt x="121134" y="10375"/>
                    <a:pt x="131392" y="32376"/>
                  </a:cubicBezTo>
                  <a:cubicBezTo>
                    <a:pt x="134323" y="39710"/>
                    <a:pt x="135422" y="47410"/>
                    <a:pt x="134873" y="55080"/>
                  </a:cubicBezTo>
                  <a:lnTo>
                    <a:pt x="134713" y="55640"/>
                  </a:lnTo>
                  <a:lnTo>
                    <a:pt x="134804" y="56189"/>
                  </a:lnTo>
                  <a:lnTo>
                    <a:pt x="131363" y="67407"/>
                  </a:lnTo>
                  <a:lnTo>
                    <a:pt x="128461" y="77600"/>
                  </a:lnTo>
                  <a:lnTo>
                    <a:pt x="128085" y="78094"/>
                  </a:lnTo>
                  <a:lnTo>
                    <a:pt x="126960" y="81761"/>
                  </a:lnTo>
                  <a:cubicBezTo>
                    <a:pt x="119116" y="95531"/>
                    <a:pt x="105389" y="107334"/>
                    <a:pt x="89701" y="113235"/>
                  </a:cubicBezTo>
                  <a:cubicBezTo>
                    <a:pt x="74012" y="121104"/>
                    <a:pt x="56363" y="123071"/>
                    <a:pt x="40675" y="117170"/>
                  </a:cubicBezTo>
                  <a:cubicBezTo>
                    <a:pt x="48519" y="119137"/>
                    <a:pt x="56853" y="119629"/>
                    <a:pt x="64943" y="118645"/>
                  </a:cubicBezTo>
                  <a:lnTo>
                    <a:pt x="71347" y="116573"/>
                  </a:lnTo>
                  <a:lnTo>
                    <a:pt x="63740" y="118179"/>
                  </a:lnTo>
                  <a:cubicBezTo>
                    <a:pt x="37363" y="119279"/>
                    <a:pt x="13185" y="107179"/>
                    <a:pt x="4392" y="85178"/>
                  </a:cubicBezTo>
                  <a:cubicBezTo>
                    <a:pt x="-9285" y="55844"/>
                    <a:pt x="10254" y="20642"/>
                    <a:pt x="45423" y="6953"/>
                  </a:cubicBezTo>
                  <a:cubicBezTo>
                    <a:pt x="54215" y="3042"/>
                    <a:pt x="63130" y="842"/>
                    <a:pt x="71769" y="200"/>
                  </a:cubicBezTo>
                  <a:close/>
                </a:path>
              </a:pathLst>
            </a:custGeom>
            <a:solidFill>
              <a:schemeClr val="tx1">
                <a:lumMod val="65000"/>
                <a:lumOff val="35000"/>
              </a:schemeClr>
            </a:solidFill>
            <a:ln>
              <a:noFill/>
            </a:ln>
          </p:spPr>
          <p:txBody>
            <a:bodyPr anchor="ctr"/>
            <a:lstStyle/>
            <a:p>
              <a:pPr algn="ctr"/>
              <a:endParaRPr/>
            </a:p>
          </p:txBody>
        </p:sp>
      </p:grpSp>
      <p:grpSp>
        <p:nvGrpSpPr>
          <p:cNvPr id="26" name="Group 307">
            <a:extLst>
              <a:ext uri="{FF2B5EF4-FFF2-40B4-BE49-F238E27FC236}">
                <a16:creationId xmlns:a16="http://schemas.microsoft.com/office/drawing/2014/main" xmlns="" id="{FAC2118E-B535-4062-8A01-40CA6A4D584B}"/>
              </a:ext>
            </a:extLst>
          </p:cNvPr>
          <p:cNvGrpSpPr/>
          <p:nvPr/>
        </p:nvGrpSpPr>
        <p:grpSpPr>
          <a:xfrm>
            <a:off x="4005722" y="2742581"/>
            <a:ext cx="592419" cy="276626"/>
            <a:chOff x="5334000" y="3683001"/>
            <a:chExt cx="768350" cy="358776"/>
          </a:xfrm>
        </p:grpSpPr>
        <p:sp>
          <p:nvSpPr>
            <p:cNvPr id="75" name="ïšḻïďê-Freeform: Shape 308">
              <a:extLst>
                <a:ext uri="{FF2B5EF4-FFF2-40B4-BE49-F238E27FC236}">
                  <a16:creationId xmlns:a16="http://schemas.microsoft.com/office/drawing/2014/main" xmlns="" id="{18B2DD10-33F3-45F6-AE23-1905C4BCA662}"/>
                </a:ext>
              </a:extLst>
            </p:cNvPr>
            <p:cNvSpPr>
              <a:spLocks/>
            </p:cNvSpPr>
            <p:nvPr/>
          </p:nvSpPr>
          <p:spPr bwMode="auto">
            <a:xfrm>
              <a:off x="5343525" y="3683001"/>
              <a:ext cx="350838" cy="131763"/>
            </a:xfrm>
            <a:custGeom>
              <a:avLst/>
              <a:gdLst>
                <a:gd name="T0" fmla="*/ 221 w 221"/>
                <a:gd name="T1" fmla="*/ 54 h 83"/>
                <a:gd name="T2" fmla="*/ 157 w 221"/>
                <a:gd name="T3" fmla="*/ 0 h 83"/>
                <a:gd name="T4" fmla="*/ 0 w 221"/>
                <a:gd name="T5" fmla="*/ 5 h 83"/>
                <a:gd name="T6" fmla="*/ 85 w 221"/>
                <a:gd name="T7" fmla="*/ 83 h 83"/>
                <a:gd name="T8" fmla="*/ 221 w 221"/>
                <a:gd name="T9" fmla="*/ 54 h 83"/>
              </a:gdLst>
              <a:ahLst/>
              <a:cxnLst>
                <a:cxn ang="0">
                  <a:pos x="T0" y="T1"/>
                </a:cxn>
                <a:cxn ang="0">
                  <a:pos x="T2" y="T3"/>
                </a:cxn>
                <a:cxn ang="0">
                  <a:pos x="T4" y="T5"/>
                </a:cxn>
                <a:cxn ang="0">
                  <a:pos x="T6" y="T7"/>
                </a:cxn>
                <a:cxn ang="0">
                  <a:pos x="T8" y="T9"/>
                </a:cxn>
              </a:cxnLst>
              <a:rect l="0" t="0" r="r" b="b"/>
              <a:pathLst>
                <a:path w="221" h="83">
                  <a:moveTo>
                    <a:pt x="221" y="54"/>
                  </a:moveTo>
                  <a:lnTo>
                    <a:pt x="157" y="0"/>
                  </a:lnTo>
                  <a:lnTo>
                    <a:pt x="0" y="5"/>
                  </a:lnTo>
                  <a:lnTo>
                    <a:pt x="85" y="83"/>
                  </a:lnTo>
                  <a:lnTo>
                    <a:pt x="221" y="54"/>
                  </a:lnTo>
                  <a:close/>
                </a:path>
              </a:pathLst>
            </a:custGeom>
            <a:solidFill>
              <a:schemeClr val="accent4"/>
            </a:solidFill>
            <a:ln>
              <a:noFill/>
            </a:ln>
          </p:spPr>
          <p:txBody>
            <a:bodyPr anchor="ctr"/>
            <a:lstStyle/>
            <a:p>
              <a:pPr algn="ctr"/>
              <a:endParaRPr/>
            </a:p>
          </p:txBody>
        </p:sp>
        <p:sp>
          <p:nvSpPr>
            <p:cNvPr id="76" name="ïšḻïďê-Freeform: Shape 309">
              <a:extLst>
                <a:ext uri="{FF2B5EF4-FFF2-40B4-BE49-F238E27FC236}">
                  <a16:creationId xmlns:a16="http://schemas.microsoft.com/office/drawing/2014/main" xmlns="" id="{B3A47DB4-84BA-4D43-A59E-5791F017C162}"/>
                </a:ext>
              </a:extLst>
            </p:cNvPr>
            <p:cNvSpPr>
              <a:spLocks/>
            </p:cNvSpPr>
            <p:nvPr/>
          </p:nvSpPr>
          <p:spPr bwMode="auto">
            <a:xfrm>
              <a:off x="5584825" y="3846514"/>
              <a:ext cx="239713" cy="187325"/>
            </a:xfrm>
            <a:custGeom>
              <a:avLst/>
              <a:gdLst>
                <a:gd name="T0" fmla="*/ 115 w 151"/>
                <a:gd name="T1" fmla="*/ 0 h 118"/>
                <a:gd name="T2" fmla="*/ 151 w 151"/>
                <a:gd name="T3" fmla="*/ 37 h 118"/>
                <a:gd name="T4" fmla="*/ 92 w 151"/>
                <a:gd name="T5" fmla="*/ 118 h 118"/>
                <a:gd name="T6" fmla="*/ 0 w 151"/>
                <a:gd name="T7" fmla="*/ 40 h 118"/>
                <a:gd name="T8" fmla="*/ 115 w 151"/>
                <a:gd name="T9" fmla="*/ 0 h 118"/>
              </a:gdLst>
              <a:ahLst/>
              <a:cxnLst>
                <a:cxn ang="0">
                  <a:pos x="T0" y="T1"/>
                </a:cxn>
                <a:cxn ang="0">
                  <a:pos x="T2" y="T3"/>
                </a:cxn>
                <a:cxn ang="0">
                  <a:pos x="T4" y="T5"/>
                </a:cxn>
                <a:cxn ang="0">
                  <a:pos x="T6" y="T7"/>
                </a:cxn>
                <a:cxn ang="0">
                  <a:pos x="T8" y="T9"/>
                </a:cxn>
              </a:cxnLst>
              <a:rect l="0" t="0" r="r" b="b"/>
              <a:pathLst>
                <a:path w="151" h="118">
                  <a:moveTo>
                    <a:pt x="115" y="0"/>
                  </a:moveTo>
                  <a:lnTo>
                    <a:pt x="151" y="37"/>
                  </a:lnTo>
                  <a:lnTo>
                    <a:pt x="92" y="118"/>
                  </a:lnTo>
                  <a:lnTo>
                    <a:pt x="0" y="40"/>
                  </a:lnTo>
                  <a:lnTo>
                    <a:pt x="115" y="0"/>
                  </a:lnTo>
                  <a:close/>
                </a:path>
              </a:pathLst>
            </a:custGeom>
            <a:solidFill>
              <a:schemeClr val="accent4"/>
            </a:solidFill>
            <a:ln>
              <a:noFill/>
            </a:ln>
          </p:spPr>
          <p:txBody>
            <a:bodyPr anchor="ctr"/>
            <a:lstStyle/>
            <a:p>
              <a:pPr algn="ctr"/>
              <a:endParaRPr/>
            </a:p>
          </p:txBody>
        </p:sp>
        <p:sp>
          <p:nvSpPr>
            <p:cNvPr id="77" name="ïšḻïďê-Freeform: Shape 310">
              <a:extLst>
                <a:ext uri="{FF2B5EF4-FFF2-40B4-BE49-F238E27FC236}">
                  <a16:creationId xmlns:a16="http://schemas.microsoft.com/office/drawing/2014/main" xmlns="" id="{45E0659A-B5AE-4AD7-A2CF-521BC60D6C80}"/>
                </a:ext>
              </a:extLst>
            </p:cNvPr>
            <p:cNvSpPr>
              <a:spLocks/>
            </p:cNvSpPr>
            <p:nvPr/>
          </p:nvSpPr>
          <p:spPr bwMode="auto">
            <a:xfrm>
              <a:off x="5334000" y="3690939"/>
              <a:ext cx="144463" cy="131763"/>
            </a:xfrm>
            <a:custGeom>
              <a:avLst/>
              <a:gdLst>
                <a:gd name="T0" fmla="*/ 6 w 91"/>
                <a:gd name="T1" fmla="*/ 0 h 83"/>
                <a:gd name="T2" fmla="*/ 0 w 91"/>
                <a:gd name="T3" fmla="*/ 9 h 83"/>
                <a:gd name="T4" fmla="*/ 81 w 91"/>
                <a:gd name="T5" fmla="*/ 83 h 83"/>
                <a:gd name="T6" fmla="*/ 91 w 91"/>
                <a:gd name="T7" fmla="*/ 78 h 83"/>
                <a:gd name="T8" fmla="*/ 6 w 91"/>
                <a:gd name="T9" fmla="*/ 0 h 83"/>
              </a:gdLst>
              <a:ahLst/>
              <a:cxnLst>
                <a:cxn ang="0">
                  <a:pos x="T0" y="T1"/>
                </a:cxn>
                <a:cxn ang="0">
                  <a:pos x="T2" y="T3"/>
                </a:cxn>
                <a:cxn ang="0">
                  <a:pos x="T4" y="T5"/>
                </a:cxn>
                <a:cxn ang="0">
                  <a:pos x="T6" y="T7"/>
                </a:cxn>
                <a:cxn ang="0">
                  <a:pos x="T8" y="T9"/>
                </a:cxn>
              </a:cxnLst>
              <a:rect l="0" t="0" r="r" b="b"/>
              <a:pathLst>
                <a:path w="91" h="83">
                  <a:moveTo>
                    <a:pt x="6" y="0"/>
                  </a:moveTo>
                  <a:lnTo>
                    <a:pt x="0" y="9"/>
                  </a:lnTo>
                  <a:lnTo>
                    <a:pt x="81" y="83"/>
                  </a:lnTo>
                  <a:lnTo>
                    <a:pt x="91" y="78"/>
                  </a:lnTo>
                  <a:lnTo>
                    <a:pt x="6" y="0"/>
                  </a:lnTo>
                  <a:close/>
                </a:path>
              </a:pathLst>
            </a:custGeom>
            <a:solidFill>
              <a:schemeClr val="accent4">
                <a:lumMod val="60000"/>
                <a:lumOff val="40000"/>
              </a:schemeClr>
            </a:solidFill>
            <a:ln>
              <a:noFill/>
            </a:ln>
          </p:spPr>
          <p:txBody>
            <a:bodyPr anchor="ctr"/>
            <a:lstStyle/>
            <a:p>
              <a:pPr algn="ctr"/>
              <a:endParaRPr/>
            </a:p>
          </p:txBody>
        </p:sp>
        <p:sp>
          <p:nvSpPr>
            <p:cNvPr id="78" name="ïšḻïďê-Freeform: Shape 311">
              <a:extLst>
                <a:ext uri="{FF2B5EF4-FFF2-40B4-BE49-F238E27FC236}">
                  <a16:creationId xmlns:a16="http://schemas.microsoft.com/office/drawing/2014/main" xmlns="" id="{F11785C6-51EE-445B-AF05-AAEEA8FEB8A0}"/>
                </a:ext>
              </a:extLst>
            </p:cNvPr>
            <p:cNvSpPr>
              <a:spLocks/>
            </p:cNvSpPr>
            <p:nvPr/>
          </p:nvSpPr>
          <p:spPr bwMode="auto">
            <a:xfrm>
              <a:off x="5570538" y="3910014"/>
              <a:ext cx="160338" cy="131763"/>
            </a:xfrm>
            <a:custGeom>
              <a:avLst/>
              <a:gdLst>
                <a:gd name="T0" fmla="*/ 9 w 101"/>
                <a:gd name="T1" fmla="*/ 0 h 83"/>
                <a:gd name="T2" fmla="*/ 101 w 101"/>
                <a:gd name="T3" fmla="*/ 78 h 83"/>
                <a:gd name="T4" fmla="*/ 94 w 101"/>
                <a:gd name="T5" fmla="*/ 83 h 83"/>
                <a:gd name="T6" fmla="*/ 0 w 101"/>
                <a:gd name="T7" fmla="*/ 3 h 83"/>
                <a:gd name="T8" fmla="*/ 0 w 101"/>
                <a:gd name="T9" fmla="*/ 3 h 83"/>
                <a:gd name="T10" fmla="*/ 9 w 101"/>
                <a:gd name="T11" fmla="*/ 0 h 83"/>
              </a:gdLst>
              <a:ahLst/>
              <a:cxnLst>
                <a:cxn ang="0">
                  <a:pos x="T0" y="T1"/>
                </a:cxn>
                <a:cxn ang="0">
                  <a:pos x="T2" y="T3"/>
                </a:cxn>
                <a:cxn ang="0">
                  <a:pos x="T4" y="T5"/>
                </a:cxn>
                <a:cxn ang="0">
                  <a:pos x="T6" y="T7"/>
                </a:cxn>
                <a:cxn ang="0">
                  <a:pos x="T8" y="T9"/>
                </a:cxn>
                <a:cxn ang="0">
                  <a:pos x="T10" y="T11"/>
                </a:cxn>
              </a:cxnLst>
              <a:rect l="0" t="0" r="r" b="b"/>
              <a:pathLst>
                <a:path w="101" h="83">
                  <a:moveTo>
                    <a:pt x="9" y="0"/>
                  </a:moveTo>
                  <a:lnTo>
                    <a:pt x="101" y="78"/>
                  </a:lnTo>
                  <a:lnTo>
                    <a:pt x="94" y="83"/>
                  </a:lnTo>
                  <a:lnTo>
                    <a:pt x="0" y="3"/>
                  </a:lnTo>
                  <a:lnTo>
                    <a:pt x="0" y="3"/>
                  </a:lnTo>
                  <a:lnTo>
                    <a:pt x="9" y="0"/>
                  </a:lnTo>
                  <a:close/>
                </a:path>
              </a:pathLst>
            </a:custGeom>
            <a:solidFill>
              <a:schemeClr val="accent4">
                <a:lumMod val="60000"/>
                <a:lumOff val="40000"/>
              </a:schemeClr>
            </a:solidFill>
            <a:ln>
              <a:noFill/>
            </a:ln>
          </p:spPr>
          <p:txBody>
            <a:bodyPr anchor="ctr"/>
            <a:lstStyle/>
            <a:p>
              <a:pPr algn="ctr"/>
              <a:endParaRPr/>
            </a:p>
          </p:txBody>
        </p:sp>
        <p:sp>
          <p:nvSpPr>
            <p:cNvPr id="79" name="ïšḻïďê-Freeform: Shape 312">
              <a:extLst>
                <a:ext uri="{FF2B5EF4-FFF2-40B4-BE49-F238E27FC236}">
                  <a16:creationId xmlns:a16="http://schemas.microsoft.com/office/drawing/2014/main" xmlns="" id="{96DCD0AB-36BA-4670-A30C-A883E763E8C4}"/>
                </a:ext>
              </a:extLst>
            </p:cNvPr>
            <p:cNvSpPr>
              <a:spLocks/>
            </p:cNvSpPr>
            <p:nvPr/>
          </p:nvSpPr>
          <p:spPr bwMode="auto">
            <a:xfrm>
              <a:off x="5473700" y="3684589"/>
              <a:ext cx="628650" cy="250825"/>
            </a:xfrm>
            <a:custGeom>
              <a:avLst/>
              <a:gdLst>
                <a:gd name="T0" fmla="*/ 29 w 321"/>
                <a:gd name="T1" fmla="*/ 128 h 128"/>
                <a:gd name="T2" fmla="*/ 0 w 321"/>
                <a:gd name="T3" fmla="*/ 65 h 128"/>
                <a:gd name="T4" fmla="*/ 299 w 321"/>
                <a:gd name="T5" fmla="*/ 2 h 128"/>
                <a:gd name="T6" fmla="*/ 314 w 321"/>
                <a:gd name="T7" fmla="*/ 4 h 128"/>
                <a:gd name="T8" fmla="*/ 316 w 321"/>
                <a:gd name="T9" fmla="*/ 24 h 128"/>
                <a:gd name="T10" fmla="*/ 307 w 321"/>
                <a:gd name="T11" fmla="*/ 29 h 128"/>
                <a:gd name="T12" fmla="*/ 29 w 321"/>
                <a:gd name="T13" fmla="*/ 128 h 128"/>
              </a:gdLst>
              <a:ahLst/>
              <a:cxnLst>
                <a:cxn ang="0">
                  <a:pos x="T0" y="T1"/>
                </a:cxn>
                <a:cxn ang="0">
                  <a:pos x="T2" y="T3"/>
                </a:cxn>
                <a:cxn ang="0">
                  <a:pos x="T4" y="T5"/>
                </a:cxn>
                <a:cxn ang="0">
                  <a:pos x="T6" y="T7"/>
                </a:cxn>
                <a:cxn ang="0">
                  <a:pos x="T8" y="T9"/>
                </a:cxn>
                <a:cxn ang="0">
                  <a:pos x="T10" y="T11"/>
                </a:cxn>
                <a:cxn ang="0">
                  <a:pos x="T12" y="T13"/>
                </a:cxn>
              </a:cxnLst>
              <a:rect l="0" t="0" r="r" b="b"/>
              <a:pathLst>
                <a:path w="321" h="128">
                  <a:moveTo>
                    <a:pt x="29" y="128"/>
                  </a:moveTo>
                  <a:cubicBezTo>
                    <a:pt x="0" y="65"/>
                    <a:pt x="0" y="65"/>
                    <a:pt x="0" y="65"/>
                  </a:cubicBezTo>
                  <a:cubicBezTo>
                    <a:pt x="299" y="2"/>
                    <a:pt x="299" y="2"/>
                    <a:pt x="299" y="2"/>
                  </a:cubicBezTo>
                  <a:cubicBezTo>
                    <a:pt x="304" y="0"/>
                    <a:pt x="310" y="0"/>
                    <a:pt x="314" y="4"/>
                  </a:cubicBezTo>
                  <a:cubicBezTo>
                    <a:pt x="320" y="9"/>
                    <a:pt x="321" y="18"/>
                    <a:pt x="316" y="24"/>
                  </a:cubicBezTo>
                  <a:cubicBezTo>
                    <a:pt x="313" y="27"/>
                    <a:pt x="307" y="29"/>
                    <a:pt x="307" y="29"/>
                  </a:cubicBezTo>
                  <a:lnTo>
                    <a:pt x="29" y="128"/>
                  </a:lnTo>
                  <a:close/>
                </a:path>
              </a:pathLst>
            </a:custGeom>
            <a:solidFill>
              <a:schemeClr val="tx1">
                <a:lumMod val="75000"/>
                <a:lumOff val="25000"/>
              </a:schemeClr>
            </a:solidFill>
            <a:ln>
              <a:noFill/>
            </a:ln>
          </p:spPr>
          <p:txBody>
            <a:bodyPr anchor="ctr"/>
            <a:lstStyle/>
            <a:p>
              <a:pPr algn="ctr"/>
              <a:endParaRPr/>
            </a:p>
          </p:txBody>
        </p:sp>
        <p:sp>
          <p:nvSpPr>
            <p:cNvPr id="80" name="ïšḻïďê-Freeform: Shape 313">
              <a:extLst>
                <a:ext uri="{FF2B5EF4-FFF2-40B4-BE49-F238E27FC236}">
                  <a16:creationId xmlns:a16="http://schemas.microsoft.com/office/drawing/2014/main" xmlns="" id="{2A308D8D-769B-427B-84B3-176358612C5D}"/>
                </a:ext>
              </a:extLst>
            </p:cNvPr>
            <p:cNvSpPr>
              <a:spLocks/>
            </p:cNvSpPr>
            <p:nvPr/>
          </p:nvSpPr>
          <p:spPr bwMode="auto">
            <a:xfrm>
              <a:off x="5432233" y="3810386"/>
              <a:ext cx="125789" cy="130462"/>
            </a:xfrm>
            <a:custGeom>
              <a:avLst/>
              <a:gdLst>
                <a:gd name="connsiteX0" fmla="*/ 121391 w 125789"/>
                <a:gd name="connsiteY0" fmla="*/ 98426 h 130462"/>
                <a:gd name="connsiteX1" fmla="*/ 120861 w 125789"/>
                <a:gd name="connsiteY1" fmla="*/ 100883 h 130462"/>
                <a:gd name="connsiteX2" fmla="*/ 120927 w 125789"/>
                <a:gd name="connsiteY2" fmla="*/ 100797 h 130462"/>
                <a:gd name="connsiteX3" fmla="*/ 42140 w 125789"/>
                <a:gd name="connsiteY3" fmla="*/ 1232 h 130462"/>
                <a:gd name="connsiteX4" fmla="*/ 41181 w 125789"/>
                <a:gd name="connsiteY4" fmla="*/ 1676 h 130462"/>
                <a:gd name="connsiteX5" fmla="*/ 46309 w 125789"/>
                <a:gd name="connsiteY5" fmla="*/ 1696 h 130462"/>
                <a:gd name="connsiteX6" fmla="*/ 42878 w 125789"/>
                <a:gd name="connsiteY6" fmla="*/ 0 h 130462"/>
                <a:gd name="connsiteX7" fmla="*/ 68484 w 125789"/>
                <a:gd name="connsiteY7" fmla="*/ 1971 h 130462"/>
                <a:gd name="connsiteX8" fmla="*/ 109848 w 125789"/>
                <a:gd name="connsiteY8" fmla="*/ 29573 h 130462"/>
                <a:gd name="connsiteX9" fmla="*/ 125605 w 125789"/>
                <a:gd name="connsiteY9" fmla="*/ 76891 h 130462"/>
                <a:gd name="connsiteX10" fmla="*/ 125587 w 125789"/>
                <a:gd name="connsiteY10" fmla="*/ 76844 h 130462"/>
                <a:gd name="connsiteX11" fmla="*/ 125600 w 125789"/>
                <a:gd name="connsiteY11" fmla="*/ 76918 h 130462"/>
                <a:gd name="connsiteX12" fmla="*/ 125605 w 125789"/>
                <a:gd name="connsiteY12" fmla="*/ 76891 h 130462"/>
                <a:gd name="connsiteX13" fmla="*/ 125600 w 125789"/>
                <a:gd name="connsiteY13" fmla="*/ 76921 h 130462"/>
                <a:gd name="connsiteX14" fmla="*/ 125789 w 125789"/>
                <a:gd name="connsiteY14" fmla="*/ 78046 h 130462"/>
                <a:gd name="connsiteX15" fmla="*/ 124141 w 125789"/>
                <a:gd name="connsiteY15" fmla="*/ 85683 h 130462"/>
                <a:gd name="connsiteX16" fmla="*/ 121666 w 125789"/>
                <a:gd name="connsiteY16" fmla="*/ 100550 h 130462"/>
                <a:gd name="connsiteX17" fmla="*/ 105908 w 125789"/>
                <a:gd name="connsiteY17" fmla="*/ 120266 h 130462"/>
                <a:gd name="connsiteX18" fmla="*/ 110222 w 125789"/>
                <a:gd name="connsiteY18" fmla="*/ 114675 h 130462"/>
                <a:gd name="connsiteX19" fmla="*/ 106306 w 125789"/>
                <a:gd name="connsiteY19" fmla="*/ 119631 h 130462"/>
                <a:gd name="connsiteX20" fmla="*/ 17519 w 125789"/>
                <a:gd name="connsiteY20" fmla="*/ 101915 h 130462"/>
                <a:gd name="connsiteX21" fmla="*/ 19492 w 125789"/>
                <a:gd name="connsiteY21" fmla="*/ 11363 h 130462"/>
                <a:gd name="connsiteX22" fmla="*/ 26752 w 125789"/>
                <a:gd name="connsiteY22" fmla="*/ 8071 h 13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5789" h="130462">
                  <a:moveTo>
                    <a:pt x="121391" y="98426"/>
                  </a:moveTo>
                  <a:lnTo>
                    <a:pt x="120861" y="100883"/>
                  </a:lnTo>
                  <a:lnTo>
                    <a:pt x="120927" y="100797"/>
                  </a:lnTo>
                  <a:close/>
                  <a:moveTo>
                    <a:pt x="42140" y="1232"/>
                  </a:moveTo>
                  <a:lnTo>
                    <a:pt x="41181" y="1676"/>
                  </a:lnTo>
                  <a:lnTo>
                    <a:pt x="46309" y="1696"/>
                  </a:lnTo>
                  <a:close/>
                  <a:moveTo>
                    <a:pt x="42878" y="0"/>
                  </a:moveTo>
                  <a:cubicBezTo>
                    <a:pt x="50757" y="0"/>
                    <a:pt x="58636" y="0"/>
                    <a:pt x="68484" y="1971"/>
                  </a:cubicBezTo>
                  <a:cubicBezTo>
                    <a:pt x="84242" y="5914"/>
                    <a:pt x="98030" y="15772"/>
                    <a:pt x="109848" y="29573"/>
                  </a:cubicBezTo>
                  <a:cubicBezTo>
                    <a:pt x="119696" y="43374"/>
                    <a:pt x="125605" y="59147"/>
                    <a:pt x="125605" y="76891"/>
                  </a:cubicBezTo>
                  <a:lnTo>
                    <a:pt x="125587" y="76844"/>
                  </a:lnTo>
                  <a:lnTo>
                    <a:pt x="125600" y="76918"/>
                  </a:lnTo>
                  <a:lnTo>
                    <a:pt x="125605" y="76891"/>
                  </a:lnTo>
                  <a:lnTo>
                    <a:pt x="125600" y="76921"/>
                  </a:lnTo>
                  <a:lnTo>
                    <a:pt x="125789" y="78046"/>
                  </a:lnTo>
                  <a:lnTo>
                    <a:pt x="124141" y="85683"/>
                  </a:lnTo>
                  <a:lnTo>
                    <a:pt x="121666" y="100550"/>
                  </a:lnTo>
                  <a:cubicBezTo>
                    <a:pt x="117727" y="108437"/>
                    <a:pt x="111817" y="116323"/>
                    <a:pt x="105908" y="120266"/>
                  </a:cubicBezTo>
                  <a:lnTo>
                    <a:pt x="110222" y="114675"/>
                  </a:lnTo>
                  <a:lnTo>
                    <a:pt x="106306" y="119631"/>
                  </a:lnTo>
                  <a:cubicBezTo>
                    <a:pt x="80656" y="139316"/>
                    <a:pt x="41195" y="131442"/>
                    <a:pt x="17519" y="101915"/>
                  </a:cubicBezTo>
                  <a:cubicBezTo>
                    <a:pt x="-6158" y="70418"/>
                    <a:pt x="-6158" y="31048"/>
                    <a:pt x="19492" y="11363"/>
                  </a:cubicBezTo>
                  <a:lnTo>
                    <a:pt x="26752" y="8071"/>
                  </a:lnTo>
                  <a:close/>
                </a:path>
              </a:pathLst>
            </a:custGeom>
            <a:solidFill>
              <a:schemeClr val="tx1">
                <a:lumMod val="65000"/>
                <a:lumOff val="35000"/>
              </a:schemeClr>
            </a:solidFill>
            <a:ln>
              <a:noFill/>
            </a:ln>
          </p:spPr>
          <p:txBody>
            <a:bodyPr anchor="ctr"/>
            <a:lstStyle/>
            <a:p>
              <a:pPr algn="ctr"/>
              <a:endParaRPr/>
            </a:p>
          </p:txBody>
        </p:sp>
      </p:grpSp>
      <p:grpSp>
        <p:nvGrpSpPr>
          <p:cNvPr id="95" name="组合 94">
            <a:extLst>
              <a:ext uri="{FF2B5EF4-FFF2-40B4-BE49-F238E27FC236}">
                <a16:creationId xmlns:a16="http://schemas.microsoft.com/office/drawing/2014/main" xmlns="" id="{FF4BF36A-887F-44B2-A527-234DD168FBBB}"/>
              </a:ext>
            </a:extLst>
          </p:cNvPr>
          <p:cNvGrpSpPr/>
          <p:nvPr/>
        </p:nvGrpSpPr>
        <p:grpSpPr>
          <a:xfrm>
            <a:off x="2861488" y="1011222"/>
            <a:ext cx="3411701" cy="3357068"/>
            <a:chOff x="2861488" y="1011222"/>
            <a:chExt cx="3411701" cy="3357068"/>
          </a:xfrm>
        </p:grpSpPr>
        <p:grpSp>
          <p:nvGrpSpPr>
            <p:cNvPr id="27" name="Group 314">
              <a:extLst>
                <a:ext uri="{FF2B5EF4-FFF2-40B4-BE49-F238E27FC236}">
                  <a16:creationId xmlns:a16="http://schemas.microsoft.com/office/drawing/2014/main" xmlns="" id="{42AF9919-DF58-4B4A-A626-E4B06212BEBF}"/>
                </a:ext>
              </a:extLst>
            </p:cNvPr>
            <p:cNvGrpSpPr/>
            <p:nvPr/>
          </p:nvGrpSpPr>
          <p:grpSpPr>
            <a:xfrm>
              <a:off x="5956171" y="2563261"/>
              <a:ext cx="317018" cy="271730"/>
              <a:chOff x="7496784" y="3881993"/>
              <a:chExt cx="321165" cy="275284"/>
            </a:xfrm>
          </p:grpSpPr>
          <p:sp>
            <p:nvSpPr>
              <p:cNvPr id="67" name="ïšḻïďê-Freeform: Shape 315">
                <a:extLst>
                  <a:ext uri="{FF2B5EF4-FFF2-40B4-BE49-F238E27FC236}">
                    <a16:creationId xmlns:a16="http://schemas.microsoft.com/office/drawing/2014/main" xmlns="" id="{7BF20AB0-A63A-4C5A-ABA3-D67E9F71B940}"/>
                  </a:ext>
                </a:extLst>
              </p:cNvPr>
              <p:cNvSpPr>
                <a:spLocks/>
              </p:cNvSpPr>
              <p:nvPr/>
            </p:nvSpPr>
            <p:spPr bwMode="auto">
              <a:xfrm>
                <a:off x="7496784" y="3881993"/>
                <a:ext cx="321165" cy="275284"/>
              </a:xfrm>
              <a:custGeom>
                <a:avLst/>
                <a:gdLst>
                  <a:gd name="T0" fmla="*/ 65 w 259"/>
                  <a:gd name="T1" fmla="*/ 222 h 222"/>
                  <a:gd name="T2" fmla="*/ 0 w 259"/>
                  <a:gd name="T3" fmla="*/ 111 h 222"/>
                  <a:gd name="T4" fmla="*/ 65 w 259"/>
                  <a:gd name="T5" fmla="*/ 0 h 222"/>
                  <a:gd name="T6" fmla="*/ 195 w 259"/>
                  <a:gd name="T7" fmla="*/ 0 h 222"/>
                  <a:gd name="T8" fmla="*/ 259 w 259"/>
                  <a:gd name="T9" fmla="*/ 111 h 222"/>
                  <a:gd name="T10" fmla="*/ 195 w 259"/>
                  <a:gd name="T11" fmla="*/ 222 h 222"/>
                  <a:gd name="T12" fmla="*/ 65 w 259"/>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259" h="222">
                    <a:moveTo>
                      <a:pt x="65" y="222"/>
                    </a:moveTo>
                    <a:lnTo>
                      <a:pt x="0" y="111"/>
                    </a:lnTo>
                    <a:lnTo>
                      <a:pt x="65" y="0"/>
                    </a:lnTo>
                    <a:lnTo>
                      <a:pt x="195" y="0"/>
                    </a:lnTo>
                    <a:lnTo>
                      <a:pt x="259" y="111"/>
                    </a:lnTo>
                    <a:lnTo>
                      <a:pt x="195" y="222"/>
                    </a:lnTo>
                    <a:lnTo>
                      <a:pt x="65" y="222"/>
                    </a:lnTo>
                    <a:close/>
                  </a:path>
                </a:pathLst>
              </a:custGeom>
              <a:solidFill>
                <a:schemeClr val="accent2"/>
              </a:solidFill>
              <a:ln>
                <a:noFill/>
              </a:ln>
            </p:spPr>
            <p:txBody>
              <a:bodyPr anchor="ctr"/>
              <a:lstStyle/>
              <a:p>
                <a:pPr algn="ctr"/>
                <a:endParaRPr/>
              </a:p>
            </p:txBody>
          </p:sp>
          <p:grpSp>
            <p:nvGrpSpPr>
              <p:cNvPr id="68" name="Group 316">
                <a:extLst>
                  <a:ext uri="{FF2B5EF4-FFF2-40B4-BE49-F238E27FC236}">
                    <a16:creationId xmlns:a16="http://schemas.microsoft.com/office/drawing/2014/main" xmlns="" id="{BAAB0BA6-E202-4A38-BF21-B586EBC76E5E}"/>
                  </a:ext>
                </a:extLst>
              </p:cNvPr>
              <p:cNvGrpSpPr/>
              <p:nvPr/>
            </p:nvGrpSpPr>
            <p:grpSpPr>
              <a:xfrm>
                <a:off x="7573652" y="3935778"/>
                <a:ext cx="167429" cy="167715"/>
                <a:chOff x="7275629" y="3973834"/>
                <a:chExt cx="464344" cy="465138"/>
              </a:xfrm>
              <a:solidFill>
                <a:schemeClr val="bg1"/>
              </a:solidFill>
            </p:grpSpPr>
            <p:sp>
              <p:nvSpPr>
                <p:cNvPr id="69" name="ïšḻïďê-Freeform: Shape 317">
                  <a:extLst>
                    <a:ext uri="{FF2B5EF4-FFF2-40B4-BE49-F238E27FC236}">
                      <a16:creationId xmlns:a16="http://schemas.microsoft.com/office/drawing/2014/main" xmlns="" id="{67C3F2FE-BFE7-4D60-A5A6-FF3E93EEB90A}"/>
                    </a:ext>
                  </a:extLst>
                </p:cNvPr>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70" name="ïšḻïďê-Freeform: Shape 318">
                  <a:extLst>
                    <a:ext uri="{FF2B5EF4-FFF2-40B4-BE49-F238E27FC236}">
                      <a16:creationId xmlns:a16="http://schemas.microsoft.com/office/drawing/2014/main" xmlns="" id="{604A7A45-8D8E-4F3F-AD5F-28B65732275D}"/>
                    </a:ext>
                  </a:extLst>
                </p:cNvPr>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71" name="ïšḻïďê-Freeform: Shape 319">
                  <a:extLst>
                    <a:ext uri="{FF2B5EF4-FFF2-40B4-BE49-F238E27FC236}">
                      <a16:creationId xmlns:a16="http://schemas.microsoft.com/office/drawing/2014/main" xmlns="" id="{FA1C9A60-8A7A-409C-B978-BC4E0F5EF2B9}"/>
                    </a:ext>
                  </a:extLst>
                </p:cNvPr>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72" name="ïšḻïďê-Freeform: Shape 320">
                  <a:extLst>
                    <a:ext uri="{FF2B5EF4-FFF2-40B4-BE49-F238E27FC236}">
                      <a16:creationId xmlns:a16="http://schemas.microsoft.com/office/drawing/2014/main" xmlns="" id="{5F82B980-9BFF-49D9-8B09-BC1070F87C86}"/>
                    </a:ext>
                  </a:extLst>
                </p:cNvPr>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73" name="ïšḻïďê-Freeform: Shape 321">
                  <a:extLst>
                    <a:ext uri="{FF2B5EF4-FFF2-40B4-BE49-F238E27FC236}">
                      <a16:creationId xmlns:a16="http://schemas.microsoft.com/office/drawing/2014/main" xmlns="" id="{9D02AAA8-0791-4968-8174-9C2F0D41B84E}"/>
                    </a:ext>
                  </a:extLst>
                </p:cNvPr>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74" name="ïšḻïďê-Freeform: Shape 322">
                  <a:extLst>
                    <a:ext uri="{FF2B5EF4-FFF2-40B4-BE49-F238E27FC236}">
                      <a16:creationId xmlns:a16="http://schemas.microsoft.com/office/drawing/2014/main" xmlns="" id="{2609E136-721B-45F8-9198-FCA582187ACB}"/>
                    </a:ext>
                  </a:extLst>
                </p:cNvPr>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grpSp>
          <p:nvGrpSpPr>
            <p:cNvPr id="28" name="Group 323">
              <a:extLst>
                <a:ext uri="{FF2B5EF4-FFF2-40B4-BE49-F238E27FC236}">
                  <a16:creationId xmlns:a16="http://schemas.microsoft.com/office/drawing/2014/main" xmlns="" id="{682489E0-17B0-4BA9-BA1A-AC2BF32B683C}"/>
                </a:ext>
              </a:extLst>
            </p:cNvPr>
            <p:cNvGrpSpPr/>
            <p:nvPr/>
          </p:nvGrpSpPr>
          <p:grpSpPr>
            <a:xfrm>
              <a:off x="4417168" y="4095336"/>
              <a:ext cx="319466" cy="272954"/>
              <a:chOff x="5937650" y="5434109"/>
              <a:chExt cx="323645" cy="276524"/>
            </a:xfrm>
          </p:grpSpPr>
          <p:sp>
            <p:nvSpPr>
              <p:cNvPr id="65" name="ïšḻïďê-Freeform: Shape 324">
                <a:extLst>
                  <a:ext uri="{FF2B5EF4-FFF2-40B4-BE49-F238E27FC236}">
                    <a16:creationId xmlns:a16="http://schemas.microsoft.com/office/drawing/2014/main" xmlns="" id="{1E5925B0-977F-428A-9787-C501C4F1E644}"/>
                  </a:ext>
                </a:extLst>
              </p:cNvPr>
              <p:cNvSpPr>
                <a:spLocks/>
              </p:cNvSpPr>
              <p:nvPr/>
            </p:nvSpPr>
            <p:spPr bwMode="auto">
              <a:xfrm>
                <a:off x="5937650" y="5434109"/>
                <a:ext cx="323645" cy="276524"/>
              </a:xfrm>
              <a:custGeom>
                <a:avLst/>
                <a:gdLst>
                  <a:gd name="T0" fmla="*/ 66 w 261"/>
                  <a:gd name="T1" fmla="*/ 223 h 223"/>
                  <a:gd name="T2" fmla="*/ 0 w 261"/>
                  <a:gd name="T3" fmla="*/ 111 h 223"/>
                  <a:gd name="T4" fmla="*/ 66 w 261"/>
                  <a:gd name="T5" fmla="*/ 0 h 223"/>
                  <a:gd name="T6" fmla="*/ 196 w 261"/>
                  <a:gd name="T7" fmla="*/ 0 h 223"/>
                  <a:gd name="T8" fmla="*/ 261 w 261"/>
                  <a:gd name="T9" fmla="*/ 111 h 223"/>
                  <a:gd name="T10" fmla="*/ 196 w 261"/>
                  <a:gd name="T11" fmla="*/ 223 h 223"/>
                  <a:gd name="T12" fmla="*/ 66 w 261"/>
                  <a:gd name="T13" fmla="*/ 223 h 223"/>
                </a:gdLst>
                <a:ahLst/>
                <a:cxnLst>
                  <a:cxn ang="0">
                    <a:pos x="T0" y="T1"/>
                  </a:cxn>
                  <a:cxn ang="0">
                    <a:pos x="T2" y="T3"/>
                  </a:cxn>
                  <a:cxn ang="0">
                    <a:pos x="T4" y="T5"/>
                  </a:cxn>
                  <a:cxn ang="0">
                    <a:pos x="T6" y="T7"/>
                  </a:cxn>
                  <a:cxn ang="0">
                    <a:pos x="T8" y="T9"/>
                  </a:cxn>
                  <a:cxn ang="0">
                    <a:pos x="T10" y="T11"/>
                  </a:cxn>
                  <a:cxn ang="0">
                    <a:pos x="T12" y="T13"/>
                  </a:cxn>
                </a:cxnLst>
                <a:rect l="0" t="0" r="r" b="b"/>
                <a:pathLst>
                  <a:path w="261" h="223">
                    <a:moveTo>
                      <a:pt x="66" y="223"/>
                    </a:moveTo>
                    <a:lnTo>
                      <a:pt x="0" y="111"/>
                    </a:lnTo>
                    <a:lnTo>
                      <a:pt x="66" y="0"/>
                    </a:lnTo>
                    <a:lnTo>
                      <a:pt x="196" y="0"/>
                    </a:lnTo>
                    <a:lnTo>
                      <a:pt x="261" y="111"/>
                    </a:lnTo>
                    <a:lnTo>
                      <a:pt x="196" y="223"/>
                    </a:lnTo>
                    <a:lnTo>
                      <a:pt x="66" y="223"/>
                    </a:lnTo>
                    <a:close/>
                  </a:path>
                </a:pathLst>
              </a:custGeom>
              <a:solidFill>
                <a:schemeClr val="accent3"/>
              </a:solidFill>
              <a:ln>
                <a:noFill/>
              </a:ln>
            </p:spPr>
            <p:txBody>
              <a:bodyPr anchor="ctr"/>
              <a:lstStyle/>
              <a:p>
                <a:pPr algn="ctr"/>
                <a:endParaRPr/>
              </a:p>
            </p:txBody>
          </p:sp>
          <p:sp>
            <p:nvSpPr>
              <p:cNvPr id="66" name="ïšḻïďê-Freeform: Shape 325">
                <a:extLst>
                  <a:ext uri="{FF2B5EF4-FFF2-40B4-BE49-F238E27FC236}">
                    <a16:creationId xmlns:a16="http://schemas.microsoft.com/office/drawing/2014/main" xmlns="" id="{B2D04F53-8BA9-44A0-9754-A40BF74348B6}"/>
                  </a:ext>
                </a:extLst>
              </p:cNvPr>
              <p:cNvSpPr>
                <a:spLocks/>
              </p:cNvSpPr>
              <p:nvPr/>
            </p:nvSpPr>
            <p:spPr bwMode="auto">
              <a:xfrm>
                <a:off x="6015758" y="5519074"/>
                <a:ext cx="167429" cy="125643"/>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29" name="Group 326">
              <a:extLst>
                <a:ext uri="{FF2B5EF4-FFF2-40B4-BE49-F238E27FC236}">
                  <a16:creationId xmlns:a16="http://schemas.microsoft.com/office/drawing/2014/main" xmlns="" id="{C0835DFF-2724-499E-8E7B-D3F7D2DA789C}"/>
                </a:ext>
              </a:extLst>
            </p:cNvPr>
            <p:cNvGrpSpPr/>
            <p:nvPr/>
          </p:nvGrpSpPr>
          <p:grpSpPr>
            <a:xfrm>
              <a:off x="2861488" y="2563261"/>
              <a:ext cx="317018" cy="271730"/>
              <a:chOff x="4361621" y="3881993"/>
              <a:chExt cx="321165" cy="275284"/>
            </a:xfrm>
          </p:grpSpPr>
          <p:sp>
            <p:nvSpPr>
              <p:cNvPr id="61" name="ïšḻïďê-Freeform: Shape 327">
                <a:extLst>
                  <a:ext uri="{FF2B5EF4-FFF2-40B4-BE49-F238E27FC236}">
                    <a16:creationId xmlns:a16="http://schemas.microsoft.com/office/drawing/2014/main" xmlns="" id="{A4712CA9-3BF1-4886-9ABC-3F60B4A563AF}"/>
                  </a:ext>
                </a:extLst>
              </p:cNvPr>
              <p:cNvSpPr>
                <a:spLocks/>
              </p:cNvSpPr>
              <p:nvPr/>
            </p:nvSpPr>
            <p:spPr bwMode="auto">
              <a:xfrm>
                <a:off x="4361621" y="3881993"/>
                <a:ext cx="321165" cy="275284"/>
              </a:xfrm>
              <a:custGeom>
                <a:avLst/>
                <a:gdLst>
                  <a:gd name="T0" fmla="*/ 64 w 259"/>
                  <a:gd name="T1" fmla="*/ 222 h 222"/>
                  <a:gd name="T2" fmla="*/ 0 w 259"/>
                  <a:gd name="T3" fmla="*/ 111 h 222"/>
                  <a:gd name="T4" fmla="*/ 64 w 259"/>
                  <a:gd name="T5" fmla="*/ 0 h 222"/>
                  <a:gd name="T6" fmla="*/ 195 w 259"/>
                  <a:gd name="T7" fmla="*/ 0 h 222"/>
                  <a:gd name="T8" fmla="*/ 259 w 259"/>
                  <a:gd name="T9" fmla="*/ 111 h 222"/>
                  <a:gd name="T10" fmla="*/ 195 w 259"/>
                  <a:gd name="T11" fmla="*/ 222 h 222"/>
                  <a:gd name="T12" fmla="*/ 64 w 259"/>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259" h="222">
                    <a:moveTo>
                      <a:pt x="64" y="222"/>
                    </a:moveTo>
                    <a:lnTo>
                      <a:pt x="0" y="111"/>
                    </a:lnTo>
                    <a:lnTo>
                      <a:pt x="64" y="0"/>
                    </a:lnTo>
                    <a:lnTo>
                      <a:pt x="195" y="0"/>
                    </a:lnTo>
                    <a:lnTo>
                      <a:pt x="259" y="111"/>
                    </a:lnTo>
                    <a:lnTo>
                      <a:pt x="195" y="222"/>
                    </a:lnTo>
                    <a:lnTo>
                      <a:pt x="64" y="222"/>
                    </a:lnTo>
                    <a:close/>
                  </a:path>
                </a:pathLst>
              </a:custGeom>
              <a:solidFill>
                <a:schemeClr val="accent4"/>
              </a:solidFill>
              <a:ln>
                <a:noFill/>
              </a:ln>
            </p:spPr>
            <p:txBody>
              <a:bodyPr anchor="ctr"/>
              <a:lstStyle/>
              <a:p>
                <a:pPr algn="ctr"/>
                <a:endParaRPr/>
              </a:p>
            </p:txBody>
          </p:sp>
          <p:grpSp>
            <p:nvGrpSpPr>
              <p:cNvPr id="62" name="Group 328">
                <a:extLst>
                  <a:ext uri="{FF2B5EF4-FFF2-40B4-BE49-F238E27FC236}">
                    <a16:creationId xmlns:a16="http://schemas.microsoft.com/office/drawing/2014/main" xmlns="" id="{9AD54DEC-360B-4330-9E45-215263F508B0}"/>
                  </a:ext>
                </a:extLst>
              </p:cNvPr>
              <p:cNvGrpSpPr/>
              <p:nvPr/>
            </p:nvGrpSpPr>
            <p:grpSpPr>
              <a:xfrm>
                <a:off x="4438489" y="3935921"/>
                <a:ext cx="167429" cy="167429"/>
                <a:chOff x="3498967" y="3049909"/>
                <a:chExt cx="464344" cy="464344"/>
              </a:xfrm>
              <a:solidFill>
                <a:schemeClr val="bg1"/>
              </a:solidFill>
            </p:grpSpPr>
            <p:sp>
              <p:nvSpPr>
                <p:cNvPr id="63" name="ïšḻïďê-Freeform: Shape 329">
                  <a:extLst>
                    <a:ext uri="{FF2B5EF4-FFF2-40B4-BE49-F238E27FC236}">
                      <a16:creationId xmlns:a16="http://schemas.microsoft.com/office/drawing/2014/main" xmlns="" id="{1635084E-F4FD-44EC-A4D7-7464BE34A3D4}"/>
                    </a:ext>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64" name="ïšḻïďê-Freeform: Shape 330">
                  <a:extLst>
                    <a:ext uri="{FF2B5EF4-FFF2-40B4-BE49-F238E27FC236}">
                      <a16:creationId xmlns:a16="http://schemas.microsoft.com/office/drawing/2014/main" xmlns="" id="{5801B66A-5F0F-4946-B5BE-A4F50F79B5CD}"/>
                    </a:ext>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grpSp>
          <p:nvGrpSpPr>
            <p:cNvPr id="30" name="Group 331">
              <a:extLst>
                <a:ext uri="{FF2B5EF4-FFF2-40B4-BE49-F238E27FC236}">
                  <a16:creationId xmlns:a16="http://schemas.microsoft.com/office/drawing/2014/main" xmlns="" id="{42C15C2E-981C-4916-BA5A-44C8E78333A7}"/>
                </a:ext>
              </a:extLst>
            </p:cNvPr>
            <p:cNvGrpSpPr/>
            <p:nvPr/>
          </p:nvGrpSpPr>
          <p:grpSpPr>
            <a:xfrm>
              <a:off x="4417168" y="1011222"/>
              <a:ext cx="319466" cy="272954"/>
              <a:chOff x="5937650" y="2309653"/>
              <a:chExt cx="323645" cy="276524"/>
            </a:xfrm>
          </p:grpSpPr>
          <p:sp>
            <p:nvSpPr>
              <p:cNvPr id="57" name="ïšḻïďê-Freeform: Shape 332">
                <a:extLst>
                  <a:ext uri="{FF2B5EF4-FFF2-40B4-BE49-F238E27FC236}">
                    <a16:creationId xmlns:a16="http://schemas.microsoft.com/office/drawing/2014/main" xmlns="" id="{529ABA12-98C3-469B-9942-EE0CE76AA0FE}"/>
                  </a:ext>
                </a:extLst>
              </p:cNvPr>
              <p:cNvSpPr>
                <a:spLocks/>
              </p:cNvSpPr>
              <p:nvPr/>
            </p:nvSpPr>
            <p:spPr bwMode="auto">
              <a:xfrm>
                <a:off x="5937650" y="2309653"/>
                <a:ext cx="323645" cy="276524"/>
              </a:xfrm>
              <a:custGeom>
                <a:avLst/>
                <a:gdLst>
                  <a:gd name="T0" fmla="*/ 66 w 261"/>
                  <a:gd name="T1" fmla="*/ 223 h 223"/>
                  <a:gd name="T2" fmla="*/ 0 w 261"/>
                  <a:gd name="T3" fmla="*/ 111 h 223"/>
                  <a:gd name="T4" fmla="*/ 66 w 261"/>
                  <a:gd name="T5" fmla="*/ 0 h 223"/>
                  <a:gd name="T6" fmla="*/ 196 w 261"/>
                  <a:gd name="T7" fmla="*/ 0 h 223"/>
                  <a:gd name="T8" fmla="*/ 261 w 261"/>
                  <a:gd name="T9" fmla="*/ 111 h 223"/>
                  <a:gd name="T10" fmla="*/ 196 w 261"/>
                  <a:gd name="T11" fmla="*/ 223 h 223"/>
                  <a:gd name="T12" fmla="*/ 66 w 261"/>
                  <a:gd name="T13" fmla="*/ 223 h 223"/>
                </a:gdLst>
                <a:ahLst/>
                <a:cxnLst>
                  <a:cxn ang="0">
                    <a:pos x="T0" y="T1"/>
                  </a:cxn>
                  <a:cxn ang="0">
                    <a:pos x="T2" y="T3"/>
                  </a:cxn>
                  <a:cxn ang="0">
                    <a:pos x="T4" y="T5"/>
                  </a:cxn>
                  <a:cxn ang="0">
                    <a:pos x="T6" y="T7"/>
                  </a:cxn>
                  <a:cxn ang="0">
                    <a:pos x="T8" y="T9"/>
                  </a:cxn>
                  <a:cxn ang="0">
                    <a:pos x="T10" y="T11"/>
                  </a:cxn>
                  <a:cxn ang="0">
                    <a:pos x="T12" y="T13"/>
                  </a:cxn>
                </a:cxnLst>
                <a:rect l="0" t="0" r="r" b="b"/>
                <a:pathLst>
                  <a:path w="261" h="223">
                    <a:moveTo>
                      <a:pt x="66" y="223"/>
                    </a:moveTo>
                    <a:lnTo>
                      <a:pt x="0" y="111"/>
                    </a:lnTo>
                    <a:lnTo>
                      <a:pt x="66" y="0"/>
                    </a:lnTo>
                    <a:lnTo>
                      <a:pt x="196" y="0"/>
                    </a:lnTo>
                    <a:lnTo>
                      <a:pt x="261" y="111"/>
                    </a:lnTo>
                    <a:lnTo>
                      <a:pt x="196" y="223"/>
                    </a:lnTo>
                    <a:lnTo>
                      <a:pt x="66" y="223"/>
                    </a:lnTo>
                    <a:close/>
                  </a:path>
                </a:pathLst>
              </a:custGeom>
              <a:solidFill>
                <a:schemeClr val="accent1"/>
              </a:solidFill>
              <a:ln>
                <a:noFill/>
              </a:ln>
            </p:spPr>
            <p:txBody>
              <a:bodyPr anchor="ctr"/>
              <a:lstStyle/>
              <a:p>
                <a:pPr algn="ctr"/>
                <a:endParaRPr/>
              </a:p>
            </p:txBody>
          </p:sp>
          <p:grpSp>
            <p:nvGrpSpPr>
              <p:cNvPr id="58" name="Group 333">
                <a:extLst>
                  <a:ext uri="{FF2B5EF4-FFF2-40B4-BE49-F238E27FC236}">
                    <a16:creationId xmlns:a16="http://schemas.microsoft.com/office/drawing/2014/main" xmlns="" id="{B64FA3BE-88A5-4E90-8E05-6B3A9F5E3C5D}"/>
                  </a:ext>
                </a:extLst>
              </p:cNvPr>
              <p:cNvGrpSpPr/>
              <p:nvPr/>
            </p:nvGrpSpPr>
            <p:grpSpPr>
              <a:xfrm>
                <a:off x="6016494" y="2380597"/>
                <a:ext cx="167429" cy="146822"/>
                <a:chOff x="1640798" y="2149003"/>
                <a:chExt cx="464344" cy="407194"/>
              </a:xfrm>
              <a:solidFill>
                <a:schemeClr val="bg1"/>
              </a:solidFill>
            </p:grpSpPr>
            <p:sp>
              <p:nvSpPr>
                <p:cNvPr id="59" name="ïšḻïďê-Freeform: Shape 334">
                  <a:extLst>
                    <a:ext uri="{FF2B5EF4-FFF2-40B4-BE49-F238E27FC236}">
                      <a16:creationId xmlns:a16="http://schemas.microsoft.com/office/drawing/2014/main" xmlns="" id="{FBD2F8A2-3318-46F3-B6AD-E0520FE13EA7}"/>
                    </a:ext>
                  </a:extLst>
                </p:cNvPr>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60" name="íślíḋè-Freeform: Shape 335">
                  <a:extLst>
                    <a:ext uri="{FF2B5EF4-FFF2-40B4-BE49-F238E27FC236}">
                      <a16:creationId xmlns:a16="http://schemas.microsoft.com/office/drawing/2014/main" xmlns="" id="{5E777E8F-64D1-4F48-92F6-1A65F20CBE4E}"/>
                    </a:ext>
                  </a:extLst>
                </p:cNvPr>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grpSp>
      <p:grpSp>
        <p:nvGrpSpPr>
          <p:cNvPr id="100" name="组合 99">
            <a:extLst>
              <a:ext uri="{FF2B5EF4-FFF2-40B4-BE49-F238E27FC236}">
                <a16:creationId xmlns:a16="http://schemas.microsoft.com/office/drawing/2014/main" xmlns="" id="{5CF51561-29F2-493E-BE8B-F07085B7E0F4}"/>
              </a:ext>
            </a:extLst>
          </p:cNvPr>
          <p:cNvGrpSpPr/>
          <p:nvPr/>
        </p:nvGrpSpPr>
        <p:grpSpPr>
          <a:xfrm>
            <a:off x="897683" y="1331723"/>
            <a:ext cx="7353405" cy="2783017"/>
            <a:chOff x="897683" y="1331723"/>
            <a:chExt cx="7353405" cy="2783017"/>
          </a:xfrm>
        </p:grpSpPr>
        <p:grpSp>
          <p:nvGrpSpPr>
            <p:cNvPr id="96" name="组合 95">
              <a:extLst>
                <a:ext uri="{FF2B5EF4-FFF2-40B4-BE49-F238E27FC236}">
                  <a16:creationId xmlns:a16="http://schemas.microsoft.com/office/drawing/2014/main" xmlns="" id="{7BB2FCCB-1131-4D11-B03C-3691299895AE}"/>
                </a:ext>
              </a:extLst>
            </p:cNvPr>
            <p:cNvGrpSpPr/>
            <p:nvPr/>
          </p:nvGrpSpPr>
          <p:grpSpPr>
            <a:xfrm>
              <a:off x="897683" y="1331723"/>
              <a:ext cx="2434414" cy="890479"/>
              <a:chOff x="897683" y="1331723"/>
              <a:chExt cx="2434414" cy="890479"/>
            </a:xfrm>
          </p:grpSpPr>
          <p:grpSp>
            <p:nvGrpSpPr>
              <p:cNvPr id="34" name="Group 347">
                <a:extLst>
                  <a:ext uri="{FF2B5EF4-FFF2-40B4-BE49-F238E27FC236}">
                    <a16:creationId xmlns:a16="http://schemas.microsoft.com/office/drawing/2014/main" xmlns="" id="{4592BF68-F2AD-42C8-B390-D42F1732A2D6}"/>
                  </a:ext>
                </a:extLst>
              </p:cNvPr>
              <p:cNvGrpSpPr/>
              <p:nvPr/>
            </p:nvGrpSpPr>
            <p:grpSpPr>
              <a:xfrm>
                <a:off x="897683" y="1542439"/>
                <a:ext cx="348258" cy="305396"/>
                <a:chOff x="906872" y="2203331"/>
                <a:chExt cx="464344" cy="407194"/>
              </a:xfrm>
            </p:grpSpPr>
            <p:sp>
              <p:nvSpPr>
                <p:cNvPr id="47" name="íślíḋè-Freeform: Shape 348">
                  <a:extLst>
                    <a:ext uri="{FF2B5EF4-FFF2-40B4-BE49-F238E27FC236}">
                      <a16:creationId xmlns:a16="http://schemas.microsoft.com/office/drawing/2014/main" xmlns="" id="{684D7ACF-E4CA-4E08-A5E2-360EF9002C40}"/>
                    </a:ext>
                  </a:extLst>
                </p:cNvPr>
                <p:cNvSpPr>
                  <a:spLocks/>
                </p:cNvSpPr>
                <p:nvPr/>
              </p:nvSpPr>
              <p:spPr bwMode="auto">
                <a:xfrm>
                  <a:off x="906872" y="2203331"/>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chemeClr val="accent2">
                    <a:lumMod val="100000"/>
                  </a:schemeClr>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8" name="íślíḋè-Freeform: Shape 349">
                  <a:extLst>
                    <a:ext uri="{FF2B5EF4-FFF2-40B4-BE49-F238E27FC236}">
                      <a16:creationId xmlns:a16="http://schemas.microsoft.com/office/drawing/2014/main" xmlns="" id="{FF6E6E5E-C4F5-48B6-95B5-883A81F1CE45}"/>
                    </a:ext>
                  </a:extLst>
                </p:cNvPr>
                <p:cNvSpPr>
                  <a:spLocks/>
                </p:cNvSpPr>
                <p:nvPr/>
              </p:nvSpPr>
              <p:spPr bwMode="auto">
                <a:xfrm>
                  <a:off x="979103" y="2276356"/>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chemeClr val="accent2">
                    <a:lumMod val="100000"/>
                  </a:schemeClr>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35" name="Group 350">
                <a:extLst>
                  <a:ext uri="{FF2B5EF4-FFF2-40B4-BE49-F238E27FC236}">
                    <a16:creationId xmlns:a16="http://schemas.microsoft.com/office/drawing/2014/main" xmlns="" id="{96A12210-E273-4F7D-810F-9CD85ECCB236}"/>
                  </a:ext>
                </a:extLst>
              </p:cNvPr>
              <p:cNvGrpSpPr/>
              <p:nvPr/>
            </p:nvGrpSpPr>
            <p:grpSpPr>
              <a:xfrm>
                <a:off x="1097792" y="1331723"/>
                <a:ext cx="2234305" cy="890479"/>
                <a:chOff x="6920863" y="1096681"/>
                <a:chExt cx="2979074" cy="1187305"/>
              </a:xfrm>
            </p:grpSpPr>
            <p:sp>
              <p:nvSpPr>
                <p:cNvPr id="45" name="íślíḋè-Rectangle 359">
                  <a:extLst>
                    <a:ext uri="{FF2B5EF4-FFF2-40B4-BE49-F238E27FC236}">
                      <a16:creationId xmlns:a16="http://schemas.microsoft.com/office/drawing/2014/main" xmlns="" id="{406105BB-96BD-40EC-95AB-49E1D55D757B}"/>
                    </a:ext>
                  </a:extLst>
                </p:cNvPr>
                <p:cNvSpPr/>
                <p:nvPr/>
              </p:nvSpPr>
              <p:spPr>
                <a:xfrm>
                  <a:off x="7124064" y="1617666"/>
                  <a:ext cx="2775873" cy="666320"/>
                </a:xfrm>
                <a:prstGeom prst="rect">
                  <a:avLst/>
                </a:prstGeom>
              </p:spPr>
              <p:txBody>
                <a:bodyPr wrap="square" lIns="216000">
                  <a:normAutofit fontScale="92500"/>
                </a:bodyPr>
                <a:lstStyle/>
                <a:p>
                  <a:pPr>
                    <a:lnSpc>
                      <a:spcPct val="120000"/>
                    </a:lnSpc>
                  </a:pPr>
                  <a:r>
                    <a:rPr lang="zh-CN" altLang="en-US" sz="1000" dirty="0"/>
                    <a:t>此部分内容作为文字排版占位显示</a:t>
                  </a:r>
                  <a:br>
                    <a:rPr lang="zh-CN" altLang="en-US" sz="1000" dirty="0"/>
                  </a:br>
                  <a:r>
                    <a:rPr lang="zh-CN" altLang="en-US" sz="1000" dirty="0"/>
                    <a:t>（建议使用主题字体）</a:t>
                  </a:r>
                </a:p>
              </p:txBody>
            </p:sp>
            <p:sp>
              <p:nvSpPr>
                <p:cNvPr id="46" name="íślíḋè-TextBox 362">
                  <a:extLst>
                    <a:ext uri="{FF2B5EF4-FFF2-40B4-BE49-F238E27FC236}">
                      <a16:creationId xmlns:a16="http://schemas.microsoft.com/office/drawing/2014/main" xmlns="" id="{D51096FF-08E7-4DA3-85E3-0130E9708E94}"/>
                    </a:ext>
                  </a:extLst>
                </p:cNvPr>
                <p:cNvSpPr txBox="1"/>
                <p:nvPr/>
              </p:nvSpPr>
              <p:spPr>
                <a:xfrm>
                  <a:off x="6920863" y="1096681"/>
                  <a:ext cx="1585189" cy="520985"/>
                </a:xfrm>
                <a:prstGeom prst="rect">
                  <a:avLst/>
                </a:prstGeom>
                <a:noFill/>
              </p:spPr>
              <p:txBody>
                <a:bodyPr wrap="none" lIns="216000" anchor="b" anchorCtr="0">
                  <a:normAutofit/>
                </a:bodyPr>
                <a:lstStyle/>
                <a:p>
                  <a:r>
                    <a:rPr lang="zh-CN" altLang="en-US" sz="1200" b="1" dirty="0">
                      <a:solidFill>
                        <a:schemeClr val="accent2"/>
                      </a:solidFill>
                    </a:rPr>
                    <a:t>公司资源</a:t>
                  </a:r>
                </a:p>
              </p:txBody>
            </p:sp>
          </p:grpSp>
        </p:grpSp>
        <p:grpSp>
          <p:nvGrpSpPr>
            <p:cNvPr id="99" name="组合 98">
              <a:extLst>
                <a:ext uri="{FF2B5EF4-FFF2-40B4-BE49-F238E27FC236}">
                  <a16:creationId xmlns:a16="http://schemas.microsoft.com/office/drawing/2014/main" xmlns="" id="{09E7DC43-451F-41D2-8B8F-9D18626E3531}"/>
                </a:ext>
              </a:extLst>
            </p:cNvPr>
            <p:cNvGrpSpPr/>
            <p:nvPr/>
          </p:nvGrpSpPr>
          <p:grpSpPr>
            <a:xfrm>
              <a:off x="5813623" y="1331723"/>
              <a:ext cx="2417447" cy="890479"/>
              <a:chOff x="5813623" y="1331723"/>
              <a:chExt cx="2417447" cy="890479"/>
            </a:xfrm>
          </p:grpSpPr>
          <p:grpSp>
            <p:nvGrpSpPr>
              <p:cNvPr id="31" name="Group 336">
                <a:extLst>
                  <a:ext uri="{FF2B5EF4-FFF2-40B4-BE49-F238E27FC236}">
                    <a16:creationId xmlns:a16="http://schemas.microsoft.com/office/drawing/2014/main" xmlns="" id="{0AD14719-D0DC-4108-8D6C-1BCB12384953}"/>
                  </a:ext>
                </a:extLst>
              </p:cNvPr>
              <p:cNvGrpSpPr/>
              <p:nvPr/>
            </p:nvGrpSpPr>
            <p:grpSpPr>
              <a:xfrm>
                <a:off x="7882812" y="1491629"/>
                <a:ext cx="348258" cy="348854"/>
                <a:chOff x="7275629" y="3973834"/>
                <a:chExt cx="464344" cy="465138"/>
              </a:xfrm>
              <a:solidFill>
                <a:schemeClr val="accent2"/>
              </a:solidFill>
            </p:grpSpPr>
            <p:sp>
              <p:nvSpPr>
                <p:cNvPr id="51" name="íślíḋè-Freeform: Shape 337">
                  <a:extLst>
                    <a:ext uri="{FF2B5EF4-FFF2-40B4-BE49-F238E27FC236}">
                      <a16:creationId xmlns:a16="http://schemas.microsoft.com/office/drawing/2014/main" xmlns="" id="{A659A291-0A14-4D37-9268-3B51D7AEC730}"/>
                    </a:ext>
                  </a:extLst>
                </p:cNvPr>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1">
                    <a:lumMod val="100000"/>
                  </a:schemeClr>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2" name="íślíḋè-Freeform: Shape 338">
                  <a:extLst>
                    <a:ext uri="{FF2B5EF4-FFF2-40B4-BE49-F238E27FC236}">
                      <a16:creationId xmlns:a16="http://schemas.microsoft.com/office/drawing/2014/main" xmlns="" id="{74CCD0D6-1ADB-47DB-934B-078B449865EB}"/>
                    </a:ext>
                  </a:extLst>
                </p:cNvPr>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accent1">
                    <a:lumMod val="100000"/>
                  </a:schemeClr>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3" name="íślíḋè-Freeform: Shape 339">
                  <a:extLst>
                    <a:ext uri="{FF2B5EF4-FFF2-40B4-BE49-F238E27FC236}">
                      <a16:creationId xmlns:a16="http://schemas.microsoft.com/office/drawing/2014/main" xmlns="" id="{4403FF62-64CA-4F76-8B94-97395954270E}"/>
                    </a:ext>
                  </a:extLst>
                </p:cNvPr>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accent1">
                    <a:lumMod val="100000"/>
                  </a:schemeClr>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4" name="íślíḋè-Freeform: Shape 340">
                  <a:extLst>
                    <a:ext uri="{FF2B5EF4-FFF2-40B4-BE49-F238E27FC236}">
                      <a16:creationId xmlns:a16="http://schemas.microsoft.com/office/drawing/2014/main" xmlns="" id="{407372A6-7CCC-4B7F-B289-B47F6761BB01}"/>
                    </a:ext>
                  </a:extLst>
                </p:cNvPr>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accent1">
                    <a:lumMod val="100000"/>
                  </a:schemeClr>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5" name="íślíḋè-Freeform: Shape 341">
                  <a:extLst>
                    <a:ext uri="{FF2B5EF4-FFF2-40B4-BE49-F238E27FC236}">
                      <a16:creationId xmlns:a16="http://schemas.microsoft.com/office/drawing/2014/main" xmlns="" id="{867B99E3-3B13-40AB-A60B-D59D3288E13D}"/>
                    </a:ext>
                  </a:extLst>
                </p:cNvPr>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accent1">
                    <a:lumMod val="100000"/>
                  </a:schemeClr>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6" name="íślíḋè-Freeform: Shape 342">
                  <a:extLst>
                    <a:ext uri="{FF2B5EF4-FFF2-40B4-BE49-F238E27FC236}">
                      <a16:creationId xmlns:a16="http://schemas.microsoft.com/office/drawing/2014/main" xmlns="" id="{E8CAC747-71A0-43CA-88FB-7396D2D83FAF}"/>
                    </a:ext>
                  </a:extLst>
                </p:cNvPr>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accent1">
                    <a:lumMod val="100000"/>
                  </a:schemeClr>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36" name="Group 356">
                <a:extLst>
                  <a:ext uri="{FF2B5EF4-FFF2-40B4-BE49-F238E27FC236}">
                    <a16:creationId xmlns:a16="http://schemas.microsoft.com/office/drawing/2014/main" xmlns="" id="{B7D40472-FCC1-4161-84C0-62FB19ACB85B}"/>
                  </a:ext>
                </a:extLst>
              </p:cNvPr>
              <p:cNvGrpSpPr/>
              <p:nvPr/>
            </p:nvGrpSpPr>
            <p:grpSpPr>
              <a:xfrm>
                <a:off x="5813623" y="1331723"/>
                <a:ext cx="2069189" cy="890479"/>
                <a:chOff x="7694472" y="1943545"/>
                <a:chExt cx="2758918" cy="1187305"/>
              </a:xfrm>
            </p:grpSpPr>
            <p:sp>
              <p:nvSpPr>
                <p:cNvPr id="43" name="íślíḋè-Rectangle 363">
                  <a:extLst>
                    <a:ext uri="{FF2B5EF4-FFF2-40B4-BE49-F238E27FC236}">
                      <a16:creationId xmlns:a16="http://schemas.microsoft.com/office/drawing/2014/main" xmlns="" id="{78D151DE-B7F0-42C4-9DBC-1B6427CB3282}"/>
                    </a:ext>
                  </a:extLst>
                </p:cNvPr>
                <p:cNvSpPr/>
                <p:nvPr/>
              </p:nvSpPr>
              <p:spPr>
                <a:xfrm>
                  <a:off x="7813596" y="2464530"/>
                  <a:ext cx="2639794" cy="666320"/>
                </a:xfrm>
                <a:prstGeom prst="rect">
                  <a:avLst/>
                </a:prstGeom>
              </p:spPr>
              <p:txBody>
                <a:bodyPr wrap="square" rIns="216000">
                  <a:normAutofit fontScale="77500" lnSpcReduction="20000"/>
                </a:bodyPr>
                <a:lstStyle/>
                <a:p>
                  <a:pPr algn="r">
                    <a:lnSpc>
                      <a:spcPct val="120000"/>
                    </a:lnSpc>
                  </a:pPr>
                  <a:r>
                    <a:rPr lang="zh-CN" altLang="en-US" sz="1000"/>
                    <a:t>此部分内容作为文字排版占位显示</a:t>
                  </a:r>
                  <a:br>
                    <a:rPr lang="zh-CN" altLang="en-US" sz="1000"/>
                  </a:br>
                  <a:r>
                    <a:rPr lang="zh-CN" altLang="en-US" sz="1000"/>
                    <a:t>（建议使用主题字体） </a:t>
                  </a:r>
                </a:p>
              </p:txBody>
            </p:sp>
            <p:sp>
              <p:nvSpPr>
                <p:cNvPr id="44" name="íślíḋè-TextBox 364">
                  <a:extLst>
                    <a:ext uri="{FF2B5EF4-FFF2-40B4-BE49-F238E27FC236}">
                      <a16:creationId xmlns:a16="http://schemas.microsoft.com/office/drawing/2014/main" xmlns="" id="{24766472-E817-4EC2-9611-A18A5700FBDA}"/>
                    </a:ext>
                  </a:extLst>
                </p:cNvPr>
                <p:cNvSpPr txBox="1"/>
                <p:nvPr/>
              </p:nvSpPr>
              <p:spPr>
                <a:xfrm>
                  <a:off x="7694472" y="1943545"/>
                  <a:ext cx="2758918" cy="520985"/>
                </a:xfrm>
                <a:prstGeom prst="rect">
                  <a:avLst/>
                </a:prstGeom>
                <a:noFill/>
              </p:spPr>
              <p:txBody>
                <a:bodyPr wrap="none" rIns="216000" anchor="b" anchorCtr="0">
                  <a:normAutofit/>
                </a:bodyPr>
                <a:lstStyle/>
                <a:p>
                  <a:pPr algn="r"/>
                  <a:r>
                    <a:rPr lang="zh-CN" altLang="en-US" sz="1200" b="1" dirty="0">
                      <a:solidFill>
                        <a:schemeClr val="accent1">
                          <a:lumMod val="100000"/>
                        </a:schemeClr>
                      </a:solidFill>
                    </a:rPr>
                    <a:t>经营业绩</a:t>
                  </a:r>
                </a:p>
              </p:txBody>
            </p:sp>
          </p:grpSp>
        </p:grpSp>
        <p:grpSp>
          <p:nvGrpSpPr>
            <p:cNvPr id="97" name="组合 96">
              <a:extLst>
                <a:ext uri="{FF2B5EF4-FFF2-40B4-BE49-F238E27FC236}">
                  <a16:creationId xmlns:a16="http://schemas.microsoft.com/office/drawing/2014/main" xmlns="" id="{7D69AD38-7909-4E37-968A-6BF3EB3EA40C}"/>
                </a:ext>
              </a:extLst>
            </p:cNvPr>
            <p:cNvGrpSpPr/>
            <p:nvPr/>
          </p:nvGrpSpPr>
          <p:grpSpPr>
            <a:xfrm>
              <a:off x="897683" y="3224261"/>
              <a:ext cx="2434414" cy="890479"/>
              <a:chOff x="897683" y="3224261"/>
              <a:chExt cx="2434414" cy="890479"/>
            </a:xfrm>
          </p:grpSpPr>
          <p:grpSp>
            <p:nvGrpSpPr>
              <p:cNvPr id="33" name="Group 344">
                <a:extLst>
                  <a:ext uri="{FF2B5EF4-FFF2-40B4-BE49-F238E27FC236}">
                    <a16:creationId xmlns:a16="http://schemas.microsoft.com/office/drawing/2014/main" xmlns="" id="{76C04512-91DB-4FC3-BA58-499B88029A11}"/>
                  </a:ext>
                </a:extLst>
              </p:cNvPr>
              <p:cNvGrpSpPr/>
              <p:nvPr/>
            </p:nvGrpSpPr>
            <p:grpSpPr>
              <a:xfrm>
                <a:off x="897683" y="3427866"/>
                <a:ext cx="348258" cy="348258"/>
                <a:chOff x="906872" y="4994289"/>
                <a:chExt cx="464344" cy="464344"/>
              </a:xfrm>
            </p:grpSpPr>
            <p:sp>
              <p:nvSpPr>
                <p:cNvPr id="49" name="íślíḋè-Freeform: Shape 345">
                  <a:extLst>
                    <a:ext uri="{FF2B5EF4-FFF2-40B4-BE49-F238E27FC236}">
                      <a16:creationId xmlns:a16="http://schemas.microsoft.com/office/drawing/2014/main" xmlns="" id="{EACEBB13-86B8-4A25-828A-B63DEA2650ED}"/>
                    </a:ext>
                  </a:extLst>
                </p:cNvPr>
                <p:cNvSpPr>
                  <a:spLocks/>
                </p:cNvSpPr>
                <p:nvPr/>
              </p:nvSpPr>
              <p:spPr bwMode="auto">
                <a:xfrm>
                  <a:off x="906872" y="499428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accent4"/>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0" name="íślíḋè-Freeform: Shape 346">
                  <a:extLst>
                    <a:ext uri="{FF2B5EF4-FFF2-40B4-BE49-F238E27FC236}">
                      <a16:creationId xmlns:a16="http://schemas.microsoft.com/office/drawing/2014/main" xmlns="" id="{E19B2BF6-2569-464D-9B18-561DDF13F5B2}"/>
                    </a:ext>
                  </a:extLst>
                </p:cNvPr>
                <p:cNvSpPr>
                  <a:spLocks/>
                </p:cNvSpPr>
                <p:nvPr/>
              </p:nvSpPr>
              <p:spPr bwMode="auto">
                <a:xfrm>
                  <a:off x="1094990" y="506652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accent4"/>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37" name="Group 365">
                <a:extLst>
                  <a:ext uri="{FF2B5EF4-FFF2-40B4-BE49-F238E27FC236}">
                    <a16:creationId xmlns:a16="http://schemas.microsoft.com/office/drawing/2014/main" xmlns="" id="{4F7E1BB3-4953-4133-8519-BD5947F18298}"/>
                  </a:ext>
                </a:extLst>
              </p:cNvPr>
              <p:cNvGrpSpPr/>
              <p:nvPr/>
            </p:nvGrpSpPr>
            <p:grpSpPr>
              <a:xfrm>
                <a:off x="1097792" y="3224261"/>
                <a:ext cx="2234305" cy="890479"/>
                <a:chOff x="6920863" y="1096681"/>
                <a:chExt cx="2979074" cy="1187305"/>
              </a:xfrm>
            </p:grpSpPr>
            <p:sp>
              <p:nvSpPr>
                <p:cNvPr id="41" name="íślíḋè-Rectangle 366">
                  <a:extLst>
                    <a:ext uri="{FF2B5EF4-FFF2-40B4-BE49-F238E27FC236}">
                      <a16:creationId xmlns:a16="http://schemas.microsoft.com/office/drawing/2014/main" xmlns="" id="{9504CE0F-8AF3-4BD5-9A01-340691FF719D}"/>
                    </a:ext>
                  </a:extLst>
                </p:cNvPr>
                <p:cNvSpPr/>
                <p:nvPr/>
              </p:nvSpPr>
              <p:spPr>
                <a:xfrm>
                  <a:off x="7124064" y="1617666"/>
                  <a:ext cx="2775873" cy="666320"/>
                </a:xfrm>
                <a:prstGeom prst="rect">
                  <a:avLst/>
                </a:prstGeom>
              </p:spPr>
              <p:txBody>
                <a:bodyPr wrap="square" lIns="216000">
                  <a:normAutofit fontScale="92500"/>
                </a:bodyPr>
                <a:lstStyle/>
                <a:p>
                  <a:pPr>
                    <a:lnSpc>
                      <a:spcPct val="120000"/>
                    </a:lnSpc>
                  </a:pPr>
                  <a:r>
                    <a:rPr lang="zh-CN" altLang="en-US" sz="1000"/>
                    <a:t>此部分内容作为文字排版占位显示</a:t>
                  </a:r>
                  <a:br>
                    <a:rPr lang="zh-CN" altLang="en-US" sz="1000"/>
                  </a:br>
                  <a:r>
                    <a:rPr lang="zh-CN" altLang="en-US" sz="1000"/>
                    <a:t>（建议使用主题字体）</a:t>
                  </a:r>
                </a:p>
              </p:txBody>
            </p:sp>
            <p:sp>
              <p:nvSpPr>
                <p:cNvPr id="42" name="íślíḋè-TextBox 367">
                  <a:extLst>
                    <a:ext uri="{FF2B5EF4-FFF2-40B4-BE49-F238E27FC236}">
                      <a16:creationId xmlns:a16="http://schemas.microsoft.com/office/drawing/2014/main" xmlns="" id="{CA5C8B7A-643D-4199-A677-AD1E31B100DE}"/>
                    </a:ext>
                  </a:extLst>
                </p:cNvPr>
                <p:cNvSpPr txBox="1"/>
                <p:nvPr/>
              </p:nvSpPr>
              <p:spPr>
                <a:xfrm>
                  <a:off x="6920863" y="1096681"/>
                  <a:ext cx="1585189" cy="520985"/>
                </a:xfrm>
                <a:prstGeom prst="rect">
                  <a:avLst/>
                </a:prstGeom>
                <a:noFill/>
              </p:spPr>
              <p:txBody>
                <a:bodyPr wrap="none" lIns="216000" anchor="b" anchorCtr="0">
                  <a:normAutofit/>
                </a:bodyPr>
                <a:lstStyle/>
                <a:p>
                  <a:r>
                    <a:rPr lang="zh-CN" altLang="en-US" sz="1200" b="1" dirty="0">
                      <a:solidFill>
                        <a:schemeClr val="accent4">
                          <a:lumMod val="100000"/>
                        </a:schemeClr>
                      </a:solidFill>
                    </a:rPr>
                    <a:t>技术资质</a:t>
                  </a:r>
                </a:p>
              </p:txBody>
            </p:sp>
          </p:grpSp>
        </p:grpSp>
        <p:grpSp>
          <p:nvGrpSpPr>
            <p:cNvPr id="98" name="组合 97">
              <a:extLst>
                <a:ext uri="{FF2B5EF4-FFF2-40B4-BE49-F238E27FC236}">
                  <a16:creationId xmlns:a16="http://schemas.microsoft.com/office/drawing/2014/main" xmlns="" id="{22DE1C45-2225-4D00-B4B2-671E6FC7C0FC}"/>
                </a:ext>
              </a:extLst>
            </p:cNvPr>
            <p:cNvGrpSpPr/>
            <p:nvPr/>
          </p:nvGrpSpPr>
          <p:grpSpPr>
            <a:xfrm>
              <a:off x="5813623" y="3224261"/>
              <a:ext cx="2437465" cy="890479"/>
              <a:chOff x="5813623" y="3224261"/>
              <a:chExt cx="2437465" cy="890479"/>
            </a:xfrm>
          </p:grpSpPr>
          <p:sp>
            <p:nvSpPr>
              <p:cNvPr id="32" name="íślíḋè-Freeform: Shape 343">
                <a:extLst>
                  <a:ext uri="{FF2B5EF4-FFF2-40B4-BE49-F238E27FC236}">
                    <a16:creationId xmlns:a16="http://schemas.microsoft.com/office/drawing/2014/main" xmlns="" id="{1B3374A0-2FFF-4737-9D51-1AB1CB3BC49B}"/>
                  </a:ext>
                </a:extLst>
              </p:cNvPr>
              <p:cNvSpPr>
                <a:spLocks/>
              </p:cNvSpPr>
              <p:nvPr/>
            </p:nvSpPr>
            <p:spPr bwMode="auto">
              <a:xfrm>
                <a:off x="7902830" y="3437674"/>
                <a:ext cx="348258" cy="261342"/>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3"/>
              </a:solidFill>
              <a:ln>
                <a:noFill/>
              </a:ln>
              <a:effectLst/>
              <a:extLst>
                <a:ext uri="{91240B29-F687-4f45-9708-019B960494DF}">
                  <a14:hiddenLine xmlns="" xmlns:lc="http://schemas.openxmlformats.org/drawingml/2006/lockedCanvas" xmlns:a14="http://schemas.microsoft.com/office/drawing/2010/main" xmlns:p14="http://schemas.microsoft.com/office/powerpoint/2010/main" w="12700" cap="flat" cmpd="sng">
                    <a:solidFill>
                      <a:srgbClr val="000000"/>
                    </a:solidFill>
                    <a:prstDash val="solid"/>
                    <a:miter lim="0"/>
                    <a:headEnd/>
                    <a:tailEnd/>
                  </a14:hiddenLine>
                </a:ext>
                <a:ext uri="{AF507438-7753-43e0-B8FC-AC1667EBCBE1}">
                  <a14:hiddenEffects xmlns="" xmlns:lc="http://schemas.openxmlformats.org/drawingml/2006/lockedCanvas" xmlns:a14="http://schemas.microsoft.com/office/drawing/2010/main" xmlns:p14="http://schemas.microsoft.com/office/powerpoint/2010/main">
                    <a:effectLst>
                      <a:outerShdw blurRad="63500" dist="38099" dir="2700000" algn="ctr" rotWithShape="0">
                        <a:srgbClr val="000000">
                          <a:alpha val="74998"/>
                        </a:srgbClr>
                      </a:outerShdw>
                    </a:effectLst>
                  </a14:hiddenEffects>
                </a:ext>
              </a:extLst>
            </p:spPr>
            <p:txBody>
              <a:bodyPr anchor="ctr"/>
              <a:lstStyle/>
              <a:p>
                <a:pPr algn="ctr"/>
                <a:endParaRPr/>
              </a:p>
            </p:txBody>
          </p:sp>
          <p:grpSp>
            <p:nvGrpSpPr>
              <p:cNvPr id="38" name="Group 368">
                <a:extLst>
                  <a:ext uri="{FF2B5EF4-FFF2-40B4-BE49-F238E27FC236}">
                    <a16:creationId xmlns:a16="http://schemas.microsoft.com/office/drawing/2014/main" xmlns="" id="{3C1EA942-D42A-4F70-B276-D251F677957F}"/>
                  </a:ext>
                </a:extLst>
              </p:cNvPr>
              <p:cNvGrpSpPr/>
              <p:nvPr/>
            </p:nvGrpSpPr>
            <p:grpSpPr>
              <a:xfrm>
                <a:off x="5813623" y="3224261"/>
                <a:ext cx="2069189" cy="890479"/>
                <a:chOff x="7694472" y="1943545"/>
                <a:chExt cx="2758918" cy="1187305"/>
              </a:xfrm>
            </p:grpSpPr>
            <p:sp>
              <p:nvSpPr>
                <p:cNvPr id="39" name="íślíḋè-Rectangle 369">
                  <a:extLst>
                    <a:ext uri="{FF2B5EF4-FFF2-40B4-BE49-F238E27FC236}">
                      <a16:creationId xmlns:a16="http://schemas.microsoft.com/office/drawing/2014/main" xmlns="" id="{86B5FF30-7155-4F09-BC9D-DD97A9E82224}"/>
                    </a:ext>
                  </a:extLst>
                </p:cNvPr>
                <p:cNvSpPr/>
                <p:nvPr/>
              </p:nvSpPr>
              <p:spPr>
                <a:xfrm>
                  <a:off x="7813596" y="2464530"/>
                  <a:ext cx="2639794" cy="666320"/>
                </a:xfrm>
                <a:prstGeom prst="rect">
                  <a:avLst/>
                </a:prstGeom>
              </p:spPr>
              <p:txBody>
                <a:bodyPr wrap="square" rIns="216000">
                  <a:normAutofit fontScale="77500" lnSpcReduction="20000"/>
                </a:bodyPr>
                <a:lstStyle/>
                <a:p>
                  <a:pPr algn="r">
                    <a:lnSpc>
                      <a:spcPct val="120000"/>
                    </a:lnSpc>
                  </a:pPr>
                  <a:r>
                    <a:rPr lang="zh-CN" altLang="en-US" sz="1000"/>
                    <a:t>此部分内容作为文字排版占位显示</a:t>
                  </a:r>
                  <a:br>
                    <a:rPr lang="zh-CN" altLang="en-US" sz="1000"/>
                  </a:br>
                  <a:r>
                    <a:rPr lang="zh-CN" altLang="en-US" sz="1000"/>
                    <a:t>（建议使用主题字体） </a:t>
                  </a:r>
                </a:p>
              </p:txBody>
            </p:sp>
            <p:sp>
              <p:nvSpPr>
                <p:cNvPr id="40" name="íślíḋè-TextBox 370">
                  <a:extLst>
                    <a:ext uri="{FF2B5EF4-FFF2-40B4-BE49-F238E27FC236}">
                      <a16:creationId xmlns:a16="http://schemas.microsoft.com/office/drawing/2014/main" xmlns="" id="{A6763EF1-1BF9-4AD3-AB0D-37DE1E39CF35}"/>
                    </a:ext>
                  </a:extLst>
                </p:cNvPr>
                <p:cNvSpPr txBox="1"/>
                <p:nvPr/>
              </p:nvSpPr>
              <p:spPr>
                <a:xfrm>
                  <a:off x="7694472" y="1943545"/>
                  <a:ext cx="2758918" cy="520985"/>
                </a:xfrm>
                <a:prstGeom prst="rect">
                  <a:avLst/>
                </a:prstGeom>
                <a:noFill/>
              </p:spPr>
              <p:txBody>
                <a:bodyPr wrap="none" rIns="216000" anchor="b" anchorCtr="0">
                  <a:normAutofit/>
                </a:bodyPr>
                <a:lstStyle/>
                <a:p>
                  <a:pPr algn="r"/>
                  <a:r>
                    <a:rPr lang="zh-CN" altLang="en-US" sz="1200" b="1" dirty="0">
                      <a:solidFill>
                        <a:schemeClr val="accent3">
                          <a:lumMod val="100000"/>
                        </a:schemeClr>
                      </a:solidFill>
                    </a:rPr>
                    <a:t>发展历程</a:t>
                  </a:r>
                </a:p>
              </p:txBody>
            </p:sp>
          </p:grpSp>
        </p:grpSp>
      </p:grpSp>
      <p:grpSp>
        <p:nvGrpSpPr>
          <p:cNvPr id="102" name="组合 101">
            <a:extLst>
              <a:ext uri="{FF2B5EF4-FFF2-40B4-BE49-F238E27FC236}">
                <a16:creationId xmlns:a16="http://schemas.microsoft.com/office/drawing/2014/main" xmlns="" id="{8A0BFC76-A21D-4B2B-99EC-4BE8B686D9C1}"/>
              </a:ext>
            </a:extLst>
          </p:cNvPr>
          <p:cNvGrpSpPr/>
          <p:nvPr/>
        </p:nvGrpSpPr>
        <p:grpSpPr>
          <a:xfrm>
            <a:off x="323528" y="331449"/>
            <a:ext cx="5054030" cy="461665"/>
            <a:chOff x="1599737" y="440872"/>
            <a:chExt cx="6738707" cy="615553"/>
          </a:xfrm>
        </p:grpSpPr>
        <p:cxnSp>
          <p:nvCxnSpPr>
            <p:cNvPr id="103" name="直接连接符 102">
              <a:extLst>
                <a:ext uri="{FF2B5EF4-FFF2-40B4-BE49-F238E27FC236}">
                  <a16:creationId xmlns:a16="http://schemas.microsoft.com/office/drawing/2014/main" xmlns="" id="{136D8946-4E8F-4FE7-90B0-4A057045897C}"/>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4" name="文本框 103">
              <a:extLst>
                <a:ext uri="{FF2B5EF4-FFF2-40B4-BE49-F238E27FC236}">
                  <a16:creationId xmlns:a16="http://schemas.microsoft.com/office/drawing/2014/main" xmlns="" id="{25645A61-32CF-4524-8CCE-3E8B30C46731}"/>
                </a:ext>
              </a:extLst>
            </p:cNvPr>
            <p:cNvSpPr txBox="1"/>
            <p:nvPr/>
          </p:nvSpPr>
          <p:spPr>
            <a:xfrm>
              <a:off x="1599737" y="440872"/>
              <a:ext cx="1887697"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公司介绍</a:t>
              </a:r>
            </a:p>
          </p:txBody>
        </p:sp>
        <p:sp>
          <p:nvSpPr>
            <p:cNvPr id="105" name="文本框 104">
              <a:extLst>
                <a:ext uri="{FF2B5EF4-FFF2-40B4-BE49-F238E27FC236}">
                  <a16:creationId xmlns:a16="http://schemas.microsoft.com/office/drawing/2014/main" xmlns="" id="{DAAB31DB-5D00-46D1-9F7C-407DD3F40AB1}"/>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26441020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circle(in)">
                                      <p:cBhvr>
                                        <p:cTn id="7" dur="1250"/>
                                        <p:tgtEl>
                                          <p:spTgt spid="94"/>
                                        </p:tgtEl>
                                      </p:cBhvr>
                                    </p:animEffect>
                                  </p:childTnLst>
                                </p:cTn>
                              </p:par>
                            </p:childTnLst>
                          </p:cTn>
                        </p:par>
                        <p:par>
                          <p:cTn id="8" fill="hold">
                            <p:stCondLst>
                              <p:cond delay="1250"/>
                            </p:stCondLst>
                            <p:childTnLst>
                              <p:par>
                                <p:cTn id="9" presetID="23" presetClass="entr" presetSubtype="3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strVal val="(6*min(max(#ppt_w*#ppt_h,.3),1)-7.4)/-.7*#ppt_w"/>
                                          </p:val>
                                        </p:tav>
                                        <p:tav tm="100000">
                                          <p:val>
                                            <p:strVal val="#ppt_w"/>
                                          </p:val>
                                        </p:tav>
                                      </p:tavLst>
                                    </p:anim>
                                    <p:anim calcmode="lin" valueType="num">
                                      <p:cBhvr>
                                        <p:cTn id="12" dur="500" fill="hold"/>
                                        <p:tgtEl>
                                          <p:spTgt spid="24"/>
                                        </p:tgtEl>
                                        <p:attrNameLst>
                                          <p:attrName>ppt_h</p:attrName>
                                        </p:attrNameLst>
                                      </p:cBhvr>
                                      <p:tavLst>
                                        <p:tav tm="0">
                                          <p:val>
                                            <p:strVal val="(6*min(max(#ppt_w*#ppt_h,.3),1)-7.4)/-.7*#ppt_h"/>
                                          </p:val>
                                        </p:tav>
                                        <p:tav tm="100000">
                                          <p:val>
                                            <p:strVal val="#ppt_h"/>
                                          </p:val>
                                        </p:tav>
                                      </p:tavLst>
                                    </p:anim>
                                    <p:anim calcmode="lin" valueType="num">
                                      <p:cBhvr>
                                        <p:cTn id="13" dur="500" fill="hold"/>
                                        <p:tgtEl>
                                          <p:spTgt spid="24"/>
                                        </p:tgtEl>
                                        <p:attrNameLst>
                                          <p:attrName>ppt_x</p:attrName>
                                        </p:attrNameLst>
                                      </p:cBhvr>
                                      <p:tavLst>
                                        <p:tav tm="0">
                                          <p:val>
                                            <p:fltVal val="0.5"/>
                                          </p:val>
                                        </p:tav>
                                        <p:tav tm="100000">
                                          <p:val>
                                            <p:strVal val="#ppt_x"/>
                                          </p:val>
                                        </p:tav>
                                      </p:tavLst>
                                    </p:anim>
                                    <p:anim calcmode="lin" valueType="num">
                                      <p:cBhvr>
                                        <p:cTn id="14" dur="500" fill="hold"/>
                                        <p:tgtEl>
                                          <p:spTgt spid="24"/>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5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strVal val="(6*min(max(#ppt_w*#ppt_h,.3),1)-7.4)/-.7*#ppt_w"/>
                                          </p:val>
                                        </p:tav>
                                        <p:tav tm="100000">
                                          <p:val>
                                            <p:strVal val="#ppt_w"/>
                                          </p:val>
                                        </p:tav>
                                      </p:tavLst>
                                    </p:anim>
                                    <p:anim calcmode="lin" valueType="num">
                                      <p:cBhvr>
                                        <p:cTn id="18" dur="500" fill="hold"/>
                                        <p:tgtEl>
                                          <p:spTgt spid="25"/>
                                        </p:tgtEl>
                                        <p:attrNameLst>
                                          <p:attrName>ppt_h</p:attrName>
                                        </p:attrNameLst>
                                      </p:cBhvr>
                                      <p:tavLst>
                                        <p:tav tm="0">
                                          <p:val>
                                            <p:strVal val="(6*min(max(#ppt_w*#ppt_h,.3),1)-7.4)/-.7*#ppt_h"/>
                                          </p:val>
                                        </p:tav>
                                        <p:tav tm="100000">
                                          <p:val>
                                            <p:strVal val="#ppt_h"/>
                                          </p:val>
                                        </p:tav>
                                      </p:tavLst>
                                    </p:anim>
                                    <p:anim calcmode="lin" valueType="num">
                                      <p:cBhvr>
                                        <p:cTn id="19" dur="500" fill="hold"/>
                                        <p:tgtEl>
                                          <p:spTgt spid="25"/>
                                        </p:tgtEl>
                                        <p:attrNameLst>
                                          <p:attrName>ppt_x</p:attrName>
                                        </p:attrNameLst>
                                      </p:cBhvr>
                                      <p:tavLst>
                                        <p:tav tm="0">
                                          <p:val>
                                            <p:fltVal val="0.5"/>
                                          </p:val>
                                        </p:tav>
                                        <p:tav tm="100000">
                                          <p:val>
                                            <p:strVal val="#ppt_x"/>
                                          </p:val>
                                        </p:tav>
                                      </p:tavLst>
                                    </p:anim>
                                    <p:anim calcmode="lin" valueType="num">
                                      <p:cBhvr>
                                        <p:cTn id="20" dur="500" fill="hold"/>
                                        <p:tgtEl>
                                          <p:spTgt spid="25"/>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50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strVal val="(6*min(max(#ppt_w*#ppt_h,.3),1)-7.4)/-.7*#ppt_w"/>
                                          </p:val>
                                        </p:tav>
                                        <p:tav tm="100000">
                                          <p:val>
                                            <p:strVal val="#ppt_w"/>
                                          </p:val>
                                        </p:tav>
                                      </p:tavLst>
                                    </p:anim>
                                    <p:anim calcmode="lin" valueType="num">
                                      <p:cBhvr>
                                        <p:cTn id="24" dur="500" fill="hold"/>
                                        <p:tgtEl>
                                          <p:spTgt spid="26"/>
                                        </p:tgtEl>
                                        <p:attrNameLst>
                                          <p:attrName>ppt_h</p:attrName>
                                        </p:attrNameLst>
                                      </p:cBhvr>
                                      <p:tavLst>
                                        <p:tav tm="0">
                                          <p:val>
                                            <p:strVal val="(6*min(max(#ppt_w*#ppt_h,.3),1)-7.4)/-.7*#ppt_h"/>
                                          </p:val>
                                        </p:tav>
                                        <p:tav tm="100000">
                                          <p:val>
                                            <p:strVal val="#ppt_h"/>
                                          </p:val>
                                        </p:tav>
                                      </p:tavLst>
                                    </p:anim>
                                    <p:anim calcmode="lin" valueType="num">
                                      <p:cBhvr>
                                        <p:cTn id="25" dur="500" fill="hold"/>
                                        <p:tgtEl>
                                          <p:spTgt spid="26"/>
                                        </p:tgtEl>
                                        <p:attrNameLst>
                                          <p:attrName>ppt_x</p:attrName>
                                        </p:attrNameLst>
                                      </p:cBhvr>
                                      <p:tavLst>
                                        <p:tav tm="0">
                                          <p:val>
                                            <p:fltVal val="0.5"/>
                                          </p:val>
                                        </p:tav>
                                        <p:tav tm="100000">
                                          <p:val>
                                            <p:strVal val="#ppt_x"/>
                                          </p:val>
                                        </p:tav>
                                      </p:tavLst>
                                    </p:anim>
                                    <p:anim calcmode="lin" valueType="num">
                                      <p:cBhvr>
                                        <p:cTn id="26"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95"/>
                                        </p:tgtEl>
                                        <p:attrNameLst>
                                          <p:attrName>style.visibility</p:attrName>
                                        </p:attrNameLst>
                                      </p:cBhvr>
                                      <p:to>
                                        <p:strVal val="visible"/>
                                      </p:to>
                                    </p:set>
                                    <p:anim calcmode="lin" valueType="num">
                                      <p:cBhvr>
                                        <p:cTn id="31" dur="500" fill="hold"/>
                                        <p:tgtEl>
                                          <p:spTgt spid="95"/>
                                        </p:tgtEl>
                                        <p:attrNameLst>
                                          <p:attrName>ppt_w</p:attrName>
                                        </p:attrNameLst>
                                      </p:cBhvr>
                                      <p:tavLst>
                                        <p:tav tm="0">
                                          <p:val>
                                            <p:fltVal val="0"/>
                                          </p:val>
                                        </p:tav>
                                        <p:tav tm="100000">
                                          <p:val>
                                            <p:strVal val="#ppt_w"/>
                                          </p:val>
                                        </p:tav>
                                      </p:tavLst>
                                    </p:anim>
                                    <p:anim calcmode="lin" valueType="num">
                                      <p:cBhvr>
                                        <p:cTn id="32" dur="500" fill="hold"/>
                                        <p:tgtEl>
                                          <p:spTgt spid="95"/>
                                        </p:tgtEl>
                                        <p:attrNameLst>
                                          <p:attrName>ppt_h</p:attrName>
                                        </p:attrNameLst>
                                      </p:cBhvr>
                                      <p:tavLst>
                                        <p:tav tm="0">
                                          <p:val>
                                            <p:fltVal val="0"/>
                                          </p:val>
                                        </p:tav>
                                        <p:tav tm="100000">
                                          <p:val>
                                            <p:strVal val="#ppt_h"/>
                                          </p:val>
                                        </p:tav>
                                      </p:tavLst>
                                    </p:anim>
                                    <p:animEffect transition="in" filter="fade">
                                      <p:cBhvr>
                                        <p:cTn id="33" dur="500"/>
                                        <p:tgtEl>
                                          <p:spTgt spid="95"/>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00"/>
                                        </p:tgtEl>
                                        <p:attrNameLst>
                                          <p:attrName>style.visibility</p:attrName>
                                        </p:attrNameLst>
                                      </p:cBhvr>
                                      <p:to>
                                        <p:strVal val="visible"/>
                                      </p:to>
                                    </p:set>
                                    <p:animEffect transition="in" filter="barn(inVertical)">
                                      <p:cBhvr>
                                        <p:cTn id="38"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xmlns="" id="{3FBD7DDA-10B6-4101-95BE-67D261C5A837}"/>
              </a:ext>
            </a:extLst>
          </p:cNvPr>
          <p:cNvSpPr txBox="1"/>
          <p:nvPr/>
        </p:nvSpPr>
        <p:spPr>
          <a:xfrm>
            <a:off x="3779912" y="2417786"/>
            <a:ext cx="2647245"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项目介绍</a:t>
            </a:r>
          </a:p>
        </p:txBody>
      </p:sp>
      <p:grpSp>
        <p:nvGrpSpPr>
          <p:cNvPr id="13" name="组合 12">
            <a:extLst>
              <a:ext uri="{FF2B5EF4-FFF2-40B4-BE49-F238E27FC236}">
                <a16:creationId xmlns:a16="http://schemas.microsoft.com/office/drawing/2014/main" xmlns="" id="{787CD5BE-ABBA-42BB-96F7-845E2C68EFFC}"/>
              </a:ext>
            </a:extLst>
          </p:cNvPr>
          <p:cNvGrpSpPr/>
          <p:nvPr/>
        </p:nvGrpSpPr>
        <p:grpSpPr>
          <a:xfrm>
            <a:off x="4018465" y="1053540"/>
            <a:ext cx="1152268" cy="1152268"/>
            <a:chOff x="4018465" y="1063488"/>
            <a:chExt cx="1152268" cy="1152268"/>
          </a:xfrm>
        </p:grpSpPr>
        <p:sp>
          <p:nvSpPr>
            <p:cNvPr id="14" name="矩形: 圆角 13">
              <a:extLst>
                <a:ext uri="{FF2B5EF4-FFF2-40B4-BE49-F238E27FC236}">
                  <a16:creationId xmlns:a16="http://schemas.microsoft.com/office/drawing/2014/main" xmlns="" id="{341E58BF-24E1-4F60-AE39-3F51477311A3}"/>
                </a:ext>
              </a:extLst>
            </p:cNvPr>
            <p:cNvSpPr/>
            <p:nvPr/>
          </p:nvSpPr>
          <p:spPr>
            <a:xfrm rot="18950960">
              <a:off x="4018465" y="1063488"/>
              <a:ext cx="1152268" cy="1152268"/>
            </a:xfrm>
            <a:prstGeom prst="roundRect">
              <a:avLst>
                <a:gd name="adj" fmla="val 29461"/>
              </a:avLst>
            </a:prstGeom>
            <a:solidFill>
              <a:srgbClr val="128E9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31">
              <a:extLst>
                <a:ext uri="{FF2B5EF4-FFF2-40B4-BE49-F238E27FC236}">
                  <a16:creationId xmlns:a16="http://schemas.microsoft.com/office/drawing/2014/main" xmlns="" id="{24378049-01AC-4FBC-A124-9CEE90BEB6F2}"/>
                </a:ext>
              </a:extLst>
            </p:cNvPr>
            <p:cNvSpPr>
              <a:spLocks noChangeArrowheads="1"/>
            </p:cNvSpPr>
            <p:nvPr/>
          </p:nvSpPr>
          <p:spPr bwMode="auto">
            <a:xfrm>
              <a:off x="4320684" y="1255102"/>
              <a:ext cx="72008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4400" b="1" dirty="0">
                  <a:solidFill>
                    <a:schemeClr val="bg1"/>
                  </a:solidFill>
                  <a:latin typeface="+mn-lt"/>
                </a:rPr>
                <a:t>02</a:t>
              </a:r>
              <a:endParaRPr lang="en-US" altLang="en-US" sz="1600" b="1" dirty="0">
                <a:solidFill>
                  <a:schemeClr val="bg1"/>
                </a:solidFill>
                <a:latin typeface="+mn-lt"/>
              </a:endParaRPr>
            </a:p>
          </p:txBody>
        </p:sp>
      </p:grpSp>
      <p:sp>
        <p:nvSpPr>
          <p:cNvPr id="16" name="Freeform 6">
            <a:extLst>
              <a:ext uri="{FF2B5EF4-FFF2-40B4-BE49-F238E27FC236}">
                <a16:creationId xmlns:a16="http://schemas.microsoft.com/office/drawing/2014/main" xmlns="" id="{AF8A865E-878C-49E9-8342-62BA59A9D4A1}"/>
              </a:ext>
            </a:extLst>
          </p:cNvPr>
          <p:cNvSpPr>
            <a:spLocks/>
          </p:cNvSpPr>
          <p:nvPr/>
        </p:nvSpPr>
        <p:spPr bwMode="auto">
          <a:xfrm>
            <a:off x="3077704" y="3669970"/>
            <a:ext cx="6066296" cy="1062020"/>
          </a:xfrm>
          <a:custGeom>
            <a:avLst/>
            <a:gdLst>
              <a:gd name="T0" fmla="*/ 0 w 1278"/>
              <a:gd name="T1" fmla="*/ 0 h 560"/>
              <a:gd name="T2" fmla="*/ 1278 w 1278"/>
              <a:gd name="T3" fmla="*/ 504 h 560"/>
              <a:gd name="T4" fmla="*/ 1278 w 1278"/>
              <a:gd name="T5" fmla="*/ 127 h 560"/>
              <a:gd name="T6" fmla="*/ 0 w 1278"/>
              <a:gd name="T7" fmla="*/ 0 h 560"/>
            </a:gdLst>
            <a:ahLst/>
            <a:cxnLst>
              <a:cxn ang="0">
                <a:pos x="T0" y="T1"/>
              </a:cxn>
              <a:cxn ang="0">
                <a:pos x="T2" y="T3"/>
              </a:cxn>
              <a:cxn ang="0">
                <a:pos x="T4" y="T5"/>
              </a:cxn>
              <a:cxn ang="0">
                <a:pos x="T6" y="T7"/>
              </a:cxn>
            </a:cxnLst>
            <a:rect l="0" t="0" r="r" b="b"/>
            <a:pathLst>
              <a:path w="1278" h="560">
                <a:moveTo>
                  <a:pt x="0" y="0"/>
                </a:moveTo>
                <a:cubicBezTo>
                  <a:pt x="339" y="303"/>
                  <a:pt x="782" y="560"/>
                  <a:pt x="1278" y="504"/>
                </a:cubicBezTo>
                <a:cubicBezTo>
                  <a:pt x="1278" y="127"/>
                  <a:pt x="1278" y="127"/>
                  <a:pt x="1278" y="127"/>
                </a:cubicBezTo>
                <a:cubicBezTo>
                  <a:pt x="735" y="413"/>
                  <a:pt x="0" y="0"/>
                  <a:pt x="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7">
            <a:extLst>
              <a:ext uri="{FF2B5EF4-FFF2-40B4-BE49-F238E27FC236}">
                <a16:creationId xmlns:a16="http://schemas.microsoft.com/office/drawing/2014/main" xmlns="" id="{73DD3638-C44E-44B7-ACFC-3BEF3710777E}"/>
              </a:ext>
            </a:extLst>
          </p:cNvPr>
          <p:cNvSpPr>
            <a:spLocks/>
          </p:cNvSpPr>
          <p:nvPr/>
        </p:nvSpPr>
        <p:spPr bwMode="auto">
          <a:xfrm>
            <a:off x="4572000" y="3465243"/>
            <a:ext cx="4572000" cy="693695"/>
          </a:xfrm>
          <a:custGeom>
            <a:avLst/>
            <a:gdLst>
              <a:gd name="T0" fmla="*/ 0 w 963"/>
              <a:gd name="T1" fmla="*/ 206 h 366"/>
              <a:gd name="T2" fmla="*/ 963 w 963"/>
              <a:gd name="T3" fmla="*/ 199 h 366"/>
              <a:gd name="T4" fmla="*/ 963 w 963"/>
              <a:gd name="T5" fmla="*/ 0 h 366"/>
              <a:gd name="T6" fmla="*/ 0 w 963"/>
              <a:gd name="T7" fmla="*/ 206 h 366"/>
            </a:gdLst>
            <a:ahLst/>
            <a:cxnLst>
              <a:cxn ang="0">
                <a:pos x="T0" y="T1"/>
              </a:cxn>
              <a:cxn ang="0">
                <a:pos x="T2" y="T3"/>
              </a:cxn>
              <a:cxn ang="0">
                <a:pos x="T4" y="T5"/>
              </a:cxn>
              <a:cxn ang="0">
                <a:pos x="T6" y="T7"/>
              </a:cxn>
            </a:cxnLst>
            <a:rect l="0" t="0" r="r" b="b"/>
            <a:pathLst>
              <a:path w="963" h="366">
                <a:moveTo>
                  <a:pt x="0" y="206"/>
                </a:moveTo>
                <a:cubicBezTo>
                  <a:pt x="264" y="294"/>
                  <a:pt x="646" y="366"/>
                  <a:pt x="963" y="199"/>
                </a:cubicBezTo>
                <a:cubicBezTo>
                  <a:pt x="963" y="0"/>
                  <a:pt x="963" y="0"/>
                  <a:pt x="963" y="0"/>
                </a:cubicBezTo>
                <a:cubicBezTo>
                  <a:pt x="559" y="307"/>
                  <a:pt x="0" y="206"/>
                  <a:pt x="0" y="20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8">
            <a:extLst>
              <a:ext uri="{FF2B5EF4-FFF2-40B4-BE49-F238E27FC236}">
                <a16:creationId xmlns:a16="http://schemas.microsoft.com/office/drawing/2014/main" xmlns="" id="{3286036B-BBB6-4B39-A96E-DAE5B3817173}"/>
              </a:ext>
            </a:extLst>
          </p:cNvPr>
          <p:cNvSpPr>
            <a:spLocks/>
          </p:cNvSpPr>
          <p:nvPr/>
        </p:nvSpPr>
        <p:spPr bwMode="auto">
          <a:xfrm>
            <a:off x="0" y="2295376"/>
            <a:ext cx="9143999" cy="2429302"/>
          </a:xfrm>
          <a:custGeom>
            <a:avLst/>
            <a:gdLst>
              <a:gd name="T0" fmla="*/ 0 w 1926"/>
              <a:gd name="T1" fmla="*/ 0 h 1281"/>
              <a:gd name="T2" fmla="*/ 0 w 1926"/>
              <a:gd name="T3" fmla="*/ 243 h 1281"/>
              <a:gd name="T4" fmla="*/ 0 w 1926"/>
              <a:gd name="T5" fmla="*/ 243 h 1281"/>
              <a:gd name="T6" fmla="*/ 1 w 1926"/>
              <a:gd name="T7" fmla="*/ 244 h 1281"/>
              <a:gd name="T8" fmla="*/ 1 w 1926"/>
              <a:gd name="T9" fmla="*/ 244 h 1281"/>
              <a:gd name="T10" fmla="*/ 2 w 1926"/>
              <a:gd name="T11" fmla="*/ 245 h 1281"/>
              <a:gd name="T12" fmla="*/ 2 w 1926"/>
              <a:gd name="T13" fmla="*/ 245 h 1281"/>
              <a:gd name="T14" fmla="*/ 2 w 1926"/>
              <a:gd name="T15" fmla="*/ 246 h 1281"/>
              <a:gd name="T16" fmla="*/ 3 w 1926"/>
              <a:gd name="T17" fmla="*/ 246 h 1281"/>
              <a:gd name="T18" fmla="*/ 3 w 1926"/>
              <a:gd name="T19" fmla="*/ 247 h 1281"/>
              <a:gd name="T20" fmla="*/ 3 w 1926"/>
              <a:gd name="T21" fmla="*/ 247 h 1281"/>
              <a:gd name="T22" fmla="*/ 4 w 1926"/>
              <a:gd name="T23" fmla="*/ 248 h 1281"/>
              <a:gd name="T24" fmla="*/ 1761 w 1926"/>
              <a:gd name="T25" fmla="*/ 1281 h 1281"/>
              <a:gd name="T26" fmla="*/ 1761 w 1926"/>
              <a:gd name="T27" fmla="*/ 1281 h 1281"/>
              <a:gd name="T28" fmla="*/ 1761 w 1926"/>
              <a:gd name="T29" fmla="*/ 1281 h 1281"/>
              <a:gd name="T30" fmla="*/ 1926 w 1926"/>
              <a:gd name="T31" fmla="*/ 1272 h 1281"/>
              <a:gd name="T32" fmla="*/ 1926 w 1926"/>
              <a:gd name="T33" fmla="*/ 1272 h 1281"/>
              <a:gd name="T34" fmla="*/ 1788 w 1926"/>
              <a:gd name="T35" fmla="*/ 1279 h 1281"/>
              <a:gd name="T36" fmla="*/ 0 w 1926"/>
              <a:gd name="T37" fmla="*/ 0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6" h="1281">
                <a:moveTo>
                  <a:pt x="0" y="0"/>
                </a:moveTo>
                <a:cubicBezTo>
                  <a:pt x="0" y="243"/>
                  <a:pt x="0" y="243"/>
                  <a:pt x="0" y="243"/>
                </a:cubicBezTo>
                <a:cubicBezTo>
                  <a:pt x="0" y="243"/>
                  <a:pt x="0" y="243"/>
                  <a:pt x="0" y="243"/>
                </a:cubicBezTo>
                <a:cubicBezTo>
                  <a:pt x="1" y="243"/>
                  <a:pt x="1" y="243"/>
                  <a:pt x="1" y="244"/>
                </a:cubicBezTo>
                <a:cubicBezTo>
                  <a:pt x="1" y="244"/>
                  <a:pt x="1" y="244"/>
                  <a:pt x="1" y="244"/>
                </a:cubicBezTo>
                <a:cubicBezTo>
                  <a:pt x="1" y="244"/>
                  <a:pt x="2" y="245"/>
                  <a:pt x="2" y="245"/>
                </a:cubicBezTo>
                <a:cubicBezTo>
                  <a:pt x="2" y="245"/>
                  <a:pt x="2" y="245"/>
                  <a:pt x="2" y="245"/>
                </a:cubicBezTo>
                <a:cubicBezTo>
                  <a:pt x="2" y="245"/>
                  <a:pt x="2" y="246"/>
                  <a:pt x="2" y="246"/>
                </a:cubicBezTo>
                <a:cubicBezTo>
                  <a:pt x="2" y="246"/>
                  <a:pt x="3" y="246"/>
                  <a:pt x="3" y="246"/>
                </a:cubicBezTo>
                <a:cubicBezTo>
                  <a:pt x="3" y="246"/>
                  <a:pt x="3" y="247"/>
                  <a:pt x="3" y="247"/>
                </a:cubicBezTo>
                <a:cubicBezTo>
                  <a:pt x="3" y="247"/>
                  <a:pt x="3" y="247"/>
                  <a:pt x="3" y="247"/>
                </a:cubicBezTo>
                <a:cubicBezTo>
                  <a:pt x="4" y="247"/>
                  <a:pt x="4" y="247"/>
                  <a:pt x="4" y="248"/>
                </a:cubicBezTo>
                <a:cubicBezTo>
                  <a:pt x="234" y="566"/>
                  <a:pt x="923" y="1281"/>
                  <a:pt x="1761" y="1281"/>
                </a:cubicBezTo>
                <a:cubicBezTo>
                  <a:pt x="1761" y="1281"/>
                  <a:pt x="1761" y="1281"/>
                  <a:pt x="1761" y="1281"/>
                </a:cubicBezTo>
                <a:cubicBezTo>
                  <a:pt x="1761" y="1281"/>
                  <a:pt x="1761" y="1281"/>
                  <a:pt x="1761" y="1281"/>
                </a:cubicBezTo>
                <a:cubicBezTo>
                  <a:pt x="1816" y="1281"/>
                  <a:pt x="1871" y="1278"/>
                  <a:pt x="1926" y="1272"/>
                </a:cubicBezTo>
                <a:cubicBezTo>
                  <a:pt x="1926" y="1272"/>
                  <a:pt x="1926" y="1272"/>
                  <a:pt x="1926" y="1272"/>
                </a:cubicBezTo>
                <a:cubicBezTo>
                  <a:pt x="1880" y="1277"/>
                  <a:pt x="1833" y="1279"/>
                  <a:pt x="1788" y="1279"/>
                </a:cubicBezTo>
                <a:cubicBezTo>
                  <a:pt x="882" y="1279"/>
                  <a:pt x="178" y="277"/>
                  <a:pt x="0"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9">
            <a:extLst>
              <a:ext uri="{FF2B5EF4-FFF2-40B4-BE49-F238E27FC236}">
                <a16:creationId xmlns:a16="http://schemas.microsoft.com/office/drawing/2014/main" xmlns="" id="{3303500E-D6C2-4029-A9DD-BF413798EA62}"/>
              </a:ext>
            </a:extLst>
          </p:cNvPr>
          <p:cNvSpPr>
            <a:spLocks noEditPoints="1"/>
          </p:cNvSpPr>
          <p:nvPr/>
        </p:nvSpPr>
        <p:spPr bwMode="auto">
          <a:xfrm>
            <a:off x="0" y="1496576"/>
            <a:ext cx="9143999" cy="1968667"/>
          </a:xfrm>
          <a:custGeom>
            <a:avLst/>
            <a:gdLst>
              <a:gd name="T0" fmla="*/ 1761 w 1926"/>
              <a:gd name="T1" fmla="*/ 1038 h 1038"/>
              <a:gd name="T2" fmla="*/ 1761 w 1926"/>
              <a:gd name="T3" fmla="*/ 1038 h 1038"/>
              <a:gd name="T4" fmla="*/ 1761 w 1926"/>
              <a:gd name="T5" fmla="*/ 1038 h 1038"/>
              <a:gd name="T6" fmla="*/ 1761 w 1926"/>
              <a:gd name="T7" fmla="*/ 1038 h 1038"/>
              <a:gd name="T8" fmla="*/ 1926 w 1926"/>
              <a:gd name="T9" fmla="*/ 1029 h 1038"/>
              <a:gd name="T10" fmla="*/ 1761 w 1926"/>
              <a:gd name="T11" fmla="*/ 1038 h 1038"/>
              <a:gd name="T12" fmla="*/ 1926 w 1926"/>
              <a:gd name="T13" fmla="*/ 1029 h 1038"/>
              <a:gd name="T14" fmla="*/ 3 w 1926"/>
              <a:gd name="T15" fmla="*/ 4 h 1038"/>
              <a:gd name="T16" fmla="*/ 4 w 1926"/>
              <a:gd name="T17" fmla="*/ 5 h 1038"/>
              <a:gd name="T18" fmla="*/ 3 w 1926"/>
              <a:gd name="T19" fmla="*/ 4 h 1038"/>
              <a:gd name="T20" fmla="*/ 3 w 1926"/>
              <a:gd name="T21" fmla="*/ 3 h 1038"/>
              <a:gd name="T22" fmla="*/ 3 w 1926"/>
              <a:gd name="T23" fmla="*/ 4 h 1038"/>
              <a:gd name="T24" fmla="*/ 3 w 1926"/>
              <a:gd name="T25" fmla="*/ 3 h 1038"/>
              <a:gd name="T26" fmla="*/ 2 w 1926"/>
              <a:gd name="T27" fmla="*/ 2 h 1038"/>
              <a:gd name="T28" fmla="*/ 2 w 1926"/>
              <a:gd name="T29" fmla="*/ 3 h 1038"/>
              <a:gd name="T30" fmla="*/ 2 w 1926"/>
              <a:gd name="T31" fmla="*/ 2 h 1038"/>
              <a:gd name="T32" fmla="*/ 1 w 1926"/>
              <a:gd name="T33" fmla="*/ 1 h 1038"/>
              <a:gd name="T34" fmla="*/ 2 w 1926"/>
              <a:gd name="T35" fmla="*/ 2 h 1038"/>
              <a:gd name="T36" fmla="*/ 1 w 1926"/>
              <a:gd name="T37" fmla="*/ 1 h 1038"/>
              <a:gd name="T38" fmla="*/ 0 w 1926"/>
              <a:gd name="T39" fmla="*/ 0 h 1038"/>
              <a:gd name="T40" fmla="*/ 1 w 1926"/>
              <a:gd name="T41" fmla="*/ 1 h 1038"/>
              <a:gd name="T42" fmla="*/ 0 w 1926"/>
              <a:gd name="T43"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6" h="1038">
                <a:moveTo>
                  <a:pt x="1761" y="1038"/>
                </a:moveTo>
                <a:cubicBezTo>
                  <a:pt x="1761" y="1038"/>
                  <a:pt x="1761" y="1038"/>
                  <a:pt x="1761" y="1038"/>
                </a:cubicBezTo>
                <a:cubicBezTo>
                  <a:pt x="1761" y="1038"/>
                  <a:pt x="1761" y="1038"/>
                  <a:pt x="1761" y="1038"/>
                </a:cubicBezTo>
                <a:cubicBezTo>
                  <a:pt x="1761" y="1038"/>
                  <a:pt x="1761" y="1038"/>
                  <a:pt x="1761" y="1038"/>
                </a:cubicBezTo>
                <a:moveTo>
                  <a:pt x="1926" y="1029"/>
                </a:moveTo>
                <a:cubicBezTo>
                  <a:pt x="1871" y="1035"/>
                  <a:pt x="1816" y="1038"/>
                  <a:pt x="1761" y="1038"/>
                </a:cubicBezTo>
                <a:cubicBezTo>
                  <a:pt x="1816" y="1038"/>
                  <a:pt x="1871" y="1035"/>
                  <a:pt x="1926" y="1029"/>
                </a:cubicBezTo>
                <a:moveTo>
                  <a:pt x="3" y="4"/>
                </a:moveTo>
                <a:cubicBezTo>
                  <a:pt x="4" y="4"/>
                  <a:pt x="4" y="4"/>
                  <a:pt x="4" y="5"/>
                </a:cubicBezTo>
                <a:cubicBezTo>
                  <a:pt x="4" y="4"/>
                  <a:pt x="4" y="4"/>
                  <a:pt x="3" y="4"/>
                </a:cubicBezTo>
                <a:moveTo>
                  <a:pt x="3" y="3"/>
                </a:moveTo>
                <a:cubicBezTo>
                  <a:pt x="3" y="3"/>
                  <a:pt x="3" y="4"/>
                  <a:pt x="3" y="4"/>
                </a:cubicBezTo>
                <a:cubicBezTo>
                  <a:pt x="3" y="4"/>
                  <a:pt x="3" y="3"/>
                  <a:pt x="3" y="3"/>
                </a:cubicBezTo>
                <a:moveTo>
                  <a:pt x="2" y="2"/>
                </a:moveTo>
                <a:cubicBezTo>
                  <a:pt x="2" y="2"/>
                  <a:pt x="2" y="3"/>
                  <a:pt x="2" y="3"/>
                </a:cubicBezTo>
                <a:cubicBezTo>
                  <a:pt x="2" y="3"/>
                  <a:pt x="2" y="2"/>
                  <a:pt x="2" y="2"/>
                </a:cubicBezTo>
                <a:moveTo>
                  <a:pt x="1" y="1"/>
                </a:moveTo>
                <a:cubicBezTo>
                  <a:pt x="1" y="1"/>
                  <a:pt x="2" y="2"/>
                  <a:pt x="2" y="2"/>
                </a:cubicBezTo>
                <a:cubicBezTo>
                  <a:pt x="2" y="2"/>
                  <a:pt x="1" y="1"/>
                  <a:pt x="1" y="1"/>
                </a:cubicBezTo>
                <a:moveTo>
                  <a:pt x="0" y="0"/>
                </a:moveTo>
                <a:cubicBezTo>
                  <a:pt x="1" y="0"/>
                  <a:pt x="1" y="0"/>
                  <a:pt x="1" y="1"/>
                </a:cubicBezTo>
                <a:cubicBezTo>
                  <a:pt x="1" y="0"/>
                  <a:pt x="1" y="0"/>
                  <a:pt x="0" y="0"/>
                </a:cubicBezTo>
              </a:path>
            </a:pathLst>
          </a:custGeom>
          <a:solidFill>
            <a:srgbClr val="6774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矩形 19">
            <a:extLst>
              <a:ext uri="{FF2B5EF4-FFF2-40B4-BE49-F238E27FC236}">
                <a16:creationId xmlns:a16="http://schemas.microsoft.com/office/drawing/2014/main" xmlns="" id="{F6C698D0-2D62-4043-A8E4-8969921E91FF}"/>
              </a:ext>
            </a:extLst>
          </p:cNvPr>
          <p:cNvSpPr/>
          <p:nvPr/>
        </p:nvSpPr>
        <p:spPr>
          <a:xfrm>
            <a:off x="611560" y="4146832"/>
            <a:ext cx="1469572" cy="369332"/>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项目背景</a:t>
            </a:r>
          </a:p>
        </p:txBody>
      </p:sp>
      <p:sp>
        <p:nvSpPr>
          <p:cNvPr id="21" name="矩形 20">
            <a:extLst>
              <a:ext uri="{FF2B5EF4-FFF2-40B4-BE49-F238E27FC236}">
                <a16:creationId xmlns:a16="http://schemas.microsoft.com/office/drawing/2014/main" xmlns="" id="{07E678FA-F5D9-451B-8362-848F3FD50959}"/>
              </a:ext>
            </a:extLst>
          </p:cNvPr>
          <p:cNvSpPr/>
          <p:nvPr/>
        </p:nvSpPr>
        <p:spPr>
          <a:xfrm>
            <a:off x="2006674" y="4146832"/>
            <a:ext cx="1469572" cy="369332"/>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需求分析</a:t>
            </a:r>
          </a:p>
        </p:txBody>
      </p:sp>
      <p:sp>
        <p:nvSpPr>
          <p:cNvPr id="22" name="矩形 21">
            <a:extLst>
              <a:ext uri="{FF2B5EF4-FFF2-40B4-BE49-F238E27FC236}">
                <a16:creationId xmlns:a16="http://schemas.microsoft.com/office/drawing/2014/main" xmlns="" id="{89EF63D6-B19F-40BC-B866-660F58747557}"/>
              </a:ext>
            </a:extLst>
          </p:cNvPr>
          <p:cNvSpPr/>
          <p:nvPr/>
        </p:nvSpPr>
        <p:spPr>
          <a:xfrm>
            <a:off x="611560" y="4581088"/>
            <a:ext cx="1469572" cy="345864"/>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行业前景</a:t>
            </a:r>
          </a:p>
        </p:txBody>
      </p:sp>
      <p:sp>
        <p:nvSpPr>
          <p:cNvPr id="23" name="矩形 22">
            <a:extLst>
              <a:ext uri="{FF2B5EF4-FFF2-40B4-BE49-F238E27FC236}">
                <a16:creationId xmlns:a16="http://schemas.microsoft.com/office/drawing/2014/main" xmlns="" id="{EB34524F-2217-4CE9-AF23-255349F891D2}"/>
              </a:ext>
            </a:extLst>
          </p:cNvPr>
          <p:cNvSpPr/>
          <p:nvPr/>
        </p:nvSpPr>
        <p:spPr>
          <a:xfrm>
            <a:off x="2006674" y="4581088"/>
            <a:ext cx="1469572" cy="345864"/>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可行性分析</a:t>
            </a:r>
          </a:p>
        </p:txBody>
      </p:sp>
    </p:spTree>
    <p:extLst>
      <p:ext uri="{BB962C8B-B14F-4D97-AF65-F5344CB8AC3E}">
        <p14:creationId xmlns:p14="http://schemas.microsoft.com/office/powerpoint/2010/main" val="4288671088"/>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360"/>
                                          </p:val>
                                        </p:tav>
                                        <p:tav tm="100000">
                                          <p:val>
                                            <p:fltVal val="0"/>
                                          </p:val>
                                        </p:tav>
                                      </p:tavLst>
                                    </p:anim>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500"/>
                                        <p:tgtEl>
                                          <p:spTgt spid="17"/>
                                        </p:tgtEl>
                                      </p:cBhvr>
                                    </p:animEffect>
                                  </p:childTnLst>
                                </p:cTn>
                              </p:par>
                            </p:childTnLst>
                          </p:cTn>
                        </p:par>
                        <p:par>
                          <p:cTn id="27" fill="hold">
                            <p:stCondLst>
                              <p:cond delay="500"/>
                            </p:stCondLst>
                            <p:childTnLst>
                              <p:par>
                                <p:cTn id="28" presetID="52"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Scale>
                                      <p:cBhvr>
                                        <p:cTn id="3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0"/>
                                        </p:tgtEl>
                                        <p:attrNameLst>
                                          <p:attrName>ppt_x</p:attrName>
                                          <p:attrName>ppt_y</p:attrName>
                                        </p:attrNameLst>
                                      </p:cBhvr>
                                    </p:animMotion>
                                    <p:animEffect transition="in" filter="fade">
                                      <p:cBhvr>
                                        <p:cTn id="32" dur="1000"/>
                                        <p:tgtEl>
                                          <p:spTgt spid="20"/>
                                        </p:tgtEl>
                                      </p:cBhvr>
                                    </p:animEffect>
                                  </p:childTnLst>
                                </p:cTn>
                              </p:par>
                              <p:par>
                                <p:cTn id="33" presetID="52" presetClass="entr" presetSubtype="0" fill="hold" grpId="0" nodeType="withEffect">
                                  <p:stCondLst>
                                    <p:cond delay="500"/>
                                  </p:stCondLst>
                                  <p:childTnLst>
                                    <p:set>
                                      <p:cBhvr>
                                        <p:cTn id="34" dur="1" fill="hold">
                                          <p:stCondLst>
                                            <p:cond delay="0"/>
                                          </p:stCondLst>
                                        </p:cTn>
                                        <p:tgtEl>
                                          <p:spTgt spid="21"/>
                                        </p:tgtEl>
                                        <p:attrNameLst>
                                          <p:attrName>style.visibility</p:attrName>
                                        </p:attrNameLst>
                                      </p:cBhvr>
                                      <p:to>
                                        <p:strVal val="visible"/>
                                      </p:to>
                                    </p:set>
                                    <p:animScale>
                                      <p:cBhvr>
                                        <p:cTn id="3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21"/>
                                        </p:tgtEl>
                                        <p:attrNameLst>
                                          <p:attrName>ppt_x</p:attrName>
                                          <p:attrName>ppt_y</p:attrName>
                                        </p:attrNameLst>
                                      </p:cBhvr>
                                    </p:animMotion>
                                    <p:animEffect transition="in" filter="fade">
                                      <p:cBhvr>
                                        <p:cTn id="37" dur="1000"/>
                                        <p:tgtEl>
                                          <p:spTgt spid="21"/>
                                        </p:tgtEl>
                                      </p:cBhvr>
                                    </p:animEffect>
                                  </p:childTnLst>
                                </p:cTn>
                              </p:par>
                              <p:par>
                                <p:cTn id="38" presetID="52" presetClass="entr" presetSubtype="0" fill="hold" grpId="0" nodeType="withEffect">
                                  <p:stCondLst>
                                    <p:cond delay="1000"/>
                                  </p:stCondLst>
                                  <p:childTnLst>
                                    <p:set>
                                      <p:cBhvr>
                                        <p:cTn id="39" dur="1" fill="hold">
                                          <p:stCondLst>
                                            <p:cond delay="0"/>
                                          </p:stCondLst>
                                        </p:cTn>
                                        <p:tgtEl>
                                          <p:spTgt spid="22"/>
                                        </p:tgtEl>
                                        <p:attrNameLst>
                                          <p:attrName>style.visibility</p:attrName>
                                        </p:attrNameLst>
                                      </p:cBhvr>
                                      <p:to>
                                        <p:strVal val="visible"/>
                                      </p:to>
                                    </p:set>
                                    <p:animScale>
                                      <p:cBhvr>
                                        <p:cTn id="40"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2"/>
                                        </p:tgtEl>
                                        <p:attrNameLst>
                                          <p:attrName>ppt_x</p:attrName>
                                          <p:attrName>ppt_y</p:attrName>
                                        </p:attrNameLst>
                                      </p:cBhvr>
                                    </p:animMotion>
                                    <p:animEffect transition="in" filter="fade">
                                      <p:cBhvr>
                                        <p:cTn id="42" dur="1000"/>
                                        <p:tgtEl>
                                          <p:spTgt spid="22"/>
                                        </p:tgtEl>
                                      </p:cBhvr>
                                    </p:animEffect>
                                  </p:childTnLst>
                                </p:cTn>
                              </p:par>
                              <p:par>
                                <p:cTn id="43" presetID="52" presetClass="entr" presetSubtype="0" fill="hold" grpId="0" nodeType="withEffect">
                                  <p:stCondLst>
                                    <p:cond delay="1500"/>
                                  </p:stCondLst>
                                  <p:childTnLst>
                                    <p:set>
                                      <p:cBhvr>
                                        <p:cTn id="44" dur="1" fill="hold">
                                          <p:stCondLst>
                                            <p:cond delay="0"/>
                                          </p:stCondLst>
                                        </p:cTn>
                                        <p:tgtEl>
                                          <p:spTgt spid="23"/>
                                        </p:tgtEl>
                                        <p:attrNameLst>
                                          <p:attrName>style.visibility</p:attrName>
                                        </p:attrNameLst>
                                      </p:cBhvr>
                                      <p:to>
                                        <p:strVal val="visible"/>
                                      </p:to>
                                    </p:set>
                                    <p:animScale>
                                      <p:cBhvr>
                                        <p:cTn id="45"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3"/>
                                        </p:tgtEl>
                                        <p:attrNameLst>
                                          <p:attrName>ppt_x</p:attrName>
                                          <p:attrName>ppt_y</p:attrName>
                                        </p:attrNameLst>
                                      </p:cBhvr>
                                    </p:animMotion>
                                    <p:animEffect transition="in" filter="fade">
                                      <p:cBhvr>
                                        <p:cTn id="4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animBg="1"/>
      <p:bldP spid="17" grpId="0" animBg="1"/>
      <p:bldP spid="18" grpId="0" animBg="1"/>
      <p:bldP spid="20" grpId="0"/>
      <p:bldP spid="21"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a:extLst>
              <a:ext uri="{FF2B5EF4-FFF2-40B4-BE49-F238E27FC236}">
                <a16:creationId xmlns:a16="http://schemas.microsoft.com/office/drawing/2014/main" xmlns="" id="{5A49BF06-C20D-4153-9BCC-A231FCD9CD2A}"/>
              </a:ext>
            </a:extLst>
          </p:cNvPr>
          <p:cNvGrpSpPr/>
          <p:nvPr/>
        </p:nvGrpSpPr>
        <p:grpSpPr>
          <a:xfrm>
            <a:off x="902888" y="1025421"/>
            <a:ext cx="7338225" cy="3072404"/>
            <a:chOff x="902888" y="1025421"/>
            <a:chExt cx="7338225" cy="3072404"/>
          </a:xfrm>
        </p:grpSpPr>
        <p:grpSp>
          <p:nvGrpSpPr>
            <p:cNvPr id="3" name="组合 2">
              <a:extLst>
                <a:ext uri="{FF2B5EF4-FFF2-40B4-BE49-F238E27FC236}">
                  <a16:creationId xmlns:a16="http://schemas.microsoft.com/office/drawing/2014/main" xmlns="" id="{0AA06502-B4A8-4D4B-B167-A335EB8A6011}"/>
                </a:ext>
              </a:extLst>
            </p:cNvPr>
            <p:cNvGrpSpPr/>
            <p:nvPr/>
          </p:nvGrpSpPr>
          <p:grpSpPr>
            <a:xfrm>
              <a:off x="902888" y="1025421"/>
              <a:ext cx="1842997" cy="672991"/>
              <a:chOff x="1518803" y="3430058"/>
              <a:chExt cx="2457329" cy="897321"/>
            </a:xfrm>
          </p:grpSpPr>
          <p:sp>
            <p:nvSpPr>
              <p:cNvPr id="65" name="îṣļîḑé-文本框 42">
                <a:extLst>
                  <a:ext uri="{FF2B5EF4-FFF2-40B4-BE49-F238E27FC236}">
                    <a16:creationId xmlns:a16="http://schemas.microsoft.com/office/drawing/2014/main" xmlns="" id="{A5BDDA7F-ED27-4EAC-97B2-758C785B1EEC}"/>
                  </a:ext>
                </a:extLst>
              </p:cNvPr>
              <p:cNvSpPr txBox="1"/>
              <p:nvPr/>
            </p:nvSpPr>
            <p:spPr>
              <a:xfrm>
                <a:off x="1518803" y="3737823"/>
                <a:ext cx="2457329" cy="589556"/>
              </a:xfrm>
              <a:prstGeom prst="rect">
                <a:avLst/>
              </a:prstGeom>
              <a:noFill/>
            </p:spPr>
            <p:txBody>
              <a:bodyPr wrap="square" lIns="72000" tIns="0" rIns="72000" bIns="0" anchor="ctr" anchorCtr="0">
                <a:normAutofit fontScale="85000" lnSpcReduction="20000"/>
              </a:bodyPr>
              <a:lstStyle/>
              <a:p>
                <a:pPr algn="r" defTabSz="914378">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66" name="îṣļîḑé-Rectangle 65">
                <a:extLst>
                  <a:ext uri="{FF2B5EF4-FFF2-40B4-BE49-F238E27FC236}">
                    <a16:creationId xmlns:a16="http://schemas.microsoft.com/office/drawing/2014/main" xmlns="" id="{2993832A-8385-467B-83CA-181F3D693052}"/>
                  </a:ext>
                </a:extLst>
              </p:cNvPr>
              <p:cNvSpPr/>
              <p:nvPr/>
            </p:nvSpPr>
            <p:spPr>
              <a:xfrm>
                <a:off x="1518803" y="3430058"/>
                <a:ext cx="2457329" cy="246221"/>
              </a:xfrm>
              <a:prstGeom prst="rect">
                <a:avLst/>
              </a:prstGeom>
            </p:spPr>
            <p:txBody>
              <a:bodyPr wrap="none" lIns="72000" tIns="0" rIns="72000" bIns="0">
                <a:normAutofit fontScale="85000" lnSpcReduction="20000"/>
              </a:bodyPr>
              <a:lstStyle/>
              <a:p>
                <a:pPr lvl="0" algn="r" defTabSz="914378">
                  <a:defRPr/>
                </a:pPr>
                <a:r>
                  <a:rPr lang="zh-CN" altLang="en-US" b="1" dirty="0">
                    <a:solidFill>
                      <a:schemeClr val="accent1"/>
                    </a:solidFill>
                  </a:rPr>
                  <a:t>业务一</a:t>
                </a:r>
              </a:p>
            </p:txBody>
          </p:sp>
        </p:grpSp>
        <p:grpSp>
          <p:nvGrpSpPr>
            <p:cNvPr id="4" name="组合 3">
              <a:extLst>
                <a:ext uri="{FF2B5EF4-FFF2-40B4-BE49-F238E27FC236}">
                  <a16:creationId xmlns:a16="http://schemas.microsoft.com/office/drawing/2014/main" xmlns="" id="{D5B478E2-90E0-4554-9AE1-F4529750CB13}"/>
                </a:ext>
              </a:extLst>
            </p:cNvPr>
            <p:cNvGrpSpPr/>
            <p:nvPr/>
          </p:nvGrpSpPr>
          <p:grpSpPr>
            <a:xfrm>
              <a:off x="6398116" y="1026012"/>
              <a:ext cx="1842997" cy="672991"/>
              <a:chOff x="8268607" y="3017352"/>
              <a:chExt cx="2457329" cy="897321"/>
            </a:xfrm>
          </p:grpSpPr>
          <p:sp>
            <p:nvSpPr>
              <p:cNvPr id="63" name="îṣļîḑé-文本框 45">
                <a:extLst>
                  <a:ext uri="{FF2B5EF4-FFF2-40B4-BE49-F238E27FC236}">
                    <a16:creationId xmlns:a16="http://schemas.microsoft.com/office/drawing/2014/main" xmlns="" id="{D28E1E8A-E603-4346-8776-CE1051F06FE9}"/>
                  </a:ext>
                </a:extLst>
              </p:cNvPr>
              <p:cNvSpPr txBox="1"/>
              <p:nvPr/>
            </p:nvSpPr>
            <p:spPr>
              <a:xfrm>
                <a:off x="8268607" y="3325117"/>
                <a:ext cx="2457329" cy="589556"/>
              </a:xfrm>
              <a:prstGeom prst="rect">
                <a:avLst/>
              </a:prstGeom>
              <a:noFill/>
            </p:spPr>
            <p:txBody>
              <a:bodyPr wrap="square" lIns="72000" tIns="0" rIns="72000" bIns="0" anchor="ctr" anchorCtr="0">
                <a:normAutofit fontScale="85000" lnSpcReduction="20000"/>
              </a:bodyPr>
              <a:lstStyle/>
              <a:p>
                <a:pPr defTabSz="914378">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64" name="îṣļîḑé-Rectangle 63">
                <a:extLst>
                  <a:ext uri="{FF2B5EF4-FFF2-40B4-BE49-F238E27FC236}">
                    <a16:creationId xmlns:a16="http://schemas.microsoft.com/office/drawing/2014/main" xmlns="" id="{EDBBBCEC-43F0-42D4-A606-2A1A4A46B726}"/>
                  </a:ext>
                </a:extLst>
              </p:cNvPr>
              <p:cNvSpPr/>
              <p:nvPr/>
            </p:nvSpPr>
            <p:spPr>
              <a:xfrm>
                <a:off x="8268607" y="3017352"/>
                <a:ext cx="2457329" cy="246221"/>
              </a:xfrm>
              <a:prstGeom prst="rect">
                <a:avLst/>
              </a:prstGeom>
            </p:spPr>
            <p:txBody>
              <a:bodyPr wrap="none" lIns="72000" tIns="0" rIns="72000" bIns="0">
                <a:normAutofit fontScale="85000" lnSpcReduction="20000"/>
              </a:bodyPr>
              <a:lstStyle/>
              <a:p>
                <a:pPr lvl="0" defTabSz="914378">
                  <a:defRPr/>
                </a:pPr>
                <a:r>
                  <a:rPr lang="zh-CN" altLang="en-US" b="1" dirty="0">
                    <a:solidFill>
                      <a:schemeClr val="accent2"/>
                    </a:solidFill>
                  </a:rPr>
                  <a:t>业务二</a:t>
                </a:r>
              </a:p>
            </p:txBody>
          </p:sp>
        </p:grpSp>
        <p:grpSp>
          <p:nvGrpSpPr>
            <p:cNvPr id="5" name="组合 4">
              <a:extLst>
                <a:ext uri="{FF2B5EF4-FFF2-40B4-BE49-F238E27FC236}">
                  <a16:creationId xmlns:a16="http://schemas.microsoft.com/office/drawing/2014/main" xmlns="" id="{0A4AC819-7A81-455D-BCE1-17A730C567F0}"/>
                </a:ext>
              </a:extLst>
            </p:cNvPr>
            <p:cNvGrpSpPr/>
            <p:nvPr/>
          </p:nvGrpSpPr>
          <p:grpSpPr>
            <a:xfrm>
              <a:off x="902888" y="3424243"/>
              <a:ext cx="1842997" cy="672991"/>
              <a:chOff x="1518803" y="3430058"/>
              <a:chExt cx="2457329" cy="897321"/>
            </a:xfrm>
          </p:grpSpPr>
          <p:sp>
            <p:nvSpPr>
              <p:cNvPr id="61" name="îṣļîḑé-文本框 49">
                <a:extLst>
                  <a:ext uri="{FF2B5EF4-FFF2-40B4-BE49-F238E27FC236}">
                    <a16:creationId xmlns:a16="http://schemas.microsoft.com/office/drawing/2014/main" xmlns="" id="{F0F202EF-9660-45C0-AAD8-53135685B3C7}"/>
                  </a:ext>
                </a:extLst>
              </p:cNvPr>
              <p:cNvSpPr txBox="1"/>
              <p:nvPr/>
            </p:nvSpPr>
            <p:spPr>
              <a:xfrm>
                <a:off x="1518803" y="3737823"/>
                <a:ext cx="2457329" cy="589556"/>
              </a:xfrm>
              <a:prstGeom prst="rect">
                <a:avLst/>
              </a:prstGeom>
              <a:noFill/>
            </p:spPr>
            <p:txBody>
              <a:bodyPr wrap="square" lIns="72000" tIns="0" rIns="72000" bIns="0" anchor="ctr" anchorCtr="0">
                <a:normAutofit fontScale="85000" lnSpcReduction="20000"/>
              </a:bodyPr>
              <a:lstStyle/>
              <a:p>
                <a:pPr algn="r" defTabSz="914378">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62" name="îṣļîḑé-Rectangle 61">
                <a:extLst>
                  <a:ext uri="{FF2B5EF4-FFF2-40B4-BE49-F238E27FC236}">
                    <a16:creationId xmlns:a16="http://schemas.microsoft.com/office/drawing/2014/main" xmlns="" id="{F411E74C-C089-43AA-9FF5-311B2D908056}"/>
                  </a:ext>
                </a:extLst>
              </p:cNvPr>
              <p:cNvSpPr/>
              <p:nvPr/>
            </p:nvSpPr>
            <p:spPr>
              <a:xfrm>
                <a:off x="1518803" y="3430058"/>
                <a:ext cx="2457329" cy="246221"/>
              </a:xfrm>
              <a:prstGeom prst="rect">
                <a:avLst/>
              </a:prstGeom>
            </p:spPr>
            <p:txBody>
              <a:bodyPr wrap="none" lIns="72000" tIns="0" rIns="72000" bIns="0">
                <a:normAutofit fontScale="85000" lnSpcReduction="20000"/>
              </a:bodyPr>
              <a:lstStyle/>
              <a:p>
                <a:pPr lvl="0" algn="r" defTabSz="914378">
                  <a:defRPr/>
                </a:pPr>
                <a:r>
                  <a:rPr lang="zh-CN" altLang="en-US" b="1" dirty="0">
                    <a:solidFill>
                      <a:schemeClr val="accent6"/>
                    </a:solidFill>
                  </a:rPr>
                  <a:t>业务五</a:t>
                </a:r>
              </a:p>
            </p:txBody>
          </p:sp>
        </p:grpSp>
        <p:grpSp>
          <p:nvGrpSpPr>
            <p:cNvPr id="6" name="组合 5">
              <a:extLst>
                <a:ext uri="{FF2B5EF4-FFF2-40B4-BE49-F238E27FC236}">
                  <a16:creationId xmlns:a16="http://schemas.microsoft.com/office/drawing/2014/main" xmlns="" id="{3538A91B-6504-4D66-BC8C-969277E230AD}"/>
                </a:ext>
              </a:extLst>
            </p:cNvPr>
            <p:cNvGrpSpPr/>
            <p:nvPr/>
          </p:nvGrpSpPr>
          <p:grpSpPr>
            <a:xfrm>
              <a:off x="6398116" y="3424834"/>
              <a:ext cx="1842997" cy="672991"/>
              <a:chOff x="8268607" y="3017352"/>
              <a:chExt cx="2457329" cy="897321"/>
            </a:xfrm>
          </p:grpSpPr>
          <p:sp>
            <p:nvSpPr>
              <p:cNvPr id="59" name="îṣļîḑé-文本框 53">
                <a:extLst>
                  <a:ext uri="{FF2B5EF4-FFF2-40B4-BE49-F238E27FC236}">
                    <a16:creationId xmlns:a16="http://schemas.microsoft.com/office/drawing/2014/main" xmlns="" id="{DC5D0C3E-F2FB-40B9-94A7-659BF0E772C6}"/>
                  </a:ext>
                </a:extLst>
              </p:cNvPr>
              <p:cNvSpPr txBox="1"/>
              <p:nvPr/>
            </p:nvSpPr>
            <p:spPr>
              <a:xfrm>
                <a:off x="8268607" y="3325117"/>
                <a:ext cx="2457329" cy="589556"/>
              </a:xfrm>
              <a:prstGeom prst="rect">
                <a:avLst/>
              </a:prstGeom>
              <a:noFill/>
            </p:spPr>
            <p:txBody>
              <a:bodyPr wrap="square" lIns="72000" tIns="0" rIns="72000" bIns="0" anchor="ctr" anchorCtr="0">
                <a:normAutofit fontScale="85000" lnSpcReduction="20000"/>
              </a:bodyPr>
              <a:lstStyle/>
              <a:p>
                <a:pPr defTabSz="914378">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60" name="îṣļîḑé-Rectangle 59">
                <a:extLst>
                  <a:ext uri="{FF2B5EF4-FFF2-40B4-BE49-F238E27FC236}">
                    <a16:creationId xmlns:a16="http://schemas.microsoft.com/office/drawing/2014/main" xmlns="" id="{322DAB84-908E-4594-9D7D-1ADD04718BBF}"/>
                  </a:ext>
                </a:extLst>
              </p:cNvPr>
              <p:cNvSpPr/>
              <p:nvPr/>
            </p:nvSpPr>
            <p:spPr>
              <a:xfrm>
                <a:off x="8268607" y="3017352"/>
                <a:ext cx="2457329" cy="246221"/>
              </a:xfrm>
              <a:prstGeom prst="rect">
                <a:avLst/>
              </a:prstGeom>
            </p:spPr>
            <p:txBody>
              <a:bodyPr wrap="none" lIns="72000" tIns="0" rIns="72000" bIns="0">
                <a:normAutofit fontScale="85000" lnSpcReduction="20000"/>
              </a:bodyPr>
              <a:lstStyle/>
              <a:p>
                <a:pPr lvl="0" defTabSz="914378">
                  <a:defRPr/>
                </a:pPr>
                <a:r>
                  <a:rPr lang="zh-CN" altLang="en-US" b="1" dirty="0">
                    <a:solidFill>
                      <a:schemeClr val="accent5"/>
                    </a:solidFill>
                  </a:rPr>
                  <a:t>业务六</a:t>
                </a:r>
              </a:p>
            </p:txBody>
          </p:sp>
        </p:grpSp>
        <p:grpSp>
          <p:nvGrpSpPr>
            <p:cNvPr id="7" name="组合 6">
              <a:extLst>
                <a:ext uri="{FF2B5EF4-FFF2-40B4-BE49-F238E27FC236}">
                  <a16:creationId xmlns:a16="http://schemas.microsoft.com/office/drawing/2014/main" xmlns="" id="{1732A4B6-D97C-46FA-BAAF-8D552C2A5408}"/>
                </a:ext>
              </a:extLst>
            </p:cNvPr>
            <p:cNvGrpSpPr/>
            <p:nvPr/>
          </p:nvGrpSpPr>
          <p:grpSpPr>
            <a:xfrm>
              <a:off x="902888" y="2224832"/>
              <a:ext cx="1842997" cy="672991"/>
              <a:chOff x="1518803" y="3430058"/>
              <a:chExt cx="2457329" cy="897321"/>
            </a:xfrm>
          </p:grpSpPr>
          <p:sp>
            <p:nvSpPr>
              <p:cNvPr id="57" name="îṣļîḑé-文本框 61">
                <a:extLst>
                  <a:ext uri="{FF2B5EF4-FFF2-40B4-BE49-F238E27FC236}">
                    <a16:creationId xmlns:a16="http://schemas.microsoft.com/office/drawing/2014/main" xmlns="" id="{37BE1D71-AE5E-406D-9156-3073589E9BED}"/>
                  </a:ext>
                </a:extLst>
              </p:cNvPr>
              <p:cNvSpPr txBox="1"/>
              <p:nvPr/>
            </p:nvSpPr>
            <p:spPr>
              <a:xfrm>
                <a:off x="1518803" y="3737823"/>
                <a:ext cx="2457329" cy="589556"/>
              </a:xfrm>
              <a:prstGeom prst="rect">
                <a:avLst/>
              </a:prstGeom>
              <a:noFill/>
            </p:spPr>
            <p:txBody>
              <a:bodyPr wrap="square" lIns="72000" tIns="0" rIns="72000" bIns="0" anchor="ctr" anchorCtr="0">
                <a:normAutofit fontScale="85000" lnSpcReduction="20000"/>
              </a:bodyPr>
              <a:lstStyle/>
              <a:p>
                <a:pPr algn="r" defTabSz="914378">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58" name="îṣļîḑé-Rectangle 57">
                <a:extLst>
                  <a:ext uri="{FF2B5EF4-FFF2-40B4-BE49-F238E27FC236}">
                    <a16:creationId xmlns:a16="http://schemas.microsoft.com/office/drawing/2014/main" xmlns="" id="{36B1CBAD-8122-4EAC-AEE4-BBE16F251FA3}"/>
                  </a:ext>
                </a:extLst>
              </p:cNvPr>
              <p:cNvSpPr/>
              <p:nvPr/>
            </p:nvSpPr>
            <p:spPr>
              <a:xfrm>
                <a:off x="1518803" y="3430058"/>
                <a:ext cx="2457329" cy="246221"/>
              </a:xfrm>
              <a:prstGeom prst="rect">
                <a:avLst/>
              </a:prstGeom>
            </p:spPr>
            <p:txBody>
              <a:bodyPr wrap="none" lIns="72000" tIns="0" rIns="72000" bIns="0">
                <a:normAutofit fontScale="85000" lnSpcReduction="20000"/>
              </a:bodyPr>
              <a:lstStyle/>
              <a:p>
                <a:pPr lvl="0" algn="r" defTabSz="914378">
                  <a:defRPr/>
                </a:pPr>
                <a:r>
                  <a:rPr lang="zh-CN" altLang="en-US" b="1" dirty="0">
                    <a:solidFill>
                      <a:schemeClr val="accent4"/>
                    </a:solidFill>
                  </a:rPr>
                  <a:t>业务三</a:t>
                </a:r>
              </a:p>
            </p:txBody>
          </p:sp>
        </p:grpSp>
        <p:grpSp>
          <p:nvGrpSpPr>
            <p:cNvPr id="8" name="组合 7">
              <a:extLst>
                <a:ext uri="{FF2B5EF4-FFF2-40B4-BE49-F238E27FC236}">
                  <a16:creationId xmlns:a16="http://schemas.microsoft.com/office/drawing/2014/main" xmlns="" id="{A27F6713-764B-4CA4-8A8C-0531B70C386A}"/>
                </a:ext>
              </a:extLst>
            </p:cNvPr>
            <p:cNvGrpSpPr/>
            <p:nvPr/>
          </p:nvGrpSpPr>
          <p:grpSpPr>
            <a:xfrm>
              <a:off x="6398116" y="2225423"/>
              <a:ext cx="1842997" cy="672991"/>
              <a:chOff x="8268607" y="3017352"/>
              <a:chExt cx="2457329" cy="897321"/>
            </a:xfrm>
          </p:grpSpPr>
          <p:sp>
            <p:nvSpPr>
              <p:cNvPr id="55" name="îṣļîḑé-文本框 64">
                <a:extLst>
                  <a:ext uri="{FF2B5EF4-FFF2-40B4-BE49-F238E27FC236}">
                    <a16:creationId xmlns:a16="http://schemas.microsoft.com/office/drawing/2014/main" xmlns="" id="{1FD4BE9B-9652-49AD-8C6B-D2C12690C57E}"/>
                  </a:ext>
                </a:extLst>
              </p:cNvPr>
              <p:cNvSpPr txBox="1"/>
              <p:nvPr/>
            </p:nvSpPr>
            <p:spPr>
              <a:xfrm>
                <a:off x="8268607" y="3325117"/>
                <a:ext cx="2457329" cy="589556"/>
              </a:xfrm>
              <a:prstGeom prst="rect">
                <a:avLst/>
              </a:prstGeom>
              <a:noFill/>
            </p:spPr>
            <p:txBody>
              <a:bodyPr wrap="square" lIns="72000" tIns="0" rIns="72000" bIns="0" anchor="ctr" anchorCtr="0">
                <a:normAutofit fontScale="85000" lnSpcReduction="20000"/>
              </a:bodyPr>
              <a:lstStyle/>
              <a:p>
                <a:pPr defTabSz="914378">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56" name="îṣļîḑé-Rectangle 55">
                <a:extLst>
                  <a:ext uri="{FF2B5EF4-FFF2-40B4-BE49-F238E27FC236}">
                    <a16:creationId xmlns:a16="http://schemas.microsoft.com/office/drawing/2014/main" xmlns="" id="{6DED6870-CF6F-466F-A513-88FB79BDA066}"/>
                  </a:ext>
                </a:extLst>
              </p:cNvPr>
              <p:cNvSpPr/>
              <p:nvPr/>
            </p:nvSpPr>
            <p:spPr>
              <a:xfrm>
                <a:off x="8268607" y="3017352"/>
                <a:ext cx="2457329" cy="246221"/>
              </a:xfrm>
              <a:prstGeom prst="rect">
                <a:avLst/>
              </a:prstGeom>
            </p:spPr>
            <p:txBody>
              <a:bodyPr wrap="none" lIns="72000" tIns="0" rIns="72000" bIns="0">
                <a:normAutofit fontScale="85000" lnSpcReduction="20000"/>
              </a:bodyPr>
              <a:lstStyle/>
              <a:p>
                <a:pPr lvl="0" defTabSz="914378">
                  <a:defRPr/>
                </a:pPr>
                <a:r>
                  <a:rPr lang="zh-CN" altLang="en-US" b="1" dirty="0">
                    <a:solidFill>
                      <a:schemeClr val="accent3"/>
                    </a:solidFill>
                  </a:rPr>
                  <a:t>业务四</a:t>
                </a:r>
              </a:p>
            </p:txBody>
          </p:sp>
        </p:grpSp>
      </p:grpSp>
      <p:grpSp>
        <p:nvGrpSpPr>
          <p:cNvPr id="9" name="组合 8">
            <a:extLst>
              <a:ext uri="{FF2B5EF4-FFF2-40B4-BE49-F238E27FC236}">
                <a16:creationId xmlns:a16="http://schemas.microsoft.com/office/drawing/2014/main" xmlns="" id="{30819D20-63CD-43B8-9B0A-671145FE3FE4}"/>
              </a:ext>
            </a:extLst>
          </p:cNvPr>
          <p:cNvGrpSpPr/>
          <p:nvPr/>
        </p:nvGrpSpPr>
        <p:grpSpPr>
          <a:xfrm>
            <a:off x="3546209" y="1025421"/>
            <a:ext cx="1682716" cy="4885814"/>
            <a:chOff x="4728280" y="222304"/>
            <a:chExt cx="2722740" cy="7905564"/>
          </a:xfrm>
        </p:grpSpPr>
        <p:sp>
          <p:nvSpPr>
            <p:cNvPr id="10" name="îṣļîḑé-Freeform 9">
              <a:extLst>
                <a:ext uri="{FF2B5EF4-FFF2-40B4-BE49-F238E27FC236}">
                  <a16:creationId xmlns:a16="http://schemas.microsoft.com/office/drawing/2014/main" xmlns="" id="{60EECC01-EA88-43DE-BB50-B402143DDAE3}"/>
                </a:ext>
              </a:extLst>
            </p:cNvPr>
            <p:cNvSpPr/>
            <p:nvPr/>
          </p:nvSpPr>
          <p:spPr>
            <a:xfrm rot="19149304">
              <a:off x="5817494" y="2631554"/>
              <a:ext cx="1301665" cy="381900"/>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 fmla="*/ 0 w 1933483"/>
                <a:gd name="connsiteY0" fmla="*/ 537951 h 537951"/>
                <a:gd name="connsiteX1" fmla="*/ 914400 w 1933483"/>
                <a:gd name="connsiteY1" fmla="*/ 1620 h 537951"/>
                <a:gd name="connsiteX2" fmla="*/ 1871296 w 1933483"/>
                <a:gd name="connsiteY2" fmla="*/ 296895 h 537951"/>
                <a:gd name="connsiteX0" fmla="*/ 0 w 1871296"/>
                <a:gd name="connsiteY0" fmla="*/ 543669 h 543669"/>
                <a:gd name="connsiteX1" fmla="*/ 914400 w 1871296"/>
                <a:gd name="connsiteY1" fmla="*/ 7338 h 543669"/>
                <a:gd name="connsiteX2" fmla="*/ 1871296 w 1871296"/>
                <a:gd name="connsiteY2" fmla="*/ 302613 h 543669"/>
              </a:gdLst>
              <a:ahLst/>
              <a:cxnLst>
                <a:cxn ang="0">
                  <a:pos x="connsiteX0" y="connsiteY0"/>
                </a:cxn>
                <a:cxn ang="0">
                  <a:pos x="connsiteX1" y="connsiteY1"/>
                </a:cxn>
                <a:cxn ang="0">
                  <a:pos x="connsiteX2" y="connsiteY2"/>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ïṧḷïḓê-Freeform 10">
              <a:extLst>
                <a:ext uri="{FF2B5EF4-FFF2-40B4-BE49-F238E27FC236}">
                  <a16:creationId xmlns:a16="http://schemas.microsoft.com/office/drawing/2014/main" xmlns="" id="{C1233A18-51B7-42A4-B95D-865F94A8C8C4}"/>
                </a:ext>
              </a:extLst>
            </p:cNvPr>
            <p:cNvSpPr/>
            <p:nvPr/>
          </p:nvSpPr>
          <p:spPr>
            <a:xfrm rot="4824704" flipH="1">
              <a:off x="5234236" y="2273738"/>
              <a:ext cx="1942266" cy="381900"/>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 fmla="*/ 0 w 1933483"/>
                <a:gd name="connsiteY0" fmla="*/ 537951 h 537951"/>
                <a:gd name="connsiteX1" fmla="*/ 914400 w 1933483"/>
                <a:gd name="connsiteY1" fmla="*/ 1620 h 537951"/>
                <a:gd name="connsiteX2" fmla="*/ 1871296 w 1933483"/>
                <a:gd name="connsiteY2" fmla="*/ 296895 h 537951"/>
                <a:gd name="connsiteX0" fmla="*/ 0 w 1871296"/>
                <a:gd name="connsiteY0" fmla="*/ 543669 h 543669"/>
                <a:gd name="connsiteX1" fmla="*/ 914400 w 1871296"/>
                <a:gd name="connsiteY1" fmla="*/ 7338 h 543669"/>
                <a:gd name="connsiteX2" fmla="*/ 1871296 w 1871296"/>
                <a:gd name="connsiteY2" fmla="*/ 302613 h 543669"/>
              </a:gdLst>
              <a:ahLst/>
              <a:cxnLst>
                <a:cxn ang="0">
                  <a:pos x="connsiteX0" y="connsiteY0"/>
                </a:cxn>
                <a:cxn ang="0">
                  <a:pos x="connsiteX1" y="connsiteY1"/>
                </a:cxn>
                <a:cxn ang="0">
                  <a:pos x="connsiteX2" y="connsiteY2"/>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ṧḷïḓê-Freeform 11">
              <a:extLst>
                <a:ext uri="{FF2B5EF4-FFF2-40B4-BE49-F238E27FC236}">
                  <a16:creationId xmlns:a16="http://schemas.microsoft.com/office/drawing/2014/main" xmlns="" id="{D4068DCE-00A6-411B-96ED-BD8CFB1E143A}"/>
                </a:ext>
              </a:extLst>
            </p:cNvPr>
            <p:cNvSpPr/>
            <p:nvPr/>
          </p:nvSpPr>
          <p:spPr>
            <a:xfrm rot="4076383" flipH="1">
              <a:off x="4815862" y="2706733"/>
              <a:ext cx="1871962" cy="381900"/>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 fmla="*/ 0 w 1933483"/>
                <a:gd name="connsiteY0" fmla="*/ 537951 h 537951"/>
                <a:gd name="connsiteX1" fmla="*/ 914400 w 1933483"/>
                <a:gd name="connsiteY1" fmla="*/ 1620 h 537951"/>
                <a:gd name="connsiteX2" fmla="*/ 1871296 w 1933483"/>
                <a:gd name="connsiteY2" fmla="*/ 296895 h 537951"/>
                <a:gd name="connsiteX0" fmla="*/ 0 w 1871296"/>
                <a:gd name="connsiteY0" fmla="*/ 543669 h 543669"/>
                <a:gd name="connsiteX1" fmla="*/ 914400 w 1871296"/>
                <a:gd name="connsiteY1" fmla="*/ 7338 h 543669"/>
                <a:gd name="connsiteX2" fmla="*/ 1871296 w 1871296"/>
                <a:gd name="connsiteY2" fmla="*/ 302613 h 543669"/>
              </a:gdLst>
              <a:ahLst/>
              <a:cxnLst>
                <a:cxn ang="0">
                  <a:pos x="connsiteX0" y="connsiteY0"/>
                </a:cxn>
                <a:cxn ang="0">
                  <a:pos x="connsiteX1" y="connsiteY1"/>
                </a:cxn>
                <a:cxn ang="0">
                  <a:pos x="connsiteX2" y="connsiteY2"/>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ïṧḷïḓê-Freeform 12">
              <a:extLst>
                <a:ext uri="{FF2B5EF4-FFF2-40B4-BE49-F238E27FC236}">
                  <a16:creationId xmlns:a16="http://schemas.microsoft.com/office/drawing/2014/main" xmlns="" id="{CE1D929D-0572-4D5A-A90D-A62E9710E797}"/>
                </a:ext>
              </a:extLst>
            </p:cNvPr>
            <p:cNvSpPr/>
            <p:nvPr/>
          </p:nvSpPr>
          <p:spPr>
            <a:xfrm rot="15698873">
              <a:off x="4262701" y="1763014"/>
              <a:ext cx="2442185" cy="543669"/>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 fmla="*/ 0 w 1933483"/>
                <a:gd name="connsiteY0" fmla="*/ 537951 h 537951"/>
                <a:gd name="connsiteX1" fmla="*/ 914400 w 1933483"/>
                <a:gd name="connsiteY1" fmla="*/ 1620 h 537951"/>
                <a:gd name="connsiteX2" fmla="*/ 1871296 w 1933483"/>
                <a:gd name="connsiteY2" fmla="*/ 296895 h 537951"/>
                <a:gd name="connsiteX0" fmla="*/ 0 w 1871296"/>
                <a:gd name="connsiteY0" fmla="*/ 543669 h 543669"/>
                <a:gd name="connsiteX1" fmla="*/ 914400 w 1871296"/>
                <a:gd name="connsiteY1" fmla="*/ 7338 h 543669"/>
                <a:gd name="connsiteX2" fmla="*/ 1871296 w 1871296"/>
                <a:gd name="connsiteY2" fmla="*/ 302613 h 543669"/>
              </a:gdLst>
              <a:ahLst/>
              <a:cxnLst>
                <a:cxn ang="0">
                  <a:pos x="connsiteX0" y="connsiteY0"/>
                </a:cxn>
                <a:cxn ang="0">
                  <a:pos x="connsiteX1" y="connsiteY1"/>
                </a:cxn>
                <a:cxn ang="0">
                  <a:pos x="connsiteX2" y="connsiteY2"/>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ïṧḷïḓê-Freeform 13">
              <a:extLst>
                <a:ext uri="{FF2B5EF4-FFF2-40B4-BE49-F238E27FC236}">
                  <a16:creationId xmlns:a16="http://schemas.microsoft.com/office/drawing/2014/main" xmlns="" id="{129231E9-D560-4BF5-AFD0-C289874E8DDC}"/>
                </a:ext>
              </a:extLst>
            </p:cNvPr>
            <p:cNvSpPr/>
            <p:nvPr/>
          </p:nvSpPr>
          <p:spPr>
            <a:xfrm rot="16919904">
              <a:off x="4914462" y="1696910"/>
              <a:ext cx="2585882" cy="381900"/>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 fmla="*/ 0 w 1933483"/>
                <a:gd name="connsiteY0" fmla="*/ 537951 h 537951"/>
                <a:gd name="connsiteX1" fmla="*/ 914400 w 1933483"/>
                <a:gd name="connsiteY1" fmla="*/ 1620 h 537951"/>
                <a:gd name="connsiteX2" fmla="*/ 1871296 w 1933483"/>
                <a:gd name="connsiteY2" fmla="*/ 296895 h 537951"/>
                <a:gd name="connsiteX0" fmla="*/ 0 w 1871296"/>
                <a:gd name="connsiteY0" fmla="*/ 543669 h 543669"/>
                <a:gd name="connsiteX1" fmla="*/ 914400 w 1871296"/>
                <a:gd name="connsiteY1" fmla="*/ 7338 h 543669"/>
                <a:gd name="connsiteX2" fmla="*/ 1871296 w 1871296"/>
                <a:gd name="connsiteY2" fmla="*/ 302613 h 543669"/>
              </a:gdLst>
              <a:ahLst/>
              <a:cxnLst>
                <a:cxn ang="0">
                  <a:pos x="connsiteX0" y="connsiteY0"/>
                </a:cxn>
                <a:cxn ang="0">
                  <a:pos x="connsiteX1" y="connsiteY1"/>
                </a:cxn>
                <a:cxn ang="0">
                  <a:pos x="connsiteX2" y="connsiteY2"/>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ïṧḷïḓê-Oval Callout 14">
              <a:extLst>
                <a:ext uri="{FF2B5EF4-FFF2-40B4-BE49-F238E27FC236}">
                  <a16:creationId xmlns:a16="http://schemas.microsoft.com/office/drawing/2014/main" xmlns="" id="{D578CE5B-C90F-48F5-989D-E848E24EF82E}"/>
                </a:ext>
              </a:extLst>
            </p:cNvPr>
            <p:cNvSpPr/>
            <p:nvPr/>
          </p:nvSpPr>
          <p:spPr>
            <a:xfrm>
              <a:off x="4787715" y="516223"/>
              <a:ext cx="1043468" cy="699123"/>
            </a:xfrm>
            <a:prstGeom prst="wedgeEllipseCallout">
              <a:avLst>
                <a:gd name="adj1" fmla="val 23825"/>
                <a:gd name="adj2" fmla="val 6250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ïṧḷïḓê-Oval Callout 15">
              <a:extLst>
                <a:ext uri="{FF2B5EF4-FFF2-40B4-BE49-F238E27FC236}">
                  <a16:creationId xmlns:a16="http://schemas.microsoft.com/office/drawing/2014/main" xmlns="" id="{B963EE23-A159-45B0-9394-EE8510CA62DD}"/>
                </a:ext>
              </a:extLst>
            </p:cNvPr>
            <p:cNvSpPr/>
            <p:nvPr/>
          </p:nvSpPr>
          <p:spPr>
            <a:xfrm>
              <a:off x="6023821" y="222304"/>
              <a:ext cx="1043468" cy="699123"/>
            </a:xfrm>
            <a:prstGeom prst="wedgeEllipseCallout">
              <a:avLst>
                <a:gd name="adj1" fmla="val 23825"/>
                <a:gd name="adj2" fmla="val 6250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ïṧḷïḓê-Oval Callout 16">
              <a:extLst>
                <a:ext uri="{FF2B5EF4-FFF2-40B4-BE49-F238E27FC236}">
                  <a16:creationId xmlns:a16="http://schemas.microsoft.com/office/drawing/2014/main" xmlns="" id="{7991A374-E307-45FE-8A6F-076B6951B29F}"/>
                </a:ext>
              </a:extLst>
            </p:cNvPr>
            <p:cNvSpPr/>
            <p:nvPr/>
          </p:nvSpPr>
          <p:spPr>
            <a:xfrm flipH="1">
              <a:off x="6297831" y="2152561"/>
              <a:ext cx="800154" cy="536103"/>
            </a:xfrm>
            <a:prstGeom prst="wedgeEllipseCallout">
              <a:avLst>
                <a:gd name="adj1" fmla="val 23825"/>
                <a:gd name="adj2" fmla="val 62500"/>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ïṧḷïḓê-Oval Callout 17">
              <a:extLst>
                <a:ext uri="{FF2B5EF4-FFF2-40B4-BE49-F238E27FC236}">
                  <a16:creationId xmlns:a16="http://schemas.microsoft.com/office/drawing/2014/main" xmlns="" id="{D7F99F4C-5A22-4372-84BF-684D2426B750}"/>
                </a:ext>
              </a:extLst>
            </p:cNvPr>
            <p:cNvSpPr/>
            <p:nvPr/>
          </p:nvSpPr>
          <p:spPr>
            <a:xfrm>
              <a:off x="5041958" y="1844914"/>
              <a:ext cx="800154" cy="536103"/>
            </a:xfrm>
            <a:prstGeom prst="wedgeEllipseCallout">
              <a:avLst>
                <a:gd name="adj1" fmla="val 23825"/>
                <a:gd name="adj2" fmla="val 62500"/>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ïṧḷïḓê-Oval Callout 18">
              <a:extLst>
                <a:ext uri="{FF2B5EF4-FFF2-40B4-BE49-F238E27FC236}">
                  <a16:creationId xmlns:a16="http://schemas.microsoft.com/office/drawing/2014/main" xmlns="" id="{C1A37F25-3DF9-4979-BE75-13B6C5940118}"/>
                </a:ext>
              </a:extLst>
            </p:cNvPr>
            <p:cNvSpPr/>
            <p:nvPr/>
          </p:nvSpPr>
          <p:spPr>
            <a:xfrm rot="20816932">
              <a:off x="5503998" y="1191985"/>
              <a:ext cx="800154" cy="536103"/>
            </a:xfrm>
            <a:prstGeom prst="wedgeEllipseCallout">
              <a:avLst>
                <a:gd name="adj1" fmla="val 23825"/>
                <a:gd name="adj2" fmla="val 62500"/>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ïṧḷïḓê-Freeform 19">
              <a:extLst>
                <a:ext uri="{FF2B5EF4-FFF2-40B4-BE49-F238E27FC236}">
                  <a16:creationId xmlns:a16="http://schemas.microsoft.com/office/drawing/2014/main" xmlns="" id="{A99A76C9-BBCC-4C7C-9115-907EE3176E08}"/>
                </a:ext>
              </a:extLst>
            </p:cNvPr>
            <p:cNvSpPr/>
            <p:nvPr/>
          </p:nvSpPr>
          <p:spPr>
            <a:xfrm rot="18307572">
              <a:off x="5579571" y="2017153"/>
              <a:ext cx="1774892" cy="516648"/>
            </a:xfrm>
            <a:custGeom>
              <a:avLst/>
              <a:gdLst>
                <a:gd name="connsiteX0" fmla="*/ 0 w 1951718"/>
                <a:gd name="connsiteY0" fmla="*/ 537327 h 537327"/>
                <a:gd name="connsiteX1" fmla="*/ 914400 w 1951718"/>
                <a:gd name="connsiteY1" fmla="*/ 996 h 537327"/>
                <a:gd name="connsiteX2" fmla="*/ 1890346 w 1951718"/>
                <a:gd name="connsiteY2" fmla="*/ 343896 h 537327"/>
                <a:gd name="connsiteX0" fmla="*/ 0 w 1933483"/>
                <a:gd name="connsiteY0" fmla="*/ 537951 h 537951"/>
                <a:gd name="connsiteX1" fmla="*/ 914400 w 1933483"/>
                <a:gd name="connsiteY1" fmla="*/ 1620 h 537951"/>
                <a:gd name="connsiteX2" fmla="*/ 1871296 w 1933483"/>
                <a:gd name="connsiteY2" fmla="*/ 296895 h 537951"/>
                <a:gd name="connsiteX0" fmla="*/ 0 w 1871296"/>
                <a:gd name="connsiteY0" fmla="*/ 543669 h 543669"/>
                <a:gd name="connsiteX1" fmla="*/ 914400 w 1871296"/>
                <a:gd name="connsiteY1" fmla="*/ 7338 h 543669"/>
                <a:gd name="connsiteX2" fmla="*/ 1871296 w 1871296"/>
                <a:gd name="connsiteY2" fmla="*/ 302613 h 543669"/>
              </a:gdLst>
              <a:ahLst/>
              <a:cxnLst>
                <a:cxn ang="0">
                  <a:pos x="connsiteX0" y="connsiteY0"/>
                </a:cxn>
                <a:cxn ang="0">
                  <a:pos x="connsiteX1" y="connsiteY1"/>
                </a:cxn>
                <a:cxn ang="0">
                  <a:pos x="connsiteX2" y="connsiteY2"/>
                </a:cxn>
              </a:cxnLst>
              <a:rect l="l" t="t" r="r" b="b"/>
              <a:pathLst>
                <a:path w="1871296" h="543669">
                  <a:moveTo>
                    <a:pt x="0" y="543669"/>
                  </a:moveTo>
                  <a:cubicBezTo>
                    <a:pt x="299671" y="291623"/>
                    <a:pt x="602517" y="47514"/>
                    <a:pt x="914400" y="7338"/>
                  </a:cubicBezTo>
                  <a:cubicBezTo>
                    <a:pt x="1226283" y="-32838"/>
                    <a:pt x="1575288" y="95627"/>
                    <a:pt x="1871296" y="302613"/>
                  </a:cubicBezTo>
                </a:path>
              </a:pathLst>
            </a:custGeom>
            <a:noFill/>
            <a:ln w="1270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ïṧḷïḓê-Oval Callout 20">
              <a:extLst>
                <a:ext uri="{FF2B5EF4-FFF2-40B4-BE49-F238E27FC236}">
                  <a16:creationId xmlns:a16="http://schemas.microsoft.com/office/drawing/2014/main" xmlns="" id="{855954E9-1A2E-404F-8BDA-60D315004B31}"/>
                </a:ext>
              </a:extLst>
            </p:cNvPr>
            <p:cNvSpPr/>
            <p:nvPr/>
          </p:nvSpPr>
          <p:spPr>
            <a:xfrm flipH="1">
              <a:off x="6624995" y="1249528"/>
              <a:ext cx="800154" cy="536103"/>
            </a:xfrm>
            <a:prstGeom prst="wedgeEllipseCallout">
              <a:avLst>
                <a:gd name="adj1" fmla="val 23825"/>
                <a:gd name="adj2" fmla="val 62500"/>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2" name="组合 21">
              <a:extLst>
                <a:ext uri="{FF2B5EF4-FFF2-40B4-BE49-F238E27FC236}">
                  <a16:creationId xmlns:a16="http://schemas.microsoft.com/office/drawing/2014/main" xmlns="" id="{08FB0CE7-DD3D-4D6F-84CF-5EC6B2C6C02C}"/>
                </a:ext>
              </a:extLst>
            </p:cNvPr>
            <p:cNvGrpSpPr/>
            <p:nvPr/>
          </p:nvGrpSpPr>
          <p:grpSpPr>
            <a:xfrm>
              <a:off x="4728280" y="3086099"/>
              <a:ext cx="2722740" cy="5041769"/>
              <a:chOff x="4728280" y="3086099"/>
              <a:chExt cx="2722740" cy="5041769"/>
            </a:xfrm>
          </p:grpSpPr>
          <p:sp>
            <p:nvSpPr>
              <p:cNvPr id="29" name="ïṧḷïḓê-Freeform 28">
                <a:extLst>
                  <a:ext uri="{FF2B5EF4-FFF2-40B4-BE49-F238E27FC236}">
                    <a16:creationId xmlns:a16="http://schemas.microsoft.com/office/drawing/2014/main" xmlns="" id="{ED3CF907-A9CC-4074-8C95-7015F822B3CE}"/>
                  </a:ext>
                </a:extLst>
              </p:cNvPr>
              <p:cNvSpPr>
                <a:spLocks/>
              </p:cNvSpPr>
              <p:nvPr/>
            </p:nvSpPr>
            <p:spPr bwMode="auto">
              <a:xfrm>
                <a:off x="4728280" y="4304167"/>
                <a:ext cx="2279567" cy="2019501"/>
              </a:xfrm>
              <a:custGeom>
                <a:avLst/>
                <a:gdLst>
                  <a:gd name="T0" fmla="*/ 416 w 502"/>
                  <a:gd name="T1" fmla="*/ 164 h 447"/>
                  <a:gd name="T2" fmla="*/ 193 w 502"/>
                  <a:gd name="T3" fmla="*/ 79 h 447"/>
                  <a:gd name="T4" fmla="*/ 85 w 502"/>
                  <a:gd name="T5" fmla="*/ 43 h 447"/>
                  <a:gd name="T6" fmla="*/ 106 w 502"/>
                  <a:gd name="T7" fmla="*/ 99 h 447"/>
                  <a:gd name="T8" fmla="*/ 165 w 502"/>
                  <a:gd name="T9" fmla="*/ 132 h 447"/>
                  <a:gd name="T10" fmla="*/ 259 w 502"/>
                  <a:gd name="T11" fmla="*/ 195 h 447"/>
                  <a:gd name="T12" fmla="*/ 169 w 502"/>
                  <a:gd name="T13" fmla="*/ 227 h 447"/>
                  <a:gd name="T14" fmla="*/ 125 w 502"/>
                  <a:gd name="T15" fmla="*/ 220 h 447"/>
                  <a:gd name="T16" fmla="*/ 70 w 502"/>
                  <a:gd name="T17" fmla="*/ 238 h 447"/>
                  <a:gd name="T18" fmla="*/ 110 w 502"/>
                  <a:gd name="T19" fmla="*/ 301 h 447"/>
                  <a:gd name="T20" fmla="*/ 295 w 502"/>
                  <a:gd name="T21" fmla="*/ 269 h 447"/>
                  <a:gd name="T22" fmla="*/ 165 w 502"/>
                  <a:gd name="T23" fmla="*/ 355 h 447"/>
                  <a:gd name="T24" fmla="*/ 112 w 502"/>
                  <a:gd name="T25" fmla="*/ 370 h 447"/>
                  <a:gd name="T26" fmla="*/ 123 w 502"/>
                  <a:gd name="T27" fmla="*/ 427 h 447"/>
                  <a:gd name="T28" fmla="*/ 198 w 502"/>
                  <a:gd name="T29" fmla="*/ 418 h 447"/>
                  <a:gd name="T30" fmla="*/ 268 w 502"/>
                  <a:gd name="T31" fmla="*/ 418 h 447"/>
                  <a:gd name="T32" fmla="*/ 417 w 502"/>
                  <a:gd name="T33" fmla="*/ 447 h 447"/>
                  <a:gd name="T34" fmla="*/ 502 w 502"/>
                  <a:gd name="T35" fmla="*/ 185 h 447"/>
                  <a:gd name="T36" fmla="*/ 416 w 502"/>
                  <a:gd name="T37" fmla="*/ 16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2" h="447">
                    <a:moveTo>
                      <a:pt x="416" y="164"/>
                    </a:moveTo>
                    <a:cubicBezTo>
                      <a:pt x="193" y="79"/>
                      <a:pt x="193" y="79"/>
                      <a:pt x="193" y="79"/>
                    </a:cubicBezTo>
                    <a:cubicBezTo>
                      <a:pt x="193" y="79"/>
                      <a:pt x="115" y="0"/>
                      <a:pt x="85" y="43"/>
                    </a:cubicBezTo>
                    <a:cubicBezTo>
                      <a:pt x="70" y="65"/>
                      <a:pt x="88" y="78"/>
                      <a:pt x="106" y="99"/>
                    </a:cubicBezTo>
                    <a:cubicBezTo>
                      <a:pt x="130" y="128"/>
                      <a:pt x="153" y="124"/>
                      <a:pt x="165" y="132"/>
                    </a:cubicBezTo>
                    <a:cubicBezTo>
                      <a:pt x="219" y="169"/>
                      <a:pt x="259" y="195"/>
                      <a:pt x="259" y="195"/>
                    </a:cubicBezTo>
                    <a:cubicBezTo>
                      <a:pt x="169" y="227"/>
                      <a:pt x="169" y="227"/>
                      <a:pt x="169" y="227"/>
                    </a:cubicBezTo>
                    <a:cubicBezTo>
                      <a:pt x="169" y="227"/>
                      <a:pt x="139" y="216"/>
                      <a:pt x="125" y="220"/>
                    </a:cubicBezTo>
                    <a:cubicBezTo>
                      <a:pt x="112" y="225"/>
                      <a:pt x="91" y="237"/>
                      <a:pt x="70" y="238"/>
                    </a:cubicBezTo>
                    <a:cubicBezTo>
                      <a:pt x="24" y="238"/>
                      <a:pt x="0" y="315"/>
                      <a:pt x="110" y="301"/>
                    </a:cubicBezTo>
                    <a:cubicBezTo>
                      <a:pt x="220" y="286"/>
                      <a:pt x="295" y="269"/>
                      <a:pt x="295" y="269"/>
                    </a:cubicBezTo>
                    <a:cubicBezTo>
                      <a:pt x="165" y="355"/>
                      <a:pt x="165" y="355"/>
                      <a:pt x="165" y="355"/>
                    </a:cubicBezTo>
                    <a:cubicBezTo>
                      <a:pt x="165" y="355"/>
                      <a:pt x="127" y="371"/>
                      <a:pt x="112" y="370"/>
                    </a:cubicBezTo>
                    <a:cubicBezTo>
                      <a:pt x="68" y="365"/>
                      <a:pt x="46" y="418"/>
                      <a:pt x="123" y="427"/>
                    </a:cubicBezTo>
                    <a:cubicBezTo>
                      <a:pt x="200" y="436"/>
                      <a:pt x="198" y="418"/>
                      <a:pt x="198" y="418"/>
                    </a:cubicBezTo>
                    <a:cubicBezTo>
                      <a:pt x="268" y="418"/>
                      <a:pt x="268" y="418"/>
                      <a:pt x="268" y="418"/>
                    </a:cubicBezTo>
                    <a:cubicBezTo>
                      <a:pt x="417" y="447"/>
                      <a:pt x="417" y="447"/>
                      <a:pt x="417" y="447"/>
                    </a:cubicBezTo>
                    <a:cubicBezTo>
                      <a:pt x="502" y="185"/>
                      <a:pt x="502" y="185"/>
                      <a:pt x="502" y="185"/>
                    </a:cubicBezTo>
                    <a:cubicBezTo>
                      <a:pt x="416" y="164"/>
                      <a:pt x="416" y="164"/>
                      <a:pt x="416" y="164"/>
                    </a:cubicBezTo>
                  </a:path>
                </a:pathLst>
              </a:custGeom>
              <a:solidFill>
                <a:srgbClr val="FCDEBC"/>
              </a:solidFill>
              <a:ln>
                <a:noFill/>
              </a:ln>
            </p:spPr>
            <p:txBody>
              <a:bodyPr anchor="ctr"/>
              <a:lstStyle/>
              <a:p>
                <a:pPr algn="ctr"/>
                <a:endParaRPr/>
              </a:p>
            </p:txBody>
          </p:sp>
          <p:sp>
            <p:nvSpPr>
              <p:cNvPr id="30" name="ïṧḷïḓê-Freeform 29">
                <a:extLst>
                  <a:ext uri="{FF2B5EF4-FFF2-40B4-BE49-F238E27FC236}">
                    <a16:creationId xmlns:a16="http://schemas.microsoft.com/office/drawing/2014/main" xmlns="" id="{2DF3097D-FCAA-466A-AE80-94204DD7B5B9}"/>
                  </a:ext>
                </a:extLst>
              </p:cNvPr>
              <p:cNvSpPr>
                <a:spLocks/>
              </p:cNvSpPr>
              <p:nvPr/>
            </p:nvSpPr>
            <p:spPr bwMode="auto">
              <a:xfrm>
                <a:off x="5397023" y="3086099"/>
                <a:ext cx="1398524" cy="2852776"/>
              </a:xfrm>
              <a:custGeom>
                <a:avLst/>
                <a:gdLst>
                  <a:gd name="T0" fmla="*/ 308 w 308"/>
                  <a:gd name="T1" fmla="*/ 588 h 632"/>
                  <a:gd name="T2" fmla="*/ 264 w 308"/>
                  <a:gd name="T3" fmla="*/ 632 h 632"/>
                  <a:gd name="T4" fmla="*/ 44 w 308"/>
                  <a:gd name="T5" fmla="*/ 632 h 632"/>
                  <a:gd name="T6" fmla="*/ 0 w 308"/>
                  <a:gd name="T7" fmla="*/ 588 h 632"/>
                  <a:gd name="T8" fmla="*/ 0 w 308"/>
                  <a:gd name="T9" fmla="*/ 44 h 632"/>
                  <a:gd name="T10" fmla="*/ 44 w 308"/>
                  <a:gd name="T11" fmla="*/ 0 h 632"/>
                  <a:gd name="T12" fmla="*/ 264 w 308"/>
                  <a:gd name="T13" fmla="*/ 0 h 632"/>
                  <a:gd name="T14" fmla="*/ 308 w 308"/>
                  <a:gd name="T15" fmla="*/ 44 h 632"/>
                  <a:gd name="T16" fmla="*/ 308 w 308"/>
                  <a:gd name="T17" fmla="*/ 588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632">
                    <a:moveTo>
                      <a:pt x="308" y="588"/>
                    </a:moveTo>
                    <a:cubicBezTo>
                      <a:pt x="308" y="612"/>
                      <a:pt x="288" y="632"/>
                      <a:pt x="264" y="632"/>
                    </a:cubicBezTo>
                    <a:cubicBezTo>
                      <a:pt x="44" y="632"/>
                      <a:pt x="44" y="632"/>
                      <a:pt x="44" y="632"/>
                    </a:cubicBezTo>
                    <a:cubicBezTo>
                      <a:pt x="20" y="632"/>
                      <a:pt x="0" y="612"/>
                      <a:pt x="0" y="588"/>
                    </a:cubicBezTo>
                    <a:cubicBezTo>
                      <a:pt x="0" y="44"/>
                      <a:pt x="0" y="44"/>
                      <a:pt x="0" y="44"/>
                    </a:cubicBezTo>
                    <a:cubicBezTo>
                      <a:pt x="0" y="20"/>
                      <a:pt x="20" y="0"/>
                      <a:pt x="44" y="0"/>
                    </a:cubicBezTo>
                    <a:cubicBezTo>
                      <a:pt x="264" y="0"/>
                      <a:pt x="264" y="0"/>
                      <a:pt x="264" y="0"/>
                    </a:cubicBezTo>
                    <a:cubicBezTo>
                      <a:pt x="288" y="0"/>
                      <a:pt x="308" y="20"/>
                      <a:pt x="308" y="44"/>
                    </a:cubicBezTo>
                    <a:cubicBezTo>
                      <a:pt x="308" y="588"/>
                      <a:pt x="308" y="588"/>
                      <a:pt x="308" y="588"/>
                    </a:cubicBezTo>
                  </a:path>
                </a:pathLst>
              </a:custGeom>
              <a:solidFill>
                <a:schemeClr val="tx2"/>
              </a:solidFill>
              <a:ln>
                <a:noFill/>
              </a:ln>
            </p:spPr>
            <p:txBody>
              <a:bodyPr anchor="ctr"/>
              <a:lstStyle/>
              <a:p>
                <a:pPr algn="ctr"/>
                <a:endParaRPr/>
              </a:p>
            </p:txBody>
          </p:sp>
          <p:sp>
            <p:nvSpPr>
              <p:cNvPr id="31" name="ïṧḷïḓê-Freeform 30">
                <a:extLst>
                  <a:ext uri="{FF2B5EF4-FFF2-40B4-BE49-F238E27FC236}">
                    <a16:creationId xmlns:a16="http://schemas.microsoft.com/office/drawing/2014/main" xmlns="" id="{8CE1CF04-7688-4AA8-B7BB-25BF7E0E284C}"/>
                  </a:ext>
                </a:extLst>
              </p:cNvPr>
              <p:cNvSpPr>
                <a:spLocks/>
              </p:cNvSpPr>
              <p:nvPr/>
            </p:nvSpPr>
            <p:spPr bwMode="auto">
              <a:xfrm>
                <a:off x="5285566" y="4824301"/>
                <a:ext cx="111457" cy="50422"/>
              </a:xfrm>
              <a:custGeom>
                <a:avLst/>
                <a:gdLst>
                  <a:gd name="T0" fmla="*/ 0 w 24"/>
                  <a:gd name="T1" fmla="*/ 0 h 11"/>
                  <a:gd name="T2" fmla="*/ 0 w 24"/>
                  <a:gd name="T3" fmla="*/ 0 h 11"/>
                  <a:gd name="T4" fmla="*/ 24 w 24"/>
                  <a:gd name="T5" fmla="*/ 11 h 11"/>
                  <a:gd name="T6" fmla="*/ 24 w 24"/>
                  <a:gd name="T7" fmla="*/ 11 h 11"/>
                  <a:gd name="T8" fmla="*/ 0 w 24"/>
                  <a:gd name="T9" fmla="*/ 0 h 11"/>
                </a:gdLst>
                <a:ahLst/>
                <a:cxnLst>
                  <a:cxn ang="0">
                    <a:pos x="T0" y="T1"/>
                  </a:cxn>
                  <a:cxn ang="0">
                    <a:pos x="T2" y="T3"/>
                  </a:cxn>
                  <a:cxn ang="0">
                    <a:pos x="T4" y="T5"/>
                  </a:cxn>
                  <a:cxn ang="0">
                    <a:pos x="T6" y="T7"/>
                  </a:cxn>
                  <a:cxn ang="0">
                    <a:pos x="T8" y="T9"/>
                  </a:cxn>
                </a:cxnLst>
                <a:rect l="0" t="0" r="r" b="b"/>
                <a:pathLst>
                  <a:path w="24" h="11">
                    <a:moveTo>
                      <a:pt x="0" y="0"/>
                    </a:moveTo>
                    <a:cubicBezTo>
                      <a:pt x="0" y="0"/>
                      <a:pt x="0" y="0"/>
                      <a:pt x="0" y="0"/>
                    </a:cubicBezTo>
                    <a:cubicBezTo>
                      <a:pt x="8" y="6"/>
                      <a:pt x="17" y="9"/>
                      <a:pt x="24" y="11"/>
                    </a:cubicBezTo>
                    <a:cubicBezTo>
                      <a:pt x="24" y="11"/>
                      <a:pt x="24" y="11"/>
                      <a:pt x="24" y="11"/>
                    </a:cubicBezTo>
                    <a:cubicBezTo>
                      <a:pt x="17" y="8"/>
                      <a:pt x="9" y="6"/>
                      <a:pt x="0" y="0"/>
                    </a:cubicBezTo>
                  </a:path>
                </a:pathLst>
              </a:custGeom>
              <a:solidFill>
                <a:srgbClr val="9D7F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ïṧḷïḓê-Freeform 31">
                <a:extLst>
                  <a:ext uri="{FF2B5EF4-FFF2-40B4-BE49-F238E27FC236}">
                    <a16:creationId xmlns:a16="http://schemas.microsoft.com/office/drawing/2014/main" xmlns="" id="{5C47830D-F774-4951-BDB8-3AA5B4932412}"/>
                  </a:ext>
                </a:extLst>
              </p:cNvPr>
              <p:cNvSpPr>
                <a:spLocks/>
              </p:cNvSpPr>
              <p:nvPr/>
            </p:nvSpPr>
            <p:spPr bwMode="auto">
              <a:xfrm>
                <a:off x="5285566" y="5294014"/>
                <a:ext cx="47767" cy="7963"/>
              </a:xfrm>
              <a:custGeom>
                <a:avLst/>
                <a:gdLst>
                  <a:gd name="T0" fmla="*/ 10 w 10"/>
                  <a:gd name="T1" fmla="*/ 0 h 2"/>
                  <a:gd name="T2" fmla="*/ 2 w 10"/>
                  <a:gd name="T3" fmla="*/ 1 h 2"/>
                  <a:gd name="T4" fmla="*/ 0 w 10"/>
                  <a:gd name="T5" fmla="*/ 2 h 2"/>
                  <a:gd name="T6" fmla="*/ 0 w 10"/>
                  <a:gd name="T7" fmla="*/ 2 h 2"/>
                  <a:gd name="T8" fmla="*/ 2 w 10"/>
                  <a:gd name="T9" fmla="*/ 1 h 2"/>
                  <a:gd name="T10" fmla="*/ 10 w 10"/>
                  <a:gd name="T11" fmla="*/ 0 h 2"/>
                  <a:gd name="T12" fmla="*/ 10 w 10"/>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10" y="0"/>
                    </a:moveTo>
                    <a:cubicBezTo>
                      <a:pt x="7" y="0"/>
                      <a:pt x="4" y="0"/>
                      <a:pt x="2" y="1"/>
                    </a:cubicBezTo>
                    <a:cubicBezTo>
                      <a:pt x="2" y="1"/>
                      <a:pt x="0" y="2"/>
                      <a:pt x="0" y="2"/>
                    </a:cubicBezTo>
                    <a:cubicBezTo>
                      <a:pt x="0" y="2"/>
                      <a:pt x="0" y="2"/>
                      <a:pt x="0" y="2"/>
                    </a:cubicBezTo>
                    <a:cubicBezTo>
                      <a:pt x="1" y="2"/>
                      <a:pt x="2" y="1"/>
                      <a:pt x="2" y="1"/>
                    </a:cubicBezTo>
                    <a:cubicBezTo>
                      <a:pt x="5" y="0"/>
                      <a:pt x="7" y="0"/>
                      <a:pt x="10" y="0"/>
                    </a:cubicBezTo>
                    <a:cubicBezTo>
                      <a:pt x="10" y="0"/>
                      <a:pt x="10" y="0"/>
                      <a:pt x="10" y="0"/>
                    </a:cubicBezTo>
                  </a:path>
                </a:pathLst>
              </a:custGeom>
              <a:solidFill>
                <a:srgbClr val="9D7F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ïṧḷïḓê-Freeform 32">
                <a:extLst>
                  <a:ext uri="{FF2B5EF4-FFF2-40B4-BE49-F238E27FC236}">
                    <a16:creationId xmlns:a16="http://schemas.microsoft.com/office/drawing/2014/main" xmlns="" id="{AB76B40F-4450-4FD1-BD68-1B7F9438DBE6}"/>
                  </a:ext>
                </a:extLst>
              </p:cNvPr>
              <p:cNvSpPr>
                <a:spLocks/>
              </p:cNvSpPr>
              <p:nvPr/>
            </p:nvSpPr>
            <p:spPr bwMode="auto">
              <a:xfrm>
                <a:off x="5373139" y="5641654"/>
                <a:ext cx="23884" cy="0"/>
              </a:xfrm>
              <a:custGeom>
                <a:avLst/>
                <a:gdLst>
                  <a:gd name="T0" fmla="*/ 5 w 5"/>
                  <a:gd name="T1" fmla="*/ 0 w 5"/>
                  <a:gd name="T2" fmla="*/ 5 w 5"/>
                  <a:gd name="T3" fmla="*/ 5 w 5"/>
                </a:gdLst>
                <a:ahLst/>
                <a:cxnLst>
                  <a:cxn ang="0">
                    <a:pos x="T0" y="0"/>
                  </a:cxn>
                  <a:cxn ang="0">
                    <a:pos x="T1" y="0"/>
                  </a:cxn>
                  <a:cxn ang="0">
                    <a:pos x="T2" y="0"/>
                  </a:cxn>
                  <a:cxn ang="0">
                    <a:pos x="T3" y="0"/>
                  </a:cxn>
                </a:cxnLst>
                <a:rect l="0" t="0" r="r" b="b"/>
                <a:pathLst>
                  <a:path w="5">
                    <a:moveTo>
                      <a:pt x="5" y="0"/>
                    </a:moveTo>
                    <a:cubicBezTo>
                      <a:pt x="3" y="0"/>
                      <a:pt x="2" y="0"/>
                      <a:pt x="0" y="0"/>
                    </a:cubicBezTo>
                    <a:cubicBezTo>
                      <a:pt x="2" y="0"/>
                      <a:pt x="3" y="0"/>
                      <a:pt x="5" y="0"/>
                    </a:cubicBezTo>
                    <a:cubicBezTo>
                      <a:pt x="5" y="0"/>
                      <a:pt x="5" y="0"/>
                      <a:pt x="5" y="0"/>
                    </a:cubicBezTo>
                  </a:path>
                </a:pathLst>
              </a:custGeom>
              <a:solidFill>
                <a:srgbClr val="6C33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ïṧḷïḓê-Freeform 33">
                <a:extLst>
                  <a:ext uri="{FF2B5EF4-FFF2-40B4-BE49-F238E27FC236}">
                    <a16:creationId xmlns:a16="http://schemas.microsoft.com/office/drawing/2014/main" xmlns="" id="{8573BFCB-D37C-408B-8171-9DEC7273FA85}"/>
                  </a:ext>
                </a:extLst>
              </p:cNvPr>
              <p:cNvSpPr>
                <a:spLocks/>
              </p:cNvSpPr>
              <p:nvPr/>
            </p:nvSpPr>
            <p:spPr bwMode="auto">
              <a:xfrm>
                <a:off x="5333333" y="5904376"/>
                <a:ext cx="148610" cy="53075"/>
              </a:xfrm>
              <a:custGeom>
                <a:avLst/>
                <a:gdLst>
                  <a:gd name="T0" fmla="*/ 33 w 33"/>
                  <a:gd name="T1" fmla="*/ 0 h 12"/>
                  <a:gd name="T2" fmla="*/ 32 w 33"/>
                  <a:gd name="T3" fmla="*/ 0 h 12"/>
                  <a:gd name="T4" fmla="*/ 0 w 33"/>
                  <a:gd name="T5" fmla="*/ 12 h 12"/>
                  <a:gd name="T6" fmla="*/ 0 w 33"/>
                  <a:gd name="T7" fmla="*/ 12 h 12"/>
                  <a:gd name="T8" fmla="*/ 32 w 33"/>
                  <a:gd name="T9" fmla="*/ 1 h 12"/>
                  <a:gd name="T10" fmla="*/ 33 w 33"/>
                  <a:gd name="T11" fmla="*/ 0 h 12"/>
                  <a:gd name="T12" fmla="*/ 33 w 3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3" h="12">
                    <a:moveTo>
                      <a:pt x="33" y="0"/>
                    </a:moveTo>
                    <a:cubicBezTo>
                      <a:pt x="32" y="0"/>
                      <a:pt x="32" y="0"/>
                      <a:pt x="32" y="0"/>
                    </a:cubicBezTo>
                    <a:cubicBezTo>
                      <a:pt x="32" y="0"/>
                      <a:pt x="15" y="7"/>
                      <a:pt x="0" y="12"/>
                    </a:cubicBezTo>
                    <a:cubicBezTo>
                      <a:pt x="0" y="12"/>
                      <a:pt x="0" y="12"/>
                      <a:pt x="0" y="12"/>
                    </a:cubicBezTo>
                    <a:cubicBezTo>
                      <a:pt x="16" y="8"/>
                      <a:pt x="32" y="1"/>
                      <a:pt x="32" y="1"/>
                    </a:cubicBezTo>
                    <a:cubicBezTo>
                      <a:pt x="33" y="0"/>
                      <a:pt x="33" y="0"/>
                      <a:pt x="33" y="0"/>
                    </a:cubicBezTo>
                    <a:cubicBezTo>
                      <a:pt x="33" y="0"/>
                      <a:pt x="33" y="0"/>
                      <a:pt x="33" y="0"/>
                    </a:cubicBezTo>
                  </a:path>
                </a:pathLst>
              </a:custGeom>
              <a:solidFill>
                <a:srgbClr val="9D7F9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35" name="组合 34">
                <a:extLst>
                  <a:ext uri="{FF2B5EF4-FFF2-40B4-BE49-F238E27FC236}">
                    <a16:creationId xmlns:a16="http://schemas.microsoft.com/office/drawing/2014/main" xmlns="" id="{7564A538-8D48-4AD9-B717-A93FF3A93285}"/>
                  </a:ext>
                </a:extLst>
              </p:cNvPr>
              <p:cNvGrpSpPr/>
              <p:nvPr/>
            </p:nvGrpSpPr>
            <p:grpSpPr>
              <a:xfrm>
                <a:off x="5285570" y="4450125"/>
                <a:ext cx="1321565" cy="1578980"/>
                <a:chOff x="4778055" y="2602014"/>
                <a:chExt cx="1200159" cy="1433926"/>
              </a:xfrm>
              <a:solidFill>
                <a:srgbClr val="F6BD7E"/>
              </a:solidFill>
            </p:grpSpPr>
            <p:sp>
              <p:nvSpPr>
                <p:cNvPr id="52" name="ïṧḷïḓê-Freeform 51">
                  <a:extLst>
                    <a:ext uri="{FF2B5EF4-FFF2-40B4-BE49-F238E27FC236}">
                      <a16:creationId xmlns:a16="http://schemas.microsoft.com/office/drawing/2014/main" xmlns="" id="{A717A517-13E9-499C-9FCC-5FFAE70DBD6F}"/>
                    </a:ext>
                  </a:extLst>
                </p:cNvPr>
                <p:cNvSpPr>
                  <a:spLocks/>
                </p:cNvSpPr>
                <p:nvPr/>
              </p:nvSpPr>
              <p:spPr bwMode="auto">
                <a:xfrm>
                  <a:off x="4778055" y="2602014"/>
                  <a:ext cx="101218" cy="385593"/>
                </a:xfrm>
                <a:custGeom>
                  <a:avLst/>
                  <a:gdLst>
                    <a:gd name="T0" fmla="*/ 0 w 24"/>
                    <a:gd name="T1" fmla="*/ 0 h 94"/>
                    <a:gd name="T2" fmla="*/ 0 w 24"/>
                    <a:gd name="T3" fmla="*/ 83 h 94"/>
                    <a:gd name="T4" fmla="*/ 24 w 24"/>
                    <a:gd name="T5" fmla="*/ 94 h 94"/>
                    <a:gd name="T6" fmla="*/ 24 w 24"/>
                    <a:gd name="T7" fmla="*/ 11 h 94"/>
                    <a:gd name="T8" fmla="*/ 0 w 24"/>
                    <a:gd name="T9" fmla="*/ 0 h 94"/>
                  </a:gdLst>
                  <a:ahLst/>
                  <a:cxnLst>
                    <a:cxn ang="0">
                      <a:pos x="T0" y="T1"/>
                    </a:cxn>
                    <a:cxn ang="0">
                      <a:pos x="T2" y="T3"/>
                    </a:cxn>
                    <a:cxn ang="0">
                      <a:pos x="T4" y="T5"/>
                    </a:cxn>
                    <a:cxn ang="0">
                      <a:pos x="T6" y="T7"/>
                    </a:cxn>
                    <a:cxn ang="0">
                      <a:pos x="T8" y="T9"/>
                    </a:cxn>
                  </a:cxnLst>
                  <a:rect l="0" t="0" r="r" b="b"/>
                  <a:pathLst>
                    <a:path w="24" h="94">
                      <a:moveTo>
                        <a:pt x="0" y="0"/>
                      </a:moveTo>
                      <a:cubicBezTo>
                        <a:pt x="0" y="83"/>
                        <a:pt x="0" y="83"/>
                        <a:pt x="0" y="83"/>
                      </a:cubicBezTo>
                      <a:cubicBezTo>
                        <a:pt x="9" y="89"/>
                        <a:pt x="17" y="91"/>
                        <a:pt x="24" y="94"/>
                      </a:cubicBezTo>
                      <a:cubicBezTo>
                        <a:pt x="24" y="11"/>
                        <a:pt x="24" y="11"/>
                        <a:pt x="24" y="11"/>
                      </a:cubicBezTo>
                      <a:cubicBezTo>
                        <a:pt x="16" y="6"/>
                        <a:pt x="8"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ïṧḷïḓê-Freeform 52">
                  <a:extLst>
                    <a:ext uri="{FF2B5EF4-FFF2-40B4-BE49-F238E27FC236}">
                      <a16:creationId xmlns:a16="http://schemas.microsoft.com/office/drawing/2014/main" xmlns="" id="{20510303-DD87-4965-81B0-FF0C48E060ED}"/>
                    </a:ext>
                  </a:extLst>
                </p:cNvPr>
                <p:cNvSpPr>
                  <a:spLocks/>
                </p:cNvSpPr>
                <p:nvPr/>
              </p:nvSpPr>
              <p:spPr bwMode="auto">
                <a:xfrm>
                  <a:off x="4778055" y="3368380"/>
                  <a:ext cx="101218" cy="327754"/>
                </a:xfrm>
                <a:custGeom>
                  <a:avLst/>
                  <a:gdLst>
                    <a:gd name="T0" fmla="*/ 10 w 24"/>
                    <a:gd name="T1" fmla="*/ 0 h 80"/>
                    <a:gd name="T2" fmla="*/ 2 w 24"/>
                    <a:gd name="T3" fmla="*/ 1 h 80"/>
                    <a:gd name="T4" fmla="*/ 0 w 24"/>
                    <a:gd name="T5" fmla="*/ 2 h 80"/>
                    <a:gd name="T6" fmla="*/ 0 w 24"/>
                    <a:gd name="T7" fmla="*/ 80 h 80"/>
                    <a:gd name="T8" fmla="*/ 19 w 24"/>
                    <a:gd name="T9" fmla="*/ 77 h 80"/>
                    <a:gd name="T10" fmla="*/ 24 w 24"/>
                    <a:gd name="T11" fmla="*/ 77 h 80"/>
                    <a:gd name="T12" fmla="*/ 24 w 24"/>
                    <a:gd name="T13" fmla="*/ 2 h 80"/>
                    <a:gd name="T14" fmla="*/ 10 w 24"/>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0">
                      <a:moveTo>
                        <a:pt x="10" y="0"/>
                      </a:moveTo>
                      <a:cubicBezTo>
                        <a:pt x="7" y="0"/>
                        <a:pt x="5" y="0"/>
                        <a:pt x="2" y="1"/>
                      </a:cubicBezTo>
                      <a:cubicBezTo>
                        <a:pt x="2" y="1"/>
                        <a:pt x="1" y="2"/>
                        <a:pt x="0" y="2"/>
                      </a:cubicBezTo>
                      <a:cubicBezTo>
                        <a:pt x="0" y="80"/>
                        <a:pt x="0" y="80"/>
                        <a:pt x="0" y="80"/>
                      </a:cubicBezTo>
                      <a:cubicBezTo>
                        <a:pt x="6" y="79"/>
                        <a:pt x="13" y="78"/>
                        <a:pt x="19" y="77"/>
                      </a:cubicBezTo>
                      <a:cubicBezTo>
                        <a:pt x="21" y="77"/>
                        <a:pt x="22" y="77"/>
                        <a:pt x="24" y="77"/>
                      </a:cubicBezTo>
                      <a:cubicBezTo>
                        <a:pt x="24" y="2"/>
                        <a:pt x="24" y="2"/>
                        <a:pt x="24" y="2"/>
                      </a:cubicBezTo>
                      <a:cubicBezTo>
                        <a:pt x="19" y="1"/>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ïṧḷïḓê-Freeform 53">
                  <a:extLst>
                    <a:ext uri="{FF2B5EF4-FFF2-40B4-BE49-F238E27FC236}">
                      <a16:creationId xmlns:a16="http://schemas.microsoft.com/office/drawing/2014/main" xmlns="" id="{5C66658D-AF73-436C-9F41-66C1C9424673}"/>
                    </a:ext>
                  </a:extLst>
                </p:cNvPr>
                <p:cNvSpPr>
                  <a:spLocks/>
                </p:cNvSpPr>
                <p:nvPr/>
              </p:nvSpPr>
              <p:spPr bwMode="auto">
                <a:xfrm>
                  <a:off x="4821434" y="3922671"/>
                  <a:ext cx="1156780" cy="113269"/>
                </a:xfrm>
                <a:custGeom>
                  <a:avLst/>
                  <a:gdLst>
                    <a:gd name="T0" fmla="*/ 281 w 281"/>
                    <a:gd name="T1" fmla="*/ 8 h 28"/>
                    <a:gd name="T2" fmla="*/ 278 w 281"/>
                    <a:gd name="T3" fmla="*/ 8 h 28"/>
                    <a:gd name="T4" fmla="*/ 251 w 281"/>
                    <a:gd name="T5" fmla="*/ 8 h 28"/>
                    <a:gd name="T6" fmla="*/ 253 w 281"/>
                    <a:gd name="T7" fmla="*/ 28 h 28"/>
                    <a:gd name="T8" fmla="*/ 254 w 281"/>
                    <a:gd name="T9" fmla="*/ 28 h 28"/>
                    <a:gd name="T10" fmla="*/ 279 w 281"/>
                    <a:gd name="T11" fmla="*/ 20 h 28"/>
                    <a:gd name="T12" fmla="*/ 281 w 281"/>
                    <a:gd name="T13" fmla="*/ 8 h 28"/>
                    <a:gd name="T14" fmla="*/ 33 w 281"/>
                    <a:gd name="T15" fmla="*/ 0 h 28"/>
                    <a:gd name="T16" fmla="*/ 32 w 281"/>
                    <a:gd name="T17" fmla="*/ 1 h 28"/>
                    <a:gd name="T18" fmla="*/ 0 w 281"/>
                    <a:gd name="T19" fmla="*/ 12 h 28"/>
                    <a:gd name="T20" fmla="*/ 34 w 281"/>
                    <a:gd name="T21" fmla="*/ 28 h 28"/>
                    <a:gd name="T22" fmla="*/ 127 w 281"/>
                    <a:gd name="T23" fmla="*/ 28 h 28"/>
                    <a:gd name="T24" fmla="*/ 132 w 281"/>
                    <a:gd name="T25" fmla="*/ 8 h 28"/>
                    <a:gd name="T26" fmla="*/ 58 w 281"/>
                    <a:gd name="T27" fmla="*/ 8 h 28"/>
                    <a:gd name="T28" fmla="*/ 33 w 281"/>
                    <a:gd name="T2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1" h="28">
                      <a:moveTo>
                        <a:pt x="281" y="8"/>
                      </a:moveTo>
                      <a:cubicBezTo>
                        <a:pt x="280" y="8"/>
                        <a:pt x="279" y="8"/>
                        <a:pt x="278" y="8"/>
                      </a:cubicBezTo>
                      <a:cubicBezTo>
                        <a:pt x="251" y="8"/>
                        <a:pt x="251" y="8"/>
                        <a:pt x="251" y="8"/>
                      </a:cubicBezTo>
                      <a:cubicBezTo>
                        <a:pt x="252" y="15"/>
                        <a:pt x="253" y="22"/>
                        <a:pt x="253" y="28"/>
                      </a:cubicBezTo>
                      <a:cubicBezTo>
                        <a:pt x="254" y="28"/>
                        <a:pt x="254" y="28"/>
                        <a:pt x="254" y="28"/>
                      </a:cubicBezTo>
                      <a:cubicBezTo>
                        <a:pt x="263" y="28"/>
                        <a:pt x="272" y="25"/>
                        <a:pt x="279" y="20"/>
                      </a:cubicBezTo>
                      <a:cubicBezTo>
                        <a:pt x="280" y="16"/>
                        <a:pt x="280" y="12"/>
                        <a:pt x="281" y="8"/>
                      </a:cubicBezTo>
                      <a:moveTo>
                        <a:pt x="33" y="0"/>
                      </a:moveTo>
                      <a:cubicBezTo>
                        <a:pt x="32" y="1"/>
                        <a:pt x="32" y="1"/>
                        <a:pt x="32" y="1"/>
                      </a:cubicBezTo>
                      <a:cubicBezTo>
                        <a:pt x="32" y="1"/>
                        <a:pt x="16" y="8"/>
                        <a:pt x="0" y="12"/>
                      </a:cubicBezTo>
                      <a:cubicBezTo>
                        <a:pt x="8" y="22"/>
                        <a:pt x="20" y="28"/>
                        <a:pt x="34" y="28"/>
                      </a:cubicBezTo>
                      <a:cubicBezTo>
                        <a:pt x="127" y="28"/>
                        <a:pt x="127" y="28"/>
                        <a:pt x="127" y="28"/>
                      </a:cubicBezTo>
                      <a:cubicBezTo>
                        <a:pt x="129" y="21"/>
                        <a:pt x="131" y="15"/>
                        <a:pt x="132" y="8"/>
                      </a:cubicBezTo>
                      <a:cubicBezTo>
                        <a:pt x="58" y="8"/>
                        <a:pt x="58" y="8"/>
                        <a:pt x="58" y="8"/>
                      </a:cubicBezTo>
                      <a:cubicBezTo>
                        <a:pt x="49" y="8"/>
                        <a:pt x="40" y="5"/>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6" name="ïṧḷïḓê-Freeform 35">
                <a:extLst>
                  <a:ext uri="{FF2B5EF4-FFF2-40B4-BE49-F238E27FC236}">
                    <a16:creationId xmlns:a16="http://schemas.microsoft.com/office/drawing/2014/main" xmlns="" id="{EEA79F28-DDD9-4609-A5EF-220DB609168E}"/>
                  </a:ext>
                </a:extLst>
              </p:cNvPr>
              <p:cNvSpPr>
                <a:spLocks/>
              </p:cNvSpPr>
              <p:nvPr/>
            </p:nvSpPr>
            <p:spPr bwMode="auto">
              <a:xfrm>
                <a:off x="5450099" y="3282476"/>
                <a:ext cx="1289720" cy="2314066"/>
              </a:xfrm>
              <a:custGeom>
                <a:avLst/>
                <a:gdLst>
                  <a:gd name="T0" fmla="*/ 284 w 284"/>
                  <a:gd name="T1" fmla="*/ 495 h 512"/>
                  <a:gd name="T2" fmla="*/ 266 w 284"/>
                  <a:gd name="T3" fmla="*/ 512 h 512"/>
                  <a:gd name="T4" fmla="*/ 15 w 284"/>
                  <a:gd name="T5" fmla="*/ 512 h 512"/>
                  <a:gd name="T6" fmla="*/ 0 w 284"/>
                  <a:gd name="T7" fmla="*/ 495 h 512"/>
                  <a:gd name="T8" fmla="*/ 0 w 284"/>
                  <a:gd name="T9" fmla="*/ 19 h 512"/>
                  <a:gd name="T10" fmla="*/ 15 w 284"/>
                  <a:gd name="T11" fmla="*/ 0 h 512"/>
                  <a:gd name="T12" fmla="*/ 266 w 284"/>
                  <a:gd name="T13" fmla="*/ 0 h 512"/>
                  <a:gd name="T14" fmla="*/ 284 w 284"/>
                  <a:gd name="T15" fmla="*/ 19 h 512"/>
                  <a:gd name="T16" fmla="*/ 284 w 284"/>
                  <a:gd name="T17" fmla="*/ 49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 h="512">
                    <a:moveTo>
                      <a:pt x="284" y="495"/>
                    </a:moveTo>
                    <a:cubicBezTo>
                      <a:pt x="284" y="504"/>
                      <a:pt x="275" y="512"/>
                      <a:pt x="266" y="512"/>
                    </a:cubicBezTo>
                    <a:cubicBezTo>
                      <a:pt x="15" y="512"/>
                      <a:pt x="15" y="512"/>
                      <a:pt x="15" y="512"/>
                    </a:cubicBezTo>
                    <a:cubicBezTo>
                      <a:pt x="6" y="512"/>
                      <a:pt x="0" y="504"/>
                      <a:pt x="0" y="495"/>
                    </a:cubicBezTo>
                    <a:cubicBezTo>
                      <a:pt x="0" y="19"/>
                      <a:pt x="0" y="19"/>
                      <a:pt x="0" y="19"/>
                    </a:cubicBezTo>
                    <a:cubicBezTo>
                      <a:pt x="0" y="10"/>
                      <a:pt x="6" y="0"/>
                      <a:pt x="15" y="0"/>
                    </a:cubicBezTo>
                    <a:cubicBezTo>
                      <a:pt x="266" y="0"/>
                      <a:pt x="266" y="0"/>
                      <a:pt x="266" y="0"/>
                    </a:cubicBezTo>
                    <a:cubicBezTo>
                      <a:pt x="275" y="0"/>
                      <a:pt x="284" y="10"/>
                      <a:pt x="284" y="19"/>
                    </a:cubicBezTo>
                    <a:cubicBezTo>
                      <a:pt x="284" y="495"/>
                      <a:pt x="284" y="495"/>
                      <a:pt x="284" y="495"/>
                    </a:cubicBezTo>
                  </a:path>
                </a:pathLst>
              </a:custGeom>
              <a:solidFill>
                <a:schemeClr val="tx2">
                  <a:lumMod val="20000"/>
                  <a:lumOff val="80000"/>
                </a:schemeClr>
              </a:solidFill>
              <a:ln>
                <a:noFill/>
              </a:ln>
            </p:spPr>
            <p:txBody>
              <a:bodyPr anchor="ctr"/>
              <a:lstStyle/>
              <a:p>
                <a:pPr algn="ctr"/>
                <a:endParaRPr/>
              </a:p>
            </p:txBody>
          </p:sp>
          <p:sp>
            <p:nvSpPr>
              <p:cNvPr id="37" name="ïṧḷïḓê-Freeform 36">
                <a:extLst>
                  <a:ext uri="{FF2B5EF4-FFF2-40B4-BE49-F238E27FC236}">
                    <a16:creationId xmlns:a16="http://schemas.microsoft.com/office/drawing/2014/main" xmlns="" id="{03C517A1-B971-48D4-AE66-C5AEF0F0B650}"/>
                  </a:ext>
                </a:extLst>
              </p:cNvPr>
              <p:cNvSpPr>
                <a:spLocks/>
              </p:cNvSpPr>
              <p:nvPr/>
            </p:nvSpPr>
            <p:spPr bwMode="auto">
              <a:xfrm>
                <a:off x="5397023" y="57398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F2F9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ïṧḷïḓê-Freeform 37">
                <a:extLst>
                  <a:ext uri="{FF2B5EF4-FFF2-40B4-BE49-F238E27FC236}">
                    <a16:creationId xmlns:a16="http://schemas.microsoft.com/office/drawing/2014/main" xmlns="" id="{A61F0D9A-A480-407A-8597-90B243C5425E}"/>
                  </a:ext>
                </a:extLst>
              </p:cNvPr>
              <p:cNvSpPr>
                <a:spLocks/>
              </p:cNvSpPr>
              <p:nvPr/>
            </p:nvSpPr>
            <p:spPr bwMode="auto">
              <a:xfrm>
                <a:off x="5450099" y="3282476"/>
                <a:ext cx="1231337" cy="2314066"/>
              </a:xfrm>
              <a:custGeom>
                <a:avLst/>
                <a:gdLst>
                  <a:gd name="T0" fmla="*/ 266 w 271"/>
                  <a:gd name="T1" fmla="*/ 0 h 512"/>
                  <a:gd name="T2" fmla="*/ 15 w 271"/>
                  <a:gd name="T3" fmla="*/ 0 h 512"/>
                  <a:gd name="T4" fmla="*/ 0 w 271"/>
                  <a:gd name="T5" fmla="*/ 19 h 512"/>
                  <a:gd name="T6" fmla="*/ 0 w 271"/>
                  <a:gd name="T7" fmla="*/ 277 h 512"/>
                  <a:gd name="T8" fmla="*/ 0 w 271"/>
                  <a:gd name="T9" fmla="*/ 355 h 512"/>
                  <a:gd name="T10" fmla="*/ 0 w 271"/>
                  <a:gd name="T11" fmla="*/ 450 h 512"/>
                  <a:gd name="T12" fmla="*/ 0 w 271"/>
                  <a:gd name="T13" fmla="*/ 495 h 512"/>
                  <a:gd name="T14" fmla="*/ 15 w 271"/>
                  <a:gd name="T15" fmla="*/ 512 h 512"/>
                  <a:gd name="T16" fmla="*/ 18 w 271"/>
                  <a:gd name="T17" fmla="*/ 512 h 512"/>
                  <a:gd name="T18" fmla="*/ 271 w 271"/>
                  <a:gd name="T19" fmla="*/ 1 h 512"/>
                  <a:gd name="T20" fmla="*/ 266 w 271"/>
                  <a:gd name="T21"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1" h="512">
                    <a:moveTo>
                      <a:pt x="266" y="0"/>
                    </a:moveTo>
                    <a:cubicBezTo>
                      <a:pt x="15" y="0"/>
                      <a:pt x="15" y="0"/>
                      <a:pt x="15" y="0"/>
                    </a:cubicBezTo>
                    <a:cubicBezTo>
                      <a:pt x="6" y="0"/>
                      <a:pt x="0" y="10"/>
                      <a:pt x="0" y="19"/>
                    </a:cubicBezTo>
                    <a:cubicBezTo>
                      <a:pt x="0" y="277"/>
                      <a:pt x="0" y="277"/>
                      <a:pt x="0" y="277"/>
                    </a:cubicBezTo>
                    <a:cubicBezTo>
                      <a:pt x="0" y="355"/>
                      <a:pt x="0" y="355"/>
                      <a:pt x="0" y="355"/>
                    </a:cubicBezTo>
                    <a:cubicBezTo>
                      <a:pt x="0" y="450"/>
                      <a:pt x="0" y="450"/>
                      <a:pt x="0" y="450"/>
                    </a:cubicBezTo>
                    <a:cubicBezTo>
                      <a:pt x="0" y="495"/>
                      <a:pt x="0" y="495"/>
                      <a:pt x="0" y="495"/>
                    </a:cubicBezTo>
                    <a:cubicBezTo>
                      <a:pt x="0" y="504"/>
                      <a:pt x="6" y="512"/>
                      <a:pt x="15" y="512"/>
                    </a:cubicBezTo>
                    <a:cubicBezTo>
                      <a:pt x="18" y="512"/>
                      <a:pt x="18" y="512"/>
                      <a:pt x="18" y="512"/>
                    </a:cubicBezTo>
                    <a:cubicBezTo>
                      <a:pt x="271" y="1"/>
                      <a:pt x="271" y="1"/>
                      <a:pt x="271" y="1"/>
                    </a:cubicBezTo>
                    <a:cubicBezTo>
                      <a:pt x="269" y="0"/>
                      <a:pt x="268" y="0"/>
                      <a:pt x="266" y="0"/>
                    </a:cubicBezTo>
                  </a:path>
                </a:pathLst>
              </a:custGeom>
              <a:solidFill>
                <a:schemeClr val="tx2">
                  <a:lumMod val="40000"/>
                  <a:lumOff val="60000"/>
                </a:schemeClr>
              </a:solidFill>
              <a:ln>
                <a:noFill/>
              </a:ln>
            </p:spPr>
            <p:txBody>
              <a:bodyPr anchor="ctr"/>
              <a:lstStyle/>
              <a:p>
                <a:pPr algn="ctr"/>
                <a:endParaRPr/>
              </a:p>
            </p:txBody>
          </p:sp>
          <p:sp>
            <p:nvSpPr>
              <p:cNvPr id="39" name="ïṧḷïḓê-Freeform 38">
                <a:extLst>
                  <a:ext uri="{FF2B5EF4-FFF2-40B4-BE49-F238E27FC236}">
                    <a16:creationId xmlns:a16="http://schemas.microsoft.com/office/drawing/2014/main" xmlns="" id="{5F215CEC-67D8-43E9-8BE2-8CBE404DCD2D}"/>
                  </a:ext>
                </a:extLst>
              </p:cNvPr>
              <p:cNvSpPr>
                <a:spLocks/>
              </p:cNvSpPr>
              <p:nvPr/>
            </p:nvSpPr>
            <p:spPr bwMode="auto">
              <a:xfrm>
                <a:off x="5826929" y="4266669"/>
                <a:ext cx="1624091" cy="3861199"/>
              </a:xfrm>
              <a:custGeom>
                <a:avLst/>
                <a:gdLst>
                  <a:gd name="T0" fmla="*/ 95 w 358"/>
                  <a:gd name="T1" fmla="*/ 855 h 855"/>
                  <a:gd name="T2" fmla="*/ 68 w 358"/>
                  <a:gd name="T3" fmla="*/ 697 h 855"/>
                  <a:gd name="T4" fmla="*/ 11 w 358"/>
                  <a:gd name="T5" fmla="*/ 432 h 855"/>
                  <a:gd name="T6" fmla="*/ 37 w 358"/>
                  <a:gd name="T7" fmla="*/ 279 h 855"/>
                  <a:gd name="T8" fmla="*/ 77 w 358"/>
                  <a:gd name="T9" fmla="*/ 102 h 855"/>
                  <a:gd name="T10" fmla="*/ 138 w 358"/>
                  <a:gd name="T11" fmla="*/ 267 h 855"/>
                  <a:gd name="T12" fmla="*/ 158 w 358"/>
                  <a:gd name="T13" fmla="*/ 429 h 855"/>
                  <a:gd name="T14" fmla="*/ 189 w 358"/>
                  <a:gd name="T15" fmla="*/ 275 h 855"/>
                  <a:gd name="T16" fmla="*/ 220 w 358"/>
                  <a:gd name="T17" fmla="*/ 204 h 855"/>
                  <a:gd name="T18" fmla="*/ 202 w 358"/>
                  <a:gd name="T19" fmla="*/ 135 h 855"/>
                  <a:gd name="T20" fmla="*/ 213 w 358"/>
                  <a:gd name="T21" fmla="*/ 45 h 855"/>
                  <a:gd name="T22" fmla="*/ 211 w 358"/>
                  <a:gd name="T23" fmla="*/ 0 h 855"/>
                  <a:gd name="T24" fmla="*/ 301 w 358"/>
                  <a:gd name="T25" fmla="*/ 75 h 855"/>
                  <a:gd name="T26" fmla="*/ 336 w 358"/>
                  <a:gd name="T27" fmla="*/ 253 h 855"/>
                  <a:gd name="T28" fmla="*/ 301 w 358"/>
                  <a:gd name="T29" fmla="*/ 548 h 855"/>
                  <a:gd name="T30" fmla="*/ 297 w 358"/>
                  <a:gd name="T31" fmla="*/ 855 h 855"/>
                  <a:gd name="T32" fmla="*/ 95 w 358"/>
                  <a:gd name="T33" fmla="*/ 855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855">
                    <a:moveTo>
                      <a:pt x="95" y="855"/>
                    </a:moveTo>
                    <a:cubicBezTo>
                      <a:pt x="95" y="855"/>
                      <a:pt x="90" y="772"/>
                      <a:pt x="68" y="697"/>
                    </a:cubicBezTo>
                    <a:cubicBezTo>
                      <a:pt x="46" y="622"/>
                      <a:pt x="0" y="490"/>
                      <a:pt x="11" y="432"/>
                    </a:cubicBezTo>
                    <a:cubicBezTo>
                      <a:pt x="22" y="375"/>
                      <a:pt x="42" y="330"/>
                      <a:pt x="37" y="279"/>
                    </a:cubicBezTo>
                    <a:cubicBezTo>
                      <a:pt x="33" y="227"/>
                      <a:pt x="13" y="111"/>
                      <a:pt x="77" y="102"/>
                    </a:cubicBezTo>
                    <a:cubicBezTo>
                      <a:pt x="141" y="93"/>
                      <a:pt x="134" y="218"/>
                      <a:pt x="138" y="267"/>
                    </a:cubicBezTo>
                    <a:cubicBezTo>
                      <a:pt x="143" y="315"/>
                      <a:pt x="143" y="432"/>
                      <a:pt x="158" y="429"/>
                    </a:cubicBezTo>
                    <a:cubicBezTo>
                      <a:pt x="174" y="427"/>
                      <a:pt x="176" y="315"/>
                      <a:pt x="189" y="275"/>
                    </a:cubicBezTo>
                    <a:cubicBezTo>
                      <a:pt x="202" y="236"/>
                      <a:pt x="220" y="204"/>
                      <a:pt x="220" y="204"/>
                    </a:cubicBezTo>
                    <a:cubicBezTo>
                      <a:pt x="220" y="204"/>
                      <a:pt x="200" y="161"/>
                      <a:pt x="202" y="135"/>
                    </a:cubicBezTo>
                    <a:cubicBezTo>
                      <a:pt x="203" y="120"/>
                      <a:pt x="209" y="78"/>
                      <a:pt x="213" y="45"/>
                    </a:cubicBezTo>
                    <a:cubicBezTo>
                      <a:pt x="217" y="20"/>
                      <a:pt x="211" y="0"/>
                      <a:pt x="211" y="0"/>
                    </a:cubicBezTo>
                    <a:cubicBezTo>
                      <a:pt x="211" y="0"/>
                      <a:pt x="299" y="62"/>
                      <a:pt x="301" y="75"/>
                    </a:cubicBezTo>
                    <a:cubicBezTo>
                      <a:pt x="303" y="88"/>
                      <a:pt x="325" y="217"/>
                      <a:pt x="336" y="253"/>
                    </a:cubicBezTo>
                    <a:cubicBezTo>
                      <a:pt x="358" y="326"/>
                      <a:pt x="335" y="347"/>
                      <a:pt x="301" y="548"/>
                    </a:cubicBezTo>
                    <a:cubicBezTo>
                      <a:pt x="269" y="739"/>
                      <a:pt x="297" y="855"/>
                      <a:pt x="297" y="855"/>
                    </a:cubicBezTo>
                    <a:cubicBezTo>
                      <a:pt x="95" y="855"/>
                      <a:pt x="95" y="855"/>
                      <a:pt x="95" y="855"/>
                    </a:cubicBezTo>
                  </a:path>
                </a:pathLst>
              </a:custGeom>
              <a:solidFill>
                <a:srgbClr val="FCDEBC"/>
              </a:solidFill>
              <a:ln>
                <a:noFill/>
              </a:ln>
            </p:spPr>
            <p:txBody>
              <a:bodyPr anchor="ctr"/>
              <a:lstStyle/>
              <a:p>
                <a:pPr algn="ctr"/>
                <a:endParaRPr/>
              </a:p>
            </p:txBody>
          </p:sp>
          <p:sp>
            <p:nvSpPr>
              <p:cNvPr id="40" name="ïṧḷïḓê-Freeform 39">
                <a:extLst>
                  <a:ext uri="{FF2B5EF4-FFF2-40B4-BE49-F238E27FC236}">
                    <a16:creationId xmlns:a16="http://schemas.microsoft.com/office/drawing/2014/main" xmlns="" id="{5D826B59-C4B0-417B-9ABF-6C049DDE067B}"/>
                  </a:ext>
                </a:extLst>
              </p:cNvPr>
              <p:cNvSpPr>
                <a:spLocks/>
              </p:cNvSpPr>
              <p:nvPr/>
            </p:nvSpPr>
            <p:spPr bwMode="auto">
              <a:xfrm>
                <a:off x="7230760" y="48747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48D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ïṧḷïḓê-Freeform 40">
                <a:extLst>
                  <a:ext uri="{FF2B5EF4-FFF2-40B4-BE49-F238E27FC236}">
                    <a16:creationId xmlns:a16="http://schemas.microsoft.com/office/drawing/2014/main" xmlns="" id="{F35284E9-A3CD-418F-9130-9EE732FBE370}"/>
                  </a:ext>
                </a:extLst>
              </p:cNvPr>
              <p:cNvSpPr>
                <a:spLocks/>
              </p:cNvSpPr>
              <p:nvPr/>
            </p:nvSpPr>
            <p:spPr bwMode="auto">
              <a:xfrm>
                <a:off x="6482404" y="6029101"/>
                <a:ext cx="7963" cy="74305"/>
              </a:xfrm>
              <a:custGeom>
                <a:avLst/>
                <a:gdLst>
                  <a:gd name="T0" fmla="*/ 0 w 2"/>
                  <a:gd name="T1" fmla="*/ 0 h 16"/>
                  <a:gd name="T2" fmla="*/ 0 w 2"/>
                  <a:gd name="T3" fmla="*/ 0 h 16"/>
                  <a:gd name="T4" fmla="*/ 2 w 2"/>
                  <a:gd name="T5" fmla="*/ 16 h 16"/>
                  <a:gd name="T6" fmla="*/ 2 w 2"/>
                  <a:gd name="T7" fmla="*/ 16 h 16"/>
                  <a:gd name="T8" fmla="*/ 0 w 2"/>
                  <a:gd name="T9" fmla="*/ 0 h 16"/>
                </a:gdLst>
                <a:ahLst/>
                <a:cxnLst>
                  <a:cxn ang="0">
                    <a:pos x="T0" y="T1"/>
                  </a:cxn>
                  <a:cxn ang="0">
                    <a:pos x="T2" y="T3"/>
                  </a:cxn>
                  <a:cxn ang="0">
                    <a:pos x="T4" y="T5"/>
                  </a:cxn>
                  <a:cxn ang="0">
                    <a:pos x="T6" y="T7"/>
                  </a:cxn>
                  <a:cxn ang="0">
                    <a:pos x="T8" y="T9"/>
                  </a:cxn>
                </a:cxnLst>
                <a:rect l="0" t="0" r="r" b="b"/>
                <a:pathLst>
                  <a:path w="2" h="16">
                    <a:moveTo>
                      <a:pt x="0" y="0"/>
                    </a:moveTo>
                    <a:cubicBezTo>
                      <a:pt x="0" y="0"/>
                      <a:pt x="0" y="0"/>
                      <a:pt x="0" y="0"/>
                    </a:cubicBezTo>
                    <a:cubicBezTo>
                      <a:pt x="1" y="6"/>
                      <a:pt x="2" y="11"/>
                      <a:pt x="2" y="16"/>
                    </a:cubicBezTo>
                    <a:cubicBezTo>
                      <a:pt x="2" y="16"/>
                      <a:pt x="2" y="16"/>
                      <a:pt x="2" y="16"/>
                    </a:cubicBezTo>
                    <a:cubicBezTo>
                      <a:pt x="2" y="11"/>
                      <a:pt x="1" y="6"/>
                      <a:pt x="0" y="0"/>
                    </a:cubicBezTo>
                  </a:path>
                </a:pathLst>
              </a:custGeom>
              <a:solidFill>
                <a:srgbClr val="EB78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ïṧḷïḓê-Freeform 41">
                <a:extLst>
                  <a:ext uri="{FF2B5EF4-FFF2-40B4-BE49-F238E27FC236}">
                    <a16:creationId xmlns:a16="http://schemas.microsoft.com/office/drawing/2014/main" xmlns="" id="{9088FF4F-A58A-4450-AF62-BA5042C8401C}"/>
                  </a:ext>
                </a:extLst>
              </p:cNvPr>
              <p:cNvSpPr>
                <a:spLocks/>
              </p:cNvSpPr>
              <p:nvPr/>
            </p:nvSpPr>
            <p:spPr bwMode="auto">
              <a:xfrm>
                <a:off x="6471789" y="5938873"/>
                <a:ext cx="10615" cy="90228"/>
              </a:xfrm>
              <a:custGeom>
                <a:avLst/>
                <a:gdLst>
                  <a:gd name="T0" fmla="*/ 0 w 2"/>
                  <a:gd name="T1" fmla="*/ 0 h 20"/>
                  <a:gd name="T2" fmla="*/ 0 w 2"/>
                  <a:gd name="T3" fmla="*/ 0 h 20"/>
                  <a:gd name="T4" fmla="*/ 2 w 2"/>
                  <a:gd name="T5" fmla="*/ 20 h 20"/>
                  <a:gd name="T6" fmla="*/ 2 w 2"/>
                  <a:gd name="T7" fmla="*/ 20 h 20"/>
                  <a:gd name="T8" fmla="*/ 0 w 2"/>
                  <a:gd name="T9" fmla="*/ 0 h 20"/>
                </a:gdLst>
                <a:ahLst/>
                <a:cxnLst>
                  <a:cxn ang="0">
                    <a:pos x="T0" y="T1"/>
                  </a:cxn>
                  <a:cxn ang="0">
                    <a:pos x="T2" y="T3"/>
                  </a:cxn>
                  <a:cxn ang="0">
                    <a:pos x="T4" y="T5"/>
                  </a:cxn>
                  <a:cxn ang="0">
                    <a:pos x="T6" y="T7"/>
                  </a:cxn>
                  <a:cxn ang="0">
                    <a:pos x="T8" y="T9"/>
                  </a:cxn>
                </a:cxnLst>
                <a:rect l="0" t="0" r="r" b="b"/>
                <a:pathLst>
                  <a:path w="2" h="20">
                    <a:moveTo>
                      <a:pt x="0" y="0"/>
                    </a:moveTo>
                    <a:cubicBezTo>
                      <a:pt x="0" y="0"/>
                      <a:pt x="0" y="0"/>
                      <a:pt x="0" y="0"/>
                    </a:cubicBezTo>
                    <a:cubicBezTo>
                      <a:pt x="1" y="7"/>
                      <a:pt x="2" y="14"/>
                      <a:pt x="2" y="20"/>
                    </a:cubicBezTo>
                    <a:cubicBezTo>
                      <a:pt x="2" y="20"/>
                      <a:pt x="2" y="20"/>
                      <a:pt x="2" y="20"/>
                    </a:cubicBezTo>
                    <a:cubicBezTo>
                      <a:pt x="2" y="14"/>
                      <a:pt x="1" y="7"/>
                      <a:pt x="0" y="0"/>
                    </a:cubicBezTo>
                  </a:path>
                </a:pathLst>
              </a:custGeom>
              <a:solidFill>
                <a:srgbClr val="EA53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ïṧḷïḓê-Freeform 42">
                <a:extLst>
                  <a:ext uri="{FF2B5EF4-FFF2-40B4-BE49-F238E27FC236}">
                    <a16:creationId xmlns:a16="http://schemas.microsoft.com/office/drawing/2014/main" xmlns="" id="{B723B26A-9620-4F96-B617-D1911B9FFEE7}"/>
                  </a:ext>
                </a:extLst>
              </p:cNvPr>
              <p:cNvSpPr>
                <a:spLocks/>
              </p:cNvSpPr>
              <p:nvPr/>
            </p:nvSpPr>
            <p:spPr bwMode="auto">
              <a:xfrm>
                <a:off x="6453214" y="5596542"/>
                <a:ext cx="18577" cy="342334"/>
              </a:xfrm>
              <a:custGeom>
                <a:avLst/>
                <a:gdLst>
                  <a:gd name="T0" fmla="*/ 0 w 4"/>
                  <a:gd name="T1" fmla="*/ 0 h 76"/>
                  <a:gd name="T2" fmla="*/ 0 w 4"/>
                  <a:gd name="T3" fmla="*/ 0 h 76"/>
                  <a:gd name="T4" fmla="*/ 4 w 4"/>
                  <a:gd name="T5" fmla="*/ 76 h 76"/>
                  <a:gd name="T6" fmla="*/ 4 w 4"/>
                  <a:gd name="T7" fmla="*/ 76 h 76"/>
                  <a:gd name="T8" fmla="*/ 0 w 4"/>
                  <a:gd name="T9" fmla="*/ 0 h 76"/>
                </a:gdLst>
                <a:ahLst/>
                <a:cxnLst>
                  <a:cxn ang="0">
                    <a:pos x="T0" y="T1"/>
                  </a:cxn>
                  <a:cxn ang="0">
                    <a:pos x="T2" y="T3"/>
                  </a:cxn>
                  <a:cxn ang="0">
                    <a:pos x="T4" y="T5"/>
                  </a:cxn>
                  <a:cxn ang="0">
                    <a:pos x="T6" y="T7"/>
                  </a:cxn>
                  <a:cxn ang="0">
                    <a:pos x="T8" y="T9"/>
                  </a:cxn>
                </a:cxnLst>
                <a:rect l="0" t="0" r="r" b="b"/>
                <a:pathLst>
                  <a:path w="4" h="76">
                    <a:moveTo>
                      <a:pt x="0" y="0"/>
                    </a:moveTo>
                    <a:cubicBezTo>
                      <a:pt x="0" y="0"/>
                      <a:pt x="0" y="0"/>
                      <a:pt x="0" y="0"/>
                    </a:cubicBezTo>
                    <a:cubicBezTo>
                      <a:pt x="2" y="23"/>
                      <a:pt x="3" y="52"/>
                      <a:pt x="4" y="76"/>
                    </a:cubicBezTo>
                    <a:cubicBezTo>
                      <a:pt x="4" y="76"/>
                      <a:pt x="4" y="76"/>
                      <a:pt x="4" y="76"/>
                    </a:cubicBezTo>
                    <a:cubicBezTo>
                      <a:pt x="3" y="52"/>
                      <a:pt x="2" y="23"/>
                      <a:pt x="0" y="0"/>
                    </a:cubicBezTo>
                  </a:path>
                </a:pathLst>
              </a:custGeom>
              <a:solidFill>
                <a:srgbClr val="C6F4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ïṧḷïḓê-Freeform 43">
                <a:extLst>
                  <a:ext uri="{FF2B5EF4-FFF2-40B4-BE49-F238E27FC236}">
                    <a16:creationId xmlns:a16="http://schemas.microsoft.com/office/drawing/2014/main" xmlns="" id="{92411019-1B50-4721-9367-99AAEF48CB17}"/>
                  </a:ext>
                </a:extLst>
              </p:cNvPr>
              <p:cNvSpPr>
                <a:spLocks/>
              </p:cNvSpPr>
              <p:nvPr/>
            </p:nvSpPr>
            <p:spPr bwMode="auto">
              <a:xfrm>
                <a:off x="6439943" y="5378934"/>
                <a:ext cx="13270" cy="217607"/>
              </a:xfrm>
              <a:custGeom>
                <a:avLst/>
                <a:gdLst>
                  <a:gd name="T0" fmla="*/ 0 w 3"/>
                  <a:gd name="T1" fmla="*/ 0 h 48"/>
                  <a:gd name="T2" fmla="*/ 1 w 3"/>
                  <a:gd name="T3" fmla="*/ 20 h 48"/>
                  <a:gd name="T4" fmla="*/ 3 w 3"/>
                  <a:gd name="T5" fmla="*/ 48 h 48"/>
                  <a:gd name="T6" fmla="*/ 3 w 3"/>
                  <a:gd name="T7" fmla="*/ 48 h 48"/>
                  <a:gd name="T8" fmla="*/ 1 w 3"/>
                  <a:gd name="T9" fmla="*/ 20 h 48"/>
                  <a:gd name="T10" fmla="*/ 0 w 3"/>
                  <a:gd name="T11" fmla="*/ 0 h 48"/>
                </a:gdLst>
                <a:ahLst/>
                <a:cxnLst>
                  <a:cxn ang="0">
                    <a:pos x="T0" y="T1"/>
                  </a:cxn>
                  <a:cxn ang="0">
                    <a:pos x="T2" y="T3"/>
                  </a:cxn>
                  <a:cxn ang="0">
                    <a:pos x="T4" y="T5"/>
                  </a:cxn>
                  <a:cxn ang="0">
                    <a:pos x="T6" y="T7"/>
                  </a:cxn>
                  <a:cxn ang="0">
                    <a:pos x="T8" y="T9"/>
                  </a:cxn>
                  <a:cxn ang="0">
                    <a:pos x="T10" y="T11"/>
                  </a:cxn>
                </a:cxnLst>
                <a:rect l="0" t="0" r="r" b="b"/>
                <a:pathLst>
                  <a:path w="3" h="48">
                    <a:moveTo>
                      <a:pt x="0" y="0"/>
                    </a:moveTo>
                    <a:cubicBezTo>
                      <a:pt x="1" y="8"/>
                      <a:pt x="1" y="14"/>
                      <a:pt x="1" y="20"/>
                    </a:cubicBezTo>
                    <a:cubicBezTo>
                      <a:pt x="2" y="28"/>
                      <a:pt x="3" y="37"/>
                      <a:pt x="3" y="48"/>
                    </a:cubicBezTo>
                    <a:cubicBezTo>
                      <a:pt x="3" y="48"/>
                      <a:pt x="3" y="48"/>
                      <a:pt x="3" y="48"/>
                    </a:cubicBezTo>
                    <a:cubicBezTo>
                      <a:pt x="3" y="37"/>
                      <a:pt x="2" y="27"/>
                      <a:pt x="1" y="20"/>
                    </a:cubicBezTo>
                    <a:cubicBezTo>
                      <a:pt x="1" y="14"/>
                      <a:pt x="1" y="8"/>
                      <a:pt x="0" y="0"/>
                    </a:cubicBezTo>
                  </a:path>
                </a:pathLst>
              </a:custGeom>
              <a:solidFill>
                <a:srgbClr val="00417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45" name="组合 44">
                <a:extLst>
                  <a:ext uri="{FF2B5EF4-FFF2-40B4-BE49-F238E27FC236}">
                    <a16:creationId xmlns:a16="http://schemas.microsoft.com/office/drawing/2014/main" xmlns="" id="{40AD0C8B-07AA-4649-A77E-18C2C4683B30}"/>
                  </a:ext>
                </a:extLst>
              </p:cNvPr>
              <p:cNvGrpSpPr/>
              <p:nvPr/>
            </p:nvGrpSpPr>
            <p:grpSpPr>
              <a:xfrm>
                <a:off x="6235611" y="4723459"/>
                <a:ext cx="1207456" cy="3274722"/>
                <a:chOff x="5640820" y="2850239"/>
                <a:chExt cx="1096532" cy="2973890"/>
              </a:xfrm>
              <a:solidFill>
                <a:srgbClr val="F6BD7E"/>
              </a:solidFill>
            </p:grpSpPr>
            <p:sp>
              <p:nvSpPr>
                <p:cNvPr id="50" name="ïṧḷïḓê-Freeform 49">
                  <a:extLst>
                    <a:ext uri="{FF2B5EF4-FFF2-40B4-BE49-F238E27FC236}">
                      <a16:creationId xmlns:a16="http://schemas.microsoft.com/office/drawing/2014/main" xmlns="" id="{9BADD417-E9DA-435B-BB7E-55AC975B147B}"/>
                    </a:ext>
                  </a:extLst>
                </p:cNvPr>
                <p:cNvSpPr>
                  <a:spLocks/>
                </p:cNvSpPr>
                <p:nvPr/>
              </p:nvSpPr>
              <p:spPr bwMode="auto">
                <a:xfrm>
                  <a:off x="6122812" y="2987607"/>
                  <a:ext cx="614540" cy="2836522"/>
                </a:xfrm>
                <a:custGeom>
                  <a:avLst/>
                  <a:gdLst>
                    <a:gd name="T0" fmla="*/ 102 w 149"/>
                    <a:gd name="T1" fmla="*/ 0 h 692"/>
                    <a:gd name="T2" fmla="*/ 113 w 149"/>
                    <a:gd name="T3" fmla="*/ 160 h 692"/>
                    <a:gd name="T4" fmla="*/ 41 w 149"/>
                    <a:gd name="T5" fmla="*/ 385 h 692"/>
                    <a:gd name="T6" fmla="*/ 26 w 149"/>
                    <a:gd name="T7" fmla="*/ 688 h 692"/>
                    <a:gd name="T8" fmla="*/ 0 w 149"/>
                    <a:gd name="T9" fmla="*/ 688 h 692"/>
                    <a:gd name="T10" fmla="*/ 0 w 149"/>
                    <a:gd name="T11" fmla="*/ 692 h 692"/>
                    <a:gd name="T12" fmla="*/ 83 w 149"/>
                    <a:gd name="T13" fmla="*/ 692 h 692"/>
                    <a:gd name="T14" fmla="*/ 77 w 149"/>
                    <a:gd name="T15" fmla="*/ 587 h 692"/>
                    <a:gd name="T16" fmla="*/ 92 w 149"/>
                    <a:gd name="T17" fmla="*/ 412 h 692"/>
                    <a:gd name="T18" fmla="*/ 127 w 149"/>
                    <a:gd name="T19" fmla="*/ 118 h 692"/>
                    <a:gd name="T20" fmla="*/ 102 w 149"/>
                    <a:gd name="T21"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692">
                      <a:moveTo>
                        <a:pt x="102" y="0"/>
                      </a:moveTo>
                      <a:cubicBezTo>
                        <a:pt x="102" y="2"/>
                        <a:pt x="110" y="141"/>
                        <a:pt x="113" y="160"/>
                      </a:cubicBezTo>
                      <a:cubicBezTo>
                        <a:pt x="117" y="179"/>
                        <a:pt x="65" y="311"/>
                        <a:pt x="41" y="385"/>
                      </a:cubicBezTo>
                      <a:cubicBezTo>
                        <a:pt x="16" y="460"/>
                        <a:pt x="26" y="688"/>
                        <a:pt x="26" y="688"/>
                      </a:cubicBezTo>
                      <a:cubicBezTo>
                        <a:pt x="0" y="688"/>
                        <a:pt x="0" y="688"/>
                        <a:pt x="0" y="688"/>
                      </a:cubicBezTo>
                      <a:cubicBezTo>
                        <a:pt x="0" y="692"/>
                        <a:pt x="0" y="692"/>
                        <a:pt x="0" y="692"/>
                      </a:cubicBezTo>
                      <a:cubicBezTo>
                        <a:pt x="83" y="692"/>
                        <a:pt x="83" y="692"/>
                        <a:pt x="83" y="692"/>
                      </a:cubicBezTo>
                      <a:cubicBezTo>
                        <a:pt x="80" y="670"/>
                        <a:pt x="77" y="634"/>
                        <a:pt x="77" y="587"/>
                      </a:cubicBezTo>
                      <a:cubicBezTo>
                        <a:pt x="77" y="540"/>
                        <a:pt x="80" y="481"/>
                        <a:pt x="92" y="412"/>
                      </a:cubicBezTo>
                      <a:cubicBezTo>
                        <a:pt x="126" y="211"/>
                        <a:pt x="149" y="191"/>
                        <a:pt x="127" y="118"/>
                      </a:cubicBezTo>
                      <a:cubicBezTo>
                        <a:pt x="120" y="97"/>
                        <a:pt x="110" y="43"/>
                        <a:pt x="10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ïṧḷïḓê-Freeform 50">
                  <a:extLst>
                    <a:ext uri="{FF2B5EF4-FFF2-40B4-BE49-F238E27FC236}">
                      <a16:creationId xmlns:a16="http://schemas.microsoft.com/office/drawing/2014/main" xmlns="" id="{18857EBA-0956-45C4-BE30-D7D008510134}"/>
                    </a:ext>
                  </a:extLst>
                </p:cNvPr>
                <p:cNvSpPr>
                  <a:spLocks/>
                </p:cNvSpPr>
                <p:nvPr/>
              </p:nvSpPr>
              <p:spPr bwMode="auto">
                <a:xfrm>
                  <a:off x="5640820" y="2850239"/>
                  <a:ext cx="231356" cy="1253178"/>
                </a:xfrm>
                <a:custGeom>
                  <a:avLst/>
                  <a:gdLst>
                    <a:gd name="T0" fmla="*/ 0 w 56"/>
                    <a:gd name="T1" fmla="*/ 0 h 305"/>
                    <a:gd name="T2" fmla="*/ 17 w 56"/>
                    <a:gd name="T3" fmla="*/ 119 h 305"/>
                    <a:gd name="T4" fmla="*/ 56 w 56"/>
                    <a:gd name="T5" fmla="*/ 305 h 305"/>
                    <a:gd name="T6" fmla="*/ 54 w 56"/>
                    <a:gd name="T7" fmla="*/ 289 h 305"/>
                    <a:gd name="T8" fmla="*/ 52 w 56"/>
                    <a:gd name="T9" fmla="*/ 269 h 305"/>
                    <a:gd name="T10" fmla="*/ 52 w 56"/>
                    <a:gd name="T11" fmla="*/ 269 h 305"/>
                    <a:gd name="T12" fmla="*/ 48 w 56"/>
                    <a:gd name="T13" fmla="*/ 193 h 305"/>
                    <a:gd name="T14" fmla="*/ 46 w 56"/>
                    <a:gd name="T15" fmla="*/ 165 h 305"/>
                    <a:gd name="T16" fmla="*/ 45 w 56"/>
                    <a:gd name="T17" fmla="*/ 145 h 305"/>
                    <a:gd name="T18" fmla="*/ 0 w 56"/>
                    <a:gd name="T19"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305">
                      <a:moveTo>
                        <a:pt x="0" y="0"/>
                      </a:moveTo>
                      <a:cubicBezTo>
                        <a:pt x="8" y="24"/>
                        <a:pt x="17" y="63"/>
                        <a:pt x="17" y="119"/>
                      </a:cubicBezTo>
                      <a:cubicBezTo>
                        <a:pt x="16" y="194"/>
                        <a:pt x="42" y="269"/>
                        <a:pt x="56" y="305"/>
                      </a:cubicBezTo>
                      <a:cubicBezTo>
                        <a:pt x="56" y="300"/>
                        <a:pt x="55" y="295"/>
                        <a:pt x="54" y="289"/>
                      </a:cubicBezTo>
                      <a:cubicBezTo>
                        <a:pt x="54" y="283"/>
                        <a:pt x="53" y="276"/>
                        <a:pt x="52" y="269"/>
                      </a:cubicBezTo>
                      <a:cubicBezTo>
                        <a:pt x="52" y="269"/>
                        <a:pt x="52" y="269"/>
                        <a:pt x="52" y="269"/>
                      </a:cubicBezTo>
                      <a:cubicBezTo>
                        <a:pt x="51" y="245"/>
                        <a:pt x="50" y="216"/>
                        <a:pt x="48" y="193"/>
                      </a:cubicBezTo>
                      <a:cubicBezTo>
                        <a:pt x="48" y="182"/>
                        <a:pt x="47" y="173"/>
                        <a:pt x="46" y="165"/>
                      </a:cubicBezTo>
                      <a:cubicBezTo>
                        <a:pt x="46" y="159"/>
                        <a:pt x="46" y="153"/>
                        <a:pt x="45" y="145"/>
                      </a:cubicBezTo>
                      <a:cubicBezTo>
                        <a:pt x="43" y="95"/>
                        <a:pt x="42" y="1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46" name="组合 45">
                <a:extLst>
                  <a:ext uri="{FF2B5EF4-FFF2-40B4-BE49-F238E27FC236}">
                    <a16:creationId xmlns:a16="http://schemas.microsoft.com/office/drawing/2014/main" xmlns="" id="{3FD4770E-87B8-4444-9368-4A51C96582C3}"/>
                  </a:ext>
                </a:extLst>
              </p:cNvPr>
              <p:cNvGrpSpPr/>
              <p:nvPr/>
            </p:nvGrpSpPr>
            <p:grpSpPr>
              <a:xfrm>
                <a:off x="5919605" y="3172594"/>
                <a:ext cx="350658" cy="42311"/>
                <a:chOff x="5472855" y="3198019"/>
                <a:chExt cx="724042" cy="87364"/>
              </a:xfrm>
            </p:grpSpPr>
            <p:sp>
              <p:nvSpPr>
                <p:cNvPr id="47" name="ïṧḷïḓê-Oval 46">
                  <a:extLst>
                    <a:ext uri="{FF2B5EF4-FFF2-40B4-BE49-F238E27FC236}">
                      <a16:creationId xmlns:a16="http://schemas.microsoft.com/office/drawing/2014/main" xmlns="" id="{AD2DAD26-285A-40B7-A6CB-4F6DFB7BE88C}"/>
                    </a:ext>
                  </a:extLst>
                </p:cNvPr>
                <p:cNvSpPr/>
                <p:nvPr/>
              </p:nvSpPr>
              <p:spPr>
                <a:xfrm>
                  <a:off x="5472855" y="3198019"/>
                  <a:ext cx="87364" cy="87364"/>
                </a:xfrm>
                <a:prstGeom prst="ellipse">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ïṧḷïḓê-Oval 47">
                  <a:extLst>
                    <a:ext uri="{FF2B5EF4-FFF2-40B4-BE49-F238E27FC236}">
                      <a16:creationId xmlns:a16="http://schemas.microsoft.com/office/drawing/2014/main" xmlns="" id="{6AD06CD1-306E-4F0E-876E-398F161D9E39}"/>
                    </a:ext>
                  </a:extLst>
                </p:cNvPr>
                <p:cNvSpPr/>
                <p:nvPr/>
              </p:nvSpPr>
              <p:spPr>
                <a:xfrm>
                  <a:off x="5793708" y="3198019"/>
                  <a:ext cx="87364" cy="87364"/>
                </a:xfrm>
                <a:prstGeom prst="ellipse">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ïṧḷïḓê-Oval 48">
                  <a:extLst>
                    <a:ext uri="{FF2B5EF4-FFF2-40B4-BE49-F238E27FC236}">
                      <a16:creationId xmlns:a16="http://schemas.microsoft.com/office/drawing/2014/main" xmlns="" id="{9C044409-2495-4477-9070-B98BDF3B00BA}"/>
                    </a:ext>
                  </a:extLst>
                </p:cNvPr>
                <p:cNvSpPr/>
                <p:nvPr/>
              </p:nvSpPr>
              <p:spPr>
                <a:xfrm>
                  <a:off x="6109533" y="3198019"/>
                  <a:ext cx="87364" cy="87364"/>
                </a:xfrm>
                <a:prstGeom prst="ellipse">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23" name="ïṧḷïḓê-Freeform 22">
              <a:extLst>
                <a:ext uri="{FF2B5EF4-FFF2-40B4-BE49-F238E27FC236}">
                  <a16:creationId xmlns:a16="http://schemas.microsoft.com/office/drawing/2014/main" xmlns="" id="{67FDC6E9-4B8D-45D2-BC4B-D9AFFB5E362E}"/>
                </a:ext>
              </a:extLst>
            </p:cNvPr>
            <p:cNvSpPr>
              <a:spLocks/>
            </p:cNvSpPr>
            <p:nvPr/>
          </p:nvSpPr>
          <p:spPr bwMode="auto">
            <a:xfrm>
              <a:off x="6446973" y="398073"/>
              <a:ext cx="216876" cy="339668"/>
            </a:xfrm>
            <a:custGeom>
              <a:avLst/>
              <a:gdLst>
                <a:gd name="connsiteX0" fmla="*/ 98425 w 215900"/>
                <a:gd name="connsiteY0" fmla="*/ 295275 h 338138"/>
                <a:gd name="connsiteX1" fmla="*/ 98425 w 215900"/>
                <a:gd name="connsiteY1" fmla="*/ 303213 h 338138"/>
                <a:gd name="connsiteX2" fmla="*/ 107950 w 215900"/>
                <a:gd name="connsiteY2" fmla="*/ 311150 h 338138"/>
                <a:gd name="connsiteX3" fmla="*/ 117475 w 215900"/>
                <a:gd name="connsiteY3" fmla="*/ 303213 h 338138"/>
                <a:gd name="connsiteX4" fmla="*/ 117475 w 215900"/>
                <a:gd name="connsiteY4" fmla="*/ 295275 h 338138"/>
                <a:gd name="connsiteX5" fmla="*/ 98425 w 215900"/>
                <a:gd name="connsiteY5" fmla="*/ 295275 h 338138"/>
                <a:gd name="connsiteX6" fmla="*/ 85725 w 215900"/>
                <a:gd name="connsiteY6" fmla="*/ 31750 h 338138"/>
                <a:gd name="connsiteX7" fmla="*/ 124090 w 215900"/>
                <a:gd name="connsiteY7" fmla="*/ 31750 h 338138"/>
                <a:gd name="connsiteX8" fmla="*/ 133350 w 215900"/>
                <a:gd name="connsiteY8" fmla="*/ 41153 h 338138"/>
                <a:gd name="connsiteX9" fmla="*/ 124090 w 215900"/>
                <a:gd name="connsiteY9" fmla="*/ 49213 h 338138"/>
                <a:gd name="connsiteX10" fmla="*/ 85725 w 215900"/>
                <a:gd name="connsiteY10" fmla="*/ 49213 h 338138"/>
                <a:gd name="connsiteX11" fmla="*/ 77787 w 215900"/>
                <a:gd name="connsiteY11" fmla="*/ 41153 h 338138"/>
                <a:gd name="connsiteX12" fmla="*/ 85725 w 215900"/>
                <a:gd name="connsiteY12" fmla="*/ 31750 h 338138"/>
                <a:gd name="connsiteX13" fmla="*/ 26695 w 215900"/>
                <a:gd name="connsiteY13" fmla="*/ 17463 h 338138"/>
                <a:gd name="connsiteX14" fmla="*/ 17462 w 215900"/>
                <a:gd name="connsiteY14" fmla="*/ 26657 h 338138"/>
                <a:gd name="connsiteX15" fmla="*/ 17462 w 215900"/>
                <a:gd name="connsiteY15" fmla="*/ 276226 h 338138"/>
                <a:gd name="connsiteX16" fmla="*/ 196850 w 215900"/>
                <a:gd name="connsiteY16" fmla="*/ 276226 h 338138"/>
                <a:gd name="connsiteX17" fmla="*/ 196850 w 215900"/>
                <a:gd name="connsiteY17" fmla="*/ 26657 h 338138"/>
                <a:gd name="connsiteX18" fmla="*/ 187617 w 215900"/>
                <a:gd name="connsiteY18" fmla="*/ 17463 h 338138"/>
                <a:gd name="connsiteX19" fmla="*/ 26695 w 215900"/>
                <a:gd name="connsiteY19" fmla="*/ 17463 h 338138"/>
                <a:gd name="connsiteX20" fmla="*/ 27645 w 215900"/>
                <a:gd name="connsiteY20" fmla="*/ 0 h 338138"/>
                <a:gd name="connsiteX21" fmla="*/ 188255 w 215900"/>
                <a:gd name="connsiteY21" fmla="*/ 0 h 338138"/>
                <a:gd name="connsiteX22" fmla="*/ 215900 w 215900"/>
                <a:gd name="connsiteY22" fmla="*/ 26417 h 338138"/>
                <a:gd name="connsiteX23" fmla="*/ 215900 w 215900"/>
                <a:gd name="connsiteY23" fmla="*/ 311721 h 338138"/>
                <a:gd name="connsiteX24" fmla="*/ 188255 w 215900"/>
                <a:gd name="connsiteY24" fmla="*/ 338138 h 338138"/>
                <a:gd name="connsiteX25" fmla="*/ 27645 w 215900"/>
                <a:gd name="connsiteY25" fmla="*/ 338138 h 338138"/>
                <a:gd name="connsiteX26" fmla="*/ 0 w 215900"/>
                <a:gd name="connsiteY26" fmla="*/ 311721 h 338138"/>
                <a:gd name="connsiteX27" fmla="*/ 0 w 215900"/>
                <a:gd name="connsiteY27" fmla="*/ 26417 h 338138"/>
                <a:gd name="connsiteX28" fmla="*/ 27645 w 215900"/>
                <a:gd name="connsiteY28"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900" h="338138">
                  <a:moveTo>
                    <a:pt x="98425" y="295275"/>
                  </a:moveTo>
                  <a:cubicBezTo>
                    <a:pt x="98425" y="295275"/>
                    <a:pt x="98425" y="295275"/>
                    <a:pt x="98425" y="303213"/>
                  </a:cubicBezTo>
                  <a:cubicBezTo>
                    <a:pt x="98425" y="307181"/>
                    <a:pt x="102507" y="311150"/>
                    <a:pt x="107950" y="311150"/>
                  </a:cubicBezTo>
                  <a:cubicBezTo>
                    <a:pt x="113393" y="311150"/>
                    <a:pt x="117475" y="307181"/>
                    <a:pt x="117475" y="303213"/>
                  </a:cubicBezTo>
                  <a:lnTo>
                    <a:pt x="117475" y="295275"/>
                  </a:lnTo>
                  <a:cubicBezTo>
                    <a:pt x="117475" y="295275"/>
                    <a:pt x="117475" y="295275"/>
                    <a:pt x="98425" y="295275"/>
                  </a:cubicBezTo>
                  <a:close/>
                  <a:moveTo>
                    <a:pt x="85725" y="31750"/>
                  </a:moveTo>
                  <a:cubicBezTo>
                    <a:pt x="85725" y="31750"/>
                    <a:pt x="85725" y="31750"/>
                    <a:pt x="124090" y="31750"/>
                  </a:cubicBezTo>
                  <a:cubicBezTo>
                    <a:pt x="129381" y="31750"/>
                    <a:pt x="133350" y="35780"/>
                    <a:pt x="133350" y="41153"/>
                  </a:cubicBezTo>
                  <a:cubicBezTo>
                    <a:pt x="133350" y="45183"/>
                    <a:pt x="129381" y="49213"/>
                    <a:pt x="124090" y="49213"/>
                  </a:cubicBezTo>
                  <a:cubicBezTo>
                    <a:pt x="124090" y="49213"/>
                    <a:pt x="124090" y="49213"/>
                    <a:pt x="85725" y="49213"/>
                  </a:cubicBezTo>
                  <a:cubicBezTo>
                    <a:pt x="81756" y="49213"/>
                    <a:pt x="77787" y="45183"/>
                    <a:pt x="77787" y="41153"/>
                  </a:cubicBezTo>
                  <a:cubicBezTo>
                    <a:pt x="77787" y="35780"/>
                    <a:pt x="81756" y="31750"/>
                    <a:pt x="85725" y="31750"/>
                  </a:cubicBezTo>
                  <a:close/>
                  <a:moveTo>
                    <a:pt x="26695" y="17463"/>
                  </a:moveTo>
                  <a:cubicBezTo>
                    <a:pt x="21419" y="17463"/>
                    <a:pt x="17462" y="21403"/>
                    <a:pt x="17462" y="26657"/>
                  </a:cubicBezTo>
                  <a:cubicBezTo>
                    <a:pt x="17462" y="26657"/>
                    <a:pt x="17462" y="26657"/>
                    <a:pt x="17462" y="276226"/>
                  </a:cubicBezTo>
                  <a:cubicBezTo>
                    <a:pt x="17462" y="276226"/>
                    <a:pt x="17462" y="276226"/>
                    <a:pt x="196850" y="276226"/>
                  </a:cubicBezTo>
                  <a:lnTo>
                    <a:pt x="196850" y="26657"/>
                  </a:lnTo>
                  <a:cubicBezTo>
                    <a:pt x="196850" y="21403"/>
                    <a:pt x="192893" y="17463"/>
                    <a:pt x="187617" y="17463"/>
                  </a:cubicBezTo>
                  <a:cubicBezTo>
                    <a:pt x="187617" y="17463"/>
                    <a:pt x="187617" y="17463"/>
                    <a:pt x="26695" y="17463"/>
                  </a:cubicBezTo>
                  <a:close/>
                  <a:moveTo>
                    <a:pt x="27645" y="0"/>
                  </a:moveTo>
                  <a:cubicBezTo>
                    <a:pt x="27645" y="0"/>
                    <a:pt x="27645" y="0"/>
                    <a:pt x="188255" y="0"/>
                  </a:cubicBezTo>
                  <a:cubicBezTo>
                    <a:pt x="204052" y="0"/>
                    <a:pt x="215900" y="11887"/>
                    <a:pt x="215900" y="26417"/>
                  </a:cubicBezTo>
                  <a:cubicBezTo>
                    <a:pt x="215900" y="26417"/>
                    <a:pt x="215900" y="26417"/>
                    <a:pt x="215900" y="311721"/>
                  </a:cubicBezTo>
                  <a:cubicBezTo>
                    <a:pt x="215900" y="326251"/>
                    <a:pt x="204052" y="338138"/>
                    <a:pt x="188255" y="338138"/>
                  </a:cubicBezTo>
                  <a:cubicBezTo>
                    <a:pt x="188255" y="338138"/>
                    <a:pt x="188255" y="338138"/>
                    <a:pt x="27645" y="338138"/>
                  </a:cubicBezTo>
                  <a:cubicBezTo>
                    <a:pt x="11848" y="338138"/>
                    <a:pt x="0" y="326251"/>
                    <a:pt x="0" y="311721"/>
                  </a:cubicBezTo>
                  <a:cubicBezTo>
                    <a:pt x="0" y="311721"/>
                    <a:pt x="0" y="311721"/>
                    <a:pt x="0" y="26417"/>
                  </a:cubicBezTo>
                  <a:cubicBezTo>
                    <a:pt x="0" y="11887"/>
                    <a:pt x="11848" y="0"/>
                    <a:pt x="27645" y="0"/>
                  </a:cubicBezTo>
                  <a:close/>
                </a:path>
              </a:pathLst>
            </a:custGeom>
            <a:solidFill>
              <a:schemeClr val="bg1"/>
            </a:solidFill>
            <a:ln>
              <a:noFill/>
            </a:ln>
            <a:extLst/>
          </p:spPr>
          <p:txBody>
            <a:bodyPr anchor="ctr"/>
            <a:lstStyle/>
            <a:p>
              <a:pPr algn="ctr"/>
              <a:endParaRPr/>
            </a:p>
          </p:txBody>
        </p:sp>
        <p:sp>
          <p:nvSpPr>
            <p:cNvPr id="24" name="ïṧḷïḓê-Freeform 23">
              <a:extLst>
                <a:ext uri="{FF2B5EF4-FFF2-40B4-BE49-F238E27FC236}">
                  <a16:creationId xmlns:a16="http://schemas.microsoft.com/office/drawing/2014/main" xmlns="" id="{1E10EEC3-EE7F-4933-B7D3-6072CB467E45}"/>
                </a:ext>
              </a:extLst>
            </p:cNvPr>
            <p:cNvSpPr>
              <a:spLocks/>
            </p:cNvSpPr>
            <p:nvPr/>
          </p:nvSpPr>
          <p:spPr bwMode="auto">
            <a:xfrm>
              <a:off x="5820125" y="1285209"/>
              <a:ext cx="233430" cy="365594"/>
            </a:xfrm>
            <a:custGeom>
              <a:avLst/>
              <a:gdLst>
                <a:gd name="connsiteX0" fmla="*/ 98425 w 215900"/>
                <a:gd name="connsiteY0" fmla="*/ 295275 h 338138"/>
                <a:gd name="connsiteX1" fmla="*/ 98425 w 215900"/>
                <a:gd name="connsiteY1" fmla="*/ 303213 h 338138"/>
                <a:gd name="connsiteX2" fmla="*/ 107950 w 215900"/>
                <a:gd name="connsiteY2" fmla="*/ 311150 h 338138"/>
                <a:gd name="connsiteX3" fmla="*/ 117475 w 215900"/>
                <a:gd name="connsiteY3" fmla="*/ 303213 h 338138"/>
                <a:gd name="connsiteX4" fmla="*/ 117475 w 215900"/>
                <a:gd name="connsiteY4" fmla="*/ 295275 h 338138"/>
                <a:gd name="connsiteX5" fmla="*/ 98425 w 215900"/>
                <a:gd name="connsiteY5" fmla="*/ 295275 h 338138"/>
                <a:gd name="connsiteX6" fmla="*/ 85725 w 215900"/>
                <a:gd name="connsiteY6" fmla="*/ 31750 h 338138"/>
                <a:gd name="connsiteX7" fmla="*/ 124090 w 215900"/>
                <a:gd name="connsiteY7" fmla="*/ 31750 h 338138"/>
                <a:gd name="connsiteX8" fmla="*/ 133350 w 215900"/>
                <a:gd name="connsiteY8" fmla="*/ 41153 h 338138"/>
                <a:gd name="connsiteX9" fmla="*/ 124090 w 215900"/>
                <a:gd name="connsiteY9" fmla="*/ 49213 h 338138"/>
                <a:gd name="connsiteX10" fmla="*/ 85725 w 215900"/>
                <a:gd name="connsiteY10" fmla="*/ 49213 h 338138"/>
                <a:gd name="connsiteX11" fmla="*/ 77787 w 215900"/>
                <a:gd name="connsiteY11" fmla="*/ 41153 h 338138"/>
                <a:gd name="connsiteX12" fmla="*/ 85725 w 215900"/>
                <a:gd name="connsiteY12" fmla="*/ 31750 h 338138"/>
                <a:gd name="connsiteX13" fmla="*/ 26695 w 215900"/>
                <a:gd name="connsiteY13" fmla="*/ 17463 h 338138"/>
                <a:gd name="connsiteX14" fmla="*/ 17462 w 215900"/>
                <a:gd name="connsiteY14" fmla="*/ 26657 h 338138"/>
                <a:gd name="connsiteX15" fmla="*/ 17462 w 215900"/>
                <a:gd name="connsiteY15" fmla="*/ 276226 h 338138"/>
                <a:gd name="connsiteX16" fmla="*/ 196850 w 215900"/>
                <a:gd name="connsiteY16" fmla="*/ 276226 h 338138"/>
                <a:gd name="connsiteX17" fmla="*/ 196850 w 215900"/>
                <a:gd name="connsiteY17" fmla="*/ 26657 h 338138"/>
                <a:gd name="connsiteX18" fmla="*/ 187617 w 215900"/>
                <a:gd name="connsiteY18" fmla="*/ 17463 h 338138"/>
                <a:gd name="connsiteX19" fmla="*/ 26695 w 215900"/>
                <a:gd name="connsiteY19" fmla="*/ 17463 h 338138"/>
                <a:gd name="connsiteX20" fmla="*/ 27645 w 215900"/>
                <a:gd name="connsiteY20" fmla="*/ 0 h 338138"/>
                <a:gd name="connsiteX21" fmla="*/ 188255 w 215900"/>
                <a:gd name="connsiteY21" fmla="*/ 0 h 338138"/>
                <a:gd name="connsiteX22" fmla="*/ 215900 w 215900"/>
                <a:gd name="connsiteY22" fmla="*/ 26417 h 338138"/>
                <a:gd name="connsiteX23" fmla="*/ 215900 w 215900"/>
                <a:gd name="connsiteY23" fmla="*/ 311721 h 338138"/>
                <a:gd name="connsiteX24" fmla="*/ 188255 w 215900"/>
                <a:gd name="connsiteY24" fmla="*/ 338138 h 338138"/>
                <a:gd name="connsiteX25" fmla="*/ 27645 w 215900"/>
                <a:gd name="connsiteY25" fmla="*/ 338138 h 338138"/>
                <a:gd name="connsiteX26" fmla="*/ 0 w 215900"/>
                <a:gd name="connsiteY26" fmla="*/ 311721 h 338138"/>
                <a:gd name="connsiteX27" fmla="*/ 0 w 215900"/>
                <a:gd name="connsiteY27" fmla="*/ 26417 h 338138"/>
                <a:gd name="connsiteX28" fmla="*/ 27645 w 215900"/>
                <a:gd name="connsiteY28"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900" h="338138">
                  <a:moveTo>
                    <a:pt x="98425" y="295275"/>
                  </a:moveTo>
                  <a:cubicBezTo>
                    <a:pt x="98425" y="295275"/>
                    <a:pt x="98425" y="295275"/>
                    <a:pt x="98425" y="303213"/>
                  </a:cubicBezTo>
                  <a:cubicBezTo>
                    <a:pt x="98425" y="307181"/>
                    <a:pt x="102507" y="311150"/>
                    <a:pt x="107950" y="311150"/>
                  </a:cubicBezTo>
                  <a:cubicBezTo>
                    <a:pt x="113393" y="311150"/>
                    <a:pt x="117475" y="307181"/>
                    <a:pt x="117475" y="303213"/>
                  </a:cubicBezTo>
                  <a:lnTo>
                    <a:pt x="117475" y="295275"/>
                  </a:lnTo>
                  <a:cubicBezTo>
                    <a:pt x="117475" y="295275"/>
                    <a:pt x="117475" y="295275"/>
                    <a:pt x="98425" y="295275"/>
                  </a:cubicBezTo>
                  <a:close/>
                  <a:moveTo>
                    <a:pt x="85725" y="31750"/>
                  </a:moveTo>
                  <a:cubicBezTo>
                    <a:pt x="85725" y="31750"/>
                    <a:pt x="85725" y="31750"/>
                    <a:pt x="124090" y="31750"/>
                  </a:cubicBezTo>
                  <a:cubicBezTo>
                    <a:pt x="129381" y="31750"/>
                    <a:pt x="133350" y="35780"/>
                    <a:pt x="133350" y="41153"/>
                  </a:cubicBezTo>
                  <a:cubicBezTo>
                    <a:pt x="133350" y="45183"/>
                    <a:pt x="129381" y="49213"/>
                    <a:pt x="124090" y="49213"/>
                  </a:cubicBezTo>
                  <a:cubicBezTo>
                    <a:pt x="124090" y="49213"/>
                    <a:pt x="124090" y="49213"/>
                    <a:pt x="85725" y="49213"/>
                  </a:cubicBezTo>
                  <a:cubicBezTo>
                    <a:pt x="81756" y="49213"/>
                    <a:pt x="77787" y="45183"/>
                    <a:pt x="77787" y="41153"/>
                  </a:cubicBezTo>
                  <a:cubicBezTo>
                    <a:pt x="77787" y="35780"/>
                    <a:pt x="81756" y="31750"/>
                    <a:pt x="85725" y="31750"/>
                  </a:cubicBezTo>
                  <a:close/>
                  <a:moveTo>
                    <a:pt x="26695" y="17463"/>
                  </a:moveTo>
                  <a:cubicBezTo>
                    <a:pt x="21419" y="17463"/>
                    <a:pt x="17462" y="21403"/>
                    <a:pt x="17462" y="26657"/>
                  </a:cubicBezTo>
                  <a:cubicBezTo>
                    <a:pt x="17462" y="26657"/>
                    <a:pt x="17462" y="26657"/>
                    <a:pt x="17462" y="276226"/>
                  </a:cubicBezTo>
                  <a:cubicBezTo>
                    <a:pt x="17462" y="276226"/>
                    <a:pt x="17462" y="276226"/>
                    <a:pt x="196850" y="276226"/>
                  </a:cubicBezTo>
                  <a:lnTo>
                    <a:pt x="196850" y="26657"/>
                  </a:lnTo>
                  <a:cubicBezTo>
                    <a:pt x="196850" y="21403"/>
                    <a:pt x="192893" y="17463"/>
                    <a:pt x="187617" y="17463"/>
                  </a:cubicBezTo>
                  <a:cubicBezTo>
                    <a:pt x="187617" y="17463"/>
                    <a:pt x="187617" y="17463"/>
                    <a:pt x="26695" y="17463"/>
                  </a:cubicBezTo>
                  <a:close/>
                  <a:moveTo>
                    <a:pt x="27645" y="0"/>
                  </a:moveTo>
                  <a:cubicBezTo>
                    <a:pt x="27645" y="0"/>
                    <a:pt x="27645" y="0"/>
                    <a:pt x="188255" y="0"/>
                  </a:cubicBezTo>
                  <a:cubicBezTo>
                    <a:pt x="204052" y="0"/>
                    <a:pt x="215900" y="11887"/>
                    <a:pt x="215900" y="26417"/>
                  </a:cubicBezTo>
                  <a:cubicBezTo>
                    <a:pt x="215900" y="26417"/>
                    <a:pt x="215900" y="26417"/>
                    <a:pt x="215900" y="311721"/>
                  </a:cubicBezTo>
                  <a:cubicBezTo>
                    <a:pt x="215900" y="326251"/>
                    <a:pt x="204052" y="338138"/>
                    <a:pt x="188255" y="338138"/>
                  </a:cubicBezTo>
                  <a:cubicBezTo>
                    <a:pt x="188255" y="338138"/>
                    <a:pt x="188255" y="338138"/>
                    <a:pt x="27645" y="338138"/>
                  </a:cubicBezTo>
                  <a:cubicBezTo>
                    <a:pt x="11848" y="338138"/>
                    <a:pt x="0" y="326251"/>
                    <a:pt x="0" y="311721"/>
                  </a:cubicBezTo>
                  <a:cubicBezTo>
                    <a:pt x="0" y="311721"/>
                    <a:pt x="0" y="311721"/>
                    <a:pt x="0" y="26417"/>
                  </a:cubicBezTo>
                  <a:cubicBezTo>
                    <a:pt x="0" y="11887"/>
                    <a:pt x="11848" y="0"/>
                    <a:pt x="27645" y="0"/>
                  </a:cubicBezTo>
                  <a:close/>
                </a:path>
              </a:pathLst>
            </a:custGeom>
            <a:solidFill>
              <a:schemeClr val="bg1"/>
            </a:solidFill>
            <a:ln>
              <a:noFill/>
            </a:ln>
            <a:extLst/>
          </p:spPr>
          <p:txBody>
            <a:bodyPr anchor="ctr"/>
            <a:lstStyle/>
            <a:p>
              <a:pPr algn="ctr"/>
              <a:endParaRPr/>
            </a:p>
          </p:txBody>
        </p:sp>
        <p:sp>
          <p:nvSpPr>
            <p:cNvPr id="25" name="ïṧḷïḓê-Freeform 24">
              <a:extLst>
                <a:ext uri="{FF2B5EF4-FFF2-40B4-BE49-F238E27FC236}">
                  <a16:creationId xmlns:a16="http://schemas.microsoft.com/office/drawing/2014/main" xmlns="" id="{4D136425-C892-4322-B732-46F2FED4AEFB}"/>
                </a:ext>
              </a:extLst>
            </p:cNvPr>
            <p:cNvSpPr>
              <a:spLocks noChangeAspect="1"/>
            </p:cNvSpPr>
            <p:nvPr/>
          </p:nvSpPr>
          <p:spPr bwMode="auto">
            <a:xfrm>
              <a:off x="6622600" y="2307812"/>
              <a:ext cx="154178" cy="241471"/>
            </a:xfrm>
            <a:custGeom>
              <a:avLst/>
              <a:gdLst>
                <a:gd name="connsiteX0" fmla="*/ 98425 w 215900"/>
                <a:gd name="connsiteY0" fmla="*/ 295275 h 338138"/>
                <a:gd name="connsiteX1" fmla="*/ 98425 w 215900"/>
                <a:gd name="connsiteY1" fmla="*/ 303213 h 338138"/>
                <a:gd name="connsiteX2" fmla="*/ 107950 w 215900"/>
                <a:gd name="connsiteY2" fmla="*/ 311150 h 338138"/>
                <a:gd name="connsiteX3" fmla="*/ 117475 w 215900"/>
                <a:gd name="connsiteY3" fmla="*/ 303213 h 338138"/>
                <a:gd name="connsiteX4" fmla="*/ 117475 w 215900"/>
                <a:gd name="connsiteY4" fmla="*/ 295275 h 338138"/>
                <a:gd name="connsiteX5" fmla="*/ 98425 w 215900"/>
                <a:gd name="connsiteY5" fmla="*/ 295275 h 338138"/>
                <a:gd name="connsiteX6" fmla="*/ 85725 w 215900"/>
                <a:gd name="connsiteY6" fmla="*/ 31750 h 338138"/>
                <a:gd name="connsiteX7" fmla="*/ 124090 w 215900"/>
                <a:gd name="connsiteY7" fmla="*/ 31750 h 338138"/>
                <a:gd name="connsiteX8" fmla="*/ 133350 w 215900"/>
                <a:gd name="connsiteY8" fmla="*/ 41153 h 338138"/>
                <a:gd name="connsiteX9" fmla="*/ 124090 w 215900"/>
                <a:gd name="connsiteY9" fmla="*/ 49213 h 338138"/>
                <a:gd name="connsiteX10" fmla="*/ 85725 w 215900"/>
                <a:gd name="connsiteY10" fmla="*/ 49213 h 338138"/>
                <a:gd name="connsiteX11" fmla="*/ 77787 w 215900"/>
                <a:gd name="connsiteY11" fmla="*/ 41153 h 338138"/>
                <a:gd name="connsiteX12" fmla="*/ 85725 w 215900"/>
                <a:gd name="connsiteY12" fmla="*/ 31750 h 338138"/>
                <a:gd name="connsiteX13" fmla="*/ 26695 w 215900"/>
                <a:gd name="connsiteY13" fmla="*/ 17463 h 338138"/>
                <a:gd name="connsiteX14" fmla="*/ 17462 w 215900"/>
                <a:gd name="connsiteY14" fmla="*/ 26657 h 338138"/>
                <a:gd name="connsiteX15" fmla="*/ 17462 w 215900"/>
                <a:gd name="connsiteY15" fmla="*/ 276226 h 338138"/>
                <a:gd name="connsiteX16" fmla="*/ 196850 w 215900"/>
                <a:gd name="connsiteY16" fmla="*/ 276226 h 338138"/>
                <a:gd name="connsiteX17" fmla="*/ 196850 w 215900"/>
                <a:gd name="connsiteY17" fmla="*/ 26657 h 338138"/>
                <a:gd name="connsiteX18" fmla="*/ 187617 w 215900"/>
                <a:gd name="connsiteY18" fmla="*/ 17463 h 338138"/>
                <a:gd name="connsiteX19" fmla="*/ 26695 w 215900"/>
                <a:gd name="connsiteY19" fmla="*/ 17463 h 338138"/>
                <a:gd name="connsiteX20" fmla="*/ 27645 w 215900"/>
                <a:gd name="connsiteY20" fmla="*/ 0 h 338138"/>
                <a:gd name="connsiteX21" fmla="*/ 188255 w 215900"/>
                <a:gd name="connsiteY21" fmla="*/ 0 h 338138"/>
                <a:gd name="connsiteX22" fmla="*/ 215900 w 215900"/>
                <a:gd name="connsiteY22" fmla="*/ 26417 h 338138"/>
                <a:gd name="connsiteX23" fmla="*/ 215900 w 215900"/>
                <a:gd name="connsiteY23" fmla="*/ 311721 h 338138"/>
                <a:gd name="connsiteX24" fmla="*/ 188255 w 215900"/>
                <a:gd name="connsiteY24" fmla="*/ 338138 h 338138"/>
                <a:gd name="connsiteX25" fmla="*/ 27645 w 215900"/>
                <a:gd name="connsiteY25" fmla="*/ 338138 h 338138"/>
                <a:gd name="connsiteX26" fmla="*/ 0 w 215900"/>
                <a:gd name="connsiteY26" fmla="*/ 311721 h 338138"/>
                <a:gd name="connsiteX27" fmla="*/ 0 w 215900"/>
                <a:gd name="connsiteY27" fmla="*/ 26417 h 338138"/>
                <a:gd name="connsiteX28" fmla="*/ 27645 w 215900"/>
                <a:gd name="connsiteY28"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900" h="338138">
                  <a:moveTo>
                    <a:pt x="98425" y="295275"/>
                  </a:moveTo>
                  <a:cubicBezTo>
                    <a:pt x="98425" y="295275"/>
                    <a:pt x="98425" y="295275"/>
                    <a:pt x="98425" y="303213"/>
                  </a:cubicBezTo>
                  <a:cubicBezTo>
                    <a:pt x="98425" y="307181"/>
                    <a:pt x="102507" y="311150"/>
                    <a:pt x="107950" y="311150"/>
                  </a:cubicBezTo>
                  <a:cubicBezTo>
                    <a:pt x="113393" y="311150"/>
                    <a:pt x="117475" y="307181"/>
                    <a:pt x="117475" y="303213"/>
                  </a:cubicBezTo>
                  <a:lnTo>
                    <a:pt x="117475" y="295275"/>
                  </a:lnTo>
                  <a:cubicBezTo>
                    <a:pt x="117475" y="295275"/>
                    <a:pt x="117475" y="295275"/>
                    <a:pt x="98425" y="295275"/>
                  </a:cubicBezTo>
                  <a:close/>
                  <a:moveTo>
                    <a:pt x="85725" y="31750"/>
                  </a:moveTo>
                  <a:cubicBezTo>
                    <a:pt x="85725" y="31750"/>
                    <a:pt x="85725" y="31750"/>
                    <a:pt x="124090" y="31750"/>
                  </a:cubicBezTo>
                  <a:cubicBezTo>
                    <a:pt x="129381" y="31750"/>
                    <a:pt x="133350" y="35780"/>
                    <a:pt x="133350" y="41153"/>
                  </a:cubicBezTo>
                  <a:cubicBezTo>
                    <a:pt x="133350" y="45183"/>
                    <a:pt x="129381" y="49213"/>
                    <a:pt x="124090" y="49213"/>
                  </a:cubicBezTo>
                  <a:cubicBezTo>
                    <a:pt x="124090" y="49213"/>
                    <a:pt x="124090" y="49213"/>
                    <a:pt x="85725" y="49213"/>
                  </a:cubicBezTo>
                  <a:cubicBezTo>
                    <a:pt x="81756" y="49213"/>
                    <a:pt x="77787" y="45183"/>
                    <a:pt x="77787" y="41153"/>
                  </a:cubicBezTo>
                  <a:cubicBezTo>
                    <a:pt x="77787" y="35780"/>
                    <a:pt x="81756" y="31750"/>
                    <a:pt x="85725" y="31750"/>
                  </a:cubicBezTo>
                  <a:close/>
                  <a:moveTo>
                    <a:pt x="26695" y="17463"/>
                  </a:moveTo>
                  <a:cubicBezTo>
                    <a:pt x="21419" y="17463"/>
                    <a:pt x="17462" y="21403"/>
                    <a:pt x="17462" y="26657"/>
                  </a:cubicBezTo>
                  <a:cubicBezTo>
                    <a:pt x="17462" y="26657"/>
                    <a:pt x="17462" y="26657"/>
                    <a:pt x="17462" y="276226"/>
                  </a:cubicBezTo>
                  <a:cubicBezTo>
                    <a:pt x="17462" y="276226"/>
                    <a:pt x="17462" y="276226"/>
                    <a:pt x="196850" y="276226"/>
                  </a:cubicBezTo>
                  <a:lnTo>
                    <a:pt x="196850" y="26657"/>
                  </a:lnTo>
                  <a:cubicBezTo>
                    <a:pt x="196850" y="21403"/>
                    <a:pt x="192893" y="17463"/>
                    <a:pt x="187617" y="17463"/>
                  </a:cubicBezTo>
                  <a:cubicBezTo>
                    <a:pt x="187617" y="17463"/>
                    <a:pt x="187617" y="17463"/>
                    <a:pt x="26695" y="17463"/>
                  </a:cubicBezTo>
                  <a:close/>
                  <a:moveTo>
                    <a:pt x="27645" y="0"/>
                  </a:moveTo>
                  <a:cubicBezTo>
                    <a:pt x="27645" y="0"/>
                    <a:pt x="27645" y="0"/>
                    <a:pt x="188255" y="0"/>
                  </a:cubicBezTo>
                  <a:cubicBezTo>
                    <a:pt x="204052" y="0"/>
                    <a:pt x="215900" y="11887"/>
                    <a:pt x="215900" y="26417"/>
                  </a:cubicBezTo>
                  <a:cubicBezTo>
                    <a:pt x="215900" y="26417"/>
                    <a:pt x="215900" y="26417"/>
                    <a:pt x="215900" y="311721"/>
                  </a:cubicBezTo>
                  <a:cubicBezTo>
                    <a:pt x="215900" y="326251"/>
                    <a:pt x="204052" y="338138"/>
                    <a:pt x="188255" y="338138"/>
                  </a:cubicBezTo>
                  <a:cubicBezTo>
                    <a:pt x="188255" y="338138"/>
                    <a:pt x="188255" y="338138"/>
                    <a:pt x="27645" y="338138"/>
                  </a:cubicBezTo>
                  <a:cubicBezTo>
                    <a:pt x="11848" y="338138"/>
                    <a:pt x="0" y="326251"/>
                    <a:pt x="0" y="311721"/>
                  </a:cubicBezTo>
                  <a:cubicBezTo>
                    <a:pt x="0" y="311721"/>
                    <a:pt x="0" y="311721"/>
                    <a:pt x="0" y="26417"/>
                  </a:cubicBezTo>
                  <a:cubicBezTo>
                    <a:pt x="0" y="11887"/>
                    <a:pt x="11848" y="0"/>
                    <a:pt x="27645" y="0"/>
                  </a:cubicBezTo>
                  <a:close/>
                </a:path>
              </a:pathLst>
            </a:custGeom>
            <a:solidFill>
              <a:schemeClr val="bg1"/>
            </a:solidFill>
            <a:ln>
              <a:noFill/>
            </a:ln>
            <a:extLst/>
          </p:spPr>
          <p:txBody>
            <a:bodyPr anchor="ctr"/>
            <a:lstStyle/>
            <a:p>
              <a:pPr algn="ctr"/>
              <a:endParaRPr/>
            </a:p>
          </p:txBody>
        </p:sp>
        <p:sp>
          <p:nvSpPr>
            <p:cNvPr id="26" name="ïṧḷïḓê-Freeform 25">
              <a:extLst>
                <a:ext uri="{FF2B5EF4-FFF2-40B4-BE49-F238E27FC236}">
                  <a16:creationId xmlns:a16="http://schemas.microsoft.com/office/drawing/2014/main" xmlns="" id="{6CEB2E1B-06D0-4F36-B772-10E2C827117D}"/>
                </a:ext>
              </a:extLst>
            </p:cNvPr>
            <p:cNvSpPr>
              <a:spLocks/>
            </p:cNvSpPr>
            <p:nvPr/>
          </p:nvSpPr>
          <p:spPr bwMode="auto">
            <a:xfrm>
              <a:off x="6911612" y="1355411"/>
              <a:ext cx="225325" cy="352900"/>
            </a:xfrm>
            <a:custGeom>
              <a:avLst/>
              <a:gdLst>
                <a:gd name="connsiteX0" fmla="*/ 98425 w 215900"/>
                <a:gd name="connsiteY0" fmla="*/ 295275 h 338138"/>
                <a:gd name="connsiteX1" fmla="*/ 98425 w 215900"/>
                <a:gd name="connsiteY1" fmla="*/ 303213 h 338138"/>
                <a:gd name="connsiteX2" fmla="*/ 107950 w 215900"/>
                <a:gd name="connsiteY2" fmla="*/ 311150 h 338138"/>
                <a:gd name="connsiteX3" fmla="*/ 117475 w 215900"/>
                <a:gd name="connsiteY3" fmla="*/ 303213 h 338138"/>
                <a:gd name="connsiteX4" fmla="*/ 117475 w 215900"/>
                <a:gd name="connsiteY4" fmla="*/ 295275 h 338138"/>
                <a:gd name="connsiteX5" fmla="*/ 98425 w 215900"/>
                <a:gd name="connsiteY5" fmla="*/ 295275 h 338138"/>
                <a:gd name="connsiteX6" fmla="*/ 85725 w 215900"/>
                <a:gd name="connsiteY6" fmla="*/ 31750 h 338138"/>
                <a:gd name="connsiteX7" fmla="*/ 124090 w 215900"/>
                <a:gd name="connsiteY7" fmla="*/ 31750 h 338138"/>
                <a:gd name="connsiteX8" fmla="*/ 133350 w 215900"/>
                <a:gd name="connsiteY8" fmla="*/ 41153 h 338138"/>
                <a:gd name="connsiteX9" fmla="*/ 124090 w 215900"/>
                <a:gd name="connsiteY9" fmla="*/ 49213 h 338138"/>
                <a:gd name="connsiteX10" fmla="*/ 85725 w 215900"/>
                <a:gd name="connsiteY10" fmla="*/ 49213 h 338138"/>
                <a:gd name="connsiteX11" fmla="*/ 77787 w 215900"/>
                <a:gd name="connsiteY11" fmla="*/ 41153 h 338138"/>
                <a:gd name="connsiteX12" fmla="*/ 85725 w 215900"/>
                <a:gd name="connsiteY12" fmla="*/ 31750 h 338138"/>
                <a:gd name="connsiteX13" fmla="*/ 26695 w 215900"/>
                <a:gd name="connsiteY13" fmla="*/ 17463 h 338138"/>
                <a:gd name="connsiteX14" fmla="*/ 17462 w 215900"/>
                <a:gd name="connsiteY14" fmla="*/ 26657 h 338138"/>
                <a:gd name="connsiteX15" fmla="*/ 17462 w 215900"/>
                <a:gd name="connsiteY15" fmla="*/ 276226 h 338138"/>
                <a:gd name="connsiteX16" fmla="*/ 196850 w 215900"/>
                <a:gd name="connsiteY16" fmla="*/ 276226 h 338138"/>
                <a:gd name="connsiteX17" fmla="*/ 196850 w 215900"/>
                <a:gd name="connsiteY17" fmla="*/ 26657 h 338138"/>
                <a:gd name="connsiteX18" fmla="*/ 187617 w 215900"/>
                <a:gd name="connsiteY18" fmla="*/ 17463 h 338138"/>
                <a:gd name="connsiteX19" fmla="*/ 26695 w 215900"/>
                <a:gd name="connsiteY19" fmla="*/ 17463 h 338138"/>
                <a:gd name="connsiteX20" fmla="*/ 27645 w 215900"/>
                <a:gd name="connsiteY20" fmla="*/ 0 h 338138"/>
                <a:gd name="connsiteX21" fmla="*/ 188255 w 215900"/>
                <a:gd name="connsiteY21" fmla="*/ 0 h 338138"/>
                <a:gd name="connsiteX22" fmla="*/ 215900 w 215900"/>
                <a:gd name="connsiteY22" fmla="*/ 26417 h 338138"/>
                <a:gd name="connsiteX23" fmla="*/ 215900 w 215900"/>
                <a:gd name="connsiteY23" fmla="*/ 311721 h 338138"/>
                <a:gd name="connsiteX24" fmla="*/ 188255 w 215900"/>
                <a:gd name="connsiteY24" fmla="*/ 338138 h 338138"/>
                <a:gd name="connsiteX25" fmla="*/ 27645 w 215900"/>
                <a:gd name="connsiteY25" fmla="*/ 338138 h 338138"/>
                <a:gd name="connsiteX26" fmla="*/ 0 w 215900"/>
                <a:gd name="connsiteY26" fmla="*/ 311721 h 338138"/>
                <a:gd name="connsiteX27" fmla="*/ 0 w 215900"/>
                <a:gd name="connsiteY27" fmla="*/ 26417 h 338138"/>
                <a:gd name="connsiteX28" fmla="*/ 27645 w 215900"/>
                <a:gd name="connsiteY28"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900" h="338138">
                  <a:moveTo>
                    <a:pt x="98425" y="295275"/>
                  </a:moveTo>
                  <a:cubicBezTo>
                    <a:pt x="98425" y="295275"/>
                    <a:pt x="98425" y="295275"/>
                    <a:pt x="98425" y="303213"/>
                  </a:cubicBezTo>
                  <a:cubicBezTo>
                    <a:pt x="98425" y="307181"/>
                    <a:pt x="102507" y="311150"/>
                    <a:pt x="107950" y="311150"/>
                  </a:cubicBezTo>
                  <a:cubicBezTo>
                    <a:pt x="113393" y="311150"/>
                    <a:pt x="117475" y="307181"/>
                    <a:pt x="117475" y="303213"/>
                  </a:cubicBezTo>
                  <a:lnTo>
                    <a:pt x="117475" y="295275"/>
                  </a:lnTo>
                  <a:cubicBezTo>
                    <a:pt x="117475" y="295275"/>
                    <a:pt x="117475" y="295275"/>
                    <a:pt x="98425" y="295275"/>
                  </a:cubicBezTo>
                  <a:close/>
                  <a:moveTo>
                    <a:pt x="85725" y="31750"/>
                  </a:moveTo>
                  <a:cubicBezTo>
                    <a:pt x="85725" y="31750"/>
                    <a:pt x="85725" y="31750"/>
                    <a:pt x="124090" y="31750"/>
                  </a:cubicBezTo>
                  <a:cubicBezTo>
                    <a:pt x="129381" y="31750"/>
                    <a:pt x="133350" y="35780"/>
                    <a:pt x="133350" y="41153"/>
                  </a:cubicBezTo>
                  <a:cubicBezTo>
                    <a:pt x="133350" y="45183"/>
                    <a:pt x="129381" y="49213"/>
                    <a:pt x="124090" y="49213"/>
                  </a:cubicBezTo>
                  <a:cubicBezTo>
                    <a:pt x="124090" y="49213"/>
                    <a:pt x="124090" y="49213"/>
                    <a:pt x="85725" y="49213"/>
                  </a:cubicBezTo>
                  <a:cubicBezTo>
                    <a:pt x="81756" y="49213"/>
                    <a:pt x="77787" y="45183"/>
                    <a:pt x="77787" y="41153"/>
                  </a:cubicBezTo>
                  <a:cubicBezTo>
                    <a:pt x="77787" y="35780"/>
                    <a:pt x="81756" y="31750"/>
                    <a:pt x="85725" y="31750"/>
                  </a:cubicBezTo>
                  <a:close/>
                  <a:moveTo>
                    <a:pt x="26695" y="17463"/>
                  </a:moveTo>
                  <a:cubicBezTo>
                    <a:pt x="21419" y="17463"/>
                    <a:pt x="17462" y="21403"/>
                    <a:pt x="17462" y="26657"/>
                  </a:cubicBezTo>
                  <a:cubicBezTo>
                    <a:pt x="17462" y="26657"/>
                    <a:pt x="17462" y="26657"/>
                    <a:pt x="17462" y="276226"/>
                  </a:cubicBezTo>
                  <a:cubicBezTo>
                    <a:pt x="17462" y="276226"/>
                    <a:pt x="17462" y="276226"/>
                    <a:pt x="196850" y="276226"/>
                  </a:cubicBezTo>
                  <a:lnTo>
                    <a:pt x="196850" y="26657"/>
                  </a:lnTo>
                  <a:cubicBezTo>
                    <a:pt x="196850" y="21403"/>
                    <a:pt x="192893" y="17463"/>
                    <a:pt x="187617" y="17463"/>
                  </a:cubicBezTo>
                  <a:cubicBezTo>
                    <a:pt x="187617" y="17463"/>
                    <a:pt x="187617" y="17463"/>
                    <a:pt x="26695" y="17463"/>
                  </a:cubicBezTo>
                  <a:close/>
                  <a:moveTo>
                    <a:pt x="27645" y="0"/>
                  </a:moveTo>
                  <a:cubicBezTo>
                    <a:pt x="27645" y="0"/>
                    <a:pt x="27645" y="0"/>
                    <a:pt x="188255" y="0"/>
                  </a:cubicBezTo>
                  <a:cubicBezTo>
                    <a:pt x="204052" y="0"/>
                    <a:pt x="215900" y="11887"/>
                    <a:pt x="215900" y="26417"/>
                  </a:cubicBezTo>
                  <a:cubicBezTo>
                    <a:pt x="215900" y="26417"/>
                    <a:pt x="215900" y="26417"/>
                    <a:pt x="215900" y="311721"/>
                  </a:cubicBezTo>
                  <a:cubicBezTo>
                    <a:pt x="215900" y="326251"/>
                    <a:pt x="204052" y="338138"/>
                    <a:pt x="188255" y="338138"/>
                  </a:cubicBezTo>
                  <a:cubicBezTo>
                    <a:pt x="188255" y="338138"/>
                    <a:pt x="188255" y="338138"/>
                    <a:pt x="27645" y="338138"/>
                  </a:cubicBezTo>
                  <a:cubicBezTo>
                    <a:pt x="11848" y="338138"/>
                    <a:pt x="0" y="326251"/>
                    <a:pt x="0" y="311721"/>
                  </a:cubicBezTo>
                  <a:cubicBezTo>
                    <a:pt x="0" y="311721"/>
                    <a:pt x="0" y="311721"/>
                    <a:pt x="0" y="26417"/>
                  </a:cubicBezTo>
                  <a:cubicBezTo>
                    <a:pt x="0" y="11887"/>
                    <a:pt x="11848" y="0"/>
                    <a:pt x="27645" y="0"/>
                  </a:cubicBezTo>
                  <a:close/>
                </a:path>
              </a:pathLst>
            </a:custGeom>
            <a:solidFill>
              <a:schemeClr val="bg1"/>
            </a:solidFill>
            <a:ln>
              <a:noFill/>
            </a:ln>
            <a:extLst/>
          </p:spPr>
          <p:txBody>
            <a:bodyPr anchor="ctr"/>
            <a:lstStyle/>
            <a:p>
              <a:pPr algn="ctr"/>
              <a:endParaRPr/>
            </a:p>
          </p:txBody>
        </p:sp>
        <p:sp>
          <p:nvSpPr>
            <p:cNvPr id="27" name="ïṧḷïḓê-Freeform 26">
              <a:extLst>
                <a:ext uri="{FF2B5EF4-FFF2-40B4-BE49-F238E27FC236}">
                  <a16:creationId xmlns:a16="http://schemas.microsoft.com/office/drawing/2014/main" xmlns="" id="{0927FA85-106A-49A4-9EED-B7EBE4EBF7D2}"/>
                </a:ext>
              </a:extLst>
            </p:cNvPr>
            <p:cNvSpPr>
              <a:spLocks/>
            </p:cNvSpPr>
            <p:nvPr/>
          </p:nvSpPr>
          <p:spPr bwMode="auto">
            <a:xfrm>
              <a:off x="5166810" y="686699"/>
              <a:ext cx="218955" cy="342924"/>
            </a:xfrm>
            <a:custGeom>
              <a:avLst/>
              <a:gdLst>
                <a:gd name="connsiteX0" fmla="*/ 98425 w 215900"/>
                <a:gd name="connsiteY0" fmla="*/ 295275 h 338138"/>
                <a:gd name="connsiteX1" fmla="*/ 98425 w 215900"/>
                <a:gd name="connsiteY1" fmla="*/ 303213 h 338138"/>
                <a:gd name="connsiteX2" fmla="*/ 107950 w 215900"/>
                <a:gd name="connsiteY2" fmla="*/ 311150 h 338138"/>
                <a:gd name="connsiteX3" fmla="*/ 117475 w 215900"/>
                <a:gd name="connsiteY3" fmla="*/ 303213 h 338138"/>
                <a:gd name="connsiteX4" fmla="*/ 117475 w 215900"/>
                <a:gd name="connsiteY4" fmla="*/ 295275 h 338138"/>
                <a:gd name="connsiteX5" fmla="*/ 98425 w 215900"/>
                <a:gd name="connsiteY5" fmla="*/ 295275 h 338138"/>
                <a:gd name="connsiteX6" fmla="*/ 85725 w 215900"/>
                <a:gd name="connsiteY6" fmla="*/ 31750 h 338138"/>
                <a:gd name="connsiteX7" fmla="*/ 124090 w 215900"/>
                <a:gd name="connsiteY7" fmla="*/ 31750 h 338138"/>
                <a:gd name="connsiteX8" fmla="*/ 133350 w 215900"/>
                <a:gd name="connsiteY8" fmla="*/ 41153 h 338138"/>
                <a:gd name="connsiteX9" fmla="*/ 124090 w 215900"/>
                <a:gd name="connsiteY9" fmla="*/ 49213 h 338138"/>
                <a:gd name="connsiteX10" fmla="*/ 85725 w 215900"/>
                <a:gd name="connsiteY10" fmla="*/ 49213 h 338138"/>
                <a:gd name="connsiteX11" fmla="*/ 77787 w 215900"/>
                <a:gd name="connsiteY11" fmla="*/ 41153 h 338138"/>
                <a:gd name="connsiteX12" fmla="*/ 85725 w 215900"/>
                <a:gd name="connsiteY12" fmla="*/ 31750 h 338138"/>
                <a:gd name="connsiteX13" fmla="*/ 26695 w 215900"/>
                <a:gd name="connsiteY13" fmla="*/ 17463 h 338138"/>
                <a:gd name="connsiteX14" fmla="*/ 17462 w 215900"/>
                <a:gd name="connsiteY14" fmla="*/ 26657 h 338138"/>
                <a:gd name="connsiteX15" fmla="*/ 17462 w 215900"/>
                <a:gd name="connsiteY15" fmla="*/ 276226 h 338138"/>
                <a:gd name="connsiteX16" fmla="*/ 196850 w 215900"/>
                <a:gd name="connsiteY16" fmla="*/ 276226 h 338138"/>
                <a:gd name="connsiteX17" fmla="*/ 196850 w 215900"/>
                <a:gd name="connsiteY17" fmla="*/ 26657 h 338138"/>
                <a:gd name="connsiteX18" fmla="*/ 187617 w 215900"/>
                <a:gd name="connsiteY18" fmla="*/ 17463 h 338138"/>
                <a:gd name="connsiteX19" fmla="*/ 26695 w 215900"/>
                <a:gd name="connsiteY19" fmla="*/ 17463 h 338138"/>
                <a:gd name="connsiteX20" fmla="*/ 27645 w 215900"/>
                <a:gd name="connsiteY20" fmla="*/ 0 h 338138"/>
                <a:gd name="connsiteX21" fmla="*/ 188255 w 215900"/>
                <a:gd name="connsiteY21" fmla="*/ 0 h 338138"/>
                <a:gd name="connsiteX22" fmla="*/ 215900 w 215900"/>
                <a:gd name="connsiteY22" fmla="*/ 26417 h 338138"/>
                <a:gd name="connsiteX23" fmla="*/ 215900 w 215900"/>
                <a:gd name="connsiteY23" fmla="*/ 311721 h 338138"/>
                <a:gd name="connsiteX24" fmla="*/ 188255 w 215900"/>
                <a:gd name="connsiteY24" fmla="*/ 338138 h 338138"/>
                <a:gd name="connsiteX25" fmla="*/ 27645 w 215900"/>
                <a:gd name="connsiteY25" fmla="*/ 338138 h 338138"/>
                <a:gd name="connsiteX26" fmla="*/ 0 w 215900"/>
                <a:gd name="connsiteY26" fmla="*/ 311721 h 338138"/>
                <a:gd name="connsiteX27" fmla="*/ 0 w 215900"/>
                <a:gd name="connsiteY27" fmla="*/ 26417 h 338138"/>
                <a:gd name="connsiteX28" fmla="*/ 27645 w 215900"/>
                <a:gd name="connsiteY28"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900" h="338138">
                  <a:moveTo>
                    <a:pt x="98425" y="295275"/>
                  </a:moveTo>
                  <a:cubicBezTo>
                    <a:pt x="98425" y="295275"/>
                    <a:pt x="98425" y="295275"/>
                    <a:pt x="98425" y="303213"/>
                  </a:cubicBezTo>
                  <a:cubicBezTo>
                    <a:pt x="98425" y="307181"/>
                    <a:pt x="102507" y="311150"/>
                    <a:pt x="107950" y="311150"/>
                  </a:cubicBezTo>
                  <a:cubicBezTo>
                    <a:pt x="113393" y="311150"/>
                    <a:pt x="117475" y="307181"/>
                    <a:pt x="117475" y="303213"/>
                  </a:cubicBezTo>
                  <a:lnTo>
                    <a:pt x="117475" y="295275"/>
                  </a:lnTo>
                  <a:cubicBezTo>
                    <a:pt x="117475" y="295275"/>
                    <a:pt x="117475" y="295275"/>
                    <a:pt x="98425" y="295275"/>
                  </a:cubicBezTo>
                  <a:close/>
                  <a:moveTo>
                    <a:pt x="85725" y="31750"/>
                  </a:moveTo>
                  <a:cubicBezTo>
                    <a:pt x="85725" y="31750"/>
                    <a:pt x="85725" y="31750"/>
                    <a:pt x="124090" y="31750"/>
                  </a:cubicBezTo>
                  <a:cubicBezTo>
                    <a:pt x="129381" y="31750"/>
                    <a:pt x="133350" y="35780"/>
                    <a:pt x="133350" y="41153"/>
                  </a:cubicBezTo>
                  <a:cubicBezTo>
                    <a:pt x="133350" y="45183"/>
                    <a:pt x="129381" y="49213"/>
                    <a:pt x="124090" y="49213"/>
                  </a:cubicBezTo>
                  <a:cubicBezTo>
                    <a:pt x="124090" y="49213"/>
                    <a:pt x="124090" y="49213"/>
                    <a:pt x="85725" y="49213"/>
                  </a:cubicBezTo>
                  <a:cubicBezTo>
                    <a:pt x="81756" y="49213"/>
                    <a:pt x="77787" y="45183"/>
                    <a:pt x="77787" y="41153"/>
                  </a:cubicBezTo>
                  <a:cubicBezTo>
                    <a:pt x="77787" y="35780"/>
                    <a:pt x="81756" y="31750"/>
                    <a:pt x="85725" y="31750"/>
                  </a:cubicBezTo>
                  <a:close/>
                  <a:moveTo>
                    <a:pt x="26695" y="17463"/>
                  </a:moveTo>
                  <a:cubicBezTo>
                    <a:pt x="21419" y="17463"/>
                    <a:pt x="17462" y="21403"/>
                    <a:pt x="17462" y="26657"/>
                  </a:cubicBezTo>
                  <a:cubicBezTo>
                    <a:pt x="17462" y="26657"/>
                    <a:pt x="17462" y="26657"/>
                    <a:pt x="17462" y="276226"/>
                  </a:cubicBezTo>
                  <a:cubicBezTo>
                    <a:pt x="17462" y="276226"/>
                    <a:pt x="17462" y="276226"/>
                    <a:pt x="196850" y="276226"/>
                  </a:cubicBezTo>
                  <a:lnTo>
                    <a:pt x="196850" y="26657"/>
                  </a:lnTo>
                  <a:cubicBezTo>
                    <a:pt x="196850" y="21403"/>
                    <a:pt x="192893" y="17463"/>
                    <a:pt x="187617" y="17463"/>
                  </a:cubicBezTo>
                  <a:cubicBezTo>
                    <a:pt x="187617" y="17463"/>
                    <a:pt x="187617" y="17463"/>
                    <a:pt x="26695" y="17463"/>
                  </a:cubicBezTo>
                  <a:close/>
                  <a:moveTo>
                    <a:pt x="27645" y="0"/>
                  </a:moveTo>
                  <a:cubicBezTo>
                    <a:pt x="27645" y="0"/>
                    <a:pt x="27645" y="0"/>
                    <a:pt x="188255" y="0"/>
                  </a:cubicBezTo>
                  <a:cubicBezTo>
                    <a:pt x="204052" y="0"/>
                    <a:pt x="215900" y="11887"/>
                    <a:pt x="215900" y="26417"/>
                  </a:cubicBezTo>
                  <a:cubicBezTo>
                    <a:pt x="215900" y="26417"/>
                    <a:pt x="215900" y="26417"/>
                    <a:pt x="215900" y="311721"/>
                  </a:cubicBezTo>
                  <a:cubicBezTo>
                    <a:pt x="215900" y="326251"/>
                    <a:pt x="204052" y="338138"/>
                    <a:pt x="188255" y="338138"/>
                  </a:cubicBezTo>
                  <a:cubicBezTo>
                    <a:pt x="188255" y="338138"/>
                    <a:pt x="188255" y="338138"/>
                    <a:pt x="27645" y="338138"/>
                  </a:cubicBezTo>
                  <a:cubicBezTo>
                    <a:pt x="11848" y="338138"/>
                    <a:pt x="0" y="326251"/>
                    <a:pt x="0" y="311721"/>
                  </a:cubicBezTo>
                  <a:cubicBezTo>
                    <a:pt x="0" y="311721"/>
                    <a:pt x="0" y="311721"/>
                    <a:pt x="0" y="26417"/>
                  </a:cubicBezTo>
                  <a:cubicBezTo>
                    <a:pt x="0" y="11887"/>
                    <a:pt x="11848" y="0"/>
                    <a:pt x="27645" y="0"/>
                  </a:cubicBezTo>
                  <a:close/>
                </a:path>
              </a:pathLst>
            </a:custGeom>
            <a:solidFill>
              <a:schemeClr val="bg1"/>
            </a:solidFill>
            <a:ln>
              <a:noFill/>
            </a:ln>
            <a:extLst/>
          </p:spPr>
          <p:txBody>
            <a:bodyPr anchor="ctr"/>
            <a:lstStyle/>
            <a:p>
              <a:pPr algn="ctr"/>
              <a:endParaRPr/>
            </a:p>
          </p:txBody>
        </p:sp>
        <p:sp>
          <p:nvSpPr>
            <p:cNvPr id="28" name="ïṧḷïḓê-Freeform 27">
              <a:extLst>
                <a:ext uri="{FF2B5EF4-FFF2-40B4-BE49-F238E27FC236}">
                  <a16:creationId xmlns:a16="http://schemas.microsoft.com/office/drawing/2014/main" xmlns="" id="{025CAF5A-2B7D-469C-9195-CA5AC0E3402C}"/>
                </a:ext>
              </a:extLst>
            </p:cNvPr>
            <p:cNvSpPr>
              <a:spLocks noChangeAspect="1"/>
            </p:cNvSpPr>
            <p:nvPr/>
          </p:nvSpPr>
          <p:spPr bwMode="auto">
            <a:xfrm>
              <a:off x="5333891" y="1947296"/>
              <a:ext cx="232244" cy="363737"/>
            </a:xfrm>
            <a:custGeom>
              <a:avLst/>
              <a:gdLst>
                <a:gd name="connsiteX0" fmla="*/ 98425 w 215900"/>
                <a:gd name="connsiteY0" fmla="*/ 295275 h 338138"/>
                <a:gd name="connsiteX1" fmla="*/ 98425 w 215900"/>
                <a:gd name="connsiteY1" fmla="*/ 303213 h 338138"/>
                <a:gd name="connsiteX2" fmla="*/ 107950 w 215900"/>
                <a:gd name="connsiteY2" fmla="*/ 311150 h 338138"/>
                <a:gd name="connsiteX3" fmla="*/ 117475 w 215900"/>
                <a:gd name="connsiteY3" fmla="*/ 303213 h 338138"/>
                <a:gd name="connsiteX4" fmla="*/ 117475 w 215900"/>
                <a:gd name="connsiteY4" fmla="*/ 295275 h 338138"/>
                <a:gd name="connsiteX5" fmla="*/ 98425 w 215900"/>
                <a:gd name="connsiteY5" fmla="*/ 295275 h 338138"/>
                <a:gd name="connsiteX6" fmla="*/ 85725 w 215900"/>
                <a:gd name="connsiteY6" fmla="*/ 31750 h 338138"/>
                <a:gd name="connsiteX7" fmla="*/ 124090 w 215900"/>
                <a:gd name="connsiteY7" fmla="*/ 31750 h 338138"/>
                <a:gd name="connsiteX8" fmla="*/ 133350 w 215900"/>
                <a:gd name="connsiteY8" fmla="*/ 41153 h 338138"/>
                <a:gd name="connsiteX9" fmla="*/ 124090 w 215900"/>
                <a:gd name="connsiteY9" fmla="*/ 49213 h 338138"/>
                <a:gd name="connsiteX10" fmla="*/ 85725 w 215900"/>
                <a:gd name="connsiteY10" fmla="*/ 49213 h 338138"/>
                <a:gd name="connsiteX11" fmla="*/ 77787 w 215900"/>
                <a:gd name="connsiteY11" fmla="*/ 41153 h 338138"/>
                <a:gd name="connsiteX12" fmla="*/ 85725 w 215900"/>
                <a:gd name="connsiteY12" fmla="*/ 31750 h 338138"/>
                <a:gd name="connsiteX13" fmla="*/ 26695 w 215900"/>
                <a:gd name="connsiteY13" fmla="*/ 17463 h 338138"/>
                <a:gd name="connsiteX14" fmla="*/ 17462 w 215900"/>
                <a:gd name="connsiteY14" fmla="*/ 26657 h 338138"/>
                <a:gd name="connsiteX15" fmla="*/ 17462 w 215900"/>
                <a:gd name="connsiteY15" fmla="*/ 276226 h 338138"/>
                <a:gd name="connsiteX16" fmla="*/ 196850 w 215900"/>
                <a:gd name="connsiteY16" fmla="*/ 276226 h 338138"/>
                <a:gd name="connsiteX17" fmla="*/ 196850 w 215900"/>
                <a:gd name="connsiteY17" fmla="*/ 26657 h 338138"/>
                <a:gd name="connsiteX18" fmla="*/ 187617 w 215900"/>
                <a:gd name="connsiteY18" fmla="*/ 17463 h 338138"/>
                <a:gd name="connsiteX19" fmla="*/ 26695 w 215900"/>
                <a:gd name="connsiteY19" fmla="*/ 17463 h 338138"/>
                <a:gd name="connsiteX20" fmla="*/ 27645 w 215900"/>
                <a:gd name="connsiteY20" fmla="*/ 0 h 338138"/>
                <a:gd name="connsiteX21" fmla="*/ 188255 w 215900"/>
                <a:gd name="connsiteY21" fmla="*/ 0 h 338138"/>
                <a:gd name="connsiteX22" fmla="*/ 215900 w 215900"/>
                <a:gd name="connsiteY22" fmla="*/ 26417 h 338138"/>
                <a:gd name="connsiteX23" fmla="*/ 215900 w 215900"/>
                <a:gd name="connsiteY23" fmla="*/ 311721 h 338138"/>
                <a:gd name="connsiteX24" fmla="*/ 188255 w 215900"/>
                <a:gd name="connsiteY24" fmla="*/ 338138 h 338138"/>
                <a:gd name="connsiteX25" fmla="*/ 27645 w 215900"/>
                <a:gd name="connsiteY25" fmla="*/ 338138 h 338138"/>
                <a:gd name="connsiteX26" fmla="*/ 0 w 215900"/>
                <a:gd name="connsiteY26" fmla="*/ 311721 h 338138"/>
                <a:gd name="connsiteX27" fmla="*/ 0 w 215900"/>
                <a:gd name="connsiteY27" fmla="*/ 26417 h 338138"/>
                <a:gd name="connsiteX28" fmla="*/ 27645 w 215900"/>
                <a:gd name="connsiteY28"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900" h="338138">
                  <a:moveTo>
                    <a:pt x="98425" y="295275"/>
                  </a:moveTo>
                  <a:cubicBezTo>
                    <a:pt x="98425" y="295275"/>
                    <a:pt x="98425" y="295275"/>
                    <a:pt x="98425" y="303213"/>
                  </a:cubicBezTo>
                  <a:cubicBezTo>
                    <a:pt x="98425" y="307181"/>
                    <a:pt x="102507" y="311150"/>
                    <a:pt x="107950" y="311150"/>
                  </a:cubicBezTo>
                  <a:cubicBezTo>
                    <a:pt x="113393" y="311150"/>
                    <a:pt x="117475" y="307181"/>
                    <a:pt x="117475" y="303213"/>
                  </a:cubicBezTo>
                  <a:lnTo>
                    <a:pt x="117475" y="295275"/>
                  </a:lnTo>
                  <a:cubicBezTo>
                    <a:pt x="117475" y="295275"/>
                    <a:pt x="117475" y="295275"/>
                    <a:pt x="98425" y="295275"/>
                  </a:cubicBezTo>
                  <a:close/>
                  <a:moveTo>
                    <a:pt x="85725" y="31750"/>
                  </a:moveTo>
                  <a:cubicBezTo>
                    <a:pt x="85725" y="31750"/>
                    <a:pt x="85725" y="31750"/>
                    <a:pt x="124090" y="31750"/>
                  </a:cubicBezTo>
                  <a:cubicBezTo>
                    <a:pt x="129381" y="31750"/>
                    <a:pt x="133350" y="35780"/>
                    <a:pt x="133350" y="41153"/>
                  </a:cubicBezTo>
                  <a:cubicBezTo>
                    <a:pt x="133350" y="45183"/>
                    <a:pt x="129381" y="49213"/>
                    <a:pt x="124090" y="49213"/>
                  </a:cubicBezTo>
                  <a:cubicBezTo>
                    <a:pt x="124090" y="49213"/>
                    <a:pt x="124090" y="49213"/>
                    <a:pt x="85725" y="49213"/>
                  </a:cubicBezTo>
                  <a:cubicBezTo>
                    <a:pt x="81756" y="49213"/>
                    <a:pt x="77787" y="45183"/>
                    <a:pt x="77787" y="41153"/>
                  </a:cubicBezTo>
                  <a:cubicBezTo>
                    <a:pt x="77787" y="35780"/>
                    <a:pt x="81756" y="31750"/>
                    <a:pt x="85725" y="31750"/>
                  </a:cubicBezTo>
                  <a:close/>
                  <a:moveTo>
                    <a:pt x="26695" y="17463"/>
                  </a:moveTo>
                  <a:cubicBezTo>
                    <a:pt x="21419" y="17463"/>
                    <a:pt x="17462" y="21403"/>
                    <a:pt x="17462" y="26657"/>
                  </a:cubicBezTo>
                  <a:cubicBezTo>
                    <a:pt x="17462" y="26657"/>
                    <a:pt x="17462" y="26657"/>
                    <a:pt x="17462" y="276226"/>
                  </a:cubicBezTo>
                  <a:cubicBezTo>
                    <a:pt x="17462" y="276226"/>
                    <a:pt x="17462" y="276226"/>
                    <a:pt x="196850" y="276226"/>
                  </a:cubicBezTo>
                  <a:lnTo>
                    <a:pt x="196850" y="26657"/>
                  </a:lnTo>
                  <a:cubicBezTo>
                    <a:pt x="196850" y="21403"/>
                    <a:pt x="192893" y="17463"/>
                    <a:pt x="187617" y="17463"/>
                  </a:cubicBezTo>
                  <a:cubicBezTo>
                    <a:pt x="187617" y="17463"/>
                    <a:pt x="187617" y="17463"/>
                    <a:pt x="26695" y="17463"/>
                  </a:cubicBezTo>
                  <a:close/>
                  <a:moveTo>
                    <a:pt x="27645" y="0"/>
                  </a:moveTo>
                  <a:cubicBezTo>
                    <a:pt x="27645" y="0"/>
                    <a:pt x="27645" y="0"/>
                    <a:pt x="188255" y="0"/>
                  </a:cubicBezTo>
                  <a:cubicBezTo>
                    <a:pt x="204052" y="0"/>
                    <a:pt x="215900" y="11887"/>
                    <a:pt x="215900" y="26417"/>
                  </a:cubicBezTo>
                  <a:cubicBezTo>
                    <a:pt x="215900" y="26417"/>
                    <a:pt x="215900" y="26417"/>
                    <a:pt x="215900" y="311721"/>
                  </a:cubicBezTo>
                  <a:cubicBezTo>
                    <a:pt x="215900" y="326251"/>
                    <a:pt x="204052" y="338138"/>
                    <a:pt x="188255" y="338138"/>
                  </a:cubicBezTo>
                  <a:cubicBezTo>
                    <a:pt x="188255" y="338138"/>
                    <a:pt x="188255" y="338138"/>
                    <a:pt x="27645" y="338138"/>
                  </a:cubicBezTo>
                  <a:cubicBezTo>
                    <a:pt x="11848" y="338138"/>
                    <a:pt x="0" y="326251"/>
                    <a:pt x="0" y="311721"/>
                  </a:cubicBezTo>
                  <a:cubicBezTo>
                    <a:pt x="0" y="311721"/>
                    <a:pt x="0" y="311721"/>
                    <a:pt x="0" y="26417"/>
                  </a:cubicBezTo>
                  <a:cubicBezTo>
                    <a:pt x="0" y="11887"/>
                    <a:pt x="11848" y="0"/>
                    <a:pt x="27645" y="0"/>
                  </a:cubicBezTo>
                  <a:close/>
                </a:path>
              </a:pathLst>
            </a:custGeom>
            <a:solidFill>
              <a:schemeClr val="bg1"/>
            </a:solidFill>
            <a:ln>
              <a:noFill/>
            </a:ln>
            <a:extLst/>
          </p:spPr>
          <p:txBody>
            <a:bodyPr anchor="ctr"/>
            <a:lstStyle/>
            <a:p>
              <a:pPr algn="ctr"/>
              <a:endParaRPr/>
            </a:p>
          </p:txBody>
        </p:sp>
      </p:grpSp>
      <p:grpSp>
        <p:nvGrpSpPr>
          <p:cNvPr id="69" name="组合 68">
            <a:extLst>
              <a:ext uri="{FF2B5EF4-FFF2-40B4-BE49-F238E27FC236}">
                <a16:creationId xmlns:a16="http://schemas.microsoft.com/office/drawing/2014/main" xmlns="" id="{ACCE2BAE-80E2-453C-A56D-CEF0B34D8568}"/>
              </a:ext>
            </a:extLst>
          </p:cNvPr>
          <p:cNvGrpSpPr/>
          <p:nvPr/>
        </p:nvGrpSpPr>
        <p:grpSpPr>
          <a:xfrm>
            <a:off x="323528" y="331449"/>
            <a:ext cx="5054029" cy="461665"/>
            <a:chOff x="1599738" y="440872"/>
            <a:chExt cx="6738706" cy="615553"/>
          </a:xfrm>
        </p:grpSpPr>
        <p:cxnSp>
          <p:nvCxnSpPr>
            <p:cNvPr id="70" name="直接连接符 69">
              <a:extLst>
                <a:ext uri="{FF2B5EF4-FFF2-40B4-BE49-F238E27FC236}">
                  <a16:creationId xmlns:a16="http://schemas.microsoft.com/office/drawing/2014/main" xmlns="" id="{B18C0894-1817-472F-B96C-C048A8A7730A}"/>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1" name="文本框 70">
              <a:extLst>
                <a:ext uri="{FF2B5EF4-FFF2-40B4-BE49-F238E27FC236}">
                  <a16:creationId xmlns:a16="http://schemas.microsoft.com/office/drawing/2014/main" xmlns="" id="{2B6A4716-BD65-41FE-8BA1-AC5A11A4E566}"/>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项目介绍</a:t>
              </a:r>
            </a:p>
          </p:txBody>
        </p:sp>
        <p:sp>
          <p:nvSpPr>
            <p:cNvPr id="72" name="文本框 71">
              <a:extLst>
                <a:ext uri="{FF2B5EF4-FFF2-40B4-BE49-F238E27FC236}">
                  <a16:creationId xmlns:a16="http://schemas.microsoft.com/office/drawing/2014/main" xmlns="" id="{698F29DC-E681-48D1-8262-31EEDF25EF4F}"/>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489959511"/>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p:cTn id="14" dur="500" fill="hold"/>
                                        <p:tgtEl>
                                          <p:spTgt spid="67"/>
                                        </p:tgtEl>
                                        <p:attrNameLst>
                                          <p:attrName>ppt_w</p:attrName>
                                        </p:attrNameLst>
                                      </p:cBhvr>
                                      <p:tavLst>
                                        <p:tav tm="0">
                                          <p:val>
                                            <p:fltVal val="0"/>
                                          </p:val>
                                        </p:tav>
                                        <p:tav tm="100000">
                                          <p:val>
                                            <p:strVal val="#ppt_w"/>
                                          </p:val>
                                        </p:tav>
                                      </p:tavLst>
                                    </p:anim>
                                    <p:anim calcmode="lin" valueType="num">
                                      <p:cBhvr>
                                        <p:cTn id="15" dur="500" fill="hold"/>
                                        <p:tgtEl>
                                          <p:spTgt spid="67"/>
                                        </p:tgtEl>
                                        <p:attrNameLst>
                                          <p:attrName>ppt_h</p:attrName>
                                        </p:attrNameLst>
                                      </p:cBhvr>
                                      <p:tavLst>
                                        <p:tav tm="0">
                                          <p:val>
                                            <p:fltVal val="0"/>
                                          </p:val>
                                        </p:tav>
                                        <p:tav tm="100000">
                                          <p:val>
                                            <p:strVal val="#ppt_h"/>
                                          </p:val>
                                        </p:tav>
                                      </p:tavLst>
                                    </p:anim>
                                    <p:animEffect transition="in" filter="fade">
                                      <p:cBhvr>
                                        <p:cTn id="1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组合 85">
            <a:extLst>
              <a:ext uri="{FF2B5EF4-FFF2-40B4-BE49-F238E27FC236}">
                <a16:creationId xmlns:a16="http://schemas.microsoft.com/office/drawing/2014/main" xmlns="" id="{EDFA156A-2352-40EE-81ED-626DED2F5142}"/>
              </a:ext>
            </a:extLst>
          </p:cNvPr>
          <p:cNvGrpSpPr/>
          <p:nvPr/>
        </p:nvGrpSpPr>
        <p:grpSpPr>
          <a:xfrm>
            <a:off x="3630906" y="2892750"/>
            <a:ext cx="1871370" cy="1871370"/>
            <a:chOff x="3476406" y="4474317"/>
            <a:chExt cx="1871370" cy="1871370"/>
          </a:xfrm>
        </p:grpSpPr>
        <p:sp>
          <p:nvSpPr>
            <p:cNvPr id="55" name="íṡľíḍè-Oval 4">
              <a:extLst>
                <a:ext uri="{FF2B5EF4-FFF2-40B4-BE49-F238E27FC236}">
                  <a16:creationId xmlns:a16="http://schemas.microsoft.com/office/drawing/2014/main" xmlns="" id="{6F763CB3-19B6-46BC-97DF-84088A0E2ED3}"/>
                </a:ext>
              </a:extLst>
            </p:cNvPr>
            <p:cNvSpPr>
              <a:spLocks/>
            </p:cNvSpPr>
            <p:nvPr/>
          </p:nvSpPr>
          <p:spPr bwMode="auto">
            <a:xfrm>
              <a:off x="3476406" y="4474317"/>
              <a:ext cx="1871370" cy="187137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íṡľíḍè-Freeform: Shape 5">
              <a:extLst>
                <a:ext uri="{FF2B5EF4-FFF2-40B4-BE49-F238E27FC236}">
                  <a16:creationId xmlns:a16="http://schemas.microsoft.com/office/drawing/2014/main" xmlns="" id="{5771F93E-25D3-456E-98EE-05DF9773399E}"/>
                </a:ext>
              </a:extLst>
            </p:cNvPr>
            <p:cNvSpPr>
              <a:spLocks/>
            </p:cNvSpPr>
            <p:nvPr/>
          </p:nvSpPr>
          <p:spPr bwMode="auto">
            <a:xfrm>
              <a:off x="3947520" y="6194375"/>
              <a:ext cx="572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íṡľíḍè-Freeform: Shape 6">
              <a:extLst>
                <a:ext uri="{FF2B5EF4-FFF2-40B4-BE49-F238E27FC236}">
                  <a16:creationId xmlns:a16="http://schemas.microsoft.com/office/drawing/2014/main" xmlns="" id="{ED1BFE7B-7367-410B-9A64-034E4355154E}"/>
                </a:ext>
              </a:extLst>
            </p:cNvPr>
            <p:cNvSpPr>
              <a:spLocks/>
            </p:cNvSpPr>
            <p:nvPr/>
          </p:nvSpPr>
          <p:spPr bwMode="auto">
            <a:xfrm>
              <a:off x="5005073" y="4736047"/>
              <a:ext cx="52346" cy="28627"/>
            </a:xfrm>
            <a:custGeom>
              <a:avLst/>
              <a:gdLst>
                <a:gd name="T0" fmla="*/ 1 w 9"/>
                <a:gd name="T1" fmla="*/ 1 h 5"/>
                <a:gd name="T2" fmla="*/ 2 w 9"/>
                <a:gd name="T3" fmla="*/ 4 h 5"/>
                <a:gd name="T4" fmla="*/ 5 w 9"/>
                <a:gd name="T5" fmla="*/ 4 h 5"/>
                <a:gd name="T6" fmla="*/ 7 w 9"/>
                <a:gd name="T7" fmla="*/ 4 h 5"/>
                <a:gd name="T8" fmla="*/ 9 w 9"/>
                <a:gd name="T9" fmla="*/ 5 h 5"/>
                <a:gd name="T10" fmla="*/ 5 w 9"/>
                <a:gd name="T11" fmla="*/ 1 h 5"/>
                <a:gd name="T12" fmla="*/ 2 w 9"/>
                <a:gd name="T13" fmla="*/ 0 h 5"/>
                <a:gd name="T14" fmla="*/ 1 w 9"/>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1" y="1"/>
                  </a:moveTo>
                  <a:cubicBezTo>
                    <a:pt x="2" y="2"/>
                    <a:pt x="2" y="2"/>
                    <a:pt x="2" y="4"/>
                  </a:cubicBezTo>
                  <a:cubicBezTo>
                    <a:pt x="3" y="5"/>
                    <a:pt x="4" y="4"/>
                    <a:pt x="5" y="4"/>
                  </a:cubicBezTo>
                  <a:cubicBezTo>
                    <a:pt x="5" y="3"/>
                    <a:pt x="5" y="3"/>
                    <a:pt x="7" y="4"/>
                  </a:cubicBezTo>
                  <a:cubicBezTo>
                    <a:pt x="8" y="5"/>
                    <a:pt x="8" y="5"/>
                    <a:pt x="9" y="5"/>
                  </a:cubicBezTo>
                  <a:cubicBezTo>
                    <a:pt x="7" y="4"/>
                    <a:pt x="6" y="2"/>
                    <a:pt x="5" y="1"/>
                  </a:cubicBezTo>
                  <a:cubicBezTo>
                    <a:pt x="4" y="1"/>
                    <a:pt x="3" y="1"/>
                    <a:pt x="2" y="0"/>
                  </a:cubicBezTo>
                  <a:cubicBezTo>
                    <a:pt x="1" y="0"/>
                    <a:pt x="0" y="0"/>
                    <a:pt x="1" y="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íṡľíḍè-Freeform: Shape 7">
              <a:extLst>
                <a:ext uri="{FF2B5EF4-FFF2-40B4-BE49-F238E27FC236}">
                  <a16:creationId xmlns:a16="http://schemas.microsoft.com/office/drawing/2014/main" xmlns="" id="{913DFA47-B0A7-44EC-B497-47BFDC767819}"/>
                </a:ext>
              </a:extLst>
            </p:cNvPr>
            <p:cNvSpPr>
              <a:spLocks/>
            </p:cNvSpPr>
            <p:nvPr/>
          </p:nvSpPr>
          <p:spPr bwMode="auto">
            <a:xfrm>
              <a:off x="4975628" y="4776943"/>
              <a:ext cx="29445" cy="34352"/>
            </a:xfrm>
            <a:custGeom>
              <a:avLst/>
              <a:gdLst>
                <a:gd name="T0" fmla="*/ 5 w 5"/>
                <a:gd name="T1" fmla="*/ 5 h 6"/>
                <a:gd name="T2" fmla="*/ 0 w 5"/>
                <a:gd name="T3" fmla="*/ 3 h 6"/>
                <a:gd name="T4" fmla="*/ 5 w 5"/>
                <a:gd name="T5" fmla="*/ 5 h 6"/>
              </a:gdLst>
              <a:ahLst/>
              <a:cxnLst>
                <a:cxn ang="0">
                  <a:pos x="T0" y="T1"/>
                </a:cxn>
                <a:cxn ang="0">
                  <a:pos x="T2" y="T3"/>
                </a:cxn>
                <a:cxn ang="0">
                  <a:pos x="T4" y="T5"/>
                </a:cxn>
              </a:cxnLst>
              <a:rect l="0" t="0" r="r" b="b"/>
              <a:pathLst>
                <a:path w="5" h="6">
                  <a:moveTo>
                    <a:pt x="5" y="5"/>
                  </a:moveTo>
                  <a:cubicBezTo>
                    <a:pt x="5" y="4"/>
                    <a:pt x="1" y="0"/>
                    <a:pt x="0" y="3"/>
                  </a:cubicBezTo>
                  <a:cubicBezTo>
                    <a:pt x="0" y="4"/>
                    <a:pt x="4" y="6"/>
                    <a:pt x="5" y="5"/>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íṡľíḍè-Freeform: Shape 8">
              <a:extLst>
                <a:ext uri="{FF2B5EF4-FFF2-40B4-BE49-F238E27FC236}">
                  <a16:creationId xmlns:a16="http://schemas.microsoft.com/office/drawing/2014/main" xmlns="" id="{074B8DA4-3099-4638-B5F6-CA1C22BAF24D}"/>
                </a:ext>
              </a:extLst>
            </p:cNvPr>
            <p:cNvSpPr>
              <a:spLocks/>
            </p:cNvSpPr>
            <p:nvPr/>
          </p:nvSpPr>
          <p:spPr bwMode="auto">
            <a:xfrm>
              <a:off x="3517302" y="5224337"/>
              <a:ext cx="34352" cy="69522"/>
            </a:xfrm>
            <a:custGeom>
              <a:avLst/>
              <a:gdLst>
                <a:gd name="T0" fmla="*/ 2 w 6"/>
                <a:gd name="T1" fmla="*/ 9 h 12"/>
                <a:gd name="T2" fmla="*/ 5 w 6"/>
                <a:gd name="T3" fmla="*/ 11 h 12"/>
                <a:gd name="T4" fmla="*/ 3 w 6"/>
                <a:gd name="T5" fmla="*/ 6 h 12"/>
                <a:gd name="T6" fmla="*/ 1 w 6"/>
                <a:gd name="T7" fmla="*/ 1 h 12"/>
                <a:gd name="T8" fmla="*/ 1 w 6"/>
                <a:gd name="T9" fmla="*/ 0 h 12"/>
                <a:gd name="T10" fmla="*/ 0 w 6"/>
                <a:gd name="T11" fmla="*/ 4 h 12"/>
                <a:gd name="T12" fmla="*/ 1 w 6"/>
                <a:gd name="T13" fmla="*/ 7 h 12"/>
                <a:gd name="T14" fmla="*/ 2 w 6"/>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9"/>
                  </a:moveTo>
                  <a:cubicBezTo>
                    <a:pt x="3" y="9"/>
                    <a:pt x="4" y="12"/>
                    <a:pt x="5" y="11"/>
                  </a:cubicBezTo>
                  <a:cubicBezTo>
                    <a:pt x="6" y="9"/>
                    <a:pt x="3" y="7"/>
                    <a:pt x="3" y="6"/>
                  </a:cubicBezTo>
                  <a:cubicBezTo>
                    <a:pt x="2" y="5"/>
                    <a:pt x="3" y="3"/>
                    <a:pt x="1" y="1"/>
                  </a:cubicBezTo>
                  <a:cubicBezTo>
                    <a:pt x="1" y="1"/>
                    <a:pt x="1" y="0"/>
                    <a:pt x="1" y="0"/>
                  </a:cubicBezTo>
                  <a:cubicBezTo>
                    <a:pt x="0" y="2"/>
                    <a:pt x="0" y="3"/>
                    <a:pt x="0" y="4"/>
                  </a:cubicBezTo>
                  <a:cubicBezTo>
                    <a:pt x="1" y="5"/>
                    <a:pt x="1" y="6"/>
                    <a:pt x="1" y="7"/>
                  </a:cubicBezTo>
                  <a:cubicBezTo>
                    <a:pt x="1" y="8"/>
                    <a:pt x="2" y="8"/>
                    <a:pt x="2" y="9"/>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íṡľíḍè-Freeform: Shape 9">
              <a:extLst>
                <a:ext uri="{FF2B5EF4-FFF2-40B4-BE49-F238E27FC236}">
                  <a16:creationId xmlns:a16="http://schemas.microsoft.com/office/drawing/2014/main" xmlns="" id="{27D45372-0946-476D-AD1A-6606FE4E4E13}"/>
                </a:ext>
              </a:extLst>
            </p:cNvPr>
            <p:cNvSpPr>
              <a:spLocks/>
            </p:cNvSpPr>
            <p:nvPr/>
          </p:nvSpPr>
          <p:spPr bwMode="auto">
            <a:xfrm>
              <a:off x="3807658" y="4706602"/>
              <a:ext cx="35170" cy="23720"/>
            </a:xfrm>
            <a:custGeom>
              <a:avLst/>
              <a:gdLst>
                <a:gd name="T0" fmla="*/ 1 w 6"/>
                <a:gd name="T1" fmla="*/ 4 h 4"/>
                <a:gd name="T2" fmla="*/ 3 w 6"/>
                <a:gd name="T3" fmla="*/ 3 h 4"/>
                <a:gd name="T4" fmla="*/ 6 w 6"/>
                <a:gd name="T5" fmla="*/ 1 h 4"/>
                <a:gd name="T6" fmla="*/ 5 w 6"/>
                <a:gd name="T7" fmla="*/ 0 h 4"/>
                <a:gd name="T8" fmla="*/ 0 w 6"/>
                <a:gd name="T9" fmla="*/ 4 h 4"/>
                <a:gd name="T10" fmla="*/ 1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1" y="4"/>
                  </a:moveTo>
                  <a:cubicBezTo>
                    <a:pt x="1" y="4"/>
                    <a:pt x="3" y="3"/>
                    <a:pt x="3" y="3"/>
                  </a:cubicBezTo>
                  <a:cubicBezTo>
                    <a:pt x="4" y="3"/>
                    <a:pt x="6" y="2"/>
                    <a:pt x="6" y="1"/>
                  </a:cubicBezTo>
                  <a:cubicBezTo>
                    <a:pt x="6" y="0"/>
                    <a:pt x="5" y="0"/>
                    <a:pt x="5" y="0"/>
                  </a:cubicBezTo>
                  <a:cubicBezTo>
                    <a:pt x="3" y="1"/>
                    <a:pt x="2" y="3"/>
                    <a:pt x="0" y="4"/>
                  </a:cubicBezTo>
                  <a:cubicBezTo>
                    <a:pt x="1" y="4"/>
                    <a:pt x="1" y="4"/>
                    <a:pt x="1" y="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íṡľíḍè-Freeform: Shape 10">
              <a:extLst>
                <a:ext uri="{FF2B5EF4-FFF2-40B4-BE49-F238E27FC236}">
                  <a16:creationId xmlns:a16="http://schemas.microsoft.com/office/drawing/2014/main" xmlns="" id="{0F61480A-21D4-40E6-84CB-D32D94FE4D92}"/>
                </a:ext>
              </a:extLst>
            </p:cNvPr>
            <p:cNvSpPr>
              <a:spLocks/>
            </p:cNvSpPr>
            <p:nvPr/>
          </p:nvSpPr>
          <p:spPr bwMode="auto">
            <a:xfrm>
              <a:off x="3854279" y="4654256"/>
              <a:ext cx="197116" cy="116143"/>
            </a:xfrm>
            <a:custGeom>
              <a:avLst/>
              <a:gdLst>
                <a:gd name="T0" fmla="*/ 0 w 34"/>
                <a:gd name="T1" fmla="*/ 7 h 20"/>
                <a:gd name="T2" fmla="*/ 2 w 34"/>
                <a:gd name="T3" fmla="*/ 6 h 20"/>
                <a:gd name="T4" fmla="*/ 3 w 34"/>
                <a:gd name="T5" fmla="*/ 5 h 20"/>
                <a:gd name="T6" fmla="*/ 4 w 34"/>
                <a:gd name="T7" fmla="*/ 7 h 20"/>
                <a:gd name="T8" fmla="*/ 6 w 34"/>
                <a:gd name="T9" fmla="*/ 7 h 20"/>
                <a:gd name="T10" fmla="*/ 5 w 34"/>
                <a:gd name="T11" fmla="*/ 10 h 20"/>
                <a:gd name="T12" fmla="*/ 4 w 34"/>
                <a:gd name="T13" fmla="*/ 11 h 20"/>
                <a:gd name="T14" fmla="*/ 7 w 34"/>
                <a:gd name="T15" fmla="*/ 11 h 20"/>
                <a:gd name="T16" fmla="*/ 9 w 34"/>
                <a:gd name="T17" fmla="*/ 9 h 20"/>
                <a:gd name="T18" fmla="*/ 11 w 34"/>
                <a:gd name="T19" fmla="*/ 8 h 20"/>
                <a:gd name="T20" fmla="*/ 11 w 34"/>
                <a:gd name="T21" fmla="*/ 10 h 20"/>
                <a:gd name="T22" fmla="*/ 8 w 34"/>
                <a:gd name="T23" fmla="*/ 12 h 20"/>
                <a:gd name="T24" fmla="*/ 5 w 34"/>
                <a:gd name="T25" fmla="*/ 13 h 20"/>
                <a:gd name="T26" fmla="*/ 2 w 34"/>
                <a:gd name="T27" fmla="*/ 14 h 20"/>
                <a:gd name="T28" fmla="*/ 2 w 34"/>
                <a:gd name="T29" fmla="*/ 17 h 20"/>
                <a:gd name="T30" fmla="*/ 4 w 34"/>
                <a:gd name="T31" fmla="*/ 16 h 20"/>
                <a:gd name="T32" fmla="*/ 10 w 34"/>
                <a:gd name="T33" fmla="*/ 16 h 20"/>
                <a:gd name="T34" fmla="*/ 13 w 34"/>
                <a:gd name="T35" fmla="*/ 17 h 20"/>
                <a:gd name="T36" fmla="*/ 15 w 34"/>
                <a:gd name="T37" fmla="*/ 18 h 20"/>
                <a:gd name="T38" fmla="*/ 17 w 34"/>
                <a:gd name="T39" fmla="*/ 18 h 20"/>
                <a:gd name="T40" fmla="*/ 19 w 34"/>
                <a:gd name="T41" fmla="*/ 19 h 20"/>
                <a:gd name="T42" fmla="*/ 22 w 34"/>
                <a:gd name="T43" fmla="*/ 19 h 20"/>
                <a:gd name="T44" fmla="*/ 24 w 34"/>
                <a:gd name="T45" fmla="*/ 18 h 20"/>
                <a:gd name="T46" fmla="*/ 26 w 34"/>
                <a:gd name="T47" fmla="*/ 18 h 20"/>
                <a:gd name="T48" fmla="*/ 26 w 34"/>
                <a:gd name="T49" fmla="*/ 15 h 20"/>
                <a:gd name="T50" fmla="*/ 22 w 34"/>
                <a:gd name="T51" fmla="*/ 13 h 20"/>
                <a:gd name="T52" fmla="*/ 22 w 34"/>
                <a:gd name="T53" fmla="*/ 12 h 20"/>
                <a:gd name="T54" fmla="*/ 26 w 34"/>
                <a:gd name="T55" fmla="*/ 13 h 20"/>
                <a:gd name="T56" fmla="*/ 29 w 34"/>
                <a:gd name="T57" fmla="*/ 13 h 20"/>
                <a:gd name="T58" fmla="*/ 32 w 34"/>
                <a:gd name="T59" fmla="*/ 12 h 20"/>
                <a:gd name="T60" fmla="*/ 34 w 34"/>
                <a:gd name="T61" fmla="*/ 10 h 20"/>
                <a:gd name="T62" fmla="*/ 28 w 34"/>
                <a:gd name="T63" fmla="*/ 9 h 20"/>
                <a:gd name="T64" fmla="*/ 25 w 34"/>
                <a:gd name="T65" fmla="*/ 7 h 20"/>
                <a:gd name="T66" fmla="*/ 22 w 34"/>
                <a:gd name="T67" fmla="*/ 7 h 20"/>
                <a:gd name="T68" fmla="*/ 22 w 34"/>
                <a:gd name="T69" fmla="*/ 3 h 20"/>
                <a:gd name="T70" fmla="*/ 14 w 34"/>
                <a:gd name="T71" fmla="*/ 2 h 20"/>
                <a:gd name="T72" fmla="*/ 8 w 34"/>
                <a:gd name="T73" fmla="*/ 0 h 20"/>
                <a:gd name="T74" fmla="*/ 0 w 34"/>
                <a:gd name="T75" fmla="*/ 7 h 20"/>
                <a:gd name="T76" fmla="*/ 0 w 34"/>
                <a:gd name="T77" fmla="*/ 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 h="20">
                  <a:moveTo>
                    <a:pt x="0" y="7"/>
                  </a:moveTo>
                  <a:cubicBezTo>
                    <a:pt x="0" y="7"/>
                    <a:pt x="2" y="7"/>
                    <a:pt x="2" y="6"/>
                  </a:cubicBezTo>
                  <a:cubicBezTo>
                    <a:pt x="2" y="5"/>
                    <a:pt x="2" y="5"/>
                    <a:pt x="3" y="5"/>
                  </a:cubicBezTo>
                  <a:cubicBezTo>
                    <a:pt x="3" y="5"/>
                    <a:pt x="2" y="7"/>
                    <a:pt x="4" y="7"/>
                  </a:cubicBezTo>
                  <a:cubicBezTo>
                    <a:pt x="5" y="6"/>
                    <a:pt x="5" y="6"/>
                    <a:pt x="6" y="7"/>
                  </a:cubicBezTo>
                  <a:cubicBezTo>
                    <a:pt x="7" y="7"/>
                    <a:pt x="5" y="9"/>
                    <a:pt x="5" y="10"/>
                  </a:cubicBezTo>
                  <a:cubicBezTo>
                    <a:pt x="4" y="10"/>
                    <a:pt x="3" y="11"/>
                    <a:pt x="4" y="11"/>
                  </a:cubicBezTo>
                  <a:cubicBezTo>
                    <a:pt x="6" y="11"/>
                    <a:pt x="7" y="11"/>
                    <a:pt x="7" y="11"/>
                  </a:cubicBezTo>
                  <a:cubicBezTo>
                    <a:pt x="7" y="11"/>
                    <a:pt x="8" y="9"/>
                    <a:pt x="9" y="9"/>
                  </a:cubicBezTo>
                  <a:cubicBezTo>
                    <a:pt x="9" y="8"/>
                    <a:pt x="10" y="8"/>
                    <a:pt x="11" y="8"/>
                  </a:cubicBezTo>
                  <a:cubicBezTo>
                    <a:pt x="11" y="9"/>
                    <a:pt x="14" y="9"/>
                    <a:pt x="11" y="10"/>
                  </a:cubicBezTo>
                  <a:cubicBezTo>
                    <a:pt x="9" y="11"/>
                    <a:pt x="8" y="11"/>
                    <a:pt x="8" y="12"/>
                  </a:cubicBezTo>
                  <a:cubicBezTo>
                    <a:pt x="7" y="13"/>
                    <a:pt x="7" y="14"/>
                    <a:pt x="5" y="13"/>
                  </a:cubicBezTo>
                  <a:cubicBezTo>
                    <a:pt x="3" y="13"/>
                    <a:pt x="2" y="13"/>
                    <a:pt x="2" y="14"/>
                  </a:cubicBezTo>
                  <a:cubicBezTo>
                    <a:pt x="1" y="15"/>
                    <a:pt x="1" y="17"/>
                    <a:pt x="2" y="17"/>
                  </a:cubicBezTo>
                  <a:cubicBezTo>
                    <a:pt x="3" y="17"/>
                    <a:pt x="3" y="17"/>
                    <a:pt x="4" y="16"/>
                  </a:cubicBezTo>
                  <a:cubicBezTo>
                    <a:pt x="5" y="16"/>
                    <a:pt x="9" y="16"/>
                    <a:pt x="10" y="16"/>
                  </a:cubicBezTo>
                  <a:cubicBezTo>
                    <a:pt x="11" y="16"/>
                    <a:pt x="12" y="17"/>
                    <a:pt x="13" y="17"/>
                  </a:cubicBezTo>
                  <a:cubicBezTo>
                    <a:pt x="13" y="17"/>
                    <a:pt x="14" y="18"/>
                    <a:pt x="15" y="18"/>
                  </a:cubicBezTo>
                  <a:cubicBezTo>
                    <a:pt x="16" y="19"/>
                    <a:pt x="16" y="17"/>
                    <a:pt x="17" y="18"/>
                  </a:cubicBezTo>
                  <a:cubicBezTo>
                    <a:pt x="19" y="19"/>
                    <a:pt x="18" y="19"/>
                    <a:pt x="19" y="19"/>
                  </a:cubicBezTo>
                  <a:cubicBezTo>
                    <a:pt x="20" y="19"/>
                    <a:pt x="22" y="19"/>
                    <a:pt x="22" y="19"/>
                  </a:cubicBezTo>
                  <a:cubicBezTo>
                    <a:pt x="22" y="19"/>
                    <a:pt x="22" y="17"/>
                    <a:pt x="24" y="18"/>
                  </a:cubicBezTo>
                  <a:cubicBezTo>
                    <a:pt x="25" y="18"/>
                    <a:pt x="26" y="20"/>
                    <a:pt x="26" y="18"/>
                  </a:cubicBezTo>
                  <a:cubicBezTo>
                    <a:pt x="26" y="17"/>
                    <a:pt x="27" y="16"/>
                    <a:pt x="26" y="15"/>
                  </a:cubicBezTo>
                  <a:cubicBezTo>
                    <a:pt x="24" y="14"/>
                    <a:pt x="22" y="14"/>
                    <a:pt x="22" y="13"/>
                  </a:cubicBezTo>
                  <a:cubicBezTo>
                    <a:pt x="22" y="13"/>
                    <a:pt x="22" y="12"/>
                    <a:pt x="22" y="12"/>
                  </a:cubicBezTo>
                  <a:cubicBezTo>
                    <a:pt x="23" y="11"/>
                    <a:pt x="25" y="12"/>
                    <a:pt x="26" y="13"/>
                  </a:cubicBezTo>
                  <a:cubicBezTo>
                    <a:pt x="27" y="13"/>
                    <a:pt x="28" y="14"/>
                    <a:pt x="29" y="13"/>
                  </a:cubicBezTo>
                  <a:cubicBezTo>
                    <a:pt x="30" y="13"/>
                    <a:pt x="31" y="12"/>
                    <a:pt x="32" y="12"/>
                  </a:cubicBezTo>
                  <a:cubicBezTo>
                    <a:pt x="32" y="11"/>
                    <a:pt x="34" y="10"/>
                    <a:pt x="34" y="10"/>
                  </a:cubicBezTo>
                  <a:cubicBezTo>
                    <a:pt x="34" y="10"/>
                    <a:pt x="29" y="9"/>
                    <a:pt x="28" y="9"/>
                  </a:cubicBezTo>
                  <a:cubicBezTo>
                    <a:pt x="28" y="8"/>
                    <a:pt x="26" y="7"/>
                    <a:pt x="25" y="7"/>
                  </a:cubicBezTo>
                  <a:cubicBezTo>
                    <a:pt x="25" y="7"/>
                    <a:pt x="23" y="8"/>
                    <a:pt x="22" y="7"/>
                  </a:cubicBezTo>
                  <a:cubicBezTo>
                    <a:pt x="22" y="5"/>
                    <a:pt x="22" y="3"/>
                    <a:pt x="22" y="3"/>
                  </a:cubicBezTo>
                  <a:cubicBezTo>
                    <a:pt x="21" y="3"/>
                    <a:pt x="15" y="3"/>
                    <a:pt x="14" y="2"/>
                  </a:cubicBezTo>
                  <a:cubicBezTo>
                    <a:pt x="13" y="2"/>
                    <a:pt x="10" y="1"/>
                    <a:pt x="8" y="0"/>
                  </a:cubicBezTo>
                  <a:cubicBezTo>
                    <a:pt x="5" y="2"/>
                    <a:pt x="3" y="4"/>
                    <a:pt x="0" y="7"/>
                  </a:cubicBezTo>
                  <a:cubicBezTo>
                    <a:pt x="0" y="7"/>
                    <a:pt x="0" y="7"/>
                    <a:pt x="0" y="7"/>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íṡľíḍè-Freeform: Shape 11">
              <a:extLst>
                <a:ext uri="{FF2B5EF4-FFF2-40B4-BE49-F238E27FC236}">
                  <a16:creationId xmlns:a16="http://schemas.microsoft.com/office/drawing/2014/main" xmlns="" id="{69CA6BE8-CA80-4019-AD6F-4B1508E97390}"/>
                </a:ext>
              </a:extLst>
            </p:cNvPr>
            <p:cNvSpPr>
              <a:spLocks/>
            </p:cNvSpPr>
            <p:nvPr/>
          </p:nvSpPr>
          <p:spPr bwMode="auto">
            <a:xfrm>
              <a:off x="3523027" y="4764673"/>
              <a:ext cx="813816" cy="1447695"/>
            </a:xfrm>
            <a:custGeom>
              <a:avLst/>
              <a:gdLst>
                <a:gd name="T0" fmla="*/ 82 w 140"/>
                <a:gd name="T1" fmla="*/ 249 h 249"/>
                <a:gd name="T2" fmla="*/ 81 w 140"/>
                <a:gd name="T3" fmla="*/ 242 h 249"/>
                <a:gd name="T4" fmla="*/ 86 w 140"/>
                <a:gd name="T5" fmla="*/ 233 h 249"/>
                <a:gd name="T6" fmla="*/ 89 w 140"/>
                <a:gd name="T7" fmla="*/ 227 h 249"/>
                <a:gd name="T8" fmla="*/ 95 w 140"/>
                <a:gd name="T9" fmla="*/ 217 h 249"/>
                <a:gd name="T10" fmla="*/ 109 w 140"/>
                <a:gd name="T11" fmla="*/ 211 h 249"/>
                <a:gd name="T12" fmla="*/ 122 w 140"/>
                <a:gd name="T13" fmla="*/ 197 h 249"/>
                <a:gd name="T14" fmla="*/ 133 w 140"/>
                <a:gd name="T15" fmla="*/ 175 h 249"/>
                <a:gd name="T16" fmla="*/ 127 w 140"/>
                <a:gd name="T17" fmla="*/ 151 h 249"/>
                <a:gd name="T18" fmla="*/ 109 w 140"/>
                <a:gd name="T19" fmla="*/ 150 h 249"/>
                <a:gd name="T20" fmla="*/ 109 w 140"/>
                <a:gd name="T21" fmla="*/ 141 h 249"/>
                <a:gd name="T22" fmla="*/ 90 w 140"/>
                <a:gd name="T23" fmla="*/ 124 h 249"/>
                <a:gd name="T24" fmla="*/ 84 w 140"/>
                <a:gd name="T25" fmla="*/ 119 h 249"/>
                <a:gd name="T26" fmla="*/ 72 w 140"/>
                <a:gd name="T27" fmla="*/ 118 h 249"/>
                <a:gd name="T28" fmla="*/ 65 w 140"/>
                <a:gd name="T29" fmla="*/ 113 h 249"/>
                <a:gd name="T30" fmla="*/ 50 w 140"/>
                <a:gd name="T31" fmla="*/ 119 h 249"/>
                <a:gd name="T32" fmla="*/ 41 w 140"/>
                <a:gd name="T33" fmla="*/ 104 h 249"/>
                <a:gd name="T34" fmla="*/ 36 w 140"/>
                <a:gd name="T35" fmla="*/ 92 h 249"/>
                <a:gd name="T36" fmla="*/ 23 w 140"/>
                <a:gd name="T37" fmla="*/ 98 h 249"/>
                <a:gd name="T38" fmla="*/ 25 w 140"/>
                <a:gd name="T39" fmla="*/ 74 h 249"/>
                <a:gd name="T40" fmla="*/ 40 w 140"/>
                <a:gd name="T41" fmla="*/ 71 h 249"/>
                <a:gd name="T42" fmla="*/ 49 w 140"/>
                <a:gd name="T43" fmla="*/ 78 h 249"/>
                <a:gd name="T44" fmla="*/ 57 w 140"/>
                <a:gd name="T45" fmla="*/ 53 h 249"/>
                <a:gd name="T46" fmla="*/ 65 w 140"/>
                <a:gd name="T47" fmla="*/ 46 h 249"/>
                <a:gd name="T48" fmla="*/ 76 w 140"/>
                <a:gd name="T49" fmla="*/ 37 h 249"/>
                <a:gd name="T50" fmla="*/ 88 w 140"/>
                <a:gd name="T51" fmla="*/ 32 h 249"/>
                <a:gd name="T52" fmla="*/ 80 w 140"/>
                <a:gd name="T53" fmla="*/ 30 h 249"/>
                <a:gd name="T54" fmla="*/ 72 w 140"/>
                <a:gd name="T55" fmla="*/ 26 h 249"/>
                <a:gd name="T56" fmla="*/ 86 w 140"/>
                <a:gd name="T57" fmla="*/ 25 h 249"/>
                <a:gd name="T58" fmla="*/ 91 w 140"/>
                <a:gd name="T59" fmla="*/ 28 h 249"/>
                <a:gd name="T60" fmla="*/ 102 w 140"/>
                <a:gd name="T61" fmla="*/ 30 h 249"/>
                <a:gd name="T62" fmla="*/ 96 w 140"/>
                <a:gd name="T63" fmla="*/ 23 h 249"/>
                <a:gd name="T64" fmla="*/ 88 w 140"/>
                <a:gd name="T65" fmla="*/ 12 h 249"/>
                <a:gd name="T66" fmla="*/ 73 w 140"/>
                <a:gd name="T67" fmla="*/ 6 h 249"/>
                <a:gd name="T68" fmla="*/ 58 w 140"/>
                <a:gd name="T69" fmla="*/ 4 h 249"/>
                <a:gd name="T70" fmla="*/ 56 w 140"/>
                <a:gd name="T71" fmla="*/ 15 h 249"/>
                <a:gd name="T72" fmla="*/ 51 w 140"/>
                <a:gd name="T73" fmla="*/ 21 h 249"/>
                <a:gd name="T74" fmla="*/ 42 w 140"/>
                <a:gd name="T75" fmla="*/ 15 h 249"/>
                <a:gd name="T76" fmla="*/ 2 w 140"/>
                <a:gd name="T77" fmla="*/ 80 h 249"/>
                <a:gd name="T78" fmla="*/ 14 w 140"/>
                <a:gd name="T79" fmla="*/ 101 h 249"/>
                <a:gd name="T80" fmla="*/ 27 w 140"/>
                <a:gd name="T81" fmla="*/ 107 h 249"/>
                <a:gd name="T82" fmla="*/ 40 w 140"/>
                <a:gd name="T83" fmla="*/ 120 h 249"/>
                <a:gd name="T84" fmla="*/ 52 w 140"/>
                <a:gd name="T85" fmla="*/ 123 h 249"/>
                <a:gd name="T86" fmla="*/ 48 w 140"/>
                <a:gd name="T87" fmla="*/ 144 h 249"/>
                <a:gd name="T88" fmla="*/ 58 w 140"/>
                <a:gd name="T89" fmla="*/ 174 h 249"/>
                <a:gd name="T90" fmla="*/ 71 w 140"/>
                <a:gd name="T91" fmla="*/ 198 h 249"/>
                <a:gd name="T92" fmla="*/ 70 w 140"/>
                <a:gd name="T93" fmla="*/ 217 h 249"/>
                <a:gd name="T94" fmla="*/ 70 w 140"/>
                <a:gd name="T95" fmla="*/ 231 h 249"/>
                <a:gd name="T96" fmla="*/ 71 w 140"/>
                <a:gd name="T97" fmla="*/ 241 h 249"/>
                <a:gd name="T98" fmla="*/ 75 w 140"/>
                <a:gd name="T99" fmla="*/ 247 h 249"/>
                <a:gd name="T100" fmla="*/ 54 w 140"/>
                <a:gd name="T101" fmla="*/ 42 h 249"/>
                <a:gd name="T102" fmla="*/ 55 w 140"/>
                <a:gd name="T103" fmla="*/ 38 h 249"/>
                <a:gd name="T104" fmla="*/ 48 w 140"/>
                <a:gd name="T105" fmla="*/ 42 h 249"/>
                <a:gd name="T106" fmla="*/ 39 w 140"/>
                <a:gd name="T107" fmla="*/ 46 h 249"/>
                <a:gd name="T108" fmla="*/ 50 w 140"/>
                <a:gd name="T109" fmla="*/ 34 h 249"/>
                <a:gd name="T110" fmla="*/ 40 w 140"/>
                <a:gd name="T111" fmla="*/ 3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249">
                  <a:moveTo>
                    <a:pt x="77" y="248"/>
                  </a:moveTo>
                  <a:cubicBezTo>
                    <a:pt x="78" y="248"/>
                    <a:pt x="79" y="248"/>
                    <a:pt x="78" y="246"/>
                  </a:cubicBezTo>
                  <a:cubicBezTo>
                    <a:pt x="78" y="245"/>
                    <a:pt x="81" y="246"/>
                    <a:pt x="80" y="247"/>
                  </a:cubicBezTo>
                  <a:cubicBezTo>
                    <a:pt x="78" y="248"/>
                    <a:pt x="78" y="248"/>
                    <a:pt x="78" y="248"/>
                  </a:cubicBezTo>
                  <a:cubicBezTo>
                    <a:pt x="79" y="248"/>
                    <a:pt x="81" y="249"/>
                    <a:pt x="82" y="249"/>
                  </a:cubicBezTo>
                  <a:cubicBezTo>
                    <a:pt x="83" y="249"/>
                    <a:pt x="86" y="249"/>
                    <a:pt x="86" y="249"/>
                  </a:cubicBezTo>
                  <a:cubicBezTo>
                    <a:pt x="86" y="249"/>
                    <a:pt x="89" y="248"/>
                    <a:pt x="90" y="248"/>
                  </a:cubicBezTo>
                  <a:cubicBezTo>
                    <a:pt x="90" y="248"/>
                    <a:pt x="87" y="248"/>
                    <a:pt x="86" y="248"/>
                  </a:cubicBezTo>
                  <a:cubicBezTo>
                    <a:pt x="84" y="247"/>
                    <a:pt x="82" y="246"/>
                    <a:pt x="81" y="245"/>
                  </a:cubicBezTo>
                  <a:cubicBezTo>
                    <a:pt x="81" y="244"/>
                    <a:pt x="80" y="243"/>
                    <a:pt x="81" y="242"/>
                  </a:cubicBezTo>
                  <a:cubicBezTo>
                    <a:pt x="82" y="242"/>
                    <a:pt x="84" y="240"/>
                    <a:pt x="85" y="240"/>
                  </a:cubicBezTo>
                  <a:cubicBezTo>
                    <a:pt x="85" y="240"/>
                    <a:pt x="86" y="238"/>
                    <a:pt x="85" y="238"/>
                  </a:cubicBezTo>
                  <a:cubicBezTo>
                    <a:pt x="85" y="237"/>
                    <a:pt x="83" y="237"/>
                    <a:pt x="82" y="237"/>
                  </a:cubicBezTo>
                  <a:cubicBezTo>
                    <a:pt x="82" y="237"/>
                    <a:pt x="82" y="236"/>
                    <a:pt x="83" y="235"/>
                  </a:cubicBezTo>
                  <a:cubicBezTo>
                    <a:pt x="85" y="234"/>
                    <a:pt x="85" y="233"/>
                    <a:pt x="86" y="233"/>
                  </a:cubicBezTo>
                  <a:cubicBezTo>
                    <a:pt x="86" y="232"/>
                    <a:pt x="87" y="232"/>
                    <a:pt x="88" y="231"/>
                  </a:cubicBezTo>
                  <a:cubicBezTo>
                    <a:pt x="88" y="230"/>
                    <a:pt x="87" y="230"/>
                    <a:pt x="86" y="230"/>
                  </a:cubicBezTo>
                  <a:cubicBezTo>
                    <a:pt x="85" y="230"/>
                    <a:pt x="85" y="229"/>
                    <a:pt x="84" y="228"/>
                  </a:cubicBezTo>
                  <a:cubicBezTo>
                    <a:pt x="84" y="227"/>
                    <a:pt x="87" y="228"/>
                    <a:pt x="89" y="229"/>
                  </a:cubicBezTo>
                  <a:cubicBezTo>
                    <a:pt x="90" y="229"/>
                    <a:pt x="89" y="228"/>
                    <a:pt x="89" y="227"/>
                  </a:cubicBezTo>
                  <a:cubicBezTo>
                    <a:pt x="89" y="226"/>
                    <a:pt x="89" y="225"/>
                    <a:pt x="90" y="225"/>
                  </a:cubicBezTo>
                  <a:cubicBezTo>
                    <a:pt x="91" y="226"/>
                    <a:pt x="96" y="225"/>
                    <a:pt x="96" y="225"/>
                  </a:cubicBezTo>
                  <a:cubicBezTo>
                    <a:pt x="97" y="225"/>
                    <a:pt x="98" y="223"/>
                    <a:pt x="99" y="222"/>
                  </a:cubicBezTo>
                  <a:cubicBezTo>
                    <a:pt x="99" y="221"/>
                    <a:pt x="100" y="221"/>
                    <a:pt x="99" y="220"/>
                  </a:cubicBezTo>
                  <a:cubicBezTo>
                    <a:pt x="98" y="220"/>
                    <a:pt x="95" y="218"/>
                    <a:pt x="95" y="217"/>
                  </a:cubicBezTo>
                  <a:cubicBezTo>
                    <a:pt x="95" y="217"/>
                    <a:pt x="96" y="214"/>
                    <a:pt x="96" y="213"/>
                  </a:cubicBezTo>
                  <a:cubicBezTo>
                    <a:pt x="96" y="213"/>
                    <a:pt x="96" y="218"/>
                    <a:pt x="99" y="219"/>
                  </a:cubicBezTo>
                  <a:cubicBezTo>
                    <a:pt x="101" y="219"/>
                    <a:pt x="102" y="220"/>
                    <a:pt x="104" y="218"/>
                  </a:cubicBezTo>
                  <a:cubicBezTo>
                    <a:pt x="106" y="216"/>
                    <a:pt x="107" y="215"/>
                    <a:pt x="108" y="214"/>
                  </a:cubicBezTo>
                  <a:cubicBezTo>
                    <a:pt x="108" y="212"/>
                    <a:pt x="108" y="211"/>
                    <a:pt x="109" y="211"/>
                  </a:cubicBezTo>
                  <a:cubicBezTo>
                    <a:pt x="110" y="210"/>
                    <a:pt x="110" y="211"/>
                    <a:pt x="111" y="208"/>
                  </a:cubicBezTo>
                  <a:cubicBezTo>
                    <a:pt x="112" y="206"/>
                    <a:pt x="113" y="208"/>
                    <a:pt x="114" y="206"/>
                  </a:cubicBezTo>
                  <a:cubicBezTo>
                    <a:pt x="115" y="204"/>
                    <a:pt x="112" y="202"/>
                    <a:pt x="114" y="201"/>
                  </a:cubicBezTo>
                  <a:cubicBezTo>
                    <a:pt x="116" y="199"/>
                    <a:pt x="119" y="198"/>
                    <a:pt x="119" y="198"/>
                  </a:cubicBezTo>
                  <a:cubicBezTo>
                    <a:pt x="119" y="198"/>
                    <a:pt x="120" y="197"/>
                    <a:pt x="122" y="197"/>
                  </a:cubicBezTo>
                  <a:cubicBezTo>
                    <a:pt x="124" y="196"/>
                    <a:pt x="126" y="197"/>
                    <a:pt x="127" y="196"/>
                  </a:cubicBezTo>
                  <a:cubicBezTo>
                    <a:pt x="127" y="194"/>
                    <a:pt x="128" y="192"/>
                    <a:pt x="129" y="191"/>
                  </a:cubicBezTo>
                  <a:cubicBezTo>
                    <a:pt x="130" y="190"/>
                    <a:pt x="131" y="188"/>
                    <a:pt x="131" y="187"/>
                  </a:cubicBezTo>
                  <a:cubicBezTo>
                    <a:pt x="130" y="186"/>
                    <a:pt x="132" y="182"/>
                    <a:pt x="132" y="181"/>
                  </a:cubicBezTo>
                  <a:cubicBezTo>
                    <a:pt x="132" y="180"/>
                    <a:pt x="130" y="177"/>
                    <a:pt x="133" y="175"/>
                  </a:cubicBezTo>
                  <a:cubicBezTo>
                    <a:pt x="135" y="172"/>
                    <a:pt x="138" y="169"/>
                    <a:pt x="138" y="168"/>
                  </a:cubicBezTo>
                  <a:cubicBezTo>
                    <a:pt x="138" y="167"/>
                    <a:pt x="140" y="163"/>
                    <a:pt x="140" y="161"/>
                  </a:cubicBezTo>
                  <a:cubicBezTo>
                    <a:pt x="140" y="159"/>
                    <a:pt x="138" y="156"/>
                    <a:pt x="137" y="156"/>
                  </a:cubicBezTo>
                  <a:cubicBezTo>
                    <a:pt x="136" y="155"/>
                    <a:pt x="133" y="155"/>
                    <a:pt x="132" y="153"/>
                  </a:cubicBezTo>
                  <a:cubicBezTo>
                    <a:pt x="131" y="152"/>
                    <a:pt x="128" y="150"/>
                    <a:pt x="127" y="151"/>
                  </a:cubicBezTo>
                  <a:cubicBezTo>
                    <a:pt x="126" y="151"/>
                    <a:pt x="124" y="151"/>
                    <a:pt x="122" y="150"/>
                  </a:cubicBezTo>
                  <a:cubicBezTo>
                    <a:pt x="121" y="149"/>
                    <a:pt x="119" y="148"/>
                    <a:pt x="118" y="147"/>
                  </a:cubicBezTo>
                  <a:cubicBezTo>
                    <a:pt x="117" y="146"/>
                    <a:pt x="115" y="146"/>
                    <a:pt x="114" y="146"/>
                  </a:cubicBezTo>
                  <a:cubicBezTo>
                    <a:pt x="113" y="146"/>
                    <a:pt x="113" y="145"/>
                    <a:pt x="111" y="147"/>
                  </a:cubicBezTo>
                  <a:cubicBezTo>
                    <a:pt x="110" y="150"/>
                    <a:pt x="111" y="151"/>
                    <a:pt x="109" y="150"/>
                  </a:cubicBezTo>
                  <a:cubicBezTo>
                    <a:pt x="106" y="150"/>
                    <a:pt x="109" y="150"/>
                    <a:pt x="110" y="147"/>
                  </a:cubicBezTo>
                  <a:cubicBezTo>
                    <a:pt x="112" y="145"/>
                    <a:pt x="110" y="143"/>
                    <a:pt x="108" y="144"/>
                  </a:cubicBezTo>
                  <a:cubicBezTo>
                    <a:pt x="107" y="144"/>
                    <a:pt x="108" y="146"/>
                    <a:pt x="105" y="146"/>
                  </a:cubicBezTo>
                  <a:cubicBezTo>
                    <a:pt x="102" y="147"/>
                    <a:pt x="102" y="145"/>
                    <a:pt x="104" y="144"/>
                  </a:cubicBezTo>
                  <a:cubicBezTo>
                    <a:pt x="106" y="144"/>
                    <a:pt x="109" y="142"/>
                    <a:pt x="109" y="141"/>
                  </a:cubicBezTo>
                  <a:cubicBezTo>
                    <a:pt x="109" y="141"/>
                    <a:pt x="109" y="138"/>
                    <a:pt x="107" y="138"/>
                  </a:cubicBezTo>
                  <a:cubicBezTo>
                    <a:pt x="106" y="138"/>
                    <a:pt x="106" y="136"/>
                    <a:pt x="104" y="134"/>
                  </a:cubicBezTo>
                  <a:cubicBezTo>
                    <a:pt x="102" y="131"/>
                    <a:pt x="99" y="128"/>
                    <a:pt x="97" y="128"/>
                  </a:cubicBezTo>
                  <a:cubicBezTo>
                    <a:pt x="95" y="129"/>
                    <a:pt x="94" y="131"/>
                    <a:pt x="92" y="128"/>
                  </a:cubicBezTo>
                  <a:cubicBezTo>
                    <a:pt x="91" y="126"/>
                    <a:pt x="90" y="126"/>
                    <a:pt x="90" y="124"/>
                  </a:cubicBezTo>
                  <a:cubicBezTo>
                    <a:pt x="89" y="123"/>
                    <a:pt x="87" y="124"/>
                    <a:pt x="87" y="124"/>
                  </a:cubicBezTo>
                  <a:cubicBezTo>
                    <a:pt x="86" y="123"/>
                    <a:pt x="86" y="123"/>
                    <a:pt x="86" y="123"/>
                  </a:cubicBezTo>
                  <a:cubicBezTo>
                    <a:pt x="86" y="123"/>
                    <a:pt x="84" y="124"/>
                    <a:pt x="85" y="122"/>
                  </a:cubicBezTo>
                  <a:cubicBezTo>
                    <a:pt x="86" y="120"/>
                    <a:pt x="87" y="116"/>
                    <a:pt x="86" y="117"/>
                  </a:cubicBezTo>
                  <a:cubicBezTo>
                    <a:pt x="86" y="117"/>
                    <a:pt x="85" y="120"/>
                    <a:pt x="84" y="119"/>
                  </a:cubicBezTo>
                  <a:cubicBezTo>
                    <a:pt x="83" y="119"/>
                    <a:pt x="84" y="119"/>
                    <a:pt x="82" y="118"/>
                  </a:cubicBezTo>
                  <a:cubicBezTo>
                    <a:pt x="80" y="116"/>
                    <a:pt x="78" y="117"/>
                    <a:pt x="78" y="118"/>
                  </a:cubicBezTo>
                  <a:cubicBezTo>
                    <a:pt x="78" y="119"/>
                    <a:pt x="77" y="120"/>
                    <a:pt x="77" y="120"/>
                  </a:cubicBezTo>
                  <a:cubicBezTo>
                    <a:pt x="77" y="120"/>
                    <a:pt x="77" y="120"/>
                    <a:pt x="76" y="118"/>
                  </a:cubicBezTo>
                  <a:cubicBezTo>
                    <a:pt x="76" y="117"/>
                    <a:pt x="73" y="117"/>
                    <a:pt x="72" y="118"/>
                  </a:cubicBezTo>
                  <a:cubicBezTo>
                    <a:pt x="71" y="119"/>
                    <a:pt x="70" y="115"/>
                    <a:pt x="69" y="115"/>
                  </a:cubicBezTo>
                  <a:cubicBezTo>
                    <a:pt x="69" y="115"/>
                    <a:pt x="67" y="116"/>
                    <a:pt x="66" y="118"/>
                  </a:cubicBezTo>
                  <a:cubicBezTo>
                    <a:pt x="65" y="120"/>
                    <a:pt x="66" y="122"/>
                    <a:pt x="65" y="122"/>
                  </a:cubicBezTo>
                  <a:cubicBezTo>
                    <a:pt x="64" y="122"/>
                    <a:pt x="64" y="118"/>
                    <a:pt x="64" y="117"/>
                  </a:cubicBezTo>
                  <a:cubicBezTo>
                    <a:pt x="65" y="116"/>
                    <a:pt x="66" y="114"/>
                    <a:pt x="65" y="113"/>
                  </a:cubicBezTo>
                  <a:cubicBezTo>
                    <a:pt x="64" y="113"/>
                    <a:pt x="62" y="116"/>
                    <a:pt x="61" y="116"/>
                  </a:cubicBezTo>
                  <a:cubicBezTo>
                    <a:pt x="60" y="116"/>
                    <a:pt x="59" y="117"/>
                    <a:pt x="58" y="119"/>
                  </a:cubicBezTo>
                  <a:cubicBezTo>
                    <a:pt x="57" y="120"/>
                    <a:pt x="56" y="121"/>
                    <a:pt x="55" y="122"/>
                  </a:cubicBezTo>
                  <a:cubicBezTo>
                    <a:pt x="55" y="123"/>
                    <a:pt x="53" y="122"/>
                    <a:pt x="53" y="121"/>
                  </a:cubicBezTo>
                  <a:cubicBezTo>
                    <a:pt x="54" y="121"/>
                    <a:pt x="51" y="119"/>
                    <a:pt x="50" y="119"/>
                  </a:cubicBezTo>
                  <a:cubicBezTo>
                    <a:pt x="50" y="120"/>
                    <a:pt x="49" y="121"/>
                    <a:pt x="47" y="121"/>
                  </a:cubicBezTo>
                  <a:cubicBezTo>
                    <a:pt x="46" y="122"/>
                    <a:pt x="45" y="120"/>
                    <a:pt x="44" y="120"/>
                  </a:cubicBezTo>
                  <a:cubicBezTo>
                    <a:pt x="44" y="119"/>
                    <a:pt x="43" y="119"/>
                    <a:pt x="43" y="116"/>
                  </a:cubicBezTo>
                  <a:cubicBezTo>
                    <a:pt x="43" y="113"/>
                    <a:pt x="43" y="111"/>
                    <a:pt x="44" y="109"/>
                  </a:cubicBezTo>
                  <a:cubicBezTo>
                    <a:pt x="44" y="107"/>
                    <a:pt x="42" y="104"/>
                    <a:pt x="41" y="104"/>
                  </a:cubicBezTo>
                  <a:cubicBezTo>
                    <a:pt x="40" y="105"/>
                    <a:pt x="39" y="106"/>
                    <a:pt x="38" y="106"/>
                  </a:cubicBezTo>
                  <a:cubicBezTo>
                    <a:pt x="37" y="106"/>
                    <a:pt x="37" y="105"/>
                    <a:pt x="35" y="105"/>
                  </a:cubicBezTo>
                  <a:cubicBezTo>
                    <a:pt x="34" y="105"/>
                    <a:pt x="35" y="105"/>
                    <a:pt x="35" y="103"/>
                  </a:cubicBezTo>
                  <a:cubicBezTo>
                    <a:pt x="36" y="101"/>
                    <a:pt x="35" y="99"/>
                    <a:pt x="36" y="97"/>
                  </a:cubicBezTo>
                  <a:cubicBezTo>
                    <a:pt x="38" y="96"/>
                    <a:pt x="37" y="92"/>
                    <a:pt x="36" y="92"/>
                  </a:cubicBezTo>
                  <a:cubicBezTo>
                    <a:pt x="35" y="92"/>
                    <a:pt x="34" y="92"/>
                    <a:pt x="32" y="92"/>
                  </a:cubicBezTo>
                  <a:cubicBezTo>
                    <a:pt x="31" y="92"/>
                    <a:pt x="30" y="94"/>
                    <a:pt x="31" y="95"/>
                  </a:cubicBezTo>
                  <a:cubicBezTo>
                    <a:pt x="31" y="97"/>
                    <a:pt x="30" y="98"/>
                    <a:pt x="29" y="98"/>
                  </a:cubicBezTo>
                  <a:cubicBezTo>
                    <a:pt x="29" y="98"/>
                    <a:pt x="28" y="97"/>
                    <a:pt x="27" y="99"/>
                  </a:cubicBezTo>
                  <a:cubicBezTo>
                    <a:pt x="25" y="100"/>
                    <a:pt x="25" y="100"/>
                    <a:pt x="23" y="98"/>
                  </a:cubicBezTo>
                  <a:cubicBezTo>
                    <a:pt x="22" y="96"/>
                    <a:pt x="20" y="94"/>
                    <a:pt x="20" y="92"/>
                  </a:cubicBezTo>
                  <a:cubicBezTo>
                    <a:pt x="20" y="89"/>
                    <a:pt x="20" y="86"/>
                    <a:pt x="20" y="85"/>
                  </a:cubicBezTo>
                  <a:cubicBezTo>
                    <a:pt x="21" y="83"/>
                    <a:pt x="21" y="81"/>
                    <a:pt x="20" y="80"/>
                  </a:cubicBezTo>
                  <a:cubicBezTo>
                    <a:pt x="19" y="80"/>
                    <a:pt x="21" y="78"/>
                    <a:pt x="22" y="77"/>
                  </a:cubicBezTo>
                  <a:cubicBezTo>
                    <a:pt x="23" y="77"/>
                    <a:pt x="25" y="75"/>
                    <a:pt x="25" y="74"/>
                  </a:cubicBezTo>
                  <a:cubicBezTo>
                    <a:pt x="25" y="74"/>
                    <a:pt x="26" y="74"/>
                    <a:pt x="28" y="74"/>
                  </a:cubicBezTo>
                  <a:cubicBezTo>
                    <a:pt x="30" y="74"/>
                    <a:pt x="30" y="74"/>
                    <a:pt x="31" y="75"/>
                  </a:cubicBezTo>
                  <a:cubicBezTo>
                    <a:pt x="33" y="76"/>
                    <a:pt x="33" y="74"/>
                    <a:pt x="33" y="74"/>
                  </a:cubicBezTo>
                  <a:cubicBezTo>
                    <a:pt x="33" y="73"/>
                    <a:pt x="34" y="72"/>
                    <a:pt x="36" y="73"/>
                  </a:cubicBezTo>
                  <a:cubicBezTo>
                    <a:pt x="37" y="73"/>
                    <a:pt x="40" y="71"/>
                    <a:pt x="40" y="71"/>
                  </a:cubicBezTo>
                  <a:cubicBezTo>
                    <a:pt x="40" y="72"/>
                    <a:pt x="41" y="74"/>
                    <a:pt x="42" y="74"/>
                  </a:cubicBezTo>
                  <a:cubicBezTo>
                    <a:pt x="43" y="73"/>
                    <a:pt x="43" y="71"/>
                    <a:pt x="44" y="74"/>
                  </a:cubicBezTo>
                  <a:cubicBezTo>
                    <a:pt x="44" y="76"/>
                    <a:pt x="45" y="80"/>
                    <a:pt x="46" y="80"/>
                  </a:cubicBezTo>
                  <a:cubicBezTo>
                    <a:pt x="47" y="81"/>
                    <a:pt x="46" y="83"/>
                    <a:pt x="48" y="83"/>
                  </a:cubicBezTo>
                  <a:cubicBezTo>
                    <a:pt x="49" y="83"/>
                    <a:pt x="50" y="79"/>
                    <a:pt x="49" y="78"/>
                  </a:cubicBezTo>
                  <a:cubicBezTo>
                    <a:pt x="49" y="77"/>
                    <a:pt x="48" y="73"/>
                    <a:pt x="47" y="72"/>
                  </a:cubicBezTo>
                  <a:cubicBezTo>
                    <a:pt x="47" y="71"/>
                    <a:pt x="48" y="68"/>
                    <a:pt x="50" y="67"/>
                  </a:cubicBezTo>
                  <a:cubicBezTo>
                    <a:pt x="51" y="66"/>
                    <a:pt x="54" y="62"/>
                    <a:pt x="55" y="61"/>
                  </a:cubicBezTo>
                  <a:cubicBezTo>
                    <a:pt x="56" y="60"/>
                    <a:pt x="60" y="59"/>
                    <a:pt x="59" y="58"/>
                  </a:cubicBezTo>
                  <a:cubicBezTo>
                    <a:pt x="58" y="56"/>
                    <a:pt x="57" y="55"/>
                    <a:pt x="57" y="53"/>
                  </a:cubicBezTo>
                  <a:cubicBezTo>
                    <a:pt x="57" y="52"/>
                    <a:pt x="58" y="53"/>
                    <a:pt x="58" y="53"/>
                  </a:cubicBezTo>
                  <a:cubicBezTo>
                    <a:pt x="59" y="54"/>
                    <a:pt x="61" y="52"/>
                    <a:pt x="60" y="51"/>
                  </a:cubicBezTo>
                  <a:cubicBezTo>
                    <a:pt x="60" y="50"/>
                    <a:pt x="60" y="49"/>
                    <a:pt x="61" y="49"/>
                  </a:cubicBezTo>
                  <a:cubicBezTo>
                    <a:pt x="62" y="49"/>
                    <a:pt x="63" y="48"/>
                    <a:pt x="62" y="47"/>
                  </a:cubicBezTo>
                  <a:cubicBezTo>
                    <a:pt x="62" y="46"/>
                    <a:pt x="64" y="45"/>
                    <a:pt x="65" y="46"/>
                  </a:cubicBezTo>
                  <a:cubicBezTo>
                    <a:pt x="66" y="46"/>
                    <a:pt x="69" y="46"/>
                    <a:pt x="70" y="45"/>
                  </a:cubicBezTo>
                  <a:cubicBezTo>
                    <a:pt x="70" y="45"/>
                    <a:pt x="68" y="43"/>
                    <a:pt x="68" y="42"/>
                  </a:cubicBezTo>
                  <a:cubicBezTo>
                    <a:pt x="68" y="40"/>
                    <a:pt x="70" y="39"/>
                    <a:pt x="72" y="38"/>
                  </a:cubicBezTo>
                  <a:cubicBezTo>
                    <a:pt x="73" y="38"/>
                    <a:pt x="74" y="38"/>
                    <a:pt x="74" y="38"/>
                  </a:cubicBezTo>
                  <a:cubicBezTo>
                    <a:pt x="75" y="37"/>
                    <a:pt x="76" y="35"/>
                    <a:pt x="76" y="37"/>
                  </a:cubicBezTo>
                  <a:cubicBezTo>
                    <a:pt x="76" y="38"/>
                    <a:pt x="76" y="40"/>
                    <a:pt x="77" y="40"/>
                  </a:cubicBezTo>
                  <a:cubicBezTo>
                    <a:pt x="79" y="40"/>
                    <a:pt x="80" y="38"/>
                    <a:pt x="81" y="38"/>
                  </a:cubicBezTo>
                  <a:cubicBezTo>
                    <a:pt x="81" y="38"/>
                    <a:pt x="85" y="37"/>
                    <a:pt x="85" y="37"/>
                  </a:cubicBezTo>
                  <a:cubicBezTo>
                    <a:pt x="86" y="37"/>
                    <a:pt x="90" y="36"/>
                    <a:pt x="90" y="35"/>
                  </a:cubicBezTo>
                  <a:cubicBezTo>
                    <a:pt x="89" y="34"/>
                    <a:pt x="89" y="32"/>
                    <a:pt x="88" y="32"/>
                  </a:cubicBezTo>
                  <a:cubicBezTo>
                    <a:pt x="88" y="31"/>
                    <a:pt x="87" y="32"/>
                    <a:pt x="86" y="33"/>
                  </a:cubicBezTo>
                  <a:cubicBezTo>
                    <a:pt x="86" y="34"/>
                    <a:pt x="85" y="34"/>
                    <a:pt x="84" y="33"/>
                  </a:cubicBezTo>
                  <a:cubicBezTo>
                    <a:pt x="84" y="32"/>
                    <a:pt x="85" y="30"/>
                    <a:pt x="83" y="31"/>
                  </a:cubicBezTo>
                  <a:cubicBezTo>
                    <a:pt x="82" y="32"/>
                    <a:pt x="82" y="32"/>
                    <a:pt x="81" y="32"/>
                  </a:cubicBezTo>
                  <a:cubicBezTo>
                    <a:pt x="81" y="32"/>
                    <a:pt x="80" y="30"/>
                    <a:pt x="80" y="30"/>
                  </a:cubicBezTo>
                  <a:cubicBezTo>
                    <a:pt x="80" y="30"/>
                    <a:pt x="82" y="29"/>
                    <a:pt x="81" y="28"/>
                  </a:cubicBezTo>
                  <a:cubicBezTo>
                    <a:pt x="80" y="26"/>
                    <a:pt x="78" y="27"/>
                    <a:pt x="77" y="28"/>
                  </a:cubicBezTo>
                  <a:cubicBezTo>
                    <a:pt x="75" y="29"/>
                    <a:pt x="75" y="29"/>
                    <a:pt x="73" y="29"/>
                  </a:cubicBezTo>
                  <a:cubicBezTo>
                    <a:pt x="71" y="30"/>
                    <a:pt x="70" y="30"/>
                    <a:pt x="70" y="30"/>
                  </a:cubicBezTo>
                  <a:cubicBezTo>
                    <a:pt x="70" y="30"/>
                    <a:pt x="71" y="28"/>
                    <a:pt x="72" y="26"/>
                  </a:cubicBezTo>
                  <a:cubicBezTo>
                    <a:pt x="73" y="25"/>
                    <a:pt x="77" y="25"/>
                    <a:pt x="78" y="24"/>
                  </a:cubicBezTo>
                  <a:cubicBezTo>
                    <a:pt x="79" y="23"/>
                    <a:pt x="81" y="25"/>
                    <a:pt x="81" y="25"/>
                  </a:cubicBezTo>
                  <a:cubicBezTo>
                    <a:pt x="81" y="25"/>
                    <a:pt x="83" y="23"/>
                    <a:pt x="83" y="24"/>
                  </a:cubicBezTo>
                  <a:cubicBezTo>
                    <a:pt x="83" y="25"/>
                    <a:pt x="82" y="27"/>
                    <a:pt x="83" y="27"/>
                  </a:cubicBezTo>
                  <a:cubicBezTo>
                    <a:pt x="84" y="27"/>
                    <a:pt x="87" y="26"/>
                    <a:pt x="86" y="25"/>
                  </a:cubicBezTo>
                  <a:cubicBezTo>
                    <a:pt x="85" y="25"/>
                    <a:pt x="87" y="24"/>
                    <a:pt x="88" y="23"/>
                  </a:cubicBezTo>
                  <a:cubicBezTo>
                    <a:pt x="89" y="22"/>
                    <a:pt x="91" y="23"/>
                    <a:pt x="92" y="23"/>
                  </a:cubicBezTo>
                  <a:cubicBezTo>
                    <a:pt x="92" y="23"/>
                    <a:pt x="93" y="21"/>
                    <a:pt x="94" y="21"/>
                  </a:cubicBezTo>
                  <a:cubicBezTo>
                    <a:pt x="95" y="21"/>
                    <a:pt x="96" y="22"/>
                    <a:pt x="94" y="24"/>
                  </a:cubicBezTo>
                  <a:cubicBezTo>
                    <a:pt x="92" y="25"/>
                    <a:pt x="92" y="28"/>
                    <a:pt x="91" y="28"/>
                  </a:cubicBezTo>
                  <a:cubicBezTo>
                    <a:pt x="90" y="29"/>
                    <a:pt x="91" y="30"/>
                    <a:pt x="92" y="30"/>
                  </a:cubicBezTo>
                  <a:cubicBezTo>
                    <a:pt x="93" y="30"/>
                    <a:pt x="95" y="30"/>
                    <a:pt x="96" y="30"/>
                  </a:cubicBezTo>
                  <a:cubicBezTo>
                    <a:pt x="97" y="29"/>
                    <a:pt x="98" y="30"/>
                    <a:pt x="98" y="30"/>
                  </a:cubicBezTo>
                  <a:cubicBezTo>
                    <a:pt x="98" y="31"/>
                    <a:pt x="99" y="30"/>
                    <a:pt x="99" y="30"/>
                  </a:cubicBezTo>
                  <a:cubicBezTo>
                    <a:pt x="99" y="30"/>
                    <a:pt x="102" y="29"/>
                    <a:pt x="102" y="30"/>
                  </a:cubicBezTo>
                  <a:cubicBezTo>
                    <a:pt x="103" y="31"/>
                    <a:pt x="103" y="29"/>
                    <a:pt x="103" y="29"/>
                  </a:cubicBezTo>
                  <a:cubicBezTo>
                    <a:pt x="102" y="28"/>
                    <a:pt x="102" y="27"/>
                    <a:pt x="101" y="26"/>
                  </a:cubicBezTo>
                  <a:cubicBezTo>
                    <a:pt x="101" y="24"/>
                    <a:pt x="100" y="24"/>
                    <a:pt x="99" y="25"/>
                  </a:cubicBezTo>
                  <a:cubicBezTo>
                    <a:pt x="98" y="25"/>
                    <a:pt x="97" y="24"/>
                    <a:pt x="96" y="24"/>
                  </a:cubicBezTo>
                  <a:cubicBezTo>
                    <a:pt x="96" y="23"/>
                    <a:pt x="95" y="24"/>
                    <a:pt x="96" y="23"/>
                  </a:cubicBezTo>
                  <a:cubicBezTo>
                    <a:pt x="96" y="22"/>
                    <a:pt x="97" y="21"/>
                    <a:pt x="97" y="20"/>
                  </a:cubicBezTo>
                  <a:cubicBezTo>
                    <a:pt x="98" y="19"/>
                    <a:pt x="100" y="17"/>
                    <a:pt x="98" y="17"/>
                  </a:cubicBezTo>
                  <a:cubicBezTo>
                    <a:pt x="96" y="16"/>
                    <a:pt x="95" y="16"/>
                    <a:pt x="95" y="15"/>
                  </a:cubicBezTo>
                  <a:cubicBezTo>
                    <a:pt x="95" y="14"/>
                    <a:pt x="92" y="12"/>
                    <a:pt x="92" y="12"/>
                  </a:cubicBezTo>
                  <a:cubicBezTo>
                    <a:pt x="91" y="12"/>
                    <a:pt x="88" y="13"/>
                    <a:pt x="88" y="12"/>
                  </a:cubicBezTo>
                  <a:cubicBezTo>
                    <a:pt x="88" y="11"/>
                    <a:pt x="87" y="8"/>
                    <a:pt x="86" y="8"/>
                  </a:cubicBezTo>
                  <a:cubicBezTo>
                    <a:pt x="86" y="7"/>
                    <a:pt x="83" y="3"/>
                    <a:pt x="82" y="3"/>
                  </a:cubicBezTo>
                  <a:cubicBezTo>
                    <a:pt x="82" y="3"/>
                    <a:pt x="81" y="3"/>
                    <a:pt x="80" y="5"/>
                  </a:cubicBezTo>
                  <a:cubicBezTo>
                    <a:pt x="78" y="7"/>
                    <a:pt x="77" y="7"/>
                    <a:pt x="76" y="7"/>
                  </a:cubicBezTo>
                  <a:cubicBezTo>
                    <a:pt x="75" y="7"/>
                    <a:pt x="73" y="7"/>
                    <a:pt x="73" y="6"/>
                  </a:cubicBezTo>
                  <a:cubicBezTo>
                    <a:pt x="72" y="5"/>
                    <a:pt x="75" y="4"/>
                    <a:pt x="74" y="3"/>
                  </a:cubicBezTo>
                  <a:cubicBezTo>
                    <a:pt x="74" y="2"/>
                    <a:pt x="72" y="2"/>
                    <a:pt x="70" y="2"/>
                  </a:cubicBezTo>
                  <a:cubicBezTo>
                    <a:pt x="69" y="2"/>
                    <a:pt x="68" y="0"/>
                    <a:pt x="65" y="0"/>
                  </a:cubicBezTo>
                  <a:cubicBezTo>
                    <a:pt x="63" y="0"/>
                    <a:pt x="60" y="1"/>
                    <a:pt x="60" y="1"/>
                  </a:cubicBezTo>
                  <a:cubicBezTo>
                    <a:pt x="59" y="1"/>
                    <a:pt x="59" y="2"/>
                    <a:pt x="58" y="4"/>
                  </a:cubicBezTo>
                  <a:cubicBezTo>
                    <a:pt x="58" y="6"/>
                    <a:pt x="59" y="6"/>
                    <a:pt x="58" y="7"/>
                  </a:cubicBezTo>
                  <a:cubicBezTo>
                    <a:pt x="56" y="7"/>
                    <a:pt x="56" y="7"/>
                    <a:pt x="57" y="8"/>
                  </a:cubicBezTo>
                  <a:cubicBezTo>
                    <a:pt x="58" y="9"/>
                    <a:pt x="60" y="11"/>
                    <a:pt x="60" y="11"/>
                  </a:cubicBezTo>
                  <a:cubicBezTo>
                    <a:pt x="60" y="11"/>
                    <a:pt x="59" y="13"/>
                    <a:pt x="58" y="14"/>
                  </a:cubicBezTo>
                  <a:cubicBezTo>
                    <a:pt x="57" y="15"/>
                    <a:pt x="56" y="16"/>
                    <a:pt x="56" y="15"/>
                  </a:cubicBezTo>
                  <a:cubicBezTo>
                    <a:pt x="55" y="14"/>
                    <a:pt x="53" y="14"/>
                    <a:pt x="54" y="15"/>
                  </a:cubicBezTo>
                  <a:cubicBezTo>
                    <a:pt x="54" y="16"/>
                    <a:pt x="55" y="16"/>
                    <a:pt x="55" y="17"/>
                  </a:cubicBezTo>
                  <a:cubicBezTo>
                    <a:pt x="55" y="19"/>
                    <a:pt x="56" y="21"/>
                    <a:pt x="55" y="22"/>
                  </a:cubicBezTo>
                  <a:cubicBezTo>
                    <a:pt x="54" y="23"/>
                    <a:pt x="53" y="22"/>
                    <a:pt x="52" y="23"/>
                  </a:cubicBezTo>
                  <a:cubicBezTo>
                    <a:pt x="51" y="23"/>
                    <a:pt x="51" y="21"/>
                    <a:pt x="51" y="21"/>
                  </a:cubicBezTo>
                  <a:cubicBezTo>
                    <a:pt x="52" y="21"/>
                    <a:pt x="51" y="18"/>
                    <a:pt x="51" y="18"/>
                  </a:cubicBezTo>
                  <a:cubicBezTo>
                    <a:pt x="51" y="18"/>
                    <a:pt x="49" y="21"/>
                    <a:pt x="50" y="19"/>
                  </a:cubicBezTo>
                  <a:cubicBezTo>
                    <a:pt x="50" y="18"/>
                    <a:pt x="49" y="18"/>
                    <a:pt x="49" y="17"/>
                  </a:cubicBezTo>
                  <a:cubicBezTo>
                    <a:pt x="49" y="15"/>
                    <a:pt x="48" y="14"/>
                    <a:pt x="47" y="14"/>
                  </a:cubicBezTo>
                  <a:cubicBezTo>
                    <a:pt x="46" y="15"/>
                    <a:pt x="44" y="15"/>
                    <a:pt x="42" y="15"/>
                  </a:cubicBezTo>
                  <a:cubicBezTo>
                    <a:pt x="39" y="14"/>
                    <a:pt x="39" y="14"/>
                    <a:pt x="37" y="13"/>
                  </a:cubicBezTo>
                  <a:cubicBezTo>
                    <a:pt x="35" y="12"/>
                    <a:pt x="34" y="13"/>
                    <a:pt x="33" y="13"/>
                  </a:cubicBezTo>
                  <a:cubicBezTo>
                    <a:pt x="32" y="14"/>
                    <a:pt x="32" y="12"/>
                    <a:pt x="32" y="12"/>
                  </a:cubicBezTo>
                  <a:cubicBezTo>
                    <a:pt x="17" y="30"/>
                    <a:pt x="6" y="53"/>
                    <a:pt x="0" y="77"/>
                  </a:cubicBezTo>
                  <a:cubicBezTo>
                    <a:pt x="1" y="78"/>
                    <a:pt x="2" y="80"/>
                    <a:pt x="2" y="80"/>
                  </a:cubicBezTo>
                  <a:cubicBezTo>
                    <a:pt x="3" y="82"/>
                    <a:pt x="5" y="87"/>
                    <a:pt x="6" y="87"/>
                  </a:cubicBezTo>
                  <a:cubicBezTo>
                    <a:pt x="6" y="87"/>
                    <a:pt x="8" y="90"/>
                    <a:pt x="8" y="90"/>
                  </a:cubicBezTo>
                  <a:cubicBezTo>
                    <a:pt x="8" y="90"/>
                    <a:pt x="9" y="92"/>
                    <a:pt x="8" y="93"/>
                  </a:cubicBezTo>
                  <a:cubicBezTo>
                    <a:pt x="8" y="94"/>
                    <a:pt x="9" y="96"/>
                    <a:pt x="10" y="97"/>
                  </a:cubicBezTo>
                  <a:cubicBezTo>
                    <a:pt x="10" y="98"/>
                    <a:pt x="14" y="98"/>
                    <a:pt x="14" y="101"/>
                  </a:cubicBezTo>
                  <a:cubicBezTo>
                    <a:pt x="14" y="101"/>
                    <a:pt x="15" y="105"/>
                    <a:pt x="16" y="105"/>
                  </a:cubicBezTo>
                  <a:cubicBezTo>
                    <a:pt x="18" y="105"/>
                    <a:pt x="20" y="104"/>
                    <a:pt x="20" y="105"/>
                  </a:cubicBezTo>
                  <a:cubicBezTo>
                    <a:pt x="20" y="105"/>
                    <a:pt x="22" y="108"/>
                    <a:pt x="22" y="106"/>
                  </a:cubicBezTo>
                  <a:cubicBezTo>
                    <a:pt x="23" y="105"/>
                    <a:pt x="23" y="104"/>
                    <a:pt x="24" y="104"/>
                  </a:cubicBezTo>
                  <a:cubicBezTo>
                    <a:pt x="26" y="104"/>
                    <a:pt x="26" y="106"/>
                    <a:pt x="27" y="107"/>
                  </a:cubicBezTo>
                  <a:cubicBezTo>
                    <a:pt x="28" y="108"/>
                    <a:pt x="30" y="110"/>
                    <a:pt x="31" y="110"/>
                  </a:cubicBezTo>
                  <a:cubicBezTo>
                    <a:pt x="31" y="110"/>
                    <a:pt x="33" y="112"/>
                    <a:pt x="33" y="111"/>
                  </a:cubicBezTo>
                  <a:cubicBezTo>
                    <a:pt x="34" y="111"/>
                    <a:pt x="35" y="112"/>
                    <a:pt x="36" y="112"/>
                  </a:cubicBezTo>
                  <a:cubicBezTo>
                    <a:pt x="36" y="112"/>
                    <a:pt x="38" y="114"/>
                    <a:pt x="38" y="116"/>
                  </a:cubicBezTo>
                  <a:cubicBezTo>
                    <a:pt x="37" y="119"/>
                    <a:pt x="40" y="119"/>
                    <a:pt x="40" y="120"/>
                  </a:cubicBezTo>
                  <a:cubicBezTo>
                    <a:pt x="41" y="120"/>
                    <a:pt x="43" y="122"/>
                    <a:pt x="43" y="123"/>
                  </a:cubicBezTo>
                  <a:cubicBezTo>
                    <a:pt x="44" y="124"/>
                    <a:pt x="46" y="124"/>
                    <a:pt x="46" y="125"/>
                  </a:cubicBezTo>
                  <a:cubicBezTo>
                    <a:pt x="47" y="125"/>
                    <a:pt x="47" y="126"/>
                    <a:pt x="48" y="125"/>
                  </a:cubicBezTo>
                  <a:cubicBezTo>
                    <a:pt x="50" y="125"/>
                    <a:pt x="49" y="123"/>
                    <a:pt x="49" y="123"/>
                  </a:cubicBezTo>
                  <a:cubicBezTo>
                    <a:pt x="49" y="123"/>
                    <a:pt x="51" y="122"/>
                    <a:pt x="52" y="123"/>
                  </a:cubicBezTo>
                  <a:cubicBezTo>
                    <a:pt x="52" y="124"/>
                    <a:pt x="53" y="127"/>
                    <a:pt x="53" y="127"/>
                  </a:cubicBezTo>
                  <a:cubicBezTo>
                    <a:pt x="54" y="127"/>
                    <a:pt x="55" y="130"/>
                    <a:pt x="54" y="133"/>
                  </a:cubicBezTo>
                  <a:cubicBezTo>
                    <a:pt x="54" y="135"/>
                    <a:pt x="54" y="137"/>
                    <a:pt x="53" y="137"/>
                  </a:cubicBezTo>
                  <a:cubicBezTo>
                    <a:pt x="53" y="137"/>
                    <a:pt x="51" y="139"/>
                    <a:pt x="50" y="139"/>
                  </a:cubicBezTo>
                  <a:cubicBezTo>
                    <a:pt x="49" y="140"/>
                    <a:pt x="48" y="143"/>
                    <a:pt x="48" y="144"/>
                  </a:cubicBezTo>
                  <a:cubicBezTo>
                    <a:pt x="48" y="145"/>
                    <a:pt x="49" y="148"/>
                    <a:pt x="49" y="150"/>
                  </a:cubicBezTo>
                  <a:cubicBezTo>
                    <a:pt x="49" y="151"/>
                    <a:pt x="48" y="152"/>
                    <a:pt x="48" y="154"/>
                  </a:cubicBezTo>
                  <a:cubicBezTo>
                    <a:pt x="49" y="157"/>
                    <a:pt x="52" y="157"/>
                    <a:pt x="52" y="159"/>
                  </a:cubicBezTo>
                  <a:cubicBezTo>
                    <a:pt x="52" y="161"/>
                    <a:pt x="55" y="166"/>
                    <a:pt x="55" y="167"/>
                  </a:cubicBezTo>
                  <a:cubicBezTo>
                    <a:pt x="56" y="169"/>
                    <a:pt x="58" y="172"/>
                    <a:pt x="58" y="174"/>
                  </a:cubicBezTo>
                  <a:cubicBezTo>
                    <a:pt x="58" y="177"/>
                    <a:pt x="63" y="179"/>
                    <a:pt x="64" y="179"/>
                  </a:cubicBezTo>
                  <a:cubicBezTo>
                    <a:pt x="64" y="179"/>
                    <a:pt x="66" y="181"/>
                    <a:pt x="67" y="181"/>
                  </a:cubicBezTo>
                  <a:cubicBezTo>
                    <a:pt x="68" y="182"/>
                    <a:pt x="69" y="183"/>
                    <a:pt x="70" y="185"/>
                  </a:cubicBezTo>
                  <a:cubicBezTo>
                    <a:pt x="71" y="186"/>
                    <a:pt x="71" y="188"/>
                    <a:pt x="71" y="189"/>
                  </a:cubicBezTo>
                  <a:cubicBezTo>
                    <a:pt x="71" y="189"/>
                    <a:pt x="71" y="195"/>
                    <a:pt x="71" y="198"/>
                  </a:cubicBezTo>
                  <a:cubicBezTo>
                    <a:pt x="71" y="201"/>
                    <a:pt x="73" y="204"/>
                    <a:pt x="72" y="205"/>
                  </a:cubicBezTo>
                  <a:cubicBezTo>
                    <a:pt x="71" y="205"/>
                    <a:pt x="69" y="206"/>
                    <a:pt x="70" y="207"/>
                  </a:cubicBezTo>
                  <a:cubicBezTo>
                    <a:pt x="71" y="208"/>
                    <a:pt x="70" y="208"/>
                    <a:pt x="70" y="209"/>
                  </a:cubicBezTo>
                  <a:cubicBezTo>
                    <a:pt x="70" y="209"/>
                    <a:pt x="71" y="212"/>
                    <a:pt x="71" y="213"/>
                  </a:cubicBezTo>
                  <a:cubicBezTo>
                    <a:pt x="70" y="214"/>
                    <a:pt x="70" y="216"/>
                    <a:pt x="70" y="217"/>
                  </a:cubicBezTo>
                  <a:cubicBezTo>
                    <a:pt x="69" y="217"/>
                    <a:pt x="68" y="218"/>
                    <a:pt x="69" y="220"/>
                  </a:cubicBezTo>
                  <a:cubicBezTo>
                    <a:pt x="69" y="221"/>
                    <a:pt x="68" y="221"/>
                    <a:pt x="68" y="222"/>
                  </a:cubicBezTo>
                  <a:cubicBezTo>
                    <a:pt x="68" y="223"/>
                    <a:pt x="70" y="223"/>
                    <a:pt x="70" y="224"/>
                  </a:cubicBezTo>
                  <a:cubicBezTo>
                    <a:pt x="69" y="226"/>
                    <a:pt x="69" y="226"/>
                    <a:pt x="69" y="227"/>
                  </a:cubicBezTo>
                  <a:cubicBezTo>
                    <a:pt x="69" y="229"/>
                    <a:pt x="70" y="230"/>
                    <a:pt x="70" y="231"/>
                  </a:cubicBezTo>
                  <a:cubicBezTo>
                    <a:pt x="70" y="231"/>
                    <a:pt x="70" y="232"/>
                    <a:pt x="69" y="233"/>
                  </a:cubicBezTo>
                  <a:cubicBezTo>
                    <a:pt x="68" y="234"/>
                    <a:pt x="68" y="235"/>
                    <a:pt x="68" y="236"/>
                  </a:cubicBezTo>
                  <a:cubicBezTo>
                    <a:pt x="68" y="236"/>
                    <a:pt x="69" y="237"/>
                    <a:pt x="69" y="238"/>
                  </a:cubicBezTo>
                  <a:cubicBezTo>
                    <a:pt x="69" y="238"/>
                    <a:pt x="68" y="239"/>
                    <a:pt x="69" y="240"/>
                  </a:cubicBezTo>
                  <a:cubicBezTo>
                    <a:pt x="69" y="241"/>
                    <a:pt x="70" y="241"/>
                    <a:pt x="71" y="241"/>
                  </a:cubicBezTo>
                  <a:cubicBezTo>
                    <a:pt x="71" y="242"/>
                    <a:pt x="69" y="242"/>
                    <a:pt x="70" y="243"/>
                  </a:cubicBezTo>
                  <a:cubicBezTo>
                    <a:pt x="71" y="244"/>
                    <a:pt x="72" y="243"/>
                    <a:pt x="72" y="245"/>
                  </a:cubicBezTo>
                  <a:cubicBezTo>
                    <a:pt x="72" y="245"/>
                    <a:pt x="73" y="246"/>
                    <a:pt x="73" y="246"/>
                  </a:cubicBezTo>
                  <a:cubicBezTo>
                    <a:pt x="73" y="246"/>
                    <a:pt x="74" y="246"/>
                    <a:pt x="74" y="246"/>
                  </a:cubicBezTo>
                  <a:cubicBezTo>
                    <a:pt x="74" y="247"/>
                    <a:pt x="75" y="247"/>
                    <a:pt x="75" y="247"/>
                  </a:cubicBezTo>
                  <a:cubicBezTo>
                    <a:pt x="75" y="247"/>
                    <a:pt x="77" y="248"/>
                    <a:pt x="77" y="248"/>
                  </a:cubicBezTo>
                  <a:close/>
                  <a:moveTo>
                    <a:pt x="55" y="38"/>
                  </a:moveTo>
                  <a:cubicBezTo>
                    <a:pt x="55" y="38"/>
                    <a:pt x="58" y="37"/>
                    <a:pt x="59" y="38"/>
                  </a:cubicBezTo>
                  <a:cubicBezTo>
                    <a:pt x="60" y="39"/>
                    <a:pt x="58" y="39"/>
                    <a:pt x="57" y="40"/>
                  </a:cubicBezTo>
                  <a:cubicBezTo>
                    <a:pt x="55" y="41"/>
                    <a:pt x="55" y="41"/>
                    <a:pt x="54" y="42"/>
                  </a:cubicBezTo>
                  <a:cubicBezTo>
                    <a:pt x="53" y="43"/>
                    <a:pt x="51" y="43"/>
                    <a:pt x="50" y="44"/>
                  </a:cubicBezTo>
                  <a:cubicBezTo>
                    <a:pt x="49" y="45"/>
                    <a:pt x="48" y="46"/>
                    <a:pt x="47" y="45"/>
                  </a:cubicBezTo>
                  <a:cubicBezTo>
                    <a:pt x="47" y="44"/>
                    <a:pt x="48" y="45"/>
                    <a:pt x="48" y="44"/>
                  </a:cubicBezTo>
                  <a:cubicBezTo>
                    <a:pt x="48" y="44"/>
                    <a:pt x="51" y="42"/>
                    <a:pt x="51" y="42"/>
                  </a:cubicBezTo>
                  <a:cubicBezTo>
                    <a:pt x="51" y="42"/>
                    <a:pt x="54" y="37"/>
                    <a:pt x="55" y="38"/>
                  </a:cubicBezTo>
                  <a:close/>
                  <a:moveTo>
                    <a:pt x="50" y="34"/>
                  </a:moveTo>
                  <a:cubicBezTo>
                    <a:pt x="51" y="34"/>
                    <a:pt x="53" y="37"/>
                    <a:pt x="52" y="37"/>
                  </a:cubicBezTo>
                  <a:cubicBezTo>
                    <a:pt x="51" y="38"/>
                    <a:pt x="50" y="37"/>
                    <a:pt x="50" y="35"/>
                  </a:cubicBezTo>
                  <a:cubicBezTo>
                    <a:pt x="50" y="34"/>
                    <a:pt x="49" y="38"/>
                    <a:pt x="49" y="39"/>
                  </a:cubicBezTo>
                  <a:cubicBezTo>
                    <a:pt x="50" y="40"/>
                    <a:pt x="48" y="42"/>
                    <a:pt x="48" y="42"/>
                  </a:cubicBezTo>
                  <a:cubicBezTo>
                    <a:pt x="47" y="42"/>
                    <a:pt x="47" y="40"/>
                    <a:pt x="47" y="38"/>
                  </a:cubicBezTo>
                  <a:cubicBezTo>
                    <a:pt x="47" y="37"/>
                    <a:pt x="46" y="35"/>
                    <a:pt x="45" y="35"/>
                  </a:cubicBezTo>
                  <a:cubicBezTo>
                    <a:pt x="43" y="36"/>
                    <a:pt x="42" y="38"/>
                    <a:pt x="41" y="38"/>
                  </a:cubicBezTo>
                  <a:cubicBezTo>
                    <a:pt x="41" y="39"/>
                    <a:pt x="41" y="42"/>
                    <a:pt x="41" y="43"/>
                  </a:cubicBezTo>
                  <a:cubicBezTo>
                    <a:pt x="41" y="43"/>
                    <a:pt x="41" y="46"/>
                    <a:pt x="39" y="46"/>
                  </a:cubicBezTo>
                  <a:cubicBezTo>
                    <a:pt x="38" y="46"/>
                    <a:pt x="38" y="43"/>
                    <a:pt x="39" y="42"/>
                  </a:cubicBezTo>
                  <a:cubicBezTo>
                    <a:pt x="39" y="40"/>
                    <a:pt x="38" y="38"/>
                    <a:pt x="39" y="36"/>
                  </a:cubicBezTo>
                  <a:cubicBezTo>
                    <a:pt x="40" y="35"/>
                    <a:pt x="42" y="34"/>
                    <a:pt x="43" y="34"/>
                  </a:cubicBezTo>
                  <a:cubicBezTo>
                    <a:pt x="44" y="33"/>
                    <a:pt x="46" y="34"/>
                    <a:pt x="47" y="34"/>
                  </a:cubicBezTo>
                  <a:cubicBezTo>
                    <a:pt x="47" y="34"/>
                    <a:pt x="49" y="34"/>
                    <a:pt x="50" y="34"/>
                  </a:cubicBezTo>
                  <a:close/>
                  <a:moveTo>
                    <a:pt x="36" y="30"/>
                  </a:moveTo>
                  <a:cubicBezTo>
                    <a:pt x="38" y="29"/>
                    <a:pt x="40" y="26"/>
                    <a:pt x="41" y="27"/>
                  </a:cubicBezTo>
                  <a:cubicBezTo>
                    <a:pt x="44" y="29"/>
                    <a:pt x="44" y="29"/>
                    <a:pt x="44" y="29"/>
                  </a:cubicBezTo>
                  <a:cubicBezTo>
                    <a:pt x="45" y="30"/>
                    <a:pt x="44" y="32"/>
                    <a:pt x="43" y="32"/>
                  </a:cubicBezTo>
                  <a:cubicBezTo>
                    <a:pt x="43" y="32"/>
                    <a:pt x="41" y="32"/>
                    <a:pt x="40" y="32"/>
                  </a:cubicBezTo>
                  <a:cubicBezTo>
                    <a:pt x="39" y="32"/>
                    <a:pt x="39" y="31"/>
                    <a:pt x="38" y="31"/>
                  </a:cubicBezTo>
                  <a:cubicBezTo>
                    <a:pt x="38" y="31"/>
                    <a:pt x="36" y="32"/>
                    <a:pt x="36" y="33"/>
                  </a:cubicBezTo>
                  <a:cubicBezTo>
                    <a:pt x="35" y="33"/>
                    <a:pt x="33" y="33"/>
                    <a:pt x="33" y="32"/>
                  </a:cubicBezTo>
                  <a:cubicBezTo>
                    <a:pt x="33" y="31"/>
                    <a:pt x="34" y="31"/>
                    <a:pt x="36" y="3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íṡľíḍè-Freeform: Shape 12">
              <a:extLst>
                <a:ext uri="{FF2B5EF4-FFF2-40B4-BE49-F238E27FC236}">
                  <a16:creationId xmlns:a16="http://schemas.microsoft.com/office/drawing/2014/main" xmlns="" id="{0BB297CA-09AD-4E1E-9C0A-E71EA76FC74E}"/>
                </a:ext>
              </a:extLst>
            </p:cNvPr>
            <p:cNvSpPr>
              <a:spLocks/>
            </p:cNvSpPr>
            <p:nvPr/>
          </p:nvSpPr>
          <p:spPr bwMode="auto">
            <a:xfrm>
              <a:off x="3772488" y="4736047"/>
              <a:ext cx="76065" cy="28627"/>
            </a:xfrm>
            <a:custGeom>
              <a:avLst/>
              <a:gdLst>
                <a:gd name="T0" fmla="*/ 2 w 13"/>
                <a:gd name="T1" fmla="*/ 4 h 5"/>
                <a:gd name="T2" fmla="*/ 2 w 13"/>
                <a:gd name="T3" fmla="*/ 5 h 5"/>
                <a:gd name="T4" fmla="*/ 5 w 13"/>
                <a:gd name="T5" fmla="*/ 4 h 5"/>
                <a:gd name="T6" fmla="*/ 8 w 13"/>
                <a:gd name="T7" fmla="*/ 3 h 5"/>
                <a:gd name="T8" fmla="*/ 10 w 13"/>
                <a:gd name="T9" fmla="*/ 5 h 5"/>
                <a:gd name="T10" fmla="*/ 11 w 13"/>
                <a:gd name="T11" fmla="*/ 3 h 5"/>
                <a:gd name="T12" fmla="*/ 7 w 13"/>
                <a:gd name="T13" fmla="*/ 1 h 5"/>
                <a:gd name="T14" fmla="*/ 5 w 13"/>
                <a:gd name="T15" fmla="*/ 0 h 5"/>
                <a:gd name="T16" fmla="*/ 4 w 13"/>
                <a:gd name="T17" fmla="*/ 1 h 5"/>
                <a:gd name="T18" fmla="*/ 2 w 13"/>
                <a:gd name="T19" fmla="*/ 3 h 5"/>
                <a:gd name="T20" fmla="*/ 2 w 13"/>
                <a:gd name="T2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
                  <a:moveTo>
                    <a:pt x="2" y="4"/>
                  </a:moveTo>
                  <a:cubicBezTo>
                    <a:pt x="0" y="5"/>
                    <a:pt x="1" y="5"/>
                    <a:pt x="2" y="5"/>
                  </a:cubicBezTo>
                  <a:cubicBezTo>
                    <a:pt x="3" y="5"/>
                    <a:pt x="5" y="4"/>
                    <a:pt x="5" y="4"/>
                  </a:cubicBezTo>
                  <a:cubicBezTo>
                    <a:pt x="5" y="4"/>
                    <a:pt x="8" y="2"/>
                    <a:pt x="8" y="3"/>
                  </a:cubicBezTo>
                  <a:cubicBezTo>
                    <a:pt x="9" y="4"/>
                    <a:pt x="8" y="5"/>
                    <a:pt x="10" y="5"/>
                  </a:cubicBezTo>
                  <a:cubicBezTo>
                    <a:pt x="11" y="5"/>
                    <a:pt x="13" y="4"/>
                    <a:pt x="11" y="3"/>
                  </a:cubicBezTo>
                  <a:cubicBezTo>
                    <a:pt x="9" y="2"/>
                    <a:pt x="8" y="2"/>
                    <a:pt x="7" y="1"/>
                  </a:cubicBezTo>
                  <a:cubicBezTo>
                    <a:pt x="6" y="0"/>
                    <a:pt x="6" y="0"/>
                    <a:pt x="5" y="0"/>
                  </a:cubicBezTo>
                  <a:cubicBezTo>
                    <a:pt x="5" y="1"/>
                    <a:pt x="5" y="1"/>
                    <a:pt x="4" y="1"/>
                  </a:cubicBezTo>
                  <a:cubicBezTo>
                    <a:pt x="4" y="1"/>
                    <a:pt x="3" y="2"/>
                    <a:pt x="2" y="3"/>
                  </a:cubicBezTo>
                  <a:cubicBezTo>
                    <a:pt x="2" y="3"/>
                    <a:pt x="2" y="3"/>
                    <a:pt x="2" y="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íṡľíḍè-Freeform: Shape 13">
              <a:extLst>
                <a:ext uri="{FF2B5EF4-FFF2-40B4-BE49-F238E27FC236}">
                  <a16:creationId xmlns:a16="http://schemas.microsoft.com/office/drawing/2014/main" xmlns="" id="{AF3B0BD3-1454-4DF9-B659-9CD7423F6E2F}"/>
                </a:ext>
              </a:extLst>
            </p:cNvPr>
            <p:cNvSpPr>
              <a:spLocks/>
            </p:cNvSpPr>
            <p:nvPr/>
          </p:nvSpPr>
          <p:spPr bwMode="auto">
            <a:xfrm>
              <a:off x="3801933" y="4764673"/>
              <a:ext cx="17176" cy="12269"/>
            </a:xfrm>
            <a:custGeom>
              <a:avLst/>
              <a:gdLst>
                <a:gd name="T0" fmla="*/ 0 w 3"/>
                <a:gd name="T1" fmla="*/ 1 h 2"/>
                <a:gd name="T2" fmla="*/ 3 w 3"/>
                <a:gd name="T3" fmla="*/ 2 h 2"/>
                <a:gd name="T4" fmla="*/ 0 w 3"/>
                <a:gd name="T5" fmla="*/ 1 h 2"/>
              </a:gdLst>
              <a:ahLst/>
              <a:cxnLst>
                <a:cxn ang="0">
                  <a:pos x="T0" y="T1"/>
                </a:cxn>
                <a:cxn ang="0">
                  <a:pos x="T2" y="T3"/>
                </a:cxn>
                <a:cxn ang="0">
                  <a:pos x="T4" y="T5"/>
                </a:cxn>
              </a:cxnLst>
              <a:rect l="0" t="0" r="r" b="b"/>
              <a:pathLst>
                <a:path w="3" h="2">
                  <a:moveTo>
                    <a:pt x="0" y="1"/>
                  </a:moveTo>
                  <a:cubicBezTo>
                    <a:pt x="0" y="2"/>
                    <a:pt x="2" y="2"/>
                    <a:pt x="3" y="2"/>
                  </a:cubicBezTo>
                  <a:cubicBezTo>
                    <a:pt x="3" y="1"/>
                    <a:pt x="2" y="0"/>
                    <a:pt x="0" y="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íṡľíḍè-Freeform: Shape 14">
              <a:extLst>
                <a:ext uri="{FF2B5EF4-FFF2-40B4-BE49-F238E27FC236}">
                  <a16:creationId xmlns:a16="http://schemas.microsoft.com/office/drawing/2014/main" xmlns="" id="{9211323B-71EB-47F8-A0BE-D0F266F8E3A9}"/>
                </a:ext>
              </a:extLst>
            </p:cNvPr>
            <p:cNvSpPr>
              <a:spLocks/>
            </p:cNvSpPr>
            <p:nvPr/>
          </p:nvSpPr>
          <p:spPr bwMode="auto">
            <a:xfrm>
              <a:off x="3824835" y="4770399"/>
              <a:ext cx="23719" cy="17994"/>
            </a:xfrm>
            <a:custGeom>
              <a:avLst/>
              <a:gdLst>
                <a:gd name="T0" fmla="*/ 2 w 4"/>
                <a:gd name="T1" fmla="*/ 1 h 3"/>
                <a:gd name="T2" fmla="*/ 3 w 4"/>
                <a:gd name="T3" fmla="*/ 2 h 3"/>
                <a:gd name="T4" fmla="*/ 2 w 4"/>
                <a:gd name="T5" fmla="*/ 1 h 3"/>
              </a:gdLst>
              <a:ahLst/>
              <a:cxnLst>
                <a:cxn ang="0">
                  <a:pos x="T0" y="T1"/>
                </a:cxn>
                <a:cxn ang="0">
                  <a:pos x="T2" y="T3"/>
                </a:cxn>
                <a:cxn ang="0">
                  <a:pos x="T4" y="T5"/>
                </a:cxn>
              </a:cxnLst>
              <a:rect l="0" t="0" r="r" b="b"/>
              <a:pathLst>
                <a:path w="4" h="3">
                  <a:moveTo>
                    <a:pt x="2" y="1"/>
                  </a:moveTo>
                  <a:cubicBezTo>
                    <a:pt x="0" y="1"/>
                    <a:pt x="2" y="3"/>
                    <a:pt x="3" y="2"/>
                  </a:cubicBezTo>
                  <a:cubicBezTo>
                    <a:pt x="4" y="1"/>
                    <a:pt x="4" y="0"/>
                    <a:pt x="2" y="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íṡľíḍè-Freeform: Shape 15">
              <a:extLst>
                <a:ext uri="{FF2B5EF4-FFF2-40B4-BE49-F238E27FC236}">
                  <a16:creationId xmlns:a16="http://schemas.microsoft.com/office/drawing/2014/main" xmlns="" id="{D99F47EE-4C83-414A-9E23-AEED3A76039E}"/>
                </a:ext>
              </a:extLst>
            </p:cNvPr>
            <p:cNvSpPr>
              <a:spLocks/>
            </p:cNvSpPr>
            <p:nvPr/>
          </p:nvSpPr>
          <p:spPr bwMode="auto">
            <a:xfrm>
              <a:off x="4447261" y="4706602"/>
              <a:ext cx="110417" cy="40895"/>
            </a:xfrm>
            <a:custGeom>
              <a:avLst/>
              <a:gdLst>
                <a:gd name="T0" fmla="*/ 7 w 19"/>
                <a:gd name="T1" fmla="*/ 5 h 7"/>
                <a:gd name="T2" fmla="*/ 10 w 19"/>
                <a:gd name="T3" fmla="*/ 7 h 7"/>
                <a:gd name="T4" fmla="*/ 14 w 19"/>
                <a:gd name="T5" fmla="*/ 5 h 7"/>
                <a:gd name="T6" fmla="*/ 17 w 19"/>
                <a:gd name="T7" fmla="*/ 4 h 7"/>
                <a:gd name="T8" fmla="*/ 18 w 19"/>
                <a:gd name="T9" fmla="*/ 2 h 7"/>
                <a:gd name="T10" fmla="*/ 14 w 19"/>
                <a:gd name="T11" fmla="*/ 0 h 7"/>
                <a:gd name="T12" fmla="*/ 10 w 19"/>
                <a:gd name="T13" fmla="*/ 1 h 7"/>
                <a:gd name="T14" fmla="*/ 6 w 19"/>
                <a:gd name="T15" fmla="*/ 1 h 7"/>
                <a:gd name="T16" fmla="*/ 1 w 19"/>
                <a:gd name="T17" fmla="*/ 0 h 7"/>
                <a:gd name="T18" fmla="*/ 1 w 19"/>
                <a:gd name="T19" fmla="*/ 2 h 7"/>
                <a:gd name="T20" fmla="*/ 3 w 19"/>
                <a:gd name="T21" fmla="*/ 5 h 7"/>
                <a:gd name="T22" fmla="*/ 7 w 19"/>
                <a:gd name="T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7">
                  <a:moveTo>
                    <a:pt x="7" y="5"/>
                  </a:moveTo>
                  <a:cubicBezTo>
                    <a:pt x="7" y="6"/>
                    <a:pt x="8" y="7"/>
                    <a:pt x="10" y="7"/>
                  </a:cubicBezTo>
                  <a:cubicBezTo>
                    <a:pt x="12" y="6"/>
                    <a:pt x="13" y="6"/>
                    <a:pt x="14" y="5"/>
                  </a:cubicBezTo>
                  <a:cubicBezTo>
                    <a:pt x="14" y="4"/>
                    <a:pt x="17" y="4"/>
                    <a:pt x="17" y="4"/>
                  </a:cubicBezTo>
                  <a:cubicBezTo>
                    <a:pt x="17" y="4"/>
                    <a:pt x="19" y="3"/>
                    <a:pt x="18" y="2"/>
                  </a:cubicBezTo>
                  <a:cubicBezTo>
                    <a:pt x="17" y="1"/>
                    <a:pt x="15" y="1"/>
                    <a:pt x="14" y="0"/>
                  </a:cubicBezTo>
                  <a:cubicBezTo>
                    <a:pt x="13" y="0"/>
                    <a:pt x="13" y="1"/>
                    <a:pt x="10" y="1"/>
                  </a:cubicBezTo>
                  <a:cubicBezTo>
                    <a:pt x="8" y="1"/>
                    <a:pt x="7" y="2"/>
                    <a:pt x="6" y="1"/>
                  </a:cubicBezTo>
                  <a:cubicBezTo>
                    <a:pt x="5" y="0"/>
                    <a:pt x="1" y="0"/>
                    <a:pt x="1" y="0"/>
                  </a:cubicBezTo>
                  <a:cubicBezTo>
                    <a:pt x="1" y="1"/>
                    <a:pt x="0" y="1"/>
                    <a:pt x="1" y="2"/>
                  </a:cubicBezTo>
                  <a:cubicBezTo>
                    <a:pt x="2" y="4"/>
                    <a:pt x="2" y="5"/>
                    <a:pt x="3" y="5"/>
                  </a:cubicBezTo>
                  <a:cubicBezTo>
                    <a:pt x="4" y="5"/>
                    <a:pt x="6" y="5"/>
                    <a:pt x="7" y="5"/>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íṡľíḍè-Freeform: Shape 16">
              <a:extLst>
                <a:ext uri="{FF2B5EF4-FFF2-40B4-BE49-F238E27FC236}">
                  <a16:creationId xmlns:a16="http://schemas.microsoft.com/office/drawing/2014/main" xmlns="" id="{8B759135-4261-496B-9A5B-ACD59AB9478F}"/>
                </a:ext>
              </a:extLst>
            </p:cNvPr>
            <p:cNvSpPr>
              <a:spLocks/>
            </p:cNvSpPr>
            <p:nvPr/>
          </p:nvSpPr>
          <p:spPr bwMode="auto">
            <a:xfrm>
              <a:off x="3970421" y="4503762"/>
              <a:ext cx="546361" cy="278906"/>
            </a:xfrm>
            <a:custGeom>
              <a:avLst/>
              <a:gdLst>
                <a:gd name="T0" fmla="*/ 3 w 94"/>
                <a:gd name="T1" fmla="*/ 20 h 48"/>
                <a:gd name="T2" fmla="*/ 5 w 94"/>
                <a:gd name="T3" fmla="*/ 20 h 48"/>
                <a:gd name="T4" fmla="*/ 16 w 94"/>
                <a:gd name="T5" fmla="*/ 20 h 48"/>
                <a:gd name="T6" fmla="*/ 22 w 94"/>
                <a:gd name="T7" fmla="*/ 28 h 48"/>
                <a:gd name="T8" fmla="*/ 27 w 94"/>
                <a:gd name="T9" fmla="*/ 27 h 48"/>
                <a:gd name="T10" fmla="*/ 28 w 94"/>
                <a:gd name="T11" fmla="*/ 31 h 48"/>
                <a:gd name="T12" fmla="*/ 27 w 94"/>
                <a:gd name="T13" fmla="*/ 34 h 48"/>
                <a:gd name="T14" fmla="*/ 25 w 94"/>
                <a:gd name="T15" fmla="*/ 34 h 48"/>
                <a:gd name="T16" fmla="*/ 25 w 94"/>
                <a:gd name="T17" fmla="*/ 38 h 48"/>
                <a:gd name="T18" fmla="*/ 27 w 94"/>
                <a:gd name="T19" fmla="*/ 40 h 48"/>
                <a:gd name="T20" fmla="*/ 34 w 94"/>
                <a:gd name="T21" fmla="*/ 46 h 48"/>
                <a:gd name="T22" fmla="*/ 39 w 94"/>
                <a:gd name="T23" fmla="*/ 48 h 48"/>
                <a:gd name="T24" fmla="*/ 43 w 94"/>
                <a:gd name="T25" fmla="*/ 43 h 48"/>
                <a:gd name="T26" fmla="*/ 46 w 94"/>
                <a:gd name="T27" fmla="*/ 40 h 48"/>
                <a:gd name="T28" fmla="*/ 52 w 94"/>
                <a:gd name="T29" fmla="*/ 36 h 48"/>
                <a:gd name="T30" fmla="*/ 61 w 94"/>
                <a:gd name="T31" fmla="*/ 32 h 48"/>
                <a:gd name="T32" fmla="*/ 73 w 94"/>
                <a:gd name="T33" fmla="*/ 30 h 48"/>
                <a:gd name="T34" fmla="*/ 72 w 94"/>
                <a:gd name="T35" fmla="*/ 28 h 48"/>
                <a:gd name="T36" fmla="*/ 75 w 94"/>
                <a:gd name="T37" fmla="*/ 27 h 48"/>
                <a:gd name="T38" fmla="*/ 79 w 94"/>
                <a:gd name="T39" fmla="*/ 27 h 48"/>
                <a:gd name="T40" fmla="*/ 78 w 94"/>
                <a:gd name="T41" fmla="*/ 22 h 48"/>
                <a:gd name="T42" fmla="*/ 85 w 94"/>
                <a:gd name="T43" fmla="*/ 18 h 48"/>
                <a:gd name="T44" fmla="*/ 83 w 94"/>
                <a:gd name="T45" fmla="*/ 16 h 48"/>
                <a:gd name="T46" fmla="*/ 91 w 94"/>
                <a:gd name="T47" fmla="*/ 9 h 48"/>
                <a:gd name="T48" fmla="*/ 87 w 94"/>
                <a:gd name="T49" fmla="*/ 7 h 48"/>
                <a:gd name="T50" fmla="*/ 78 w 94"/>
                <a:gd name="T51" fmla="*/ 5 h 48"/>
                <a:gd name="T52" fmla="*/ 73 w 94"/>
                <a:gd name="T53" fmla="*/ 2 h 48"/>
                <a:gd name="T54" fmla="*/ 65 w 94"/>
                <a:gd name="T55" fmla="*/ 3 h 48"/>
                <a:gd name="T56" fmla="*/ 53 w 94"/>
                <a:gd name="T57" fmla="*/ 3 h 48"/>
                <a:gd name="T58" fmla="*/ 66 w 94"/>
                <a:gd name="T59" fmla="*/ 2 h 48"/>
                <a:gd name="T60" fmla="*/ 58 w 94"/>
                <a:gd name="T61" fmla="*/ 0 h 48"/>
                <a:gd name="T62" fmla="*/ 36 w 94"/>
                <a:gd name="T63" fmla="*/ 5 h 48"/>
                <a:gd name="T64" fmla="*/ 32 w 94"/>
                <a:gd name="T65" fmla="*/ 6 h 48"/>
                <a:gd name="T66" fmla="*/ 27 w 94"/>
                <a:gd name="T67" fmla="*/ 7 h 48"/>
                <a:gd name="T68" fmla="*/ 1 w 94"/>
                <a:gd name="T69" fmla="*/ 2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48">
                  <a:moveTo>
                    <a:pt x="1" y="21"/>
                  </a:moveTo>
                  <a:cubicBezTo>
                    <a:pt x="1" y="21"/>
                    <a:pt x="3" y="21"/>
                    <a:pt x="3" y="20"/>
                  </a:cubicBezTo>
                  <a:cubicBezTo>
                    <a:pt x="4" y="20"/>
                    <a:pt x="5" y="18"/>
                    <a:pt x="5" y="18"/>
                  </a:cubicBezTo>
                  <a:cubicBezTo>
                    <a:pt x="5" y="18"/>
                    <a:pt x="4" y="19"/>
                    <a:pt x="5" y="20"/>
                  </a:cubicBezTo>
                  <a:cubicBezTo>
                    <a:pt x="6" y="20"/>
                    <a:pt x="9" y="19"/>
                    <a:pt x="10" y="19"/>
                  </a:cubicBezTo>
                  <a:cubicBezTo>
                    <a:pt x="11" y="19"/>
                    <a:pt x="15" y="20"/>
                    <a:pt x="16" y="20"/>
                  </a:cubicBezTo>
                  <a:cubicBezTo>
                    <a:pt x="17" y="21"/>
                    <a:pt x="20" y="21"/>
                    <a:pt x="21" y="22"/>
                  </a:cubicBezTo>
                  <a:cubicBezTo>
                    <a:pt x="22" y="23"/>
                    <a:pt x="21" y="28"/>
                    <a:pt x="22" y="28"/>
                  </a:cubicBezTo>
                  <a:cubicBezTo>
                    <a:pt x="22" y="29"/>
                    <a:pt x="24" y="27"/>
                    <a:pt x="24" y="26"/>
                  </a:cubicBezTo>
                  <a:cubicBezTo>
                    <a:pt x="25" y="26"/>
                    <a:pt x="27" y="26"/>
                    <a:pt x="27" y="27"/>
                  </a:cubicBezTo>
                  <a:cubicBezTo>
                    <a:pt x="28" y="27"/>
                    <a:pt x="29" y="29"/>
                    <a:pt x="29" y="30"/>
                  </a:cubicBezTo>
                  <a:cubicBezTo>
                    <a:pt x="29" y="30"/>
                    <a:pt x="29" y="31"/>
                    <a:pt x="28" y="31"/>
                  </a:cubicBezTo>
                  <a:cubicBezTo>
                    <a:pt x="28" y="31"/>
                    <a:pt x="26" y="34"/>
                    <a:pt x="27" y="33"/>
                  </a:cubicBezTo>
                  <a:cubicBezTo>
                    <a:pt x="27" y="33"/>
                    <a:pt x="27" y="34"/>
                    <a:pt x="27" y="34"/>
                  </a:cubicBezTo>
                  <a:cubicBezTo>
                    <a:pt x="26" y="35"/>
                    <a:pt x="25" y="35"/>
                    <a:pt x="25" y="35"/>
                  </a:cubicBezTo>
                  <a:cubicBezTo>
                    <a:pt x="25" y="35"/>
                    <a:pt x="25" y="34"/>
                    <a:pt x="25" y="34"/>
                  </a:cubicBezTo>
                  <a:cubicBezTo>
                    <a:pt x="24" y="34"/>
                    <a:pt x="24" y="34"/>
                    <a:pt x="24" y="35"/>
                  </a:cubicBezTo>
                  <a:cubicBezTo>
                    <a:pt x="24" y="36"/>
                    <a:pt x="25" y="38"/>
                    <a:pt x="25" y="38"/>
                  </a:cubicBezTo>
                  <a:cubicBezTo>
                    <a:pt x="26" y="39"/>
                    <a:pt x="28" y="39"/>
                    <a:pt x="28" y="39"/>
                  </a:cubicBezTo>
                  <a:cubicBezTo>
                    <a:pt x="29" y="39"/>
                    <a:pt x="27" y="40"/>
                    <a:pt x="27" y="40"/>
                  </a:cubicBezTo>
                  <a:cubicBezTo>
                    <a:pt x="28" y="41"/>
                    <a:pt x="28" y="43"/>
                    <a:pt x="29" y="43"/>
                  </a:cubicBezTo>
                  <a:cubicBezTo>
                    <a:pt x="30" y="44"/>
                    <a:pt x="33" y="46"/>
                    <a:pt x="34" y="46"/>
                  </a:cubicBezTo>
                  <a:cubicBezTo>
                    <a:pt x="34" y="47"/>
                    <a:pt x="37" y="46"/>
                    <a:pt x="37" y="46"/>
                  </a:cubicBezTo>
                  <a:cubicBezTo>
                    <a:pt x="38" y="45"/>
                    <a:pt x="37" y="48"/>
                    <a:pt x="39" y="48"/>
                  </a:cubicBezTo>
                  <a:cubicBezTo>
                    <a:pt x="40" y="48"/>
                    <a:pt x="41" y="48"/>
                    <a:pt x="42" y="47"/>
                  </a:cubicBezTo>
                  <a:cubicBezTo>
                    <a:pt x="43" y="46"/>
                    <a:pt x="43" y="44"/>
                    <a:pt x="43" y="43"/>
                  </a:cubicBezTo>
                  <a:cubicBezTo>
                    <a:pt x="43" y="42"/>
                    <a:pt x="43" y="42"/>
                    <a:pt x="44" y="42"/>
                  </a:cubicBezTo>
                  <a:cubicBezTo>
                    <a:pt x="46" y="42"/>
                    <a:pt x="47" y="42"/>
                    <a:pt x="46" y="40"/>
                  </a:cubicBezTo>
                  <a:cubicBezTo>
                    <a:pt x="46" y="39"/>
                    <a:pt x="45" y="38"/>
                    <a:pt x="47" y="38"/>
                  </a:cubicBezTo>
                  <a:cubicBezTo>
                    <a:pt x="50" y="37"/>
                    <a:pt x="51" y="36"/>
                    <a:pt x="52" y="36"/>
                  </a:cubicBezTo>
                  <a:cubicBezTo>
                    <a:pt x="53" y="36"/>
                    <a:pt x="57" y="36"/>
                    <a:pt x="57" y="36"/>
                  </a:cubicBezTo>
                  <a:cubicBezTo>
                    <a:pt x="58" y="35"/>
                    <a:pt x="59" y="32"/>
                    <a:pt x="61" y="32"/>
                  </a:cubicBezTo>
                  <a:cubicBezTo>
                    <a:pt x="62" y="32"/>
                    <a:pt x="65" y="33"/>
                    <a:pt x="67" y="32"/>
                  </a:cubicBezTo>
                  <a:cubicBezTo>
                    <a:pt x="70" y="32"/>
                    <a:pt x="72" y="30"/>
                    <a:pt x="73" y="30"/>
                  </a:cubicBezTo>
                  <a:cubicBezTo>
                    <a:pt x="74" y="30"/>
                    <a:pt x="76" y="30"/>
                    <a:pt x="76" y="30"/>
                  </a:cubicBezTo>
                  <a:cubicBezTo>
                    <a:pt x="75" y="29"/>
                    <a:pt x="74" y="28"/>
                    <a:pt x="72" y="28"/>
                  </a:cubicBezTo>
                  <a:cubicBezTo>
                    <a:pt x="71" y="28"/>
                    <a:pt x="71" y="25"/>
                    <a:pt x="71" y="25"/>
                  </a:cubicBezTo>
                  <a:cubicBezTo>
                    <a:pt x="72" y="25"/>
                    <a:pt x="75" y="26"/>
                    <a:pt x="75" y="27"/>
                  </a:cubicBezTo>
                  <a:cubicBezTo>
                    <a:pt x="75" y="28"/>
                    <a:pt x="76" y="29"/>
                    <a:pt x="78" y="29"/>
                  </a:cubicBezTo>
                  <a:cubicBezTo>
                    <a:pt x="80" y="29"/>
                    <a:pt x="79" y="27"/>
                    <a:pt x="79" y="27"/>
                  </a:cubicBezTo>
                  <a:cubicBezTo>
                    <a:pt x="78" y="26"/>
                    <a:pt x="78" y="25"/>
                    <a:pt x="78" y="25"/>
                  </a:cubicBezTo>
                  <a:cubicBezTo>
                    <a:pt x="77" y="24"/>
                    <a:pt x="76" y="22"/>
                    <a:pt x="78" y="22"/>
                  </a:cubicBezTo>
                  <a:cubicBezTo>
                    <a:pt x="80" y="22"/>
                    <a:pt x="84" y="24"/>
                    <a:pt x="84" y="22"/>
                  </a:cubicBezTo>
                  <a:cubicBezTo>
                    <a:pt x="84" y="21"/>
                    <a:pt x="84" y="19"/>
                    <a:pt x="85" y="18"/>
                  </a:cubicBezTo>
                  <a:cubicBezTo>
                    <a:pt x="85" y="18"/>
                    <a:pt x="86" y="17"/>
                    <a:pt x="86" y="17"/>
                  </a:cubicBezTo>
                  <a:cubicBezTo>
                    <a:pt x="85" y="17"/>
                    <a:pt x="84" y="17"/>
                    <a:pt x="83" y="16"/>
                  </a:cubicBezTo>
                  <a:cubicBezTo>
                    <a:pt x="83" y="15"/>
                    <a:pt x="84" y="14"/>
                    <a:pt x="85" y="13"/>
                  </a:cubicBezTo>
                  <a:cubicBezTo>
                    <a:pt x="85" y="13"/>
                    <a:pt x="89" y="10"/>
                    <a:pt x="91" y="9"/>
                  </a:cubicBezTo>
                  <a:cubicBezTo>
                    <a:pt x="93" y="9"/>
                    <a:pt x="94" y="7"/>
                    <a:pt x="93" y="7"/>
                  </a:cubicBezTo>
                  <a:cubicBezTo>
                    <a:pt x="91" y="6"/>
                    <a:pt x="88" y="6"/>
                    <a:pt x="87" y="7"/>
                  </a:cubicBezTo>
                  <a:cubicBezTo>
                    <a:pt x="85" y="8"/>
                    <a:pt x="84" y="9"/>
                    <a:pt x="82" y="9"/>
                  </a:cubicBezTo>
                  <a:cubicBezTo>
                    <a:pt x="79" y="8"/>
                    <a:pt x="79" y="6"/>
                    <a:pt x="78" y="5"/>
                  </a:cubicBezTo>
                  <a:cubicBezTo>
                    <a:pt x="76" y="4"/>
                    <a:pt x="77" y="1"/>
                    <a:pt x="75" y="2"/>
                  </a:cubicBezTo>
                  <a:cubicBezTo>
                    <a:pt x="73" y="2"/>
                    <a:pt x="73" y="2"/>
                    <a:pt x="73" y="2"/>
                  </a:cubicBezTo>
                  <a:cubicBezTo>
                    <a:pt x="73" y="2"/>
                    <a:pt x="71" y="2"/>
                    <a:pt x="69" y="2"/>
                  </a:cubicBezTo>
                  <a:cubicBezTo>
                    <a:pt x="68" y="2"/>
                    <a:pt x="66" y="3"/>
                    <a:pt x="65" y="3"/>
                  </a:cubicBezTo>
                  <a:cubicBezTo>
                    <a:pt x="63" y="2"/>
                    <a:pt x="62" y="3"/>
                    <a:pt x="61" y="3"/>
                  </a:cubicBezTo>
                  <a:cubicBezTo>
                    <a:pt x="57" y="4"/>
                    <a:pt x="53" y="3"/>
                    <a:pt x="53" y="3"/>
                  </a:cubicBezTo>
                  <a:cubicBezTo>
                    <a:pt x="52" y="3"/>
                    <a:pt x="56" y="3"/>
                    <a:pt x="58" y="3"/>
                  </a:cubicBezTo>
                  <a:cubicBezTo>
                    <a:pt x="61" y="3"/>
                    <a:pt x="64" y="2"/>
                    <a:pt x="66" y="2"/>
                  </a:cubicBezTo>
                  <a:cubicBezTo>
                    <a:pt x="68" y="2"/>
                    <a:pt x="66" y="1"/>
                    <a:pt x="66" y="1"/>
                  </a:cubicBezTo>
                  <a:cubicBezTo>
                    <a:pt x="64" y="1"/>
                    <a:pt x="61" y="1"/>
                    <a:pt x="58" y="0"/>
                  </a:cubicBezTo>
                  <a:cubicBezTo>
                    <a:pt x="51" y="1"/>
                    <a:pt x="44" y="3"/>
                    <a:pt x="37" y="4"/>
                  </a:cubicBezTo>
                  <a:cubicBezTo>
                    <a:pt x="37" y="5"/>
                    <a:pt x="36" y="5"/>
                    <a:pt x="36" y="5"/>
                  </a:cubicBezTo>
                  <a:cubicBezTo>
                    <a:pt x="35" y="5"/>
                    <a:pt x="35" y="5"/>
                    <a:pt x="35" y="5"/>
                  </a:cubicBezTo>
                  <a:cubicBezTo>
                    <a:pt x="34" y="5"/>
                    <a:pt x="33" y="5"/>
                    <a:pt x="32" y="6"/>
                  </a:cubicBezTo>
                  <a:cubicBezTo>
                    <a:pt x="32" y="6"/>
                    <a:pt x="32" y="6"/>
                    <a:pt x="32" y="7"/>
                  </a:cubicBezTo>
                  <a:cubicBezTo>
                    <a:pt x="31" y="7"/>
                    <a:pt x="28" y="8"/>
                    <a:pt x="27" y="7"/>
                  </a:cubicBezTo>
                  <a:cubicBezTo>
                    <a:pt x="17" y="10"/>
                    <a:pt x="8" y="15"/>
                    <a:pt x="0" y="19"/>
                  </a:cubicBezTo>
                  <a:cubicBezTo>
                    <a:pt x="0" y="20"/>
                    <a:pt x="0" y="21"/>
                    <a:pt x="1" y="2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íṡľíḍè-Freeform: Shape 17">
              <a:extLst>
                <a:ext uri="{FF2B5EF4-FFF2-40B4-BE49-F238E27FC236}">
                  <a16:creationId xmlns:a16="http://schemas.microsoft.com/office/drawing/2014/main" xmlns="" id="{5AFF9FC2-EAC4-4EAE-A1BB-3EC6BCD02AC4}"/>
                </a:ext>
              </a:extLst>
            </p:cNvPr>
            <p:cNvSpPr>
              <a:spLocks/>
            </p:cNvSpPr>
            <p:nvPr/>
          </p:nvSpPr>
          <p:spPr bwMode="auto">
            <a:xfrm>
              <a:off x="4098015" y="4683701"/>
              <a:ext cx="12268" cy="17176"/>
            </a:xfrm>
            <a:custGeom>
              <a:avLst/>
              <a:gdLst>
                <a:gd name="T0" fmla="*/ 1 w 2"/>
                <a:gd name="T1" fmla="*/ 1 h 3"/>
                <a:gd name="T2" fmla="*/ 1 w 2"/>
                <a:gd name="T3" fmla="*/ 2 h 3"/>
                <a:gd name="T4" fmla="*/ 2 w 2"/>
                <a:gd name="T5" fmla="*/ 2 h 3"/>
                <a:gd name="T6" fmla="*/ 1 w 2"/>
                <a:gd name="T7" fmla="*/ 1 h 3"/>
              </a:gdLst>
              <a:ahLst/>
              <a:cxnLst>
                <a:cxn ang="0">
                  <a:pos x="T0" y="T1"/>
                </a:cxn>
                <a:cxn ang="0">
                  <a:pos x="T2" y="T3"/>
                </a:cxn>
                <a:cxn ang="0">
                  <a:pos x="T4" y="T5"/>
                </a:cxn>
                <a:cxn ang="0">
                  <a:pos x="T6" y="T7"/>
                </a:cxn>
              </a:cxnLst>
              <a:rect l="0" t="0" r="r" b="b"/>
              <a:pathLst>
                <a:path w="2" h="3">
                  <a:moveTo>
                    <a:pt x="1" y="1"/>
                  </a:moveTo>
                  <a:cubicBezTo>
                    <a:pt x="0" y="3"/>
                    <a:pt x="1" y="2"/>
                    <a:pt x="1" y="2"/>
                  </a:cubicBezTo>
                  <a:cubicBezTo>
                    <a:pt x="2" y="2"/>
                    <a:pt x="2" y="2"/>
                    <a:pt x="2" y="2"/>
                  </a:cubicBezTo>
                  <a:cubicBezTo>
                    <a:pt x="2" y="1"/>
                    <a:pt x="1" y="0"/>
                    <a:pt x="1" y="1"/>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íṡľíḍè-Freeform: Shape 18">
              <a:extLst>
                <a:ext uri="{FF2B5EF4-FFF2-40B4-BE49-F238E27FC236}">
                  <a16:creationId xmlns:a16="http://schemas.microsoft.com/office/drawing/2014/main" xmlns="" id="{D603D5C9-565A-4FB9-AE82-C6CF9F1D2CA7}"/>
                </a:ext>
              </a:extLst>
            </p:cNvPr>
            <p:cNvSpPr>
              <a:spLocks/>
            </p:cNvSpPr>
            <p:nvPr/>
          </p:nvSpPr>
          <p:spPr bwMode="auto">
            <a:xfrm>
              <a:off x="3766763" y="5276683"/>
              <a:ext cx="93241" cy="45803"/>
            </a:xfrm>
            <a:custGeom>
              <a:avLst/>
              <a:gdLst>
                <a:gd name="T0" fmla="*/ 13 w 16"/>
                <a:gd name="T1" fmla="*/ 4 h 8"/>
                <a:gd name="T2" fmla="*/ 9 w 16"/>
                <a:gd name="T3" fmla="*/ 1 h 8"/>
                <a:gd name="T4" fmla="*/ 4 w 16"/>
                <a:gd name="T5" fmla="*/ 0 h 8"/>
                <a:gd name="T6" fmla="*/ 0 w 16"/>
                <a:gd name="T7" fmla="*/ 1 h 8"/>
                <a:gd name="T8" fmla="*/ 3 w 16"/>
                <a:gd name="T9" fmla="*/ 3 h 8"/>
                <a:gd name="T10" fmla="*/ 9 w 16"/>
                <a:gd name="T11" fmla="*/ 3 h 8"/>
                <a:gd name="T12" fmla="*/ 13 w 16"/>
                <a:gd name="T13" fmla="*/ 7 h 8"/>
                <a:gd name="T14" fmla="*/ 16 w 16"/>
                <a:gd name="T15" fmla="*/ 7 h 8"/>
                <a:gd name="T16" fmla="*/ 13 w 16"/>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
                  <a:moveTo>
                    <a:pt x="13" y="4"/>
                  </a:moveTo>
                  <a:cubicBezTo>
                    <a:pt x="12" y="4"/>
                    <a:pt x="10" y="3"/>
                    <a:pt x="9" y="1"/>
                  </a:cubicBezTo>
                  <a:cubicBezTo>
                    <a:pt x="8" y="0"/>
                    <a:pt x="5" y="0"/>
                    <a:pt x="4" y="0"/>
                  </a:cubicBezTo>
                  <a:cubicBezTo>
                    <a:pt x="3" y="0"/>
                    <a:pt x="0" y="1"/>
                    <a:pt x="0" y="1"/>
                  </a:cubicBezTo>
                  <a:cubicBezTo>
                    <a:pt x="0" y="3"/>
                    <a:pt x="1" y="3"/>
                    <a:pt x="3" y="3"/>
                  </a:cubicBezTo>
                  <a:cubicBezTo>
                    <a:pt x="5" y="3"/>
                    <a:pt x="8" y="2"/>
                    <a:pt x="9" y="3"/>
                  </a:cubicBezTo>
                  <a:cubicBezTo>
                    <a:pt x="9" y="4"/>
                    <a:pt x="12" y="6"/>
                    <a:pt x="13" y="7"/>
                  </a:cubicBezTo>
                  <a:cubicBezTo>
                    <a:pt x="13" y="7"/>
                    <a:pt x="16" y="8"/>
                    <a:pt x="16" y="7"/>
                  </a:cubicBezTo>
                  <a:cubicBezTo>
                    <a:pt x="16" y="6"/>
                    <a:pt x="14" y="4"/>
                    <a:pt x="13" y="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íṡľíḍè-Freeform: Shape 19">
              <a:extLst>
                <a:ext uri="{FF2B5EF4-FFF2-40B4-BE49-F238E27FC236}">
                  <a16:creationId xmlns:a16="http://schemas.microsoft.com/office/drawing/2014/main" xmlns="" id="{7FAC00DE-86B1-463C-A5E4-AEA145A877F6}"/>
                </a:ext>
              </a:extLst>
            </p:cNvPr>
            <p:cNvSpPr>
              <a:spLocks/>
            </p:cNvSpPr>
            <p:nvPr/>
          </p:nvSpPr>
          <p:spPr bwMode="auto">
            <a:xfrm>
              <a:off x="3824835" y="5247238"/>
              <a:ext cx="17994" cy="17176"/>
            </a:xfrm>
            <a:custGeom>
              <a:avLst/>
              <a:gdLst>
                <a:gd name="T0" fmla="*/ 2 w 3"/>
                <a:gd name="T1" fmla="*/ 3 h 3"/>
                <a:gd name="T2" fmla="*/ 1 w 3"/>
                <a:gd name="T3" fmla="*/ 1 h 3"/>
                <a:gd name="T4" fmla="*/ 2 w 3"/>
                <a:gd name="T5" fmla="*/ 3 h 3"/>
              </a:gdLst>
              <a:ahLst/>
              <a:cxnLst>
                <a:cxn ang="0">
                  <a:pos x="T0" y="T1"/>
                </a:cxn>
                <a:cxn ang="0">
                  <a:pos x="T2" y="T3"/>
                </a:cxn>
                <a:cxn ang="0">
                  <a:pos x="T4" y="T5"/>
                </a:cxn>
              </a:cxnLst>
              <a:rect l="0" t="0" r="r" b="b"/>
              <a:pathLst>
                <a:path w="3" h="3">
                  <a:moveTo>
                    <a:pt x="2" y="3"/>
                  </a:moveTo>
                  <a:cubicBezTo>
                    <a:pt x="3" y="2"/>
                    <a:pt x="2" y="0"/>
                    <a:pt x="1" y="1"/>
                  </a:cubicBezTo>
                  <a:cubicBezTo>
                    <a:pt x="0" y="1"/>
                    <a:pt x="0" y="3"/>
                    <a:pt x="2" y="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íṡľíḍè-Freeform: Shape 20">
              <a:extLst>
                <a:ext uri="{FF2B5EF4-FFF2-40B4-BE49-F238E27FC236}">
                  <a16:creationId xmlns:a16="http://schemas.microsoft.com/office/drawing/2014/main" xmlns="" id="{E8CC9784-CC8B-4FD4-B039-D927A4CFCE57}"/>
                </a:ext>
              </a:extLst>
            </p:cNvPr>
            <p:cNvSpPr>
              <a:spLocks/>
            </p:cNvSpPr>
            <p:nvPr/>
          </p:nvSpPr>
          <p:spPr bwMode="auto">
            <a:xfrm>
              <a:off x="3824835" y="5346205"/>
              <a:ext cx="23719" cy="22901"/>
            </a:xfrm>
            <a:custGeom>
              <a:avLst/>
              <a:gdLst>
                <a:gd name="T0" fmla="*/ 2 w 4"/>
                <a:gd name="T1" fmla="*/ 0 h 4"/>
                <a:gd name="T2" fmla="*/ 2 w 4"/>
                <a:gd name="T3" fmla="*/ 3 h 4"/>
                <a:gd name="T4" fmla="*/ 2 w 4"/>
                <a:gd name="T5" fmla="*/ 0 h 4"/>
              </a:gdLst>
              <a:ahLst/>
              <a:cxnLst>
                <a:cxn ang="0">
                  <a:pos x="T0" y="T1"/>
                </a:cxn>
                <a:cxn ang="0">
                  <a:pos x="T2" y="T3"/>
                </a:cxn>
                <a:cxn ang="0">
                  <a:pos x="T4" y="T5"/>
                </a:cxn>
              </a:cxnLst>
              <a:rect l="0" t="0" r="r" b="b"/>
              <a:pathLst>
                <a:path w="4" h="4">
                  <a:moveTo>
                    <a:pt x="2" y="0"/>
                  </a:moveTo>
                  <a:cubicBezTo>
                    <a:pt x="0" y="1"/>
                    <a:pt x="1" y="4"/>
                    <a:pt x="2" y="3"/>
                  </a:cubicBezTo>
                  <a:cubicBezTo>
                    <a:pt x="4" y="3"/>
                    <a:pt x="3" y="0"/>
                    <a:pt x="2"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íṡľíḍè-Freeform: Shape 21">
              <a:extLst>
                <a:ext uri="{FF2B5EF4-FFF2-40B4-BE49-F238E27FC236}">
                  <a16:creationId xmlns:a16="http://schemas.microsoft.com/office/drawing/2014/main" xmlns="" id="{6C8D4AA3-561D-4C87-9F68-B93E28654486}"/>
                </a:ext>
              </a:extLst>
            </p:cNvPr>
            <p:cNvSpPr>
              <a:spLocks/>
            </p:cNvSpPr>
            <p:nvPr/>
          </p:nvSpPr>
          <p:spPr bwMode="auto">
            <a:xfrm>
              <a:off x="3947520" y="5334754"/>
              <a:ext cx="22901" cy="22901"/>
            </a:xfrm>
            <a:custGeom>
              <a:avLst/>
              <a:gdLst>
                <a:gd name="T0" fmla="*/ 2 w 4"/>
                <a:gd name="T1" fmla="*/ 0 h 4"/>
                <a:gd name="T2" fmla="*/ 2 w 4"/>
                <a:gd name="T3" fmla="*/ 3 h 4"/>
                <a:gd name="T4" fmla="*/ 2 w 4"/>
                <a:gd name="T5" fmla="*/ 0 h 4"/>
              </a:gdLst>
              <a:ahLst/>
              <a:cxnLst>
                <a:cxn ang="0">
                  <a:pos x="T0" y="T1"/>
                </a:cxn>
                <a:cxn ang="0">
                  <a:pos x="T2" y="T3"/>
                </a:cxn>
                <a:cxn ang="0">
                  <a:pos x="T4" y="T5"/>
                </a:cxn>
              </a:cxnLst>
              <a:rect l="0" t="0" r="r" b="b"/>
              <a:pathLst>
                <a:path w="4" h="4">
                  <a:moveTo>
                    <a:pt x="2" y="0"/>
                  </a:moveTo>
                  <a:cubicBezTo>
                    <a:pt x="0" y="0"/>
                    <a:pt x="1" y="4"/>
                    <a:pt x="2" y="3"/>
                  </a:cubicBezTo>
                  <a:cubicBezTo>
                    <a:pt x="4" y="3"/>
                    <a:pt x="3" y="0"/>
                    <a:pt x="2"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íṡľíḍè-Freeform: Shape 22">
              <a:extLst>
                <a:ext uri="{FF2B5EF4-FFF2-40B4-BE49-F238E27FC236}">
                  <a16:creationId xmlns:a16="http://schemas.microsoft.com/office/drawing/2014/main" xmlns="" id="{505236AB-DBC7-4F16-ABBD-3CD4A2DA559D}"/>
                </a:ext>
              </a:extLst>
            </p:cNvPr>
            <p:cNvSpPr>
              <a:spLocks/>
            </p:cNvSpPr>
            <p:nvPr/>
          </p:nvSpPr>
          <p:spPr bwMode="auto">
            <a:xfrm>
              <a:off x="3871455" y="5316760"/>
              <a:ext cx="63796" cy="40895"/>
            </a:xfrm>
            <a:custGeom>
              <a:avLst/>
              <a:gdLst>
                <a:gd name="T0" fmla="*/ 7 w 11"/>
                <a:gd name="T1" fmla="*/ 0 h 7"/>
                <a:gd name="T2" fmla="*/ 4 w 11"/>
                <a:gd name="T3" fmla="*/ 1 h 7"/>
                <a:gd name="T4" fmla="*/ 0 w 11"/>
                <a:gd name="T5" fmla="*/ 4 h 7"/>
                <a:gd name="T6" fmla="*/ 3 w 11"/>
                <a:gd name="T7" fmla="*/ 4 h 7"/>
                <a:gd name="T8" fmla="*/ 6 w 11"/>
                <a:gd name="T9" fmla="*/ 6 h 7"/>
                <a:gd name="T10" fmla="*/ 9 w 11"/>
                <a:gd name="T11" fmla="*/ 5 h 7"/>
                <a:gd name="T12" fmla="*/ 11 w 11"/>
                <a:gd name="T13" fmla="*/ 5 h 7"/>
                <a:gd name="T14" fmla="*/ 7 w 11"/>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7" y="0"/>
                  </a:moveTo>
                  <a:cubicBezTo>
                    <a:pt x="6" y="0"/>
                    <a:pt x="5" y="0"/>
                    <a:pt x="4" y="1"/>
                  </a:cubicBezTo>
                  <a:cubicBezTo>
                    <a:pt x="3" y="1"/>
                    <a:pt x="0" y="4"/>
                    <a:pt x="0" y="4"/>
                  </a:cubicBezTo>
                  <a:cubicBezTo>
                    <a:pt x="0" y="4"/>
                    <a:pt x="2" y="4"/>
                    <a:pt x="3" y="4"/>
                  </a:cubicBezTo>
                  <a:cubicBezTo>
                    <a:pt x="4" y="4"/>
                    <a:pt x="5" y="5"/>
                    <a:pt x="6" y="6"/>
                  </a:cubicBezTo>
                  <a:cubicBezTo>
                    <a:pt x="7" y="6"/>
                    <a:pt x="8" y="5"/>
                    <a:pt x="9" y="5"/>
                  </a:cubicBezTo>
                  <a:cubicBezTo>
                    <a:pt x="10" y="5"/>
                    <a:pt x="10" y="7"/>
                    <a:pt x="11" y="5"/>
                  </a:cubicBezTo>
                  <a:cubicBezTo>
                    <a:pt x="11" y="2"/>
                    <a:pt x="9" y="1"/>
                    <a:pt x="7"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íṡľíḍè-Freeform: Shape 23">
              <a:extLst>
                <a:ext uri="{FF2B5EF4-FFF2-40B4-BE49-F238E27FC236}">
                  <a16:creationId xmlns:a16="http://schemas.microsoft.com/office/drawing/2014/main" xmlns="" id="{B52E4085-1B05-4B1F-B7E0-C6D5F381202C}"/>
                </a:ext>
              </a:extLst>
            </p:cNvPr>
            <p:cNvSpPr>
              <a:spLocks/>
            </p:cNvSpPr>
            <p:nvPr/>
          </p:nvSpPr>
          <p:spPr bwMode="auto">
            <a:xfrm>
              <a:off x="5104039" y="5729804"/>
              <a:ext cx="69522" cy="168489"/>
            </a:xfrm>
            <a:custGeom>
              <a:avLst/>
              <a:gdLst>
                <a:gd name="T0" fmla="*/ 7 w 12"/>
                <a:gd name="T1" fmla="*/ 5 h 29"/>
                <a:gd name="T2" fmla="*/ 4 w 12"/>
                <a:gd name="T3" fmla="*/ 8 h 29"/>
                <a:gd name="T4" fmla="*/ 1 w 12"/>
                <a:gd name="T5" fmla="*/ 13 h 29"/>
                <a:gd name="T6" fmla="*/ 1 w 12"/>
                <a:gd name="T7" fmla="*/ 19 h 29"/>
                <a:gd name="T8" fmla="*/ 1 w 12"/>
                <a:gd name="T9" fmla="*/ 26 h 29"/>
                <a:gd name="T10" fmla="*/ 2 w 12"/>
                <a:gd name="T11" fmla="*/ 29 h 29"/>
                <a:gd name="T12" fmla="*/ 6 w 12"/>
                <a:gd name="T13" fmla="*/ 25 h 29"/>
                <a:gd name="T14" fmla="*/ 8 w 12"/>
                <a:gd name="T15" fmla="*/ 18 h 29"/>
                <a:gd name="T16" fmla="*/ 10 w 12"/>
                <a:gd name="T17" fmla="*/ 11 h 29"/>
                <a:gd name="T18" fmla="*/ 12 w 12"/>
                <a:gd name="T19" fmla="*/ 5 h 29"/>
                <a:gd name="T20" fmla="*/ 11 w 12"/>
                <a:gd name="T21" fmla="*/ 0 h 29"/>
                <a:gd name="T22" fmla="*/ 7 w 12"/>
                <a:gd name="T23"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29">
                  <a:moveTo>
                    <a:pt x="7" y="5"/>
                  </a:moveTo>
                  <a:cubicBezTo>
                    <a:pt x="6" y="7"/>
                    <a:pt x="5" y="9"/>
                    <a:pt x="4" y="8"/>
                  </a:cubicBezTo>
                  <a:cubicBezTo>
                    <a:pt x="4" y="8"/>
                    <a:pt x="1" y="10"/>
                    <a:pt x="1" y="13"/>
                  </a:cubicBezTo>
                  <a:cubicBezTo>
                    <a:pt x="2" y="15"/>
                    <a:pt x="2" y="18"/>
                    <a:pt x="1" y="19"/>
                  </a:cubicBezTo>
                  <a:cubicBezTo>
                    <a:pt x="0" y="21"/>
                    <a:pt x="1" y="24"/>
                    <a:pt x="1" y="26"/>
                  </a:cubicBezTo>
                  <a:cubicBezTo>
                    <a:pt x="0" y="28"/>
                    <a:pt x="1" y="29"/>
                    <a:pt x="2" y="29"/>
                  </a:cubicBezTo>
                  <a:cubicBezTo>
                    <a:pt x="4" y="28"/>
                    <a:pt x="5" y="27"/>
                    <a:pt x="6" y="25"/>
                  </a:cubicBezTo>
                  <a:cubicBezTo>
                    <a:pt x="7" y="23"/>
                    <a:pt x="7" y="20"/>
                    <a:pt x="8" y="18"/>
                  </a:cubicBezTo>
                  <a:cubicBezTo>
                    <a:pt x="9" y="16"/>
                    <a:pt x="10" y="12"/>
                    <a:pt x="10" y="11"/>
                  </a:cubicBezTo>
                  <a:cubicBezTo>
                    <a:pt x="11" y="10"/>
                    <a:pt x="12" y="6"/>
                    <a:pt x="12" y="5"/>
                  </a:cubicBezTo>
                  <a:cubicBezTo>
                    <a:pt x="12" y="3"/>
                    <a:pt x="11" y="0"/>
                    <a:pt x="11" y="0"/>
                  </a:cubicBezTo>
                  <a:cubicBezTo>
                    <a:pt x="9" y="0"/>
                    <a:pt x="9" y="3"/>
                    <a:pt x="7" y="5"/>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íṡľíḍè-Freeform: Shape 24">
              <a:extLst>
                <a:ext uri="{FF2B5EF4-FFF2-40B4-BE49-F238E27FC236}">
                  <a16:creationId xmlns:a16="http://schemas.microsoft.com/office/drawing/2014/main" xmlns="" id="{35448D1F-654F-4FB5-B9A3-B28A8BA63FD8}"/>
                </a:ext>
              </a:extLst>
            </p:cNvPr>
            <p:cNvSpPr>
              <a:spLocks/>
            </p:cNvSpPr>
            <p:nvPr/>
          </p:nvSpPr>
          <p:spPr bwMode="auto">
            <a:xfrm>
              <a:off x="4754794" y="5026404"/>
              <a:ext cx="29445" cy="29445"/>
            </a:xfrm>
            <a:custGeom>
              <a:avLst/>
              <a:gdLst>
                <a:gd name="T0" fmla="*/ 4 w 5"/>
                <a:gd name="T1" fmla="*/ 3 h 5"/>
                <a:gd name="T2" fmla="*/ 2 w 5"/>
                <a:gd name="T3" fmla="*/ 0 h 5"/>
                <a:gd name="T4" fmla="*/ 1 w 5"/>
                <a:gd name="T5" fmla="*/ 4 h 5"/>
                <a:gd name="T6" fmla="*/ 4 w 5"/>
                <a:gd name="T7" fmla="*/ 3 h 5"/>
              </a:gdLst>
              <a:ahLst/>
              <a:cxnLst>
                <a:cxn ang="0">
                  <a:pos x="T0" y="T1"/>
                </a:cxn>
                <a:cxn ang="0">
                  <a:pos x="T2" y="T3"/>
                </a:cxn>
                <a:cxn ang="0">
                  <a:pos x="T4" y="T5"/>
                </a:cxn>
                <a:cxn ang="0">
                  <a:pos x="T6" y="T7"/>
                </a:cxn>
              </a:cxnLst>
              <a:rect l="0" t="0" r="r" b="b"/>
              <a:pathLst>
                <a:path w="5" h="5">
                  <a:moveTo>
                    <a:pt x="4" y="3"/>
                  </a:moveTo>
                  <a:cubicBezTo>
                    <a:pt x="5" y="2"/>
                    <a:pt x="3" y="0"/>
                    <a:pt x="2" y="0"/>
                  </a:cubicBezTo>
                  <a:cubicBezTo>
                    <a:pt x="1" y="0"/>
                    <a:pt x="0" y="3"/>
                    <a:pt x="1" y="4"/>
                  </a:cubicBezTo>
                  <a:cubicBezTo>
                    <a:pt x="2" y="5"/>
                    <a:pt x="3" y="4"/>
                    <a:pt x="4" y="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íṡľíḍè-Freeform: Shape 25">
              <a:extLst>
                <a:ext uri="{FF2B5EF4-FFF2-40B4-BE49-F238E27FC236}">
                  <a16:creationId xmlns:a16="http://schemas.microsoft.com/office/drawing/2014/main" xmlns="" id="{A0BCFACA-3363-4887-BD33-B30FB32F9127}"/>
                </a:ext>
              </a:extLst>
            </p:cNvPr>
            <p:cNvSpPr>
              <a:spLocks/>
            </p:cNvSpPr>
            <p:nvPr/>
          </p:nvSpPr>
          <p:spPr bwMode="auto">
            <a:xfrm>
              <a:off x="4690997" y="5026404"/>
              <a:ext cx="17176" cy="17176"/>
            </a:xfrm>
            <a:custGeom>
              <a:avLst/>
              <a:gdLst>
                <a:gd name="T0" fmla="*/ 2 w 3"/>
                <a:gd name="T1" fmla="*/ 3 h 3"/>
                <a:gd name="T2" fmla="*/ 1 w 3"/>
                <a:gd name="T3" fmla="*/ 2 h 3"/>
                <a:gd name="T4" fmla="*/ 2 w 3"/>
                <a:gd name="T5" fmla="*/ 3 h 3"/>
              </a:gdLst>
              <a:ahLst/>
              <a:cxnLst>
                <a:cxn ang="0">
                  <a:pos x="T0" y="T1"/>
                </a:cxn>
                <a:cxn ang="0">
                  <a:pos x="T2" y="T3"/>
                </a:cxn>
                <a:cxn ang="0">
                  <a:pos x="T4" y="T5"/>
                </a:cxn>
              </a:cxnLst>
              <a:rect l="0" t="0" r="r" b="b"/>
              <a:pathLst>
                <a:path w="3" h="3">
                  <a:moveTo>
                    <a:pt x="2" y="3"/>
                  </a:moveTo>
                  <a:cubicBezTo>
                    <a:pt x="3" y="2"/>
                    <a:pt x="2" y="0"/>
                    <a:pt x="1" y="2"/>
                  </a:cubicBezTo>
                  <a:cubicBezTo>
                    <a:pt x="0" y="3"/>
                    <a:pt x="2" y="3"/>
                    <a:pt x="2" y="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íṡľíḍè-Freeform: Shape 26">
              <a:extLst>
                <a:ext uri="{FF2B5EF4-FFF2-40B4-BE49-F238E27FC236}">
                  <a16:creationId xmlns:a16="http://schemas.microsoft.com/office/drawing/2014/main" xmlns="" id="{660064F1-F7F7-4CCD-B7C2-2B0F70DA4A12}"/>
                </a:ext>
              </a:extLst>
            </p:cNvPr>
            <p:cNvSpPr>
              <a:spLocks/>
            </p:cNvSpPr>
            <p:nvPr/>
          </p:nvSpPr>
          <p:spPr bwMode="auto">
            <a:xfrm>
              <a:off x="4807140" y="5061574"/>
              <a:ext cx="40895" cy="28627"/>
            </a:xfrm>
            <a:custGeom>
              <a:avLst/>
              <a:gdLst>
                <a:gd name="T0" fmla="*/ 2 w 7"/>
                <a:gd name="T1" fmla="*/ 3 h 5"/>
                <a:gd name="T2" fmla="*/ 5 w 7"/>
                <a:gd name="T3" fmla="*/ 5 h 5"/>
                <a:gd name="T4" fmla="*/ 7 w 7"/>
                <a:gd name="T5" fmla="*/ 3 h 5"/>
                <a:gd name="T6" fmla="*/ 4 w 7"/>
                <a:gd name="T7" fmla="*/ 1 h 5"/>
                <a:gd name="T8" fmla="*/ 1 w 7"/>
                <a:gd name="T9" fmla="*/ 1 h 5"/>
                <a:gd name="T10" fmla="*/ 2 w 7"/>
                <a:gd name="T11" fmla="*/ 3 h 5"/>
              </a:gdLst>
              <a:ahLst/>
              <a:cxnLst>
                <a:cxn ang="0">
                  <a:pos x="T0" y="T1"/>
                </a:cxn>
                <a:cxn ang="0">
                  <a:pos x="T2" y="T3"/>
                </a:cxn>
                <a:cxn ang="0">
                  <a:pos x="T4" y="T5"/>
                </a:cxn>
                <a:cxn ang="0">
                  <a:pos x="T6" y="T7"/>
                </a:cxn>
                <a:cxn ang="0">
                  <a:pos x="T8" y="T9"/>
                </a:cxn>
                <a:cxn ang="0">
                  <a:pos x="T10" y="T11"/>
                </a:cxn>
              </a:cxnLst>
              <a:rect l="0" t="0" r="r" b="b"/>
              <a:pathLst>
                <a:path w="7" h="5">
                  <a:moveTo>
                    <a:pt x="2" y="3"/>
                  </a:moveTo>
                  <a:cubicBezTo>
                    <a:pt x="3" y="3"/>
                    <a:pt x="4" y="4"/>
                    <a:pt x="5" y="5"/>
                  </a:cubicBezTo>
                  <a:cubicBezTo>
                    <a:pt x="5" y="5"/>
                    <a:pt x="7" y="5"/>
                    <a:pt x="7" y="3"/>
                  </a:cubicBezTo>
                  <a:cubicBezTo>
                    <a:pt x="6" y="1"/>
                    <a:pt x="4" y="1"/>
                    <a:pt x="4" y="1"/>
                  </a:cubicBezTo>
                  <a:cubicBezTo>
                    <a:pt x="3" y="1"/>
                    <a:pt x="1" y="0"/>
                    <a:pt x="1" y="1"/>
                  </a:cubicBezTo>
                  <a:cubicBezTo>
                    <a:pt x="0" y="1"/>
                    <a:pt x="2" y="2"/>
                    <a:pt x="2" y="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íṡľíḍè-Freeform: Shape 27">
              <a:extLst>
                <a:ext uri="{FF2B5EF4-FFF2-40B4-BE49-F238E27FC236}">
                  <a16:creationId xmlns:a16="http://schemas.microsoft.com/office/drawing/2014/main" xmlns="" id="{645BD496-9185-4F0E-8E82-7466EC5B0F9B}"/>
                </a:ext>
              </a:extLst>
            </p:cNvPr>
            <p:cNvSpPr>
              <a:spLocks/>
            </p:cNvSpPr>
            <p:nvPr/>
          </p:nvSpPr>
          <p:spPr bwMode="auto">
            <a:xfrm>
              <a:off x="4539685" y="4835014"/>
              <a:ext cx="52346" cy="52346"/>
            </a:xfrm>
            <a:custGeom>
              <a:avLst/>
              <a:gdLst>
                <a:gd name="T0" fmla="*/ 1 w 9"/>
                <a:gd name="T1" fmla="*/ 3 h 9"/>
                <a:gd name="T2" fmla="*/ 1 w 9"/>
                <a:gd name="T3" fmla="*/ 6 h 9"/>
                <a:gd name="T4" fmla="*/ 2 w 9"/>
                <a:gd name="T5" fmla="*/ 9 h 9"/>
                <a:gd name="T6" fmla="*/ 6 w 9"/>
                <a:gd name="T7" fmla="*/ 8 h 9"/>
                <a:gd name="T8" fmla="*/ 9 w 9"/>
                <a:gd name="T9" fmla="*/ 5 h 9"/>
                <a:gd name="T10" fmla="*/ 8 w 9"/>
                <a:gd name="T11" fmla="*/ 1 h 9"/>
                <a:gd name="T12" fmla="*/ 5 w 9"/>
                <a:gd name="T13" fmla="*/ 0 h 9"/>
                <a:gd name="T14" fmla="*/ 3 w 9"/>
                <a:gd name="T15" fmla="*/ 2 h 9"/>
                <a:gd name="T16" fmla="*/ 1 w 9"/>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3"/>
                  </a:moveTo>
                  <a:cubicBezTo>
                    <a:pt x="1" y="5"/>
                    <a:pt x="2" y="6"/>
                    <a:pt x="1" y="6"/>
                  </a:cubicBezTo>
                  <a:cubicBezTo>
                    <a:pt x="0" y="7"/>
                    <a:pt x="1" y="9"/>
                    <a:pt x="2" y="9"/>
                  </a:cubicBezTo>
                  <a:cubicBezTo>
                    <a:pt x="4" y="9"/>
                    <a:pt x="5" y="8"/>
                    <a:pt x="6" y="8"/>
                  </a:cubicBezTo>
                  <a:cubicBezTo>
                    <a:pt x="8" y="7"/>
                    <a:pt x="9" y="6"/>
                    <a:pt x="9" y="5"/>
                  </a:cubicBezTo>
                  <a:cubicBezTo>
                    <a:pt x="9" y="3"/>
                    <a:pt x="9" y="1"/>
                    <a:pt x="8" y="1"/>
                  </a:cubicBezTo>
                  <a:cubicBezTo>
                    <a:pt x="7" y="0"/>
                    <a:pt x="6" y="0"/>
                    <a:pt x="5" y="0"/>
                  </a:cubicBezTo>
                  <a:cubicBezTo>
                    <a:pt x="4" y="0"/>
                    <a:pt x="4" y="2"/>
                    <a:pt x="3" y="2"/>
                  </a:cubicBezTo>
                  <a:cubicBezTo>
                    <a:pt x="2" y="2"/>
                    <a:pt x="0" y="2"/>
                    <a:pt x="1" y="3"/>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íṡľíḍè-Freeform: Shape 28">
              <a:extLst>
                <a:ext uri="{FF2B5EF4-FFF2-40B4-BE49-F238E27FC236}">
                  <a16:creationId xmlns:a16="http://schemas.microsoft.com/office/drawing/2014/main" xmlns="" id="{8BE78A51-5A18-4421-BE7D-74B65CCDB134}"/>
                </a:ext>
              </a:extLst>
            </p:cNvPr>
            <p:cNvSpPr>
              <a:spLocks/>
            </p:cNvSpPr>
            <p:nvPr/>
          </p:nvSpPr>
          <p:spPr bwMode="auto">
            <a:xfrm>
              <a:off x="4569129" y="4794118"/>
              <a:ext cx="116143" cy="110417"/>
            </a:xfrm>
            <a:custGeom>
              <a:avLst/>
              <a:gdLst>
                <a:gd name="T0" fmla="*/ 5 w 20"/>
                <a:gd name="T1" fmla="*/ 9 h 19"/>
                <a:gd name="T2" fmla="*/ 9 w 20"/>
                <a:gd name="T3" fmla="*/ 11 h 19"/>
                <a:gd name="T4" fmla="*/ 4 w 20"/>
                <a:gd name="T5" fmla="*/ 16 h 19"/>
                <a:gd name="T6" fmla="*/ 8 w 20"/>
                <a:gd name="T7" fmla="*/ 17 h 19"/>
                <a:gd name="T8" fmla="*/ 8 w 20"/>
                <a:gd name="T9" fmla="*/ 18 h 19"/>
                <a:gd name="T10" fmla="*/ 11 w 20"/>
                <a:gd name="T11" fmla="*/ 17 h 19"/>
                <a:gd name="T12" fmla="*/ 16 w 20"/>
                <a:gd name="T13" fmla="*/ 18 h 19"/>
                <a:gd name="T14" fmla="*/ 19 w 20"/>
                <a:gd name="T15" fmla="*/ 15 h 19"/>
                <a:gd name="T16" fmla="*/ 16 w 20"/>
                <a:gd name="T17" fmla="*/ 11 h 19"/>
                <a:gd name="T18" fmla="*/ 12 w 20"/>
                <a:gd name="T19" fmla="*/ 6 h 19"/>
                <a:gd name="T20" fmla="*/ 14 w 20"/>
                <a:gd name="T21" fmla="*/ 2 h 19"/>
                <a:gd name="T22" fmla="*/ 8 w 20"/>
                <a:gd name="T23" fmla="*/ 1 h 19"/>
                <a:gd name="T24" fmla="*/ 4 w 20"/>
                <a:gd name="T25" fmla="*/ 2 h 19"/>
                <a:gd name="T26" fmla="*/ 2 w 20"/>
                <a:gd name="T27" fmla="*/ 2 h 19"/>
                <a:gd name="T28" fmla="*/ 2 w 20"/>
                <a:gd name="T29" fmla="*/ 5 h 19"/>
                <a:gd name="T30" fmla="*/ 5 w 20"/>
                <a:gd name="T3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9">
                  <a:moveTo>
                    <a:pt x="5" y="9"/>
                  </a:moveTo>
                  <a:cubicBezTo>
                    <a:pt x="7" y="9"/>
                    <a:pt x="11" y="10"/>
                    <a:pt x="9" y="11"/>
                  </a:cubicBezTo>
                  <a:cubicBezTo>
                    <a:pt x="8" y="11"/>
                    <a:pt x="4" y="15"/>
                    <a:pt x="4" y="16"/>
                  </a:cubicBezTo>
                  <a:cubicBezTo>
                    <a:pt x="4" y="17"/>
                    <a:pt x="8" y="17"/>
                    <a:pt x="8" y="17"/>
                  </a:cubicBezTo>
                  <a:cubicBezTo>
                    <a:pt x="8" y="17"/>
                    <a:pt x="7" y="18"/>
                    <a:pt x="8" y="18"/>
                  </a:cubicBezTo>
                  <a:cubicBezTo>
                    <a:pt x="9" y="19"/>
                    <a:pt x="10" y="17"/>
                    <a:pt x="11" y="17"/>
                  </a:cubicBezTo>
                  <a:cubicBezTo>
                    <a:pt x="12" y="17"/>
                    <a:pt x="15" y="18"/>
                    <a:pt x="16" y="18"/>
                  </a:cubicBezTo>
                  <a:cubicBezTo>
                    <a:pt x="18" y="18"/>
                    <a:pt x="20" y="16"/>
                    <a:pt x="19" y="15"/>
                  </a:cubicBezTo>
                  <a:cubicBezTo>
                    <a:pt x="19" y="14"/>
                    <a:pt x="17" y="12"/>
                    <a:pt x="16" y="11"/>
                  </a:cubicBezTo>
                  <a:cubicBezTo>
                    <a:pt x="14" y="10"/>
                    <a:pt x="13" y="7"/>
                    <a:pt x="12" y="6"/>
                  </a:cubicBezTo>
                  <a:cubicBezTo>
                    <a:pt x="10" y="5"/>
                    <a:pt x="15" y="3"/>
                    <a:pt x="14" y="2"/>
                  </a:cubicBezTo>
                  <a:cubicBezTo>
                    <a:pt x="13" y="1"/>
                    <a:pt x="9" y="1"/>
                    <a:pt x="8" y="1"/>
                  </a:cubicBezTo>
                  <a:cubicBezTo>
                    <a:pt x="6" y="0"/>
                    <a:pt x="5" y="1"/>
                    <a:pt x="4" y="2"/>
                  </a:cubicBezTo>
                  <a:cubicBezTo>
                    <a:pt x="4" y="3"/>
                    <a:pt x="3" y="1"/>
                    <a:pt x="2" y="2"/>
                  </a:cubicBezTo>
                  <a:cubicBezTo>
                    <a:pt x="0" y="2"/>
                    <a:pt x="1" y="4"/>
                    <a:pt x="2" y="5"/>
                  </a:cubicBezTo>
                  <a:cubicBezTo>
                    <a:pt x="2" y="6"/>
                    <a:pt x="4" y="8"/>
                    <a:pt x="5" y="9"/>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íṡľíḍè-Freeform: Shape 29">
              <a:extLst>
                <a:ext uri="{FF2B5EF4-FFF2-40B4-BE49-F238E27FC236}">
                  <a16:creationId xmlns:a16="http://schemas.microsoft.com/office/drawing/2014/main" xmlns="" id="{73429FF3-7827-4379-BF01-9109498A49B4}"/>
                </a:ext>
              </a:extLst>
            </p:cNvPr>
            <p:cNvSpPr>
              <a:spLocks/>
            </p:cNvSpPr>
            <p:nvPr/>
          </p:nvSpPr>
          <p:spPr bwMode="auto">
            <a:xfrm>
              <a:off x="4458712" y="4659982"/>
              <a:ext cx="848169" cy="1365904"/>
            </a:xfrm>
            <a:custGeom>
              <a:avLst/>
              <a:gdLst>
                <a:gd name="T0" fmla="*/ 43 w 146"/>
                <a:gd name="T1" fmla="*/ 19 h 235"/>
                <a:gd name="T2" fmla="*/ 57 w 146"/>
                <a:gd name="T3" fmla="*/ 30 h 235"/>
                <a:gd name="T4" fmla="*/ 65 w 146"/>
                <a:gd name="T5" fmla="*/ 33 h 235"/>
                <a:gd name="T6" fmla="*/ 72 w 146"/>
                <a:gd name="T7" fmla="*/ 16 h 235"/>
                <a:gd name="T8" fmla="*/ 76 w 146"/>
                <a:gd name="T9" fmla="*/ 24 h 235"/>
                <a:gd name="T10" fmla="*/ 76 w 146"/>
                <a:gd name="T11" fmla="*/ 26 h 235"/>
                <a:gd name="T12" fmla="*/ 67 w 146"/>
                <a:gd name="T13" fmla="*/ 34 h 235"/>
                <a:gd name="T14" fmla="*/ 57 w 146"/>
                <a:gd name="T15" fmla="*/ 34 h 235"/>
                <a:gd name="T16" fmla="*/ 50 w 146"/>
                <a:gd name="T17" fmla="*/ 29 h 235"/>
                <a:gd name="T18" fmla="*/ 38 w 146"/>
                <a:gd name="T19" fmla="*/ 40 h 235"/>
                <a:gd name="T20" fmla="*/ 33 w 146"/>
                <a:gd name="T21" fmla="*/ 50 h 235"/>
                <a:gd name="T22" fmla="*/ 17 w 146"/>
                <a:gd name="T23" fmla="*/ 66 h 235"/>
                <a:gd name="T24" fmla="*/ 27 w 146"/>
                <a:gd name="T25" fmla="*/ 72 h 235"/>
                <a:gd name="T26" fmla="*/ 42 w 146"/>
                <a:gd name="T27" fmla="*/ 61 h 235"/>
                <a:gd name="T28" fmla="*/ 60 w 146"/>
                <a:gd name="T29" fmla="*/ 62 h 235"/>
                <a:gd name="T30" fmla="*/ 71 w 146"/>
                <a:gd name="T31" fmla="*/ 66 h 235"/>
                <a:gd name="T32" fmla="*/ 69 w 146"/>
                <a:gd name="T33" fmla="*/ 60 h 235"/>
                <a:gd name="T34" fmla="*/ 83 w 146"/>
                <a:gd name="T35" fmla="*/ 71 h 235"/>
                <a:gd name="T36" fmla="*/ 90 w 146"/>
                <a:gd name="T37" fmla="*/ 75 h 235"/>
                <a:gd name="T38" fmla="*/ 100 w 146"/>
                <a:gd name="T39" fmla="*/ 85 h 235"/>
                <a:gd name="T40" fmla="*/ 87 w 146"/>
                <a:gd name="T41" fmla="*/ 91 h 235"/>
                <a:gd name="T42" fmla="*/ 70 w 146"/>
                <a:gd name="T43" fmla="*/ 87 h 235"/>
                <a:gd name="T44" fmla="*/ 59 w 146"/>
                <a:gd name="T45" fmla="*/ 75 h 235"/>
                <a:gd name="T46" fmla="*/ 24 w 146"/>
                <a:gd name="T47" fmla="*/ 76 h 235"/>
                <a:gd name="T48" fmla="*/ 3 w 146"/>
                <a:gd name="T49" fmla="*/ 106 h 235"/>
                <a:gd name="T50" fmla="*/ 4 w 146"/>
                <a:gd name="T51" fmla="*/ 135 h 235"/>
                <a:gd name="T52" fmla="*/ 27 w 146"/>
                <a:gd name="T53" fmla="*/ 150 h 235"/>
                <a:gd name="T54" fmla="*/ 53 w 146"/>
                <a:gd name="T55" fmla="*/ 150 h 235"/>
                <a:gd name="T56" fmla="*/ 61 w 146"/>
                <a:gd name="T57" fmla="*/ 176 h 235"/>
                <a:gd name="T58" fmla="*/ 61 w 146"/>
                <a:gd name="T59" fmla="*/ 209 h 235"/>
                <a:gd name="T60" fmla="*/ 66 w 146"/>
                <a:gd name="T61" fmla="*/ 230 h 235"/>
                <a:gd name="T62" fmla="*/ 90 w 146"/>
                <a:gd name="T63" fmla="*/ 223 h 235"/>
                <a:gd name="T64" fmla="*/ 100 w 146"/>
                <a:gd name="T65" fmla="*/ 200 h 235"/>
                <a:gd name="T66" fmla="*/ 107 w 146"/>
                <a:gd name="T67" fmla="*/ 174 h 235"/>
                <a:gd name="T68" fmla="*/ 125 w 146"/>
                <a:gd name="T69" fmla="*/ 139 h 235"/>
                <a:gd name="T70" fmla="*/ 112 w 146"/>
                <a:gd name="T71" fmla="*/ 126 h 235"/>
                <a:gd name="T72" fmla="*/ 99 w 146"/>
                <a:gd name="T73" fmla="*/ 95 h 235"/>
                <a:gd name="T74" fmla="*/ 112 w 146"/>
                <a:gd name="T75" fmla="*/ 117 h 235"/>
                <a:gd name="T76" fmla="*/ 129 w 146"/>
                <a:gd name="T77" fmla="*/ 122 h 235"/>
                <a:gd name="T78" fmla="*/ 132 w 146"/>
                <a:gd name="T79" fmla="*/ 102 h 235"/>
                <a:gd name="T80" fmla="*/ 122 w 146"/>
                <a:gd name="T81" fmla="*/ 94 h 235"/>
                <a:gd name="T82" fmla="*/ 135 w 146"/>
                <a:gd name="T83" fmla="*/ 103 h 235"/>
                <a:gd name="T84" fmla="*/ 103 w 146"/>
                <a:gd name="T85" fmla="*/ 18 h 235"/>
                <a:gd name="T86" fmla="*/ 96 w 146"/>
                <a:gd name="T87" fmla="*/ 13 h 235"/>
                <a:gd name="T88" fmla="*/ 99 w 146"/>
                <a:gd name="T89" fmla="*/ 159 h 235"/>
                <a:gd name="T90" fmla="*/ 122 w 146"/>
                <a:gd name="T91" fmla="*/ 56 h 235"/>
                <a:gd name="T92" fmla="*/ 123 w 146"/>
                <a:gd name="T93" fmla="*/ 61 h 235"/>
                <a:gd name="T94" fmla="*/ 129 w 146"/>
                <a:gd name="T95" fmla="*/ 77 h 235"/>
                <a:gd name="T96" fmla="*/ 121 w 146"/>
                <a:gd name="T97" fmla="*/ 66 h 235"/>
                <a:gd name="T98" fmla="*/ 94 w 146"/>
                <a:gd name="T99" fmla="*/ 25 h 235"/>
                <a:gd name="T100" fmla="*/ 101 w 146"/>
                <a:gd name="T101" fmla="*/ 55 h 235"/>
                <a:gd name="T102" fmla="*/ 110 w 146"/>
                <a:gd name="T103" fmla="*/ 66 h 235"/>
                <a:gd name="T104" fmla="*/ 88 w 146"/>
                <a:gd name="T105" fmla="*/ 6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6" h="235">
                  <a:moveTo>
                    <a:pt x="74" y="1"/>
                  </a:moveTo>
                  <a:cubicBezTo>
                    <a:pt x="71" y="1"/>
                    <a:pt x="61" y="5"/>
                    <a:pt x="60" y="6"/>
                  </a:cubicBezTo>
                  <a:cubicBezTo>
                    <a:pt x="60" y="6"/>
                    <a:pt x="59" y="8"/>
                    <a:pt x="57" y="10"/>
                  </a:cubicBezTo>
                  <a:cubicBezTo>
                    <a:pt x="56" y="11"/>
                    <a:pt x="52" y="12"/>
                    <a:pt x="49" y="13"/>
                  </a:cubicBezTo>
                  <a:cubicBezTo>
                    <a:pt x="47" y="13"/>
                    <a:pt x="43" y="18"/>
                    <a:pt x="43" y="19"/>
                  </a:cubicBezTo>
                  <a:cubicBezTo>
                    <a:pt x="43" y="19"/>
                    <a:pt x="45" y="22"/>
                    <a:pt x="45" y="22"/>
                  </a:cubicBezTo>
                  <a:cubicBezTo>
                    <a:pt x="44" y="23"/>
                    <a:pt x="46" y="26"/>
                    <a:pt x="47" y="26"/>
                  </a:cubicBezTo>
                  <a:cubicBezTo>
                    <a:pt x="49" y="27"/>
                    <a:pt x="52" y="27"/>
                    <a:pt x="52" y="26"/>
                  </a:cubicBezTo>
                  <a:cubicBezTo>
                    <a:pt x="52" y="25"/>
                    <a:pt x="54" y="23"/>
                    <a:pt x="55" y="24"/>
                  </a:cubicBezTo>
                  <a:cubicBezTo>
                    <a:pt x="55" y="26"/>
                    <a:pt x="57" y="29"/>
                    <a:pt x="57" y="30"/>
                  </a:cubicBezTo>
                  <a:cubicBezTo>
                    <a:pt x="57" y="30"/>
                    <a:pt x="57" y="32"/>
                    <a:pt x="57" y="33"/>
                  </a:cubicBezTo>
                  <a:cubicBezTo>
                    <a:pt x="57" y="33"/>
                    <a:pt x="57" y="33"/>
                    <a:pt x="57" y="33"/>
                  </a:cubicBezTo>
                  <a:cubicBezTo>
                    <a:pt x="58" y="33"/>
                    <a:pt x="58" y="35"/>
                    <a:pt x="58" y="35"/>
                  </a:cubicBezTo>
                  <a:cubicBezTo>
                    <a:pt x="58" y="35"/>
                    <a:pt x="59" y="37"/>
                    <a:pt x="60" y="37"/>
                  </a:cubicBezTo>
                  <a:cubicBezTo>
                    <a:pt x="61" y="31"/>
                    <a:pt x="65" y="33"/>
                    <a:pt x="65" y="33"/>
                  </a:cubicBezTo>
                  <a:cubicBezTo>
                    <a:pt x="65" y="33"/>
                    <a:pt x="67" y="31"/>
                    <a:pt x="66" y="30"/>
                  </a:cubicBezTo>
                  <a:cubicBezTo>
                    <a:pt x="66" y="28"/>
                    <a:pt x="68" y="26"/>
                    <a:pt x="68" y="25"/>
                  </a:cubicBezTo>
                  <a:cubicBezTo>
                    <a:pt x="69" y="25"/>
                    <a:pt x="70" y="23"/>
                    <a:pt x="68" y="22"/>
                  </a:cubicBezTo>
                  <a:cubicBezTo>
                    <a:pt x="66" y="21"/>
                    <a:pt x="64" y="20"/>
                    <a:pt x="66" y="19"/>
                  </a:cubicBezTo>
                  <a:cubicBezTo>
                    <a:pt x="68" y="17"/>
                    <a:pt x="70" y="19"/>
                    <a:pt x="72" y="16"/>
                  </a:cubicBezTo>
                  <a:cubicBezTo>
                    <a:pt x="74" y="13"/>
                    <a:pt x="71" y="12"/>
                    <a:pt x="74" y="12"/>
                  </a:cubicBezTo>
                  <a:cubicBezTo>
                    <a:pt x="77" y="12"/>
                    <a:pt x="80" y="12"/>
                    <a:pt x="79" y="13"/>
                  </a:cubicBezTo>
                  <a:cubicBezTo>
                    <a:pt x="79" y="14"/>
                    <a:pt x="75" y="16"/>
                    <a:pt x="74" y="17"/>
                  </a:cubicBezTo>
                  <a:cubicBezTo>
                    <a:pt x="72" y="18"/>
                    <a:pt x="72" y="20"/>
                    <a:pt x="73" y="21"/>
                  </a:cubicBezTo>
                  <a:cubicBezTo>
                    <a:pt x="74" y="22"/>
                    <a:pt x="75" y="24"/>
                    <a:pt x="76" y="24"/>
                  </a:cubicBezTo>
                  <a:cubicBezTo>
                    <a:pt x="77" y="24"/>
                    <a:pt x="79" y="23"/>
                    <a:pt x="80" y="23"/>
                  </a:cubicBezTo>
                  <a:cubicBezTo>
                    <a:pt x="82" y="23"/>
                    <a:pt x="85" y="23"/>
                    <a:pt x="85" y="23"/>
                  </a:cubicBezTo>
                  <a:cubicBezTo>
                    <a:pt x="86" y="23"/>
                    <a:pt x="88" y="26"/>
                    <a:pt x="87" y="26"/>
                  </a:cubicBezTo>
                  <a:cubicBezTo>
                    <a:pt x="86" y="26"/>
                    <a:pt x="84" y="26"/>
                    <a:pt x="82" y="26"/>
                  </a:cubicBezTo>
                  <a:cubicBezTo>
                    <a:pt x="79" y="26"/>
                    <a:pt x="76" y="26"/>
                    <a:pt x="76" y="26"/>
                  </a:cubicBezTo>
                  <a:cubicBezTo>
                    <a:pt x="76" y="27"/>
                    <a:pt x="80" y="28"/>
                    <a:pt x="79" y="29"/>
                  </a:cubicBezTo>
                  <a:cubicBezTo>
                    <a:pt x="78" y="30"/>
                    <a:pt x="76" y="29"/>
                    <a:pt x="75" y="28"/>
                  </a:cubicBezTo>
                  <a:cubicBezTo>
                    <a:pt x="73" y="28"/>
                    <a:pt x="73" y="30"/>
                    <a:pt x="72" y="32"/>
                  </a:cubicBezTo>
                  <a:cubicBezTo>
                    <a:pt x="72" y="33"/>
                    <a:pt x="74" y="36"/>
                    <a:pt x="71" y="35"/>
                  </a:cubicBezTo>
                  <a:cubicBezTo>
                    <a:pt x="69" y="34"/>
                    <a:pt x="67" y="33"/>
                    <a:pt x="67" y="34"/>
                  </a:cubicBezTo>
                  <a:cubicBezTo>
                    <a:pt x="66" y="34"/>
                    <a:pt x="65" y="35"/>
                    <a:pt x="63" y="35"/>
                  </a:cubicBezTo>
                  <a:cubicBezTo>
                    <a:pt x="62" y="36"/>
                    <a:pt x="62" y="38"/>
                    <a:pt x="60" y="37"/>
                  </a:cubicBezTo>
                  <a:cubicBezTo>
                    <a:pt x="60" y="37"/>
                    <a:pt x="60" y="37"/>
                    <a:pt x="60" y="37"/>
                  </a:cubicBezTo>
                  <a:cubicBezTo>
                    <a:pt x="58" y="37"/>
                    <a:pt x="58" y="37"/>
                    <a:pt x="58" y="37"/>
                  </a:cubicBezTo>
                  <a:cubicBezTo>
                    <a:pt x="58" y="36"/>
                    <a:pt x="58" y="35"/>
                    <a:pt x="57" y="34"/>
                  </a:cubicBezTo>
                  <a:cubicBezTo>
                    <a:pt x="57" y="34"/>
                    <a:pt x="57" y="34"/>
                    <a:pt x="57" y="33"/>
                  </a:cubicBezTo>
                  <a:cubicBezTo>
                    <a:pt x="57" y="33"/>
                    <a:pt x="56" y="33"/>
                    <a:pt x="56" y="33"/>
                  </a:cubicBezTo>
                  <a:cubicBezTo>
                    <a:pt x="56" y="33"/>
                    <a:pt x="55" y="33"/>
                    <a:pt x="55" y="31"/>
                  </a:cubicBezTo>
                  <a:cubicBezTo>
                    <a:pt x="54" y="30"/>
                    <a:pt x="55" y="28"/>
                    <a:pt x="54" y="28"/>
                  </a:cubicBezTo>
                  <a:cubicBezTo>
                    <a:pt x="53" y="28"/>
                    <a:pt x="51" y="28"/>
                    <a:pt x="50" y="29"/>
                  </a:cubicBezTo>
                  <a:cubicBezTo>
                    <a:pt x="50" y="30"/>
                    <a:pt x="49" y="32"/>
                    <a:pt x="50" y="33"/>
                  </a:cubicBezTo>
                  <a:cubicBezTo>
                    <a:pt x="51" y="34"/>
                    <a:pt x="53" y="36"/>
                    <a:pt x="51" y="35"/>
                  </a:cubicBezTo>
                  <a:cubicBezTo>
                    <a:pt x="49" y="35"/>
                    <a:pt x="47" y="34"/>
                    <a:pt x="46" y="35"/>
                  </a:cubicBezTo>
                  <a:cubicBezTo>
                    <a:pt x="45" y="36"/>
                    <a:pt x="42" y="39"/>
                    <a:pt x="42" y="39"/>
                  </a:cubicBezTo>
                  <a:cubicBezTo>
                    <a:pt x="42" y="39"/>
                    <a:pt x="38" y="39"/>
                    <a:pt x="38" y="40"/>
                  </a:cubicBezTo>
                  <a:cubicBezTo>
                    <a:pt x="38" y="41"/>
                    <a:pt x="39" y="43"/>
                    <a:pt x="37" y="43"/>
                  </a:cubicBezTo>
                  <a:cubicBezTo>
                    <a:pt x="36" y="43"/>
                    <a:pt x="34" y="43"/>
                    <a:pt x="32" y="44"/>
                  </a:cubicBezTo>
                  <a:cubicBezTo>
                    <a:pt x="30" y="44"/>
                    <a:pt x="30" y="45"/>
                    <a:pt x="27" y="45"/>
                  </a:cubicBezTo>
                  <a:cubicBezTo>
                    <a:pt x="25" y="45"/>
                    <a:pt x="25" y="46"/>
                    <a:pt x="27" y="47"/>
                  </a:cubicBezTo>
                  <a:cubicBezTo>
                    <a:pt x="29" y="47"/>
                    <a:pt x="33" y="49"/>
                    <a:pt x="33" y="50"/>
                  </a:cubicBezTo>
                  <a:cubicBezTo>
                    <a:pt x="33" y="52"/>
                    <a:pt x="33" y="54"/>
                    <a:pt x="32" y="56"/>
                  </a:cubicBezTo>
                  <a:cubicBezTo>
                    <a:pt x="32" y="57"/>
                    <a:pt x="28" y="56"/>
                    <a:pt x="26" y="56"/>
                  </a:cubicBezTo>
                  <a:cubicBezTo>
                    <a:pt x="24" y="56"/>
                    <a:pt x="20" y="55"/>
                    <a:pt x="18" y="56"/>
                  </a:cubicBezTo>
                  <a:cubicBezTo>
                    <a:pt x="16" y="57"/>
                    <a:pt x="17" y="61"/>
                    <a:pt x="17" y="62"/>
                  </a:cubicBezTo>
                  <a:cubicBezTo>
                    <a:pt x="18" y="64"/>
                    <a:pt x="17" y="65"/>
                    <a:pt x="17" y="66"/>
                  </a:cubicBezTo>
                  <a:cubicBezTo>
                    <a:pt x="16" y="66"/>
                    <a:pt x="16" y="68"/>
                    <a:pt x="17" y="69"/>
                  </a:cubicBezTo>
                  <a:cubicBezTo>
                    <a:pt x="18" y="70"/>
                    <a:pt x="18" y="72"/>
                    <a:pt x="19" y="72"/>
                  </a:cubicBezTo>
                  <a:cubicBezTo>
                    <a:pt x="20" y="72"/>
                    <a:pt x="22" y="71"/>
                    <a:pt x="23" y="72"/>
                  </a:cubicBezTo>
                  <a:cubicBezTo>
                    <a:pt x="24" y="73"/>
                    <a:pt x="25" y="76"/>
                    <a:pt x="25" y="75"/>
                  </a:cubicBezTo>
                  <a:cubicBezTo>
                    <a:pt x="26" y="74"/>
                    <a:pt x="26" y="72"/>
                    <a:pt x="27" y="72"/>
                  </a:cubicBezTo>
                  <a:cubicBezTo>
                    <a:pt x="28" y="73"/>
                    <a:pt x="30" y="72"/>
                    <a:pt x="32" y="72"/>
                  </a:cubicBezTo>
                  <a:cubicBezTo>
                    <a:pt x="33" y="72"/>
                    <a:pt x="34" y="70"/>
                    <a:pt x="36" y="69"/>
                  </a:cubicBezTo>
                  <a:cubicBezTo>
                    <a:pt x="37" y="68"/>
                    <a:pt x="36" y="68"/>
                    <a:pt x="36" y="67"/>
                  </a:cubicBezTo>
                  <a:cubicBezTo>
                    <a:pt x="35" y="66"/>
                    <a:pt x="37" y="64"/>
                    <a:pt x="38" y="63"/>
                  </a:cubicBezTo>
                  <a:cubicBezTo>
                    <a:pt x="39" y="62"/>
                    <a:pt x="42" y="63"/>
                    <a:pt x="42" y="61"/>
                  </a:cubicBezTo>
                  <a:cubicBezTo>
                    <a:pt x="42" y="60"/>
                    <a:pt x="42" y="57"/>
                    <a:pt x="44" y="57"/>
                  </a:cubicBezTo>
                  <a:cubicBezTo>
                    <a:pt x="45" y="58"/>
                    <a:pt x="47" y="59"/>
                    <a:pt x="48" y="59"/>
                  </a:cubicBezTo>
                  <a:cubicBezTo>
                    <a:pt x="49" y="59"/>
                    <a:pt x="52" y="57"/>
                    <a:pt x="52" y="56"/>
                  </a:cubicBezTo>
                  <a:cubicBezTo>
                    <a:pt x="53" y="56"/>
                    <a:pt x="55" y="56"/>
                    <a:pt x="56" y="58"/>
                  </a:cubicBezTo>
                  <a:cubicBezTo>
                    <a:pt x="56" y="60"/>
                    <a:pt x="59" y="62"/>
                    <a:pt x="60" y="62"/>
                  </a:cubicBezTo>
                  <a:cubicBezTo>
                    <a:pt x="60" y="63"/>
                    <a:pt x="65" y="65"/>
                    <a:pt x="65" y="65"/>
                  </a:cubicBezTo>
                  <a:cubicBezTo>
                    <a:pt x="66" y="66"/>
                    <a:pt x="67" y="68"/>
                    <a:pt x="67" y="69"/>
                  </a:cubicBezTo>
                  <a:cubicBezTo>
                    <a:pt x="68" y="71"/>
                    <a:pt x="70" y="73"/>
                    <a:pt x="70" y="71"/>
                  </a:cubicBezTo>
                  <a:cubicBezTo>
                    <a:pt x="70" y="70"/>
                    <a:pt x="68" y="66"/>
                    <a:pt x="69" y="66"/>
                  </a:cubicBezTo>
                  <a:cubicBezTo>
                    <a:pt x="70" y="66"/>
                    <a:pt x="71" y="66"/>
                    <a:pt x="71" y="66"/>
                  </a:cubicBezTo>
                  <a:cubicBezTo>
                    <a:pt x="71" y="66"/>
                    <a:pt x="68" y="63"/>
                    <a:pt x="67" y="62"/>
                  </a:cubicBezTo>
                  <a:cubicBezTo>
                    <a:pt x="66" y="62"/>
                    <a:pt x="64" y="60"/>
                    <a:pt x="63" y="58"/>
                  </a:cubicBezTo>
                  <a:cubicBezTo>
                    <a:pt x="62" y="56"/>
                    <a:pt x="59" y="56"/>
                    <a:pt x="59" y="54"/>
                  </a:cubicBezTo>
                  <a:cubicBezTo>
                    <a:pt x="59" y="52"/>
                    <a:pt x="62" y="53"/>
                    <a:pt x="63" y="55"/>
                  </a:cubicBezTo>
                  <a:cubicBezTo>
                    <a:pt x="64" y="57"/>
                    <a:pt x="68" y="59"/>
                    <a:pt x="69" y="60"/>
                  </a:cubicBezTo>
                  <a:cubicBezTo>
                    <a:pt x="70" y="62"/>
                    <a:pt x="72" y="62"/>
                    <a:pt x="72" y="64"/>
                  </a:cubicBezTo>
                  <a:cubicBezTo>
                    <a:pt x="73" y="66"/>
                    <a:pt x="74" y="68"/>
                    <a:pt x="75" y="69"/>
                  </a:cubicBezTo>
                  <a:cubicBezTo>
                    <a:pt x="76" y="69"/>
                    <a:pt x="76" y="76"/>
                    <a:pt x="77" y="77"/>
                  </a:cubicBezTo>
                  <a:cubicBezTo>
                    <a:pt x="77" y="78"/>
                    <a:pt x="80" y="75"/>
                    <a:pt x="80" y="74"/>
                  </a:cubicBezTo>
                  <a:cubicBezTo>
                    <a:pt x="81" y="73"/>
                    <a:pt x="83" y="73"/>
                    <a:pt x="83" y="71"/>
                  </a:cubicBezTo>
                  <a:cubicBezTo>
                    <a:pt x="83" y="70"/>
                    <a:pt x="81" y="69"/>
                    <a:pt x="80" y="68"/>
                  </a:cubicBezTo>
                  <a:cubicBezTo>
                    <a:pt x="79" y="67"/>
                    <a:pt x="81" y="67"/>
                    <a:pt x="82" y="66"/>
                  </a:cubicBezTo>
                  <a:cubicBezTo>
                    <a:pt x="83" y="65"/>
                    <a:pt x="84" y="64"/>
                    <a:pt x="85" y="65"/>
                  </a:cubicBezTo>
                  <a:cubicBezTo>
                    <a:pt x="85" y="67"/>
                    <a:pt x="85" y="71"/>
                    <a:pt x="86" y="72"/>
                  </a:cubicBezTo>
                  <a:cubicBezTo>
                    <a:pt x="86" y="73"/>
                    <a:pt x="89" y="74"/>
                    <a:pt x="90" y="75"/>
                  </a:cubicBezTo>
                  <a:cubicBezTo>
                    <a:pt x="90" y="76"/>
                    <a:pt x="93" y="77"/>
                    <a:pt x="93" y="76"/>
                  </a:cubicBezTo>
                  <a:cubicBezTo>
                    <a:pt x="94" y="75"/>
                    <a:pt x="96" y="77"/>
                    <a:pt x="97" y="77"/>
                  </a:cubicBezTo>
                  <a:cubicBezTo>
                    <a:pt x="97" y="77"/>
                    <a:pt x="99" y="77"/>
                    <a:pt x="100" y="76"/>
                  </a:cubicBezTo>
                  <a:cubicBezTo>
                    <a:pt x="101" y="76"/>
                    <a:pt x="102" y="75"/>
                    <a:pt x="102" y="77"/>
                  </a:cubicBezTo>
                  <a:cubicBezTo>
                    <a:pt x="102" y="80"/>
                    <a:pt x="102" y="84"/>
                    <a:pt x="100" y="85"/>
                  </a:cubicBezTo>
                  <a:cubicBezTo>
                    <a:pt x="99" y="87"/>
                    <a:pt x="100" y="88"/>
                    <a:pt x="98" y="88"/>
                  </a:cubicBezTo>
                  <a:cubicBezTo>
                    <a:pt x="98" y="88"/>
                    <a:pt x="97" y="88"/>
                    <a:pt x="97" y="88"/>
                  </a:cubicBezTo>
                  <a:cubicBezTo>
                    <a:pt x="96" y="87"/>
                    <a:pt x="95" y="87"/>
                    <a:pt x="95" y="87"/>
                  </a:cubicBezTo>
                  <a:cubicBezTo>
                    <a:pt x="93" y="87"/>
                    <a:pt x="91" y="87"/>
                    <a:pt x="89" y="90"/>
                  </a:cubicBezTo>
                  <a:cubicBezTo>
                    <a:pt x="88" y="92"/>
                    <a:pt x="87" y="92"/>
                    <a:pt x="87" y="91"/>
                  </a:cubicBezTo>
                  <a:cubicBezTo>
                    <a:pt x="87" y="90"/>
                    <a:pt x="91" y="87"/>
                    <a:pt x="90" y="86"/>
                  </a:cubicBezTo>
                  <a:cubicBezTo>
                    <a:pt x="90" y="85"/>
                    <a:pt x="86" y="86"/>
                    <a:pt x="84" y="85"/>
                  </a:cubicBezTo>
                  <a:cubicBezTo>
                    <a:pt x="82" y="85"/>
                    <a:pt x="81" y="84"/>
                    <a:pt x="79" y="83"/>
                  </a:cubicBezTo>
                  <a:cubicBezTo>
                    <a:pt x="78" y="83"/>
                    <a:pt x="77" y="87"/>
                    <a:pt x="76" y="89"/>
                  </a:cubicBezTo>
                  <a:cubicBezTo>
                    <a:pt x="74" y="91"/>
                    <a:pt x="72" y="88"/>
                    <a:pt x="70" y="87"/>
                  </a:cubicBezTo>
                  <a:cubicBezTo>
                    <a:pt x="69" y="87"/>
                    <a:pt x="66" y="85"/>
                    <a:pt x="66" y="85"/>
                  </a:cubicBezTo>
                  <a:cubicBezTo>
                    <a:pt x="66" y="85"/>
                    <a:pt x="63" y="83"/>
                    <a:pt x="62" y="83"/>
                  </a:cubicBezTo>
                  <a:cubicBezTo>
                    <a:pt x="61" y="83"/>
                    <a:pt x="59" y="81"/>
                    <a:pt x="58" y="80"/>
                  </a:cubicBezTo>
                  <a:cubicBezTo>
                    <a:pt x="57" y="80"/>
                    <a:pt x="55" y="79"/>
                    <a:pt x="57" y="78"/>
                  </a:cubicBezTo>
                  <a:cubicBezTo>
                    <a:pt x="58" y="77"/>
                    <a:pt x="61" y="79"/>
                    <a:pt x="59" y="75"/>
                  </a:cubicBezTo>
                  <a:cubicBezTo>
                    <a:pt x="58" y="70"/>
                    <a:pt x="53" y="71"/>
                    <a:pt x="52" y="71"/>
                  </a:cubicBezTo>
                  <a:cubicBezTo>
                    <a:pt x="51" y="72"/>
                    <a:pt x="43" y="71"/>
                    <a:pt x="42" y="71"/>
                  </a:cubicBezTo>
                  <a:cubicBezTo>
                    <a:pt x="42" y="71"/>
                    <a:pt x="37" y="73"/>
                    <a:pt x="35" y="74"/>
                  </a:cubicBezTo>
                  <a:cubicBezTo>
                    <a:pt x="34" y="75"/>
                    <a:pt x="31" y="76"/>
                    <a:pt x="30" y="76"/>
                  </a:cubicBezTo>
                  <a:cubicBezTo>
                    <a:pt x="30" y="77"/>
                    <a:pt x="26" y="75"/>
                    <a:pt x="24" y="76"/>
                  </a:cubicBezTo>
                  <a:cubicBezTo>
                    <a:pt x="22" y="78"/>
                    <a:pt x="20" y="80"/>
                    <a:pt x="20" y="80"/>
                  </a:cubicBezTo>
                  <a:cubicBezTo>
                    <a:pt x="19" y="80"/>
                    <a:pt x="18" y="81"/>
                    <a:pt x="17" y="84"/>
                  </a:cubicBezTo>
                  <a:cubicBezTo>
                    <a:pt x="16" y="87"/>
                    <a:pt x="17" y="90"/>
                    <a:pt x="15" y="91"/>
                  </a:cubicBezTo>
                  <a:cubicBezTo>
                    <a:pt x="13" y="92"/>
                    <a:pt x="9" y="94"/>
                    <a:pt x="8" y="95"/>
                  </a:cubicBezTo>
                  <a:cubicBezTo>
                    <a:pt x="6" y="97"/>
                    <a:pt x="5" y="103"/>
                    <a:pt x="3" y="106"/>
                  </a:cubicBezTo>
                  <a:cubicBezTo>
                    <a:pt x="2" y="109"/>
                    <a:pt x="3" y="111"/>
                    <a:pt x="4" y="113"/>
                  </a:cubicBezTo>
                  <a:cubicBezTo>
                    <a:pt x="4" y="115"/>
                    <a:pt x="5" y="118"/>
                    <a:pt x="3" y="121"/>
                  </a:cubicBezTo>
                  <a:cubicBezTo>
                    <a:pt x="1" y="124"/>
                    <a:pt x="2" y="125"/>
                    <a:pt x="1" y="126"/>
                  </a:cubicBezTo>
                  <a:cubicBezTo>
                    <a:pt x="0" y="126"/>
                    <a:pt x="2" y="127"/>
                    <a:pt x="2" y="129"/>
                  </a:cubicBezTo>
                  <a:cubicBezTo>
                    <a:pt x="2" y="131"/>
                    <a:pt x="0" y="133"/>
                    <a:pt x="4" y="135"/>
                  </a:cubicBezTo>
                  <a:cubicBezTo>
                    <a:pt x="7" y="137"/>
                    <a:pt x="10" y="137"/>
                    <a:pt x="11" y="139"/>
                  </a:cubicBezTo>
                  <a:cubicBezTo>
                    <a:pt x="12" y="142"/>
                    <a:pt x="15" y="148"/>
                    <a:pt x="15" y="148"/>
                  </a:cubicBezTo>
                  <a:cubicBezTo>
                    <a:pt x="15" y="148"/>
                    <a:pt x="18" y="151"/>
                    <a:pt x="20" y="152"/>
                  </a:cubicBezTo>
                  <a:cubicBezTo>
                    <a:pt x="21" y="154"/>
                    <a:pt x="22" y="153"/>
                    <a:pt x="22" y="151"/>
                  </a:cubicBezTo>
                  <a:cubicBezTo>
                    <a:pt x="22" y="150"/>
                    <a:pt x="24" y="150"/>
                    <a:pt x="27" y="150"/>
                  </a:cubicBezTo>
                  <a:cubicBezTo>
                    <a:pt x="29" y="150"/>
                    <a:pt x="31" y="150"/>
                    <a:pt x="33" y="150"/>
                  </a:cubicBezTo>
                  <a:cubicBezTo>
                    <a:pt x="36" y="149"/>
                    <a:pt x="38" y="146"/>
                    <a:pt x="39" y="145"/>
                  </a:cubicBezTo>
                  <a:cubicBezTo>
                    <a:pt x="39" y="145"/>
                    <a:pt x="43" y="144"/>
                    <a:pt x="45" y="146"/>
                  </a:cubicBezTo>
                  <a:cubicBezTo>
                    <a:pt x="47" y="148"/>
                    <a:pt x="47" y="150"/>
                    <a:pt x="48" y="151"/>
                  </a:cubicBezTo>
                  <a:cubicBezTo>
                    <a:pt x="49" y="153"/>
                    <a:pt x="51" y="152"/>
                    <a:pt x="53" y="150"/>
                  </a:cubicBezTo>
                  <a:cubicBezTo>
                    <a:pt x="54" y="149"/>
                    <a:pt x="54" y="149"/>
                    <a:pt x="55" y="151"/>
                  </a:cubicBezTo>
                  <a:cubicBezTo>
                    <a:pt x="57" y="152"/>
                    <a:pt x="58" y="153"/>
                    <a:pt x="56" y="155"/>
                  </a:cubicBezTo>
                  <a:cubicBezTo>
                    <a:pt x="55" y="157"/>
                    <a:pt x="55" y="159"/>
                    <a:pt x="54" y="162"/>
                  </a:cubicBezTo>
                  <a:cubicBezTo>
                    <a:pt x="53" y="165"/>
                    <a:pt x="55" y="165"/>
                    <a:pt x="57" y="166"/>
                  </a:cubicBezTo>
                  <a:cubicBezTo>
                    <a:pt x="59" y="167"/>
                    <a:pt x="60" y="175"/>
                    <a:pt x="61" y="176"/>
                  </a:cubicBezTo>
                  <a:cubicBezTo>
                    <a:pt x="62" y="178"/>
                    <a:pt x="60" y="182"/>
                    <a:pt x="61" y="184"/>
                  </a:cubicBezTo>
                  <a:cubicBezTo>
                    <a:pt x="62" y="186"/>
                    <a:pt x="63" y="187"/>
                    <a:pt x="61" y="189"/>
                  </a:cubicBezTo>
                  <a:cubicBezTo>
                    <a:pt x="60" y="190"/>
                    <a:pt x="58" y="192"/>
                    <a:pt x="58" y="196"/>
                  </a:cubicBezTo>
                  <a:cubicBezTo>
                    <a:pt x="57" y="200"/>
                    <a:pt x="58" y="202"/>
                    <a:pt x="58" y="203"/>
                  </a:cubicBezTo>
                  <a:cubicBezTo>
                    <a:pt x="59" y="204"/>
                    <a:pt x="60" y="208"/>
                    <a:pt x="61" y="209"/>
                  </a:cubicBezTo>
                  <a:cubicBezTo>
                    <a:pt x="62" y="210"/>
                    <a:pt x="64" y="212"/>
                    <a:pt x="64" y="214"/>
                  </a:cubicBezTo>
                  <a:cubicBezTo>
                    <a:pt x="64" y="216"/>
                    <a:pt x="61" y="219"/>
                    <a:pt x="62" y="220"/>
                  </a:cubicBezTo>
                  <a:cubicBezTo>
                    <a:pt x="63" y="221"/>
                    <a:pt x="63" y="222"/>
                    <a:pt x="64" y="224"/>
                  </a:cubicBezTo>
                  <a:cubicBezTo>
                    <a:pt x="66" y="225"/>
                    <a:pt x="66" y="228"/>
                    <a:pt x="66" y="228"/>
                  </a:cubicBezTo>
                  <a:cubicBezTo>
                    <a:pt x="66" y="228"/>
                    <a:pt x="66" y="229"/>
                    <a:pt x="66" y="230"/>
                  </a:cubicBezTo>
                  <a:cubicBezTo>
                    <a:pt x="66" y="232"/>
                    <a:pt x="66" y="233"/>
                    <a:pt x="67" y="234"/>
                  </a:cubicBezTo>
                  <a:cubicBezTo>
                    <a:pt x="69" y="235"/>
                    <a:pt x="70" y="235"/>
                    <a:pt x="70" y="234"/>
                  </a:cubicBezTo>
                  <a:cubicBezTo>
                    <a:pt x="71" y="233"/>
                    <a:pt x="75" y="231"/>
                    <a:pt x="77" y="231"/>
                  </a:cubicBezTo>
                  <a:cubicBezTo>
                    <a:pt x="79" y="231"/>
                    <a:pt x="81" y="231"/>
                    <a:pt x="83" y="230"/>
                  </a:cubicBezTo>
                  <a:cubicBezTo>
                    <a:pt x="85" y="228"/>
                    <a:pt x="89" y="224"/>
                    <a:pt x="90" y="223"/>
                  </a:cubicBezTo>
                  <a:cubicBezTo>
                    <a:pt x="91" y="221"/>
                    <a:pt x="94" y="219"/>
                    <a:pt x="94" y="218"/>
                  </a:cubicBezTo>
                  <a:cubicBezTo>
                    <a:pt x="93" y="216"/>
                    <a:pt x="92" y="214"/>
                    <a:pt x="93" y="214"/>
                  </a:cubicBezTo>
                  <a:cubicBezTo>
                    <a:pt x="94" y="213"/>
                    <a:pt x="98" y="212"/>
                    <a:pt x="98" y="211"/>
                  </a:cubicBezTo>
                  <a:cubicBezTo>
                    <a:pt x="99" y="210"/>
                    <a:pt x="98" y="206"/>
                    <a:pt x="98" y="205"/>
                  </a:cubicBezTo>
                  <a:cubicBezTo>
                    <a:pt x="98" y="204"/>
                    <a:pt x="99" y="202"/>
                    <a:pt x="100" y="200"/>
                  </a:cubicBezTo>
                  <a:cubicBezTo>
                    <a:pt x="101" y="198"/>
                    <a:pt x="104" y="196"/>
                    <a:pt x="105" y="195"/>
                  </a:cubicBezTo>
                  <a:cubicBezTo>
                    <a:pt x="105" y="195"/>
                    <a:pt x="108" y="192"/>
                    <a:pt x="108" y="190"/>
                  </a:cubicBezTo>
                  <a:cubicBezTo>
                    <a:pt x="109" y="187"/>
                    <a:pt x="108" y="184"/>
                    <a:pt x="109" y="183"/>
                  </a:cubicBezTo>
                  <a:cubicBezTo>
                    <a:pt x="109" y="182"/>
                    <a:pt x="109" y="181"/>
                    <a:pt x="108" y="179"/>
                  </a:cubicBezTo>
                  <a:cubicBezTo>
                    <a:pt x="107" y="178"/>
                    <a:pt x="107" y="174"/>
                    <a:pt x="107" y="174"/>
                  </a:cubicBezTo>
                  <a:cubicBezTo>
                    <a:pt x="106" y="173"/>
                    <a:pt x="107" y="168"/>
                    <a:pt x="108" y="168"/>
                  </a:cubicBezTo>
                  <a:cubicBezTo>
                    <a:pt x="109" y="167"/>
                    <a:pt x="111" y="163"/>
                    <a:pt x="112" y="162"/>
                  </a:cubicBezTo>
                  <a:cubicBezTo>
                    <a:pt x="113" y="160"/>
                    <a:pt x="116" y="154"/>
                    <a:pt x="117" y="154"/>
                  </a:cubicBezTo>
                  <a:cubicBezTo>
                    <a:pt x="119" y="153"/>
                    <a:pt x="121" y="150"/>
                    <a:pt x="121" y="149"/>
                  </a:cubicBezTo>
                  <a:cubicBezTo>
                    <a:pt x="121" y="147"/>
                    <a:pt x="125" y="140"/>
                    <a:pt x="125" y="139"/>
                  </a:cubicBezTo>
                  <a:cubicBezTo>
                    <a:pt x="125" y="138"/>
                    <a:pt x="126" y="133"/>
                    <a:pt x="126" y="132"/>
                  </a:cubicBezTo>
                  <a:cubicBezTo>
                    <a:pt x="125" y="131"/>
                    <a:pt x="121" y="134"/>
                    <a:pt x="120" y="134"/>
                  </a:cubicBezTo>
                  <a:cubicBezTo>
                    <a:pt x="119" y="134"/>
                    <a:pt x="118" y="136"/>
                    <a:pt x="116" y="136"/>
                  </a:cubicBezTo>
                  <a:cubicBezTo>
                    <a:pt x="114" y="136"/>
                    <a:pt x="115" y="133"/>
                    <a:pt x="114" y="132"/>
                  </a:cubicBezTo>
                  <a:cubicBezTo>
                    <a:pt x="114" y="131"/>
                    <a:pt x="112" y="127"/>
                    <a:pt x="112" y="126"/>
                  </a:cubicBezTo>
                  <a:cubicBezTo>
                    <a:pt x="111" y="126"/>
                    <a:pt x="110" y="124"/>
                    <a:pt x="109" y="122"/>
                  </a:cubicBezTo>
                  <a:cubicBezTo>
                    <a:pt x="108" y="119"/>
                    <a:pt x="106" y="118"/>
                    <a:pt x="104" y="116"/>
                  </a:cubicBezTo>
                  <a:cubicBezTo>
                    <a:pt x="103" y="114"/>
                    <a:pt x="105" y="109"/>
                    <a:pt x="103" y="106"/>
                  </a:cubicBezTo>
                  <a:cubicBezTo>
                    <a:pt x="102" y="103"/>
                    <a:pt x="101" y="100"/>
                    <a:pt x="100" y="97"/>
                  </a:cubicBezTo>
                  <a:cubicBezTo>
                    <a:pt x="100" y="97"/>
                    <a:pt x="100" y="96"/>
                    <a:pt x="99" y="95"/>
                  </a:cubicBezTo>
                  <a:cubicBezTo>
                    <a:pt x="101" y="95"/>
                    <a:pt x="103" y="94"/>
                    <a:pt x="103" y="95"/>
                  </a:cubicBezTo>
                  <a:cubicBezTo>
                    <a:pt x="103" y="97"/>
                    <a:pt x="105" y="100"/>
                    <a:pt x="105" y="102"/>
                  </a:cubicBezTo>
                  <a:cubicBezTo>
                    <a:pt x="105" y="104"/>
                    <a:pt x="107" y="103"/>
                    <a:pt x="107" y="105"/>
                  </a:cubicBezTo>
                  <a:cubicBezTo>
                    <a:pt x="107" y="107"/>
                    <a:pt x="108" y="112"/>
                    <a:pt x="109" y="112"/>
                  </a:cubicBezTo>
                  <a:cubicBezTo>
                    <a:pt x="109" y="113"/>
                    <a:pt x="112" y="116"/>
                    <a:pt x="112" y="117"/>
                  </a:cubicBezTo>
                  <a:cubicBezTo>
                    <a:pt x="113" y="118"/>
                    <a:pt x="113" y="120"/>
                    <a:pt x="113" y="123"/>
                  </a:cubicBezTo>
                  <a:cubicBezTo>
                    <a:pt x="114" y="126"/>
                    <a:pt x="114" y="129"/>
                    <a:pt x="115" y="130"/>
                  </a:cubicBezTo>
                  <a:cubicBezTo>
                    <a:pt x="116" y="131"/>
                    <a:pt x="120" y="129"/>
                    <a:pt x="120" y="128"/>
                  </a:cubicBezTo>
                  <a:cubicBezTo>
                    <a:pt x="121" y="128"/>
                    <a:pt x="125" y="125"/>
                    <a:pt x="126" y="125"/>
                  </a:cubicBezTo>
                  <a:cubicBezTo>
                    <a:pt x="127" y="124"/>
                    <a:pt x="127" y="123"/>
                    <a:pt x="129" y="122"/>
                  </a:cubicBezTo>
                  <a:cubicBezTo>
                    <a:pt x="131" y="122"/>
                    <a:pt x="132" y="120"/>
                    <a:pt x="133" y="118"/>
                  </a:cubicBezTo>
                  <a:cubicBezTo>
                    <a:pt x="134" y="117"/>
                    <a:pt x="135" y="113"/>
                    <a:pt x="136" y="112"/>
                  </a:cubicBezTo>
                  <a:cubicBezTo>
                    <a:pt x="136" y="111"/>
                    <a:pt x="137" y="110"/>
                    <a:pt x="136" y="108"/>
                  </a:cubicBezTo>
                  <a:cubicBezTo>
                    <a:pt x="136" y="107"/>
                    <a:pt x="134" y="105"/>
                    <a:pt x="133" y="105"/>
                  </a:cubicBezTo>
                  <a:cubicBezTo>
                    <a:pt x="132" y="104"/>
                    <a:pt x="132" y="102"/>
                    <a:pt x="132" y="102"/>
                  </a:cubicBezTo>
                  <a:cubicBezTo>
                    <a:pt x="131" y="102"/>
                    <a:pt x="131" y="103"/>
                    <a:pt x="130" y="104"/>
                  </a:cubicBezTo>
                  <a:cubicBezTo>
                    <a:pt x="129" y="105"/>
                    <a:pt x="128" y="107"/>
                    <a:pt x="127" y="106"/>
                  </a:cubicBezTo>
                  <a:cubicBezTo>
                    <a:pt x="127" y="106"/>
                    <a:pt x="128" y="105"/>
                    <a:pt x="126" y="103"/>
                  </a:cubicBezTo>
                  <a:cubicBezTo>
                    <a:pt x="125" y="102"/>
                    <a:pt x="125" y="101"/>
                    <a:pt x="125" y="100"/>
                  </a:cubicBezTo>
                  <a:cubicBezTo>
                    <a:pt x="125" y="99"/>
                    <a:pt x="122" y="96"/>
                    <a:pt x="122" y="94"/>
                  </a:cubicBezTo>
                  <a:cubicBezTo>
                    <a:pt x="121" y="92"/>
                    <a:pt x="123" y="90"/>
                    <a:pt x="124" y="91"/>
                  </a:cubicBezTo>
                  <a:cubicBezTo>
                    <a:pt x="125" y="93"/>
                    <a:pt x="125" y="96"/>
                    <a:pt x="127" y="97"/>
                  </a:cubicBezTo>
                  <a:cubicBezTo>
                    <a:pt x="128" y="98"/>
                    <a:pt x="129" y="100"/>
                    <a:pt x="130" y="101"/>
                  </a:cubicBezTo>
                  <a:cubicBezTo>
                    <a:pt x="131" y="101"/>
                    <a:pt x="132" y="99"/>
                    <a:pt x="133" y="99"/>
                  </a:cubicBezTo>
                  <a:cubicBezTo>
                    <a:pt x="133" y="99"/>
                    <a:pt x="134" y="103"/>
                    <a:pt x="135" y="103"/>
                  </a:cubicBezTo>
                  <a:cubicBezTo>
                    <a:pt x="136" y="104"/>
                    <a:pt x="139" y="104"/>
                    <a:pt x="139" y="104"/>
                  </a:cubicBezTo>
                  <a:cubicBezTo>
                    <a:pt x="140" y="104"/>
                    <a:pt x="142" y="105"/>
                    <a:pt x="142" y="104"/>
                  </a:cubicBezTo>
                  <a:cubicBezTo>
                    <a:pt x="142" y="103"/>
                    <a:pt x="146" y="101"/>
                    <a:pt x="146" y="101"/>
                  </a:cubicBezTo>
                  <a:cubicBezTo>
                    <a:pt x="146" y="101"/>
                    <a:pt x="146" y="100"/>
                    <a:pt x="146" y="98"/>
                  </a:cubicBezTo>
                  <a:cubicBezTo>
                    <a:pt x="140" y="67"/>
                    <a:pt x="124" y="39"/>
                    <a:pt x="103" y="18"/>
                  </a:cubicBezTo>
                  <a:cubicBezTo>
                    <a:pt x="102" y="18"/>
                    <a:pt x="102" y="18"/>
                    <a:pt x="101" y="17"/>
                  </a:cubicBezTo>
                  <a:cubicBezTo>
                    <a:pt x="99" y="16"/>
                    <a:pt x="99" y="16"/>
                    <a:pt x="99" y="17"/>
                  </a:cubicBezTo>
                  <a:cubicBezTo>
                    <a:pt x="98" y="17"/>
                    <a:pt x="97" y="18"/>
                    <a:pt x="96" y="17"/>
                  </a:cubicBezTo>
                  <a:cubicBezTo>
                    <a:pt x="96" y="15"/>
                    <a:pt x="96" y="15"/>
                    <a:pt x="95" y="14"/>
                  </a:cubicBezTo>
                  <a:cubicBezTo>
                    <a:pt x="94" y="13"/>
                    <a:pt x="95" y="13"/>
                    <a:pt x="96" y="13"/>
                  </a:cubicBezTo>
                  <a:cubicBezTo>
                    <a:pt x="97" y="14"/>
                    <a:pt x="98" y="14"/>
                    <a:pt x="99" y="14"/>
                  </a:cubicBezTo>
                  <a:cubicBezTo>
                    <a:pt x="95" y="11"/>
                    <a:pt x="92" y="8"/>
                    <a:pt x="88" y="5"/>
                  </a:cubicBezTo>
                  <a:cubicBezTo>
                    <a:pt x="88" y="5"/>
                    <a:pt x="88" y="5"/>
                    <a:pt x="88" y="5"/>
                  </a:cubicBezTo>
                  <a:cubicBezTo>
                    <a:pt x="86" y="5"/>
                    <a:pt x="78" y="0"/>
                    <a:pt x="74" y="1"/>
                  </a:cubicBezTo>
                  <a:close/>
                  <a:moveTo>
                    <a:pt x="99" y="159"/>
                  </a:moveTo>
                  <a:cubicBezTo>
                    <a:pt x="100" y="160"/>
                    <a:pt x="98" y="165"/>
                    <a:pt x="96" y="165"/>
                  </a:cubicBezTo>
                  <a:cubicBezTo>
                    <a:pt x="95" y="165"/>
                    <a:pt x="96" y="160"/>
                    <a:pt x="96" y="159"/>
                  </a:cubicBezTo>
                  <a:cubicBezTo>
                    <a:pt x="97" y="158"/>
                    <a:pt x="99" y="158"/>
                    <a:pt x="99" y="159"/>
                  </a:cubicBezTo>
                  <a:close/>
                  <a:moveTo>
                    <a:pt x="118" y="56"/>
                  </a:moveTo>
                  <a:cubicBezTo>
                    <a:pt x="119" y="55"/>
                    <a:pt x="121" y="57"/>
                    <a:pt x="122" y="56"/>
                  </a:cubicBezTo>
                  <a:cubicBezTo>
                    <a:pt x="123" y="56"/>
                    <a:pt x="124" y="55"/>
                    <a:pt x="124" y="54"/>
                  </a:cubicBezTo>
                  <a:cubicBezTo>
                    <a:pt x="125" y="54"/>
                    <a:pt x="127" y="55"/>
                    <a:pt x="127" y="56"/>
                  </a:cubicBezTo>
                  <a:cubicBezTo>
                    <a:pt x="128" y="57"/>
                    <a:pt x="129" y="59"/>
                    <a:pt x="129" y="60"/>
                  </a:cubicBezTo>
                  <a:cubicBezTo>
                    <a:pt x="128" y="60"/>
                    <a:pt x="126" y="60"/>
                    <a:pt x="126" y="59"/>
                  </a:cubicBezTo>
                  <a:cubicBezTo>
                    <a:pt x="125" y="58"/>
                    <a:pt x="123" y="59"/>
                    <a:pt x="123" y="61"/>
                  </a:cubicBezTo>
                  <a:cubicBezTo>
                    <a:pt x="123" y="63"/>
                    <a:pt x="124" y="62"/>
                    <a:pt x="124" y="62"/>
                  </a:cubicBezTo>
                  <a:cubicBezTo>
                    <a:pt x="125" y="63"/>
                    <a:pt x="125" y="64"/>
                    <a:pt x="126" y="66"/>
                  </a:cubicBezTo>
                  <a:cubicBezTo>
                    <a:pt x="126" y="67"/>
                    <a:pt x="127" y="66"/>
                    <a:pt x="128" y="67"/>
                  </a:cubicBezTo>
                  <a:cubicBezTo>
                    <a:pt x="128" y="68"/>
                    <a:pt x="126" y="69"/>
                    <a:pt x="127" y="70"/>
                  </a:cubicBezTo>
                  <a:cubicBezTo>
                    <a:pt x="128" y="72"/>
                    <a:pt x="129" y="76"/>
                    <a:pt x="129" y="77"/>
                  </a:cubicBezTo>
                  <a:cubicBezTo>
                    <a:pt x="129" y="78"/>
                    <a:pt x="127" y="78"/>
                    <a:pt x="126" y="78"/>
                  </a:cubicBezTo>
                  <a:cubicBezTo>
                    <a:pt x="125" y="78"/>
                    <a:pt x="122" y="76"/>
                    <a:pt x="122" y="76"/>
                  </a:cubicBezTo>
                  <a:cubicBezTo>
                    <a:pt x="121" y="75"/>
                    <a:pt x="120" y="71"/>
                    <a:pt x="121" y="71"/>
                  </a:cubicBezTo>
                  <a:cubicBezTo>
                    <a:pt x="122" y="71"/>
                    <a:pt x="122" y="71"/>
                    <a:pt x="124" y="69"/>
                  </a:cubicBezTo>
                  <a:cubicBezTo>
                    <a:pt x="125" y="68"/>
                    <a:pt x="122" y="67"/>
                    <a:pt x="121" y="66"/>
                  </a:cubicBezTo>
                  <a:cubicBezTo>
                    <a:pt x="120" y="66"/>
                    <a:pt x="118" y="62"/>
                    <a:pt x="117" y="60"/>
                  </a:cubicBezTo>
                  <a:cubicBezTo>
                    <a:pt x="117" y="59"/>
                    <a:pt x="117" y="57"/>
                    <a:pt x="118" y="56"/>
                  </a:cubicBezTo>
                  <a:close/>
                  <a:moveTo>
                    <a:pt x="94" y="25"/>
                  </a:moveTo>
                  <a:cubicBezTo>
                    <a:pt x="93" y="26"/>
                    <a:pt x="89" y="24"/>
                    <a:pt x="89" y="23"/>
                  </a:cubicBezTo>
                  <a:cubicBezTo>
                    <a:pt x="90" y="20"/>
                    <a:pt x="94" y="24"/>
                    <a:pt x="94" y="25"/>
                  </a:cubicBezTo>
                  <a:close/>
                  <a:moveTo>
                    <a:pt x="91" y="54"/>
                  </a:moveTo>
                  <a:cubicBezTo>
                    <a:pt x="92" y="53"/>
                    <a:pt x="93" y="53"/>
                    <a:pt x="94" y="53"/>
                  </a:cubicBezTo>
                  <a:cubicBezTo>
                    <a:pt x="95" y="53"/>
                    <a:pt x="97" y="57"/>
                    <a:pt x="97" y="58"/>
                  </a:cubicBezTo>
                  <a:cubicBezTo>
                    <a:pt x="98" y="59"/>
                    <a:pt x="99" y="57"/>
                    <a:pt x="99" y="57"/>
                  </a:cubicBezTo>
                  <a:cubicBezTo>
                    <a:pt x="100" y="57"/>
                    <a:pt x="101" y="56"/>
                    <a:pt x="101" y="55"/>
                  </a:cubicBezTo>
                  <a:cubicBezTo>
                    <a:pt x="101" y="54"/>
                    <a:pt x="102" y="54"/>
                    <a:pt x="103" y="54"/>
                  </a:cubicBezTo>
                  <a:cubicBezTo>
                    <a:pt x="105" y="54"/>
                    <a:pt x="104" y="55"/>
                    <a:pt x="103" y="55"/>
                  </a:cubicBezTo>
                  <a:cubicBezTo>
                    <a:pt x="102" y="56"/>
                    <a:pt x="102" y="57"/>
                    <a:pt x="104" y="57"/>
                  </a:cubicBezTo>
                  <a:cubicBezTo>
                    <a:pt x="106" y="58"/>
                    <a:pt x="107" y="60"/>
                    <a:pt x="109" y="62"/>
                  </a:cubicBezTo>
                  <a:cubicBezTo>
                    <a:pt x="111" y="63"/>
                    <a:pt x="111" y="66"/>
                    <a:pt x="110" y="66"/>
                  </a:cubicBezTo>
                  <a:cubicBezTo>
                    <a:pt x="109" y="67"/>
                    <a:pt x="106" y="67"/>
                    <a:pt x="105" y="66"/>
                  </a:cubicBezTo>
                  <a:cubicBezTo>
                    <a:pt x="104" y="66"/>
                    <a:pt x="102" y="64"/>
                    <a:pt x="100" y="64"/>
                  </a:cubicBezTo>
                  <a:cubicBezTo>
                    <a:pt x="98" y="63"/>
                    <a:pt x="96" y="63"/>
                    <a:pt x="95" y="64"/>
                  </a:cubicBezTo>
                  <a:cubicBezTo>
                    <a:pt x="95" y="66"/>
                    <a:pt x="92" y="65"/>
                    <a:pt x="91" y="65"/>
                  </a:cubicBezTo>
                  <a:cubicBezTo>
                    <a:pt x="90" y="65"/>
                    <a:pt x="89" y="67"/>
                    <a:pt x="88" y="66"/>
                  </a:cubicBezTo>
                  <a:cubicBezTo>
                    <a:pt x="88" y="66"/>
                    <a:pt x="89" y="62"/>
                    <a:pt x="88" y="62"/>
                  </a:cubicBezTo>
                  <a:cubicBezTo>
                    <a:pt x="87" y="62"/>
                    <a:pt x="88" y="59"/>
                    <a:pt x="89" y="59"/>
                  </a:cubicBezTo>
                  <a:cubicBezTo>
                    <a:pt x="90" y="58"/>
                    <a:pt x="91" y="56"/>
                    <a:pt x="91" y="5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íṡľíḍè-Freeform: Shape 30">
              <a:extLst>
                <a:ext uri="{FF2B5EF4-FFF2-40B4-BE49-F238E27FC236}">
                  <a16:creationId xmlns:a16="http://schemas.microsoft.com/office/drawing/2014/main" xmlns="" id="{E6B1730A-A0FA-435A-B68A-D86755EE4159}"/>
                </a:ext>
              </a:extLst>
            </p:cNvPr>
            <p:cNvSpPr>
              <a:spLocks/>
            </p:cNvSpPr>
            <p:nvPr/>
          </p:nvSpPr>
          <p:spPr bwMode="auto">
            <a:xfrm>
              <a:off x="4789963" y="4852189"/>
              <a:ext cx="17176" cy="22901"/>
            </a:xfrm>
            <a:custGeom>
              <a:avLst/>
              <a:gdLst>
                <a:gd name="T0" fmla="*/ 1 w 3"/>
                <a:gd name="T1" fmla="*/ 4 h 4"/>
                <a:gd name="T2" fmla="*/ 3 w 3"/>
                <a:gd name="T3" fmla="*/ 4 h 4"/>
                <a:gd name="T4" fmla="*/ 1 w 3"/>
                <a:gd name="T5" fmla="*/ 2 h 4"/>
                <a:gd name="T6" fmla="*/ 0 w 3"/>
                <a:gd name="T7" fmla="*/ 0 h 4"/>
                <a:gd name="T8" fmla="*/ 0 w 3"/>
                <a:gd name="T9" fmla="*/ 0 h 4"/>
                <a:gd name="T10" fmla="*/ 0 w 3"/>
                <a:gd name="T11" fmla="*/ 1 h 4"/>
                <a:gd name="T12" fmla="*/ 1 w 3"/>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1" y="4"/>
                  </a:moveTo>
                  <a:cubicBezTo>
                    <a:pt x="1" y="4"/>
                    <a:pt x="1" y="4"/>
                    <a:pt x="3" y="4"/>
                  </a:cubicBezTo>
                  <a:cubicBezTo>
                    <a:pt x="2" y="4"/>
                    <a:pt x="1" y="2"/>
                    <a:pt x="1" y="2"/>
                  </a:cubicBezTo>
                  <a:cubicBezTo>
                    <a:pt x="1" y="2"/>
                    <a:pt x="1" y="0"/>
                    <a:pt x="0" y="0"/>
                  </a:cubicBezTo>
                  <a:cubicBezTo>
                    <a:pt x="0" y="0"/>
                    <a:pt x="0" y="0"/>
                    <a:pt x="0" y="0"/>
                  </a:cubicBezTo>
                  <a:cubicBezTo>
                    <a:pt x="0" y="1"/>
                    <a:pt x="0" y="1"/>
                    <a:pt x="0" y="1"/>
                  </a:cubicBezTo>
                  <a:cubicBezTo>
                    <a:pt x="1" y="2"/>
                    <a:pt x="1" y="3"/>
                    <a:pt x="1" y="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87" name="组合 86">
            <a:extLst>
              <a:ext uri="{FF2B5EF4-FFF2-40B4-BE49-F238E27FC236}">
                <a16:creationId xmlns:a16="http://schemas.microsoft.com/office/drawing/2014/main" xmlns="" id="{CAD3EFD5-72C3-4295-BE0A-F6BAA30C2CD2}"/>
              </a:ext>
            </a:extLst>
          </p:cNvPr>
          <p:cNvGrpSpPr/>
          <p:nvPr/>
        </p:nvGrpSpPr>
        <p:grpSpPr>
          <a:xfrm>
            <a:off x="3269568" y="2457450"/>
            <a:ext cx="2604864" cy="1347359"/>
            <a:chOff x="3269568" y="2457450"/>
            <a:chExt cx="2604864" cy="1347359"/>
          </a:xfrm>
        </p:grpSpPr>
        <p:sp>
          <p:nvSpPr>
            <p:cNvPr id="3" name="íṡľíḍè-Oval 33">
              <a:extLst>
                <a:ext uri="{FF2B5EF4-FFF2-40B4-BE49-F238E27FC236}">
                  <a16:creationId xmlns:a16="http://schemas.microsoft.com/office/drawing/2014/main" xmlns="" id="{D72190FF-B903-4973-AC64-FD604DADE67E}"/>
                </a:ext>
              </a:extLst>
            </p:cNvPr>
            <p:cNvSpPr>
              <a:spLocks noChangeAspect="1"/>
            </p:cNvSpPr>
            <p:nvPr/>
          </p:nvSpPr>
          <p:spPr>
            <a:xfrm>
              <a:off x="4516663" y="2457450"/>
              <a:ext cx="114300" cy="114300"/>
            </a:xfrm>
            <a:prstGeom prst="ellipse">
              <a:avLst/>
            </a:prstGeom>
            <a:solidFill>
              <a:schemeClr val="accent3">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3" name="íṡľíḍè-Oval 31">
              <a:extLst>
                <a:ext uri="{FF2B5EF4-FFF2-40B4-BE49-F238E27FC236}">
                  <a16:creationId xmlns:a16="http://schemas.microsoft.com/office/drawing/2014/main" xmlns="" id="{20E0F325-8F8E-4972-9F09-103717699D54}"/>
                </a:ext>
              </a:extLst>
            </p:cNvPr>
            <p:cNvSpPr>
              <a:spLocks noChangeAspect="1"/>
            </p:cNvSpPr>
            <p:nvPr/>
          </p:nvSpPr>
          <p:spPr>
            <a:xfrm>
              <a:off x="3269568" y="3690509"/>
              <a:ext cx="114300" cy="114300"/>
            </a:xfrm>
            <a:prstGeom prst="ellipse">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4" name="íṡľíḍè-Oval 32">
              <a:extLst>
                <a:ext uri="{FF2B5EF4-FFF2-40B4-BE49-F238E27FC236}">
                  <a16:creationId xmlns:a16="http://schemas.microsoft.com/office/drawing/2014/main" xmlns="" id="{2CC7668C-B892-4CFE-9717-07F685A7B7D5}"/>
                </a:ext>
              </a:extLst>
            </p:cNvPr>
            <p:cNvSpPr>
              <a:spLocks noChangeAspect="1"/>
            </p:cNvSpPr>
            <p:nvPr/>
          </p:nvSpPr>
          <p:spPr>
            <a:xfrm>
              <a:off x="3656495" y="2769161"/>
              <a:ext cx="114300" cy="114300"/>
            </a:xfrm>
            <a:prstGeom prst="ellipse">
              <a:avLst/>
            </a:prstGeom>
            <a:solidFill>
              <a:schemeClr val="accent2">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5" name="íṡľíḍè-Oval 34">
              <a:extLst>
                <a:ext uri="{FF2B5EF4-FFF2-40B4-BE49-F238E27FC236}">
                  <a16:creationId xmlns:a16="http://schemas.microsoft.com/office/drawing/2014/main" xmlns="" id="{3D756DA5-7E96-4430-8799-EFBE638177C2}"/>
                </a:ext>
              </a:extLst>
            </p:cNvPr>
            <p:cNvSpPr>
              <a:spLocks noChangeAspect="1"/>
            </p:cNvSpPr>
            <p:nvPr/>
          </p:nvSpPr>
          <p:spPr>
            <a:xfrm>
              <a:off x="5387976" y="2769161"/>
              <a:ext cx="114300" cy="114300"/>
            </a:xfrm>
            <a:prstGeom prst="ellipse">
              <a:avLst/>
            </a:prstGeom>
            <a:solidFill>
              <a:schemeClr val="accent4">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îŝḷîḓé-Oval 35">
              <a:extLst>
                <a:ext uri="{FF2B5EF4-FFF2-40B4-BE49-F238E27FC236}">
                  <a16:creationId xmlns:a16="http://schemas.microsoft.com/office/drawing/2014/main" xmlns="" id="{2F561B4D-DB0C-4166-8DBC-EEE5705B0911}"/>
                </a:ext>
              </a:extLst>
            </p:cNvPr>
            <p:cNvSpPr>
              <a:spLocks noChangeAspect="1"/>
            </p:cNvSpPr>
            <p:nvPr/>
          </p:nvSpPr>
          <p:spPr>
            <a:xfrm>
              <a:off x="5760132" y="3690508"/>
              <a:ext cx="114300" cy="114300"/>
            </a:xfrm>
            <a:prstGeom prst="ellipse">
              <a:avLst/>
            </a:prstGeom>
            <a:solidFill>
              <a:schemeClr val="accent5">
                <a:lumMod val="100000"/>
              </a:schemeClr>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6">
                      <a:lumMod val="100000"/>
                    </a:schemeClr>
                  </a:solidFill>
                  <a:prstDash val="solid"/>
                  <a:miter lim="800000"/>
                  <a:headEnd type="none" w="med" len="med"/>
                  <a:tailEnd type="none" w="med" len="med"/>
                </a14:hiddenLine>
              </a:ext>
            </a:ex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6" name="îŝḷîḓé-Oval 38">
            <a:extLst>
              <a:ext uri="{FF2B5EF4-FFF2-40B4-BE49-F238E27FC236}">
                <a16:creationId xmlns:a16="http://schemas.microsoft.com/office/drawing/2014/main" xmlns="" id="{999B388A-508F-4A2A-A890-A53FBFECCCD9}"/>
              </a:ext>
            </a:extLst>
          </p:cNvPr>
          <p:cNvSpPr>
            <a:spLocks/>
          </p:cNvSpPr>
          <p:nvPr/>
        </p:nvSpPr>
        <p:spPr bwMode="auto">
          <a:xfrm>
            <a:off x="6051653" y="3367852"/>
            <a:ext cx="726878" cy="726282"/>
          </a:xfrm>
          <a:prstGeom prst="ellipse">
            <a:avLst/>
          </a:prstGeom>
          <a:solidFill>
            <a:schemeClr val="accent5">
              <a:lumMod val="100000"/>
            </a:schemeClr>
          </a:solidFill>
          <a:ln w="12700" cap="flat" cmpd="sng" algn="ctr">
            <a:noFill/>
            <a:prstDash val="solid"/>
            <a:round/>
            <a:headEnd type="none" w="med" len="med"/>
            <a:tailEnd type="none" w="med" len="med"/>
          </a:ln>
          <a:extLst>
            <a:ext uri="{91240B29-F687-4F45-9708-019B960494DF}">
              <a14:hiddenLine xmlns:a14="http://schemas.microsoft.com/office/drawing/2010/main" w="12700" cap="flat" cmpd="sng" algn="ctr">
                <a:solidFill>
                  <a:schemeClr val="accent5">
                    <a:lumMod val="100000"/>
                  </a:schemeClr>
                </a:solidFill>
                <a:prstDash val="solid"/>
                <a:round/>
                <a:headEnd type="none" w="med" len="med"/>
                <a:tailEnd type="none" w="med" len="med"/>
              </a14:hiddenLine>
            </a:ext>
          </a:extLst>
        </p:spPr>
        <p:txBody>
          <a:bodyPr anchor="ctr"/>
          <a:lstStyle/>
          <a:p>
            <a:pPr algn="ctr"/>
            <a:endParaRPr/>
          </a:p>
        </p:txBody>
      </p:sp>
      <p:grpSp>
        <p:nvGrpSpPr>
          <p:cNvPr id="7" name="Group 39">
            <a:extLst>
              <a:ext uri="{FF2B5EF4-FFF2-40B4-BE49-F238E27FC236}">
                <a16:creationId xmlns:a16="http://schemas.microsoft.com/office/drawing/2014/main" xmlns="" id="{F82D3B0B-93A5-45F9-91F1-65411FF439E1}"/>
              </a:ext>
            </a:extLst>
          </p:cNvPr>
          <p:cNvGrpSpPr/>
          <p:nvPr/>
        </p:nvGrpSpPr>
        <p:grpSpPr>
          <a:xfrm>
            <a:off x="6156342" y="3583178"/>
            <a:ext cx="519877" cy="295628"/>
            <a:chOff x="279400" y="-1397000"/>
            <a:chExt cx="1387475" cy="788988"/>
          </a:xfrm>
        </p:grpSpPr>
        <p:sp>
          <p:nvSpPr>
            <p:cNvPr id="51" name="îŝḷîḓé-Freeform: Shape 40">
              <a:extLst>
                <a:ext uri="{FF2B5EF4-FFF2-40B4-BE49-F238E27FC236}">
                  <a16:creationId xmlns:a16="http://schemas.microsoft.com/office/drawing/2014/main" xmlns="" id="{3FF32D02-625C-4E71-B44D-F0126C034E5F}"/>
                </a:ext>
              </a:extLst>
            </p:cNvPr>
            <p:cNvSpPr>
              <a:spLocks/>
            </p:cNvSpPr>
            <p:nvPr/>
          </p:nvSpPr>
          <p:spPr bwMode="auto">
            <a:xfrm>
              <a:off x="584200" y="-1397000"/>
              <a:ext cx="1082675" cy="788988"/>
            </a:xfrm>
            <a:custGeom>
              <a:avLst/>
              <a:gdLst>
                <a:gd name="T0" fmla="*/ 192 w 198"/>
                <a:gd name="T1" fmla="*/ 72 h 144"/>
                <a:gd name="T2" fmla="*/ 184 w 198"/>
                <a:gd name="T3" fmla="*/ 72 h 144"/>
                <a:gd name="T4" fmla="*/ 172 w 198"/>
                <a:gd name="T5" fmla="*/ 43 h 144"/>
                <a:gd name="T6" fmla="*/ 157 w 198"/>
                <a:gd name="T7" fmla="*/ 32 h 144"/>
                <a:gd name="T8" fmla="*/ 126 w 198"/>
                <a:gd name="T9" fmla="*/ 32 h 144"/>
                <a:gd name="T10" fmla="*/ 126 w 198"/>
                <a:gd name="T11" fmla="*/ 2 h 144"/>
                <a:gd name="T12" fmla="*/ 124 w 198"/>
                <a:gd name="T13" fmla="*/ 0 h 144"/>
                <a:gd name="T14" fmla="*/ 2 w 198"/>
                <a:gd name="T15" fmla="*/ 0 h 144"/>
                <a:gd name="T16" fmla="*/ 0 w 198"/>
                <a:gd name="T17" fmla="*/ 2 h 144"/>
                <a:gd name="T18" fmla="*/ 0 w 198"/>
                <a:gd name="T19" fmla="*/ 123 h 144"/>
                <a:gd name="T20" fmla="*/ 2 w 198"/>
                <a:gd name="T21" fmla="*/ 125 h 144"/>
                <a:gd name="T22" fmla="*/ 19 w 198"/>
                <a:gd name="T23" fmla="*/ 125 h 144"/>
                <a:gd name="T24" fmla="*/ 40 w 198"/>
                <a:gd name="T25" fmla="*/ 144 h 144"/>
                <a:gd name="T26" fmla="*/ 61 w 198"/>
                <a:gd name="T27" fmla="*/ 125 h 144"/>
                <a:gd name="T28" fmla="*/ 138 w 198"/>
                <a:gd name="T29" fmla="*/ 125 h 144"/>
                <a:gd name="T30" fmla="*/ 159 w 198"/>
                <a:gd name="T31" fmla="*/ 144 h 144"/>
                <a:gd name="T32" fmla="*/ 180 w 198"/>
                <a:gd name="T33" fmla="*/ 125 h 144"/>
                <a:gd name="T34" fmla="*/ 192 w 198"/>
                <a:gd name="T35" fmla="*/ 125 h 144"/>
                <a:gd name="T36" fmla="*/ 198 w 198"/>
                <a:gd name="T37" fmla="*/ 119 h 144"/>
                <a:gd name="T38" fmla="*/ 198 w 198"/>
                <a:gd name="T39" fmla="*/ 78 h 144"/>
                <a:gd name="T40" fmla="*/ 192 w 198"/>
                <a:gd name="T41" fmla="*/ 72 h 144"/>
                <a:gd name="T42" fmla="*/ 157 w 198"/>
                <a:gd name="T43" fmla="*/ 36 h 144"/>
                <a:gd name="T44" fmla="*/ 168 w 198"/>
                <a:gd name="T45" fmla="*/ 45 h 144"/>
                <a:gd name="T46" fmla="*/ 179 w 198"/>
                <a:gd name="T47" fmla="*/ 72 h 144"/>
                <a:gd name="T48" fmla="*/ 126 w 198"/>
                <a:gd name="T49" fmla="*/ 72 h 144"/>
                <a:gd name="T50" fmla="*/ 126 w 198"/>
                <a:gd name="T51" fmla="*/ 36 h 144"/>
                <a:gd name="T52" fmla="*/ 157 w 198"/>
                <a:gd name="T53" fmla="*/ 36 h 144"/>
                <a:gd name="T54" fmla="*/ 5 w 198"/>
                <a:gd name="T55" fmla="*/ 5 h 144"/>
                <a:gd name="T56" fmla="*/ 121 w 198"/>
                <a:gd name="T57" fmla="*/ 5 h 144"/>
                <a:gd name="T58" fmla="*/ 121 w 198"/>
                <a:gd name="T59" fmla="*/ 120 h 144"/>
                <a:gd name="T60" fmla="*/ 61 w 198"/>
                <a:gd name="T61" fmla="*/ 120 h 144"/>
                <a:gd name="T62" fmla="*/ 40 w 198"/>
                <a:gd name="T63" fmla="*/ 102 h 144"/>
                <a:gd name="T64" fmla="*/ 19 w 198"/>
                <a:gd name="T65" fmla="*/ 120 h 144"/>
                <a:gd name="T66" fmla="*/ 5 w 198"/>
                <a:gd name="T67" fmla="*/ 120 h 144"/>
                <a:gd name="T68" fmla="*/ 5 w 198"/>
                <a:gd name="T69" fmla="*/ 5 h 144"/>
                <a:gd name="T70" fmla="*/ 40 w 198"/>
                <a:gd name="T71" fmla="*/ 139 h 144"/>
                <a:gd name="T72" fmla="*/ 23 w 198"/>
                <a:gd name="T73" fmla="*/ 123 h 144"/>
                <a:gd name="T74" fmla="*/ 40 w 198"/>
                <a:gd name="T75" fmla="*/ 106 h 144"/>
                <a:gd name="T76" fmla="*/ 56 w 198"/>
                <a:gd name="T77" fmla="*/ 123 h 144"/>
                <a:gd name="T78" fmla="*/ 40 w 198"/>
                <a:gd name="T79" fmla="*/ 139 h 144"/>
                <a:gd name="T80" fmla="*/ 159 w 198"/>
                <a:gd name="T81" fmla="*/ 139 h 144"/>
                <a:gd name="T82" fmla="*/ 143 w 198"/>
                <a:gd name="T83" fmla="*/ 123 h 144"/>
                <a:gd name="T84" fmla="*/ 159 w 198"/>
                <a:gd name="T85" fmla="*/ 106 h 144"/>
                <a:gd name="T86" fmla="*/ 175 w 198"/>
                <a:gd name="T87" fmla="*/ 122 h 144"/>
                <a:gd name="T88" fmla="*/ 175 w 198"/>
                <a:gd name="T89" fmla="*/ 123 h 144"/>
                <a:gd name="T90" fmla="*/ 175 w 198"/>
                <a:gd name="T91" fmla="*/ 123 h 144"/>
                <a:gd name="T92" fmla="*/ 159 w 198"/>
                <a:gd name="T93" fmla="*/ 139 h 144"/>
                <a:gd name="T94" fmla="*/ 193 w 198"/>
                <a:gd name="T95" fmla="*/ 119 h 144"/>
                <a:gd name="T96" fmla="*/ 192 w 198"/>
                <a:gd name="T97" fmla="*/ 120 h 144"/>
                <a:gd name="T98" fmla="*/ 180 w 198"/>
                <a:gd name="T99" fmla="*/ 120 h 144"/>
                <a:gd name="T100" fmla="*/ 159 w 198"/>
                <a:gd name="T101" fmla="*/ 102 h 144"/>
                <a:gd name="T102" fmla="*/ 138 w 198"/>
                <a:gd name="T103" fmla="*/ 120 h 144"/>
                <a:gd name="T104" fmla="*/ 126 w 198"/>
                <a:gd name="T105" fmla="*/ 120 h 144"/>
                <a:gd name="T106" fmla="*/ 126 w 198"/>
                <a:gd name="T107" fmla="*/ 77 h 144"/>
                <a:gd name="T108" fmla="*/ 192 w 198"/>
                <a:gd name="T109" fmla="*/ 77 h 144"/>
                <a:gd name="T110" fmla="*/ 193 w 198"/>
                <a:gd name="T111" fmla="*/ 78 h 144"/>
                <a:gd name="T112" fmla="*/ 193 w 198"/>
                <a:gd name="T113" fmla="*/ 11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 h="144">
                  <a:moveTo>
                    <a:pt x="192" y="72"/>
                  </a:moveTo>
                  <a:cubicBezTo>
                    <a:pt x="184" y="72"/>
                    <a:pt x="184" y="72"/>
                    <a:pt x="184" y="72"/>
                  </a:cubicBezTo>
                  <a:cubicBezTo>
                    <a:pt x="181" y="65"/>
                    <a:pt x="172" y="43"/>
                    <a:pt x="172" y="43"/>
                  </a:cubicBezTo>
                  <a:cubicBezTo>
                    <a:pt x="170" y="37"/>
                    <a:pt x="163" y="32"/>
                    <a:pt x="157" y="32"/>
                  </a:cubicBezTo>
                  <a:cubicBezTo>
                    <a:pt x="126" y="32"/>
                    <a:pt x="126" y="32"/>
                    <a:pt x="126" y="32"/>
                  </a:cubicBezTo>
                  <a:cubicBezTo>
                    <a:pt x="126" y="2"/>
                    <a:pt x="126" y="2"/>
                    <a:pt x="126" y="2"/>
                  </a:cubicBezTo>
                  <a:cubicBezTo>
                    <a:pt x="126" y="1"/>
                    <a:pt x="125" y="0"/>
                    <a:pt x="124" y="0"/>
                  </a:cubicBezTo>
                  <a:cubicBezTo>
                    <a:pt x="2" y="0"/>
                    <a:pt x="2" y="0"/>
                    <a:pt x="2" y="0"/>
                  </a:cubicBezTo>
                  <a:cubicBezTo>
                    <a:pt x="1" y="0"/>
                    <a:pt x="0" y="1"/>
                    <a:pt x="0" y="2"/>
                  </a:cubicBezTo>
                  <a:cubicBezTo>
                    <a:pt x="0" y="123"/>
                    <a:pt x="0" y="123"/>
                    <a:pt x="0" y="123"/>
                  </a:cubicBezTo>
                  <a:cubicBezTo>
                    <a:pt x="0" y="124"/>
                    <a:pt x="1" y="125"/>
                    <a:pt x="2" y="125"/>
                  </a:cubicBezTo>
                  <a:cubicBezTo>
                    <a:pt x="19" y="125"/>
                    <a:pt x="19" y="125"/>
                    <a:pt x="19" y="125"/>
                  </a:cubicBezTo>
                  <a:cubicBezTo>
                    <a:pt x="20" y="135"/>
                    <a:pt x="29" y="144"/>
                    <a:pt x="40" y="144"/>
                  </a:cubicBezTo>
                  <a:cubicBezTo>
                    <a:pt x="51" y="144"/>
                    <a:pt x="59" y="135"/>
                    <a:pt x="61" y="125"/>
                  </a:cubicBezTo>
                  <a:cubicBezTo>
                    <a:pt x="138" y="125"/>
                    <a:pt x="138" y="125"/>
                    <a:pt x="138" y="125"/>
                  </a:cubicBezTo>
                  <a:cubicBezTo>
                    <a:pt x="139" y="135"/>
                    <a:pt x="148" y="144"/>
                    <a:pt x="159" y="144"/>
                  </a:cubicBezTo>
                  <a:cubicBezTo>
                    <a:pt x="170" y="144"/>
                    <a:pt x="179" y="135"/>
                    <a:pt x="180" y="125"/>
                  </a:cubicBezTo>
                  <a:cubicBezTo>
                    <a:pt x="192" y="125"/>
                    <a:pt x="192" y="125"/>
                    <a:pt x="192" y="125"/>
                  </a:cubicBezTo>
                  <a:cubicBezTo>
                    <a:pt x="195" y="125"/>
                    <a:pt x="198" y="122"/>
                    <a:pt x="198" y="119"/>
                  </a:cubicBezTo>
                  <a:cubicBezTo>
                    <a:pt x="198" y="78"/>
                    <a:pt x="198" y="78"/>
                    <a:pt x="198" y="78"/>
                  </a:cubicBezTo>
                  <a:cubicBezTo>
                    <a:pt x="198" y="75"/>
                    <a:pt x="195" y="72"/>
                    <a:pt x="192" y="72"/>
                  </a:cubicBezTo>
                  <a:close/>
                  <a:moveTo>
                    <a:pt x="157" y="36"/>
                  </a:moveTo>
                  <a:cubicBezTo>
                    <a:pt x="161" y="36"/>
                    <a:pt x="166" y="40"/>
                    <a:pt x="168" y="45"/>
                  </a:cubicBezTo>
                  <a:cubicBezTo>
                    <a:pt x="168" y="46"/>
                    <a:pt x="176" y="64"/>
                    <a:pt x="179" y="72"/>
                  </a:cubicBezTo>
                  <a:cubicBezTo>
                    <a:pt x="126" y="72"/>
                    <a:pt x="126" y="72"/>
                    <a:pt x="126" y="72"/>
                  </a:cubicBezTo>
                  <a:cubicBezTo>
                    <a:pt x="126" y="36"/>
                    <a:pt x="126" y="36"/>
                    <a:pt x="126" y="36"/>
                  </a:cubicBezTo>
                  <a:lnTo>
                    <a:pt x="157" y="36"/>
                  </a:lnTo>
                  <a:close/>
                  <a:moveTo>
                    <a:pt x="5" y="5"/>
                  </a:moveTo>
                  <a:cubicBezTo>
                    <a:pt x="121" y="5"/>
                    <a:pt x="121" y="5"/>
                    <a:pt x="121" y="5"/>
                  </a:cubicBezTo>
                  <a:cubicBezTo>
                    <a:pt x="121" y="120"/>
                    <a:pt x="121" y="120"/>
                    <a:pt x="121" y="120"/>
                  </a:cubicBezTo>
                  <a:cubicBezTo>
                    <a:pt x="61" y="120"/>
                    <a:pt x="61" y="120"/>
                    <a:pt x="61" y="120"/>
                  </a:cubicBezTo>
                  <a:cubicBezTo>
                    <a:pt x="59" y="110"/>
                    <a:pt x="51" y="102"/>
                    <a:pt x="40" y="102"/>
                  </a:cubicBezTo>
                  <a:cubicBezTo>
                    <a:pt x="29" y="102"/>
                    <a:pt x="20" y="110"/>
                    <a:pt x="19" y="120"/>
                  </a:cubicBezTo>
                  <a:cubicBezTo>
                    <a:pt x="5" y="120"/>
                    <a:pt x="5" y="120"/>
                    <a:pt x="5" y="120"/>
                  </a:cubicBezTo>
                  <a:lnTo>
                    <a:pt x="5" y="5"/>
                  </a:lnTo>
                  <a:close/>
                  <a:moveTo>
                    <a:pt x="40" y="139"/>
                  </a:moveTo>
                  <a:cubicBezTo>
                    <a:pt x="31" y="139"/>
                    <a:pt x="23" y="132"/>
                    <a:pt x="23" y="123"/>
                  </a:cubicBezTo>
                  <a:cubicBezTo>
                    <a:pt x="23" y="114"/>
                    <a:pt x="31" y="106"/>
                    <a:pt x="40" y="106"/>
                  </a:cubicBezTo>
                  <a:cubicBezTo>
                    <a:pt x="49" y="106"/>
                    <a:pt x="56" y="114"/>
                    <a:pt x="56" y="123"/>
                  </a:cubicBezTo>
                  <a:cubicBezTo>
                    <a:pt x="56" y="132"/>
                    <a:pt x="49" y="139"/>
                    <a:pt x="40" y="139"/>
                  </a:cubicBezTo>
                  <a:close/>
                  <a:moveTo>
                    <a:pt x="159" y="139"/>
                  </a:moveTo>
                  <a:cubicBezTo>
                    <a:pt x="150" y="139"/>
                    <a:pt x="143" y="132"/>
                    <a:pt x="143" y="123"/>
                  </a:cubicBezTo>
                  <a:cubicBezTo>
                    <a:pt x="143" y="114"/>
                    <a:pt x="150" y="106"/>
                    <a:pt x="159" y="106"/>
                  </a:cubicBezTo>
                  <a:cubicBezTo>
                    <a:pt x="168" y="106"/>
                    <a:pt x="175" y="113"/>
                    <a:pt x="175" y="122"/>
                  </a:cubicBezTo>
                  <a:cubicBezTo>
                    <a:pt x="175" y="122"/>
                    <a:pt x="175" y="122"/>
                    <a:pt x="175" y="123"/>
                  </a:cubicBezTo>
                  <a:cubicBezTo>
                    <a:pt x="175" y="123"/>
                    <a:pt x="175" y="123"/>
                    <a:pt x="175" y="123"/>
                  </a:cubicBezTo>
                  <a:cubicBezTo>
                    <a:pt x="175" y="132"/>
                    <a:pt x="168" y="139"/>
                    <a:pt x="159" y="139"/>
                  </a:cubicBezTo>
                  <a:close/>
                  <a:moveTo>
                    <a:pt x="193" y="119"/>
                  </a:moveTo>
                  <a:cubicBezTo>
                    <a:pt x="193" y="120"/>
                    <a:pt x="192" y="120"/>
                    <a:pt x="192" y="120"/>
                  </a:cubicBezTo>
                  <a:cubicBezTo>
                    <a:pt x="180" y="120"/>
                    <a:pt x="180" y="120"/>
                    <a:pt x="180" y="120"/>
                  </a:cubicBezTo>
                  <a:cubicBezTo>
                    <a:pt x="179" y="110"/>
                    <a:pt x="170" y="102"/>
                    <a:pt x="159" y="102"/>
                  </a:cubicBezTo>
                  <a:cubicBezTo>
                    <a:pt x="148" y="102"/>
                    <a:pt x="139" y="110"/>
                    <a:pt x="138" y="120"/>
                  </a:cubicBezTo>
                  <a:cubicBezTo>
                    <a:pt x="126" y="120"/>
                    <a:pt x="126" y="120"/>
                    <a:pt x="126" y="120"/>
                  </a:cubicBezTo>
                  <a:cubicBezTo>
                    <a:pt x="126" y="77"/>
                    <a:pt x="126" y="77"/>
                    <a:pt x="126" y="77"/>
                  </a:cubicBezTo>
                  <a:cubicBezTo>
                    <a:pt x="192" y="77"/>
                    <a:pt x="192" y="77"/>
                    <a:pt x="192" y="77"/>
                  </a:cubicBezTo>
                  <a:cubicBezTo>
                    <a:pt x="192" y="77"/>
                    <a:pt x="193" y="78"/>
                    <a:pt x="193" y="78"/>
                  </a:cubicBezTo>
                  <a:lnTo>
                    <a:pt x="193" y="1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îŝḷîḓé-Freeform: Shape 41">
              <a:extLst>
                <a:ext uri="{FF2B5EF4-FFF2-40B4-BE49-F238E27FC236}">
                  <a16:creationId xmlns:a16="http://schemas.microsoft.com/office/drawing/2014/main" xmlns="" id="{D1E69CC9-A3E4-4558-B88E-D3F77268104F}"/>
                </a:ext>
              </a:extLst>
            </p:cNvPr>
            <p:cNvSpPr>
              <a:spLocks/>
            </p:cNvSpPr>
            <p:nvPr/>
          </p:nvSpPr>
          <p:spPr bwMode="auto">
            <a:xfrm>
              <a:off x="279400" y="-1397000"/>
              <a:ext cx="239713" cy="28575"/>
            </a:xfrm>
            <a:custGeom>
              <a:avLst/>
              <a:gdLst>
                <a:gd name="T0" fmla="*/ 42 w 44"/>
                <a:gd name="T1" fmla="*/ 0 h 5"/>
                <a:gd name="T2" fmla="*/ 2 w 44"/>
                <a:gd name="T3" fmla="*/ 0 h 5"/>
                <a:gd name="T4" fmla="*/ 0 w 44"/>
                <a:gd name="T5" fmla="*/ 2 h 5"/>
                <a:gd name="T6" fmla="*/ 2 w 44"/>
                <a:gd name="T7" fmla="*/ 5 h 5"/>
                <a:gd name="T8" fmla="*/ 42 w 44"/>
                <a:gd name="T9" fmla="*/ 5 h 5"/>
                <a:gd name="T10" fmla="*/ 44 w 44"/>
                <a:gd name="T11" fmla="*/ 2 h 5"/>
                <a:gd name="T12" fmla="*/ 42 w 4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44" h="5">
                  <a:moveTo>
                    <a:pt x="42" y="0"/>
                  </a:moveTo>
                  <a:cubicBezTo>
                    <a:pt x="2" y="0"/>
                    <a:pt x="2" y="0"/>
                    <a:pt x="2" y="0"/>
                  </a:cubicBezTo>
                  <a:cubicBezTo>
                    <a:pt x="1" y="0"/>
                    <a:pt x="0" y="1"/>
                    <a:pt x="0" y="2"/>
                  </a:cubicBezTo>
                  <a:cubicBezTo>
                    <a:pt x="0" y="4"/>
                    <a:pt x="1" y="5"/>
                    <a:pt x="2" y="5"/>
                  </a:cubicBezTo>
                  <a:cubicBezTo>
                    <a:pt x="42" y="5"/>
                    <a:pt x="42" y="5"/>
                    <a:pt x="42" y="5"/>
                  </a:cubicBezTo>
                  <a:cubicBezTo>
                    <a:pt x="43" y="5"/>
                    <a:pt x="44" y="4"/>
                    <a:pt x="44" y="2"/>
                  </a:cubicBezTo>
                  <a:cubicBezTo>
                    <a:pt x="44" y="1"/>
                    <a:pt x="43" y="0"/>
                    <a:pt x="4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îŝḷîḓé-Freeform: Shape 42">
              <a:extLst>
                <a:ext uri="{FF2B5EF4-FFF2-40B4-BE49-F238E27FC236}">
                  <a16:creationId xmlns:a16="http://schemas.microsoft.com/office/drawing/2014/main" xmlns="" id="{949E2BC5-9A28-4B9B-8C7E-4AD33D0FBE22}"/>
                </a:ext>
              </a:extLst>
            </p:cNvPr>
            <p:cNvSpPr>
              <a:spLocks/>
            </p:cNvSpPr>
            <p:nvPr/>
          </p:nvSpPr>
          <p:spPr bwMode="auto">
            <a:xfrm>
              <a:off x="328613" y="-1276350"/>
              <a:ext cx="190500" cy="26988"/>
            </a:xfrm>
            <a:custGeom>
              <a:avLst/>
              <a:gdLst>
                <a:gd name="T0" fmla="*/ 33 w 35"/>
                <a:gd name="T1" fmla="*/ 0 h 5"/>
                <a:gd name="T2" fmla="*/ 3 w 35"/>
                <a:gd name="T3" fmla="*/ 0 h 5"/>
                <a:gd name="T4" fmla="*/ 0 w 35"/>
                <a:gd name="T5" fmla="*/ 2 h 5"/>
                <a:gd name="T6" fmla="*/ 3 w 35"/>
                <a:gd name="T7" fmla="*/ 5 h 5"/>
                <a:gd name="T8" fmla="*/ 33 w 35"/>
                <a:gd name="T9" fmla="*/ 5 h 5"/>
                <a:gd name="T10" fmla="*/ 35 w 35"/>
                <a:gd name="T11" fmla="*/ 2 h 5"/>
                <a:gd name="T12" fmla="*/ 33 w 3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35" h="5">
                  <a:moveTo>
                    <a:pt x="33" y="0"/>
                  </a:moveTo>
                  <a:cubicBezTo>
                    <a:pt x="3" y="0"/>
                    <a:pt x="3" y="0"/>
                    <a:pt x="3" y="0"/>
                  </a:cubicBezTo>
                  <a:cubicBezTo>
                    <a:pt x="2" y="0"/>
                    <a:pt x="0" y="1"/>
                    <a:pt x="0" y="2"/>
                  </a:cubicBezTo>
                  <a:cubicBezTo>
                    <a:pt x="0" y="4"/>
                    <a:pt x="2" y="5"/>
                    <a:pt x="3" y="5"/>
                  </a:cubicBezTo>
                  <a:cubicBezTo>
                    <a:pt x="33" y="5"/>
                    <a:pt x="33" y="5"/>
                    <a:pt x="33" y="5"/>
                  </a:cubicBezTo>
                  <a:cubicBezTo>
                    <a:pt x="34" y="5"/>
                    <a:pt x="35" y="4"/>
                    <a:pt x="35" y="2"/>
                  </a:cubicBezTo>
                  <a:cubicBezTo>
                    <a:pt x="35" y="1"/>
                    <a:pt x="34" y="0"/>
                    <a:pt x="3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îŝḷîḓé-Freeform: Shape 43">
              <a:extLst>
                <a:ext uri="{FF2B5EF4-FFF2-40B4-BE49-F238E27FC236}">
                  <a16:creationId xmlns:a16="http://schemas.microsoft.com/office/drawing/2014/main" xmlns="" id="{1E8E102C-05DD-415A-B92D-99D14F948048}"/>
                </a:ext>
              </a:extLst>
            </p:cNvPr>
            <p:cNvSpPr>
              <a:spLocks/>
            </p:cNvSpPr>
            <p:nvPr/>
          </p:nvSpPr>
          <p:spPr bwMode="auto">
            <a:xfrm>
              <a:off x="382588" y="-1155700"/>
              <a:ext cx="136525" cy="26988"/>
            </a:xfrm>
            <a:custGeom>
              <a:avLst/>
              <a:gdLst>
                <a:gd name="T0" fmla="*/ 23 w 25"/>
                <a:gd name="T1" fmla="*/ 0 h 5"/>
                <a:gd name="T2" fmla="*/ 3 w 25"/>
                <a:gd name="T3" fmla="*/ 0 h 5"/>
                <a:gd name="T4" fmla="*/ 0 w 25"/>
                <a:gd name="T5" fmla="*/ 3 h 5"/>
                <a:gd name="T6" fmla="*/ 3 w 25"/>
                <a:gd name="T7" fmla="*/ 5 h 5"/>
                <a:gd name="T8" fmla="*/ 23 w 25"/>
                <a:gd name="T9" fmla="*/ 5 h 5"/>
                <a:gd name="T10" fmla="*/ 25 w 25"/>
                <a:gd name="T11" fmla="*/ 3 h 5"/>
                <a:gd name="T12" fmla="*/ 23 w 2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5" h="5">
                  <a:moveTo>
                    <a:pt x="23" y="0"/>
                  </a:moveTo>
                  <a:cubicBezTo>
                    <a:pt x="3" y="0"/>
                    <a:pt x="3" y="0"/>
                    <a:pt x="3" y="0"/>
                  </a:cubicBezTo>
                  <a:cubicBezTo>
                    <a:pt x="2" y="0"/>
                    <a:pt x="0" y="1"/>
                    <a:pt x="0" y="3"/>
                  </a:cubicBezTo>
                  <a:cubicBezTo>
                    <a:pt x="0" y="4"/>
                    <a:pt x="2" y="5"/>
                    <a:pt x="3" y="5"/>
                  </a:cubicBezTo>
                  <a:cubicBezTo>
                    <a:pt x="23" y="5"/>
                    <a:pt x="23" y="5"/>
                    <a:pt x="23" y="5"/>
                  </a:cubicBezTo>
                  <a:cubicBezTo>
                    <a:pt x="24" y="5"/>
                    <a:pt x="25" y="4"/>
                    <a:pt x="25" y="3"/>
                  </a:cubicBezTo>
                  <a:cubicBezTo>
                    <a:pt x="25" y="1"/>
                    <a:pt x="24" y="0"/>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8" name="Group 44">
            <a:extLst>
              <a:ext uri="{FF2B5EF4-FFF2-40B4-BE49-F238E27FC236}">
                <a16:creationId xmlns:a16="http://schemas.microsoft.com/office/drawing/2014/main" xmlns="" id="{01806694-3B57-44A1-9DC5-C0753C6A2248}"/>
              </a:ext>
            </a:extLst>
          </p:cNvPr>
          <p:cNvGrpSpPr/>
          <p:nvPr/>
        </p:nvGrpSpPr>
        <p:grpSpPr>
          <a:xfrm>
            <a:off x="5562908" y="2106928"/>
            <a:ext cx="726878" cy="728662"/>
            <a:chOff x="7204075" y="-1846263"/>
            <a:chExt cx="1939925" cy="1944688"/>
          </a:xfrm>
        </p:grpSpPr>
        <p:sp>
          <p:nvSpPr>
            <p:cNvPr id="44" name="îŝḷîḓé-Oval 45">
              <a:extLst>
                <a:ext uri="{FF2B5EF4-FFF2-40B4-BE49-F238E27FC236}">
                  <a16:creationId xmlns:a16="http://schemas.microsoft.com/office/drawing/2014/main" xmlns="" id="{2A6AB27F-2D0D-41A4-9A6D-CAAA84E86633}"/>
                </a:ext>
              </a:extLst>
            </p:cNvPr>
            <p:cNvSpPr>
              <a:spLocks/>
            </p:cNvSpPr>
            <p:nvPr/>
          </p:nvSpPr>
          <p:spPr bwMode="auto">
            <a:xfrm>
              <a:off x="7204075" y="-1846263"/>
              <a:ext cx="1939925" cy="1944688"/>
            </a:xfrm>
            <a:prstGeom prst="ellipse">
              <a:avLst/>
            </a:prstGeom>
            <a:solidFill>
              <a:schemeClr val="accent4">
                <a:lumMod val="100000"/>
              </a:schemeClr>
            </a:solidFill>
            <a:ln>
              <a:noFill/>
            </a:ln>
          </p:spPr>
          <p:txBody>
            <a:bodyPr anchor="ctr"/>
            <a:lstStyle/>
            <a:p>
              <a:pPr algn="ctr"/>
              <a:endParaRPr/>
            </a:p>
          </p:txBody>
        </p:sp>
        <p:grpSp>
          <p:nvGrpSpPr>
            <p:cNvPr id="45" name="Group 46">
              <a:extLst>
                <a:ext uri="{FF2B5EF4-FFF2-40B4-BE49-F238E27FC236}">
                  <a16:creationId xmlns:a16="http://schemas.microsoft.com/office/drawing/2014/main" xmlns="" id="{977758B7-E1D4-4FCD-A2FE-6E0430E1A9C2}"/>
                </a:ext>
              </a:extLst>
            </p:cNvPr>
            <p:cNvGrpSpPr/>
            <p:nvPr/>
          </p:nvGrpSpPr>
          <p:grpSpPr>
            <a:xfrm>
              <a:off x="7519988" y="-1506538"/>
              <a:ext cx="1312862" cy="1265238"/>
              <a:chOff x="7519988" y="-1506538"/>
              <a:chExt cx="1312862" cy="1265238"/>
            </a:xfrm>
          </p:grpSpPr>
          <p:sp>
            <p:nvSpPr>
              <p:cNvPr id="46" name="îŝḷîḓé-Freeform: Shape 47">
                <a:extLst>
                  <a:ext uri="{FF2B5EF4-FFF2-40B4-BE49-F238E27FC236}">
                    <a16:creationId xmlns:a16="http://schemas.microsoft.com/office/drawing/2014/main" xmlns="" id="{A72EEEDE-1017-4612-A160-87C5A65A7428}"/>
                  </a:ext>
                </a:extLst>
              </p:cNvPr>
              <p:cNvSpPr>
                <a:spLocks/>
              </p:cNvSpPr>
              <p:nvPr/>
            </p:nvSpPr>
            <p:spPr bwMode="auto">
              <a:xfrm>
                <a:off x="7519988" y="-1484313"/>
                <a:ext cx="1176338" cy="1117600"/>
              </a:xfrm>
              <a:custGeom>
                <a:avLst/>
                <a:gdLst>
                  <a:gd name="T0" fmla="*/ 211 w 215"/>
                  <a:gd name="T1" fmla="*/ 164 h 204"/>
                  <a:gd name="T2" fmla="*/ 147 w 215"/>
                  <a:gd name="T3" fmla="*/ 199 h 204"/>
                  <a:gd name="T4" fmla="*/ 46 w 215"/>
                  <a:gd name="T5" fmla="*/ 10 h 204"/>
                  <a:gd name="T6" fmla="*/ 35 w 215"/>
                  <a:gd name="T7" fmla="*/ 1 h 204"/>
                  <a:gd name="T8" fmla="*/ 22 w 215"/>
                  <a:gd name="T9" fmla="*/ 3 h 204"/>
                  <a:gd name="T10" fmla="*/ 1 w 215"/>
                  <a:gd name="T11" fmla="*/ 14 h 204"/>
                  <a:gd name="T12" fmla="*/ 0 w 215"/>
                  <a:gd name="T13" fmla="*/ 17 h 204"/>
                  <a:gd name="T14" fmla="*/ 3 w 215"/>
                  <a:gd name="T15" fmla="*/ 18 h 204"/>
                  <a:gd name="T16" fmla="*/ 24 w 215"/>
                  <a:gd name="T17" fmla="*/ 7 h 204"/>
                  <a:gd name="T18" fmla="*/ 34 w 215"/>
                  <a:gd name="T19" fmla="*/ 6 h 204"/>
                  <a:gd name="T20" fmla="*/ 41 w 215"/>
                  <a:gd name="T21" fmla="*/ 12 h 204"/>
                  <a:gd name="T22" fmla="*/ 144 w 215"/>
                  <a:gd name="T23" fmla="*/ 203 h 204"/>
                  <a:gd name="T24" fmla="*/ 146 w 215"/>
                  <a:gd name="T25" fmla="*/ 204 h 204"/>
                  <a:gd name="T26" fmla="*/ 146 w 215"/>
                  <a:gd name="T27" fmla="*/ 204 h 204"/>
                  <a:gd name="T28" fmla="*/ 148 w 215"/>
                  <a:gd name="T29" fmla="*/ 204 h 204"/>
                  <a:gd name="T30" fmla="*/ 213 w 215"/>
                  <a:gd name="T31" fmla="*/ 168 h 204"/>
                  <a:gd name="T32" fmla="*/ 214 w 215"/>
                  <a:gd name="T33" fmla="*/ 165 h 204"/>
                  <a:gd name="T34" fmla="*/ 211 w 215"/>
                  <a:gd name="T35"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204">
                    <a:moveTo>
                      <a:pt x="211" y="164"/>
                    </a:moveTo>
                    <a:cubicBezTo>
                      <a:pt x="147" y="199"/>
                      <a:pt x="147" y="199"/>
                      <a:pt x="147" y="199"/>
                    </a:cubicBezTo>
                    <a:cubicBezTo>
                      <a:pt x="46" y="10"/>
                      <a:pt x="46" y="10"/>
                      <a:pt x="46" y="10"/>
                    </a:cubicBezTo>
                    <a:cubicBezTo>
                      <a:pt x="43" y="6"/>
                      <a:pt x="40" y="3"/>
                      <a:pt x="35" y="1"/>
                    </a:cubicBezTo>
                    <a:cubicBezTo>
                      <a:pt x="31" y="0"/>
                      <a:pt x="26" y="1"/>
                      <a:pt x="22" y="3"/>
                    </a:cubicBezTo>
                    <a:cubicBezTo>
                      <a:pt x="1" y="14"/>
                      <a:pt x="1" y="14"/>
                      <a:pt x="1" y="14"/>
                    </a:cubicBezTo>
                    <a:cubicBezTo>
                      <a:pt x="0" y="15"/>
                      <a:pt x="0" y="16"/>
                      <a:pt x="0" y="17"/>
                    </a:cubicBezTo>
                    <a:cubicBezTo>
                      <a:pt x="1" y="18"/>
                      <a:pt x="2" y="19"/>
                      <a:pt x="3" y="18"/>
                    </a:cubicBezTo>
                    <a:cubicBezTo>
                      <a:pt x="24" y="7"/>
                      <a:pt x="24" y="7"/>
                      <a:pt x="24" y="7"/>
                    </a:cubicBezTo>
                    <a:cubicBezTo>
                      <a:pt x="27" y="5"/>
                      <a:pt x="31" y="5"/>
                      <a:pt x="34" y="6"/>
                    </a:cubicBezTo>
                    <a:cubicBezTo>
                      <a:pt x="37" y="7"/>
                      <a:pt x="40" y="9"/>
                      <a:pt x="41" y="12"/>
                    </a:cubicBezTo>
                    <a:cubicBezTo>
                      <a:pt x="144" y="203"/>
                      <a:pt x="144" y="203"/>
                      <a:pt x="144" y="203"/>
                    </a:cubicBezTo>
                    <a:cubicBezTo>
                      <a:pt x="145" y="203"/>
                      <a:pt x="145" y="204"/>
                      <a:pt x="146" y="204"/>
                    </a:cubicBezTo>
                    <a:cubicBezTo>
                      <a:pt x="146" y="204"/>
                      <a:pt x="146" y="204"/>
                      <a:pt x="146" y="204"/>
                    </a:cubicBezTo>
                    <a:cubicBezTo>
                      <a:pt x="147" y="204"/>
                      <a:pt x="147" y="204"/>
                      <a:pt x="148" y="204"/>
                    </a:cubicBezTo>
                    <a:cubicBezTo>
                      <a:pt x="213" y="168"/>
                      <a:pt x="213" y="168"/>
                      <a:pt x="213" y="168"/>
                    </a:cubicBezTo>
                    <a:cubicBezTo>
                      <a:pt x="215" y="168"/>
                      <a:pt x="215" y="166"/>
                      <a:pt x="214" y="165"/>
                    </a:cubicBezTo>
                    <a:cubicBezTo>
                      <a:pt x="214" y="164"/>
                      <a:pt x="212" y="164"/>
                      <a:pt x="211" y="1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îŝḷîḓé-Freeform: Shape 48">
                <a:extLst>
                  <a:ext uri="{FF2B5EF4-FFF2-40B4-BE49-F238E27FC236}">
                    <a16:creationId xmlns:a16="http://schemas.microsoft.com/office/drawing/2014/main" xmlns="" id="{2473BBAD-8CDF-45B6-B090-DC1A01BDE822}"/>
                  </a:ext>
                </a:extLst>
              </p:cNvPr>
              <p:cNvSpPr>
                <a:spLocks/>
              </p:cNvSpPr>
              <p:nvPr/>
            </p:nvSpPr>
            <p:spPr bwMode="auto">
              <a:xfrm>
                <a:off x="8045450" y="-422275"/>
                <a:ext cx="190500" cy="180975"/>
              </a:xfrm>
              <a:custGeom>
                <a:avLst/>
                <a:gdLst>
                  <a:gd name="T0" fmla="*/ 18 w 35"/>
                  <a:gd name="T1" fmla="*/ 0 h 33"/>
                  <a:gd name="T2" fmla="*/ 11 w 35"/>
                  <a:gd name="T3" fmla="*/ 2 h 33"/>
                  <a:gd name="T4" fmla="*/ 4 w 35"/>
                  <a:gd name="T5" fmla="*/ 24 h 33"/>
                  <a:gd name="T6" fmla="*/ 19 w 35"/>
                  <a:gd name="T7" fmla="*/ 33 h 33"/>
                  <a:gd name="T8" fmla="*/ 26 w 35"/>
                  <a:gd name="T9" fmla="*/ 31 h 33"/>
                  <a:gd name="T10" fmla="*/ 34 w 35"/>
                  <a:gd name="T11" fmla="*/ 21 h 33"/>
                  <a:gd name="T12" fmla="*/ 33 w 35"/>
                  <a:gd name="T13" fmla="*/ 9 h 33"/>
                  <a:gd name="T14" fmla="*/ 18 w 35"/>
                  <a:gd name="T15" fmla="*/ 0 h 33"/>
                  <a:gd name="T16" fmla="*/ 30 w 35"/>
                  <a:gd name="T17" fmla="*/ 20 h 33"/>
                  <a:gd name="T18" fmla="*/ 24 w 35"/>
                  <a:gd name="T19" fmla="*/ 27 h 33"/>
                  <a:gd name="T20" fmla="*/ 19 w 35"/>
                  <a:gd name="T21" fmla="*/ 28 h 33"/>
                  <a:gd name="T22" fmla="*/ 8 w 35"/>
                  <a:gd name="T23" fmla="*/ 22 h 33"/>
                  <a:gd name="T24" fmla="*/ 13 w 35"/>
                  <a:gd name="T25" fmla="*/ 6 h 33"/>
                  <a:gd name="T26" fmla="*/ 18 w 35"/>
                  <a:gd name="T27" fmla="*/ 5 h 33"/>
                  <a:gd name="T28" fmla="*/ 29 w 35"/>
                  <a:gd name="T29" fmla="*/ 11 h 33"/>
                  <a:gd name="T30" fmla="*/ 30 w 35"/>
                  <a:gd name="T3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33">
                    <a:moveTo>
                      <a:pt x="18" y="0"/>
                    </a:moveTo>
                    <a:cubicBezTo>
                      <a:pt x="16" y="0"/>
                      <a:pt x="13" y="1"/>
                      <a:pt x="11" y="2"/>
                    </a:cubicBezTo>
                    <a:cubicBezTo>
                      <a:pt x="3" y="6"/>
                      <a:pt x="0" y="16"/>
                      <a:pt x="4" y="24"/>
                    </a:cubicBezTo>
                    <a:cubicBezTo>
                      <a:pt x="7" y="30"/>
                      <a:pt x="13" y="33"/>
                      <a:pt x="19" y="33"/>
                    </a:cubicBezTo>
                    <a:cubicBezTo>
                      <a:pt x="21" y="33"/>
                      <a:pt x="24" y="32"/>
                      <a:pt x="26" y="31"/>
                    </a:cubicBezTo>
                    <a:cubicBezTo>
                      <a:pt x="30" y="29"/>
                      <a:pt x="33" y="25"/>
                      <a:pt x="34" y="21"/>
                    </a:cubicBezTo>
                    <a:cubicBezTo>
                      <a:pt x="35" y="17"/>
                      <a:pt x="35" y="13"/>
                      <a:pt x="33" y="9"/>
                    </a:cubicBezTo>
                    <a:cubicBezTo>
                      <a:pt x="30" y="4"/>
                      <a:pt x="24" y="0"/>
                      <a:pt x="18" y="0"/>
                    </a:cubicBezTo>
                    <a:close/>
                    <a:moveTo>
                      <a:pt x="30" y="20"/>
                    </a:moveTo>
                    <a:cubicBezTo>
                      <a:pt x="29" y="23"/>
                      <a:pt x="27" y="25"/>
                      <a:pt x="24" y="27"/>
                    </a:cubicBezTo>
                    <a:cubicBezTo>
                      <a:pt x="22" y="28"/>
                      <a:pt x="20" y="28"/>
                      <a:pt x="19" y="28"/>
                    </a:cubicBezTo>
                    <a:cubicBezTo>
                      <a:pt x="14" y="28"/>
                      <a:pt x="10" y="26"/>
                      <a:pt x="8" y="22"/>
                    </a:cubicBezTo>
                    <a:cubicBezTo>
                      <a:pt x="5" y="16"/>
                      <a:pt x="7" y="9"/>
                      <a:pt x="13" y="6"/>
                    </a:cubicBezTo>
                    <a:cubicBezTo>
                      <a:pt x="15" y="5"/>
                      <a:pt x="17" y="5"/>
                      <a:pt x="18" y="5"/>
                    </a:cubicBezTo>
                    <a:cubicBezTo>
                      <a:pt x="23" y="5"/>
                      <a:pt x="27" y="7"/>
                      <a:pt x="29" y="11"/>
                    </a:cubicBezTo>
                    <a:cubicBezTo>
                      <a:pt x="30" y="14"/>
                      <a:pt x="31" y="17"/>
                      <a:pt x="30"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îŝḷîḓé-Freeform: Shape 49">
                <a:extLst>
                  <a:ext uri="{FF2B5EF4-FFF2-40B4-BE49-F238E27FC236}">
                    <a16:creationId xmlns:a16="http://schemas.microsoft.com/office/drawing/2014/main" xmlns="" id="{1B02376E-3F0D-456C-B0C0-561A0B6796E4}"/>
                  </a:ext>
                </a:extLst>
              </p:cNvPr>
              <p:cNvSpPr>
                <a:spLocks/>
              </p:cNvSpPr>
              <p:nvPr/>
            </p:nvSpPr>
            <p:spPr bwMode="auto">
              <a:xfrm>
                <a:off x="7962900" y="-1506538"/>
                <a:ext cx="869950" cy="1003300"/>
              </a:xfrm>
              <a:custGeom>
                <a:avLst/>
                <a:gdLst>
                  <a:gd name="T0" fmla="*/ 158 w 159"/>
                  <a:gd name="T1" fmla="*/ 135 h 183"/>
                  <a:gd name="T2" fmla="*/ 86 w 159"/>
                  <a:gd name="T3" fmla="*/ 2 h 183"/>
                  <a:gd name="T4" fmla="*/ 84 w 159"/>
                  <a:gd name="T5" fmla="*/ 0 h 183"/>
                  <a:gd name="T6" fmla="*/ 83 w 159"/>
                  <a:gd name="T7" fmla="*/ 1 h 183"/>
                  <a:gd name="T8" fmla="*/ 1 w 159"/>
                  <a:gd name="T9" fmla="*/ 45 h 183"/>
                  <a:gd name="T10" fmla="*/ 0 w 159"/>
                  <a:gd name="T11" fmla="*/ 48 h 183"/>
                  <a:gd name="T12" fmla="*/ 72 w 159"/>
                  <a:gd name="T13" fmla="*/ 181 h 183"/>
                  <a:gd name="T14" fmla="*/ 74 w 159"/>
                  <a:gd name="T15" fmla="*/ 183 h 183"/>
                  <a:gd name="T16" fmla="*/ 74 w 159"/>
                  <a:gd name="T17" fmla="*/ 183 h 183"/>
                  <a:gd name="T18" fmla="*/ 76 w 159"/>
                  <a:gd name="T19" fmla="*/ 182 h 183"/>
                  <a:gd name="T20" fmla="*/ 157 w 159"/>
                  <a:gd name="T21" fmla="*/ 138 h 183"/>
                  <a:gd name="T22" fmla="*/ 158 w 159"/>
                  <a:gd name="T23" fmla="*/ 135 h 183"/>
                  <a:gd name="T24" fmla="*/ 83 w 159"/>
                  <a:gd name="T25" fmla="*/ 6 h 183"/>
                  <a:gd name="T26" fmla="*/ 117 w 159"/>
                  <a:gd name="T27" fmla="*/ 69 h 183"/>
                  <a:gd name="T28" fmla="*/ 39 w 159"/>
                  <a:gd name="T29" fmla="*/ 110 h 183"/>
                  <a:gd name="T30" fmla="*/ 6 w 159"/>
                  <a:gd name="T31" fmla="*/ 48 h 183"/>
                  <a:gd name="T32" fmla="*/ 83 w 159"/>
                  <a:gd name="T33" fmla="*/ 6 h 183"/>
                  <a:gd name="T34" fmla="*/ 75 w 159"/>
                  <a:gd name="T35" fmla="*/ 177 h 183"/>
                  <a:gd name="T36" fmla="*/ 42 w 159"/>
                  <a:gd name="T37" fmla="*/ 114 h 183"/>
                  <a:gd name="T38" fmla="*/ 119 w 159"/>
                  <a:gd name="T39" fmla="*/ 73 h 183"/>
                  <a:gd name="T40" fmla="*/ 153 w 159"/>
                  <a:gd name="T41" fmla="*/ 135 h 183"/>
                  <a:gd name="T42" fmla="*/ 75 w 159"/>
                  <a:gd name="T43" fmla="*/ 17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83">
                    <a:moveTo>
                      <a:pt x="158" y="135"/>
                    </a:moveTo>
                    <a:cubicBezTo>
                      <a:pt x="86" y="2"/>
                      <a:pt x="86" y="2"/>
                      <a:pt x="86" y="2"/>
                    </a:cubicBezTo>
                    <a:cubicBezTo>
                      <a:pt x="86" y="1"/>
                      <a:pt x="85" y="1"/>
                      <a:pt x="84" y="0"/>
                    </a:cubicBezTo>
                    <a:cubicBezTo>
                      <a:pt x="84" y="0"/>
                      <a:pt x="83" y="0"/>
                      <a:pt x="83" y="1"/>
                    </a:cubicBezTo>
                    <a:cubicBezTo>
                      <a:pt x="1" y="45"/>
                      <a:pt x="1" y="45"/>
                      <a:pt x="1" y="45"/>
                    </a:cubicBezTo>
                    <a:cubicBezTo>
                      <a:pt x="0" y="45"/>
                      <a:pt x="0" y="47"/>
                      <a:pt x="0" y="48"/>
                    </a:cubicBezTo>
                    <a:cubicBezTo>
                      <a:pt x="72" y="181"/>
                      <a:pt x="72" y="181"/>
                      <a:pt x="72" y="181"/>
                    </a:cubicBezTo>
                    <a:cubicBezTo>
                      <a:pt x="73" y="182"/>
                      <a:pt x="73" y="182"/>
                      <a:pt x="74" y="183"/>
                    </a:cubicBezTo>
                    <a:cubicBezTo>
                      <a:pt x="74" y="183"/>
                      <a:pt x="74" y="183"/>
                      <a:pt x="74" y="183"/>
                    </a:cubicBezTo>
                    <a:cubicBezTo>
                      <a:pt x="75" y="183"/>
                      <a:pt x="75" y="183"/>
                      <a:pt x="76" y="182"/>
                    </a:cubicBezTo>
                    <a:cubicBezTo>
                      <a:pt x="157" y="138"/>
                      <a:pt x="157" y="138"/>
                      <a:pt x="157" y="138"/>
                    </a:cubicBezTo>
                    <a:cubicBezTo>
                      <a:pt x="158" y="138"/>
                      <a:pt x="159" y="136"/>
                      <a:pt x="158" y="135"/>
                    </a:cubicBezTo>
                    <a:close/>
                    <a:moveTo>
                      <a:pt x="83" y="6"/>
                    </a:moveTo>
                    <a:cubicBezTo>
                      <a:pt x="117" y="69"/>
                      <a:pt x="117" y="69"/>
                      <a:pt x="117" y="69"/>
                    </a:cubicBezTo>
                    <a:cubicBezTo>
                      <a:pt x="39" y="110"/>
                      <a:pt x="39" y="110"/>
                      <a:pt x="39" y="110"/>
                    </a:cubicBezTo>
                    <a:cubicBezTo>
                      <a:pt x="6" y="48"/>
                      <a:pt x="6" y="48"/>
                      <a:pt x="6" y="48"/>
                    </a:cubicBezTo>
                    <a:lnTo>
                      <a:pt x="83" y="6"/>
                    </a:lnTo>
                    <a:close/>
                    <a:moveTo>
                      <a:pt x="75" y="177"/>
                    </a:moveTo>
                    <a:cubicBezTo>
                      <a:pt x="42" y="114"/>
                      <a:pt x="42" y="114"/>
                      <a:pt x="42" y="114"/>
                    </a:cubicBezTo>
                    <a:cubicBezTo>
                      <a:pt x="119" y="73"/>
                      <a:pt x="119" y="73"/>
                      <a:pt x="119" y="73"/>
                    </a:cubicBezTo>
                    <a:cubicBezTo>
                      <a:pt x="153" y="135"/>
                      <a:pt x="153" y="135"/>
                      <a:pt x="153" y="135"/>
                    </a:cubicBezTo>
                    <a:lnTo>
                      <a:pt x="75" y="1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îŝḷîḓé-Freeform: Shape 50">
                <a:extLst>
                  <a:ext uri="{FF2B5EF4-FFF2-40B4-BE49-F238E27FC236}">
                    <a16:creationId xmlns:a16="http://schemas.microsoft.com/office/drawing/2014/main" xmlns="" id="{893E51ED-4238-4101-8FA0-EF4B23A69685}"/>
                  </a:ext>
                </a:extLst>
              </p:cNvPr>
              <p:cNvSpPr>
                <a:spLocks/>
              </p:cNvSpPr>
              <p:nvPr/>
            </p:nvSpPr>
            <p:spPr bwMode="auto">
              <a:xfrm>
                <a:off x="8132763" y="-1341438"/>
                <a:ext cx="234950" cy="136525"/>
              </a:xfrm>
              <a:custGeom>
                <a:avLst/>
                <a:gdLst>
                  <a:gd name="T0" fmla="*/ 42 w 43"/>
                  <a:gd name="T1" fmla="*/ 4 h 25"/>
                  <a:gd name="T2" fmla="*/ 43 w 43"/>
                  <a:gd name="T3" fmla="*/ 1 h 25"/>
                  <a:gd name="T4" fmla="*/ 40 w 43"/>
                  <a:gd name="T5" fmla="*/ 0 h 25"/>
                  <a:gd name="T6" fmla="*/ 2 w 43"/>
                  <a:gd name="T7" fmla="*/ 21 h 25"/>
                  <a:gd name="T8" fmla="*/ 1 w 43"/>
                  <a:gd name="T9" fmla="*/ 24 h 25"/>
                  <a:gd name="T10" fmla="*/ 3 w 43"/>
                  <a:gd name="T11" fmla="*/ 25 h 25"/>
                  <a:gd name="T12" fmla="*/ 4 w 43"/>
                  <a:gd name="T13" fmla="*/ 25 h 25"/>
                  <a:gd name="T14" fmla="*/ 42 w 43"/>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5">
                    <a:moveTo>
                      <a:pt x="42" y="4"/>
                    </a:moveTo>
                    <a:cubicBezTo>
                      <a:pt x="43" y="4"/>
                      <a:pt x="43" y="2"/>
                      <a:pt x="43" y="1"/>
                    </a:cubicBezTo>
                    <a:cubicBezTo>
                      <a:pt x="42" y="0"/>
                      <a:pt x="41" y="0"/>
                      <a:pt x="40" y="0"/>
                    </a:cubicBezTo>
                    <a:cubicBezTo>
                      <a:pt x="2" y="21"/>
                      <a:pt x="2" y="21"/>
                      <a:pt x="2" y="21"/>
                    </a:cubicBezTo>
                    <a:cubicBezTo>
                      <a:pt x="0" y="21"/>
                      <a:pt x="0" y="23"/>
                      <a:pt x="1" y="24"/>
                    </a:cubicBezTo>
                    <a:cubicBezTo>
                      <a:pt x="1" y="25"/>
                      <a:pt x="2" y="25"/>
                      <a:pt x="3" y="25"/>
                    </a:cubicBezTo>
                    <a:cubicBezTo>
                      <a:pt x="3" y="25"/>
                      <a:pt x="3" y="25"/>
                      <a:pt x="4" y="25"/>
                    </a:cubicBezTo>
                    <a:lnTo>
                      <a:pt x="4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îŝḷîḓé-Freeform: Shape 51">
                <a:extLst>
                  <a:ext uri="{FF2B5EF4-FFF2-40B4-BE49-F238E27FC236}">
                    <a16:creationId xmlns:a16="http://schemas.microsoft.com/office/drawing/2014/main" xmlns="" id="{7EC18DD6-8266-47FD-B8DF-D0D18CFF5E78}"/>
                  </a:ext>
                </a:extLst>
              </p:cNvPr>
              <p:cNvSpPr>
                <a:spLocks/>
              </p:cNvSpPr>
              <p:nvPr/>
            </p:nvSpPr>
            <p:spPr bwMode="auto">
              <a:xfrm>
                <a:off x="8329613" y="-981075"/>
                <a:ext cx="234950" cy="138113"/>
              </a:xfrm>
              <a:custGeom>
                <a:avLst/>
                <a:gdLst>
                  <a:gd name="T0" fmla="*/ 43 w 43"/>
                  <a:gd name="T1" fmla="*/ 1 h 25"/>
                  <a:gd name="T2" fmla="*/ 39 w 43"/>
                  <a:gd name="T3" fmla="*/ 0 h 25"/>
                  <a:gd name="T4" fmla="*/ 1 w 43"/>
                  <a:gd name="T5" fmla="*/ 21 h 25"/>
                  <a:gd name="T6" fmla="*/ 0 w 43"/>
                  <a:gd name="T7" fmla="*/ 24 h 25"/>
                  <a:gd name="T8" fmla="*/ 2 w 43"/>
                  <a:gd name="T9" fmla="*/ 25 h 25"/>
                  <a:gd name="T10" fmla="*/ 3 w 43"/>
                  <a:gd name="T11" fmla="*/ 25 h 25"/>
                  <a:gd name="T12" fmla="*/ 42 w 43"/>
                  <a:gd name="T13" fmla="*/ 4 h 25"/>
                  <a:gd name="T14" fmla="*/ 43 w 43"/>
                  <a:gd name="T15" fmla="*/ 1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5">
                    <a:moveTo>
                      <a:pt x="43" y="1"/>
                    </a:moveTo>
                    <a:cubicBezTo>
                      <a:pt x="42" y="0"/>
                      <a:pt x="41" y="0"/>
                      <a:pt x="39" y="0"/>
                    </a:cubicBezTo>
                    <a:cubicBezTo>
                      <a:pt x="1" y="21"/>
                      <a:pt x="1" y="21"/>
                      <a:pt x="1" y="21"/>
                    </a:cubicBezTo>
                    <a:cubicBezTo>
                      <a:pt x="0" y="22"/>
                      <a:pt x="0" y="23"/>
                      <a:pt x="0" y="24"/>
                    </a:cubicBezTo>
                    <a:cubicBezTo>
                      <a:pt x="1" y="25"/>
                      <a:pt x="2" y="25"/>
                      <a:pt x="2" y="25"/>
                    </a:cubicBezTo>
                    <a:cubicBezTo>
                      <a:pt x="3" y="25"/>
                      <a:pt x="3" y="25"/>
                      <a:pt x="3" y="25"/>
                    </a:cubicBezTo>
                    <a:cubicBezTo>
                      <a:pt x="42" y="4"/>
                      <a:pt x="42" y="4"/>
                      <a:pt x="42" y="4"/>
                    </a:cubicBezTo>
                    <a:cubicBezTo>
                      <a:pt x="43" y="4"/>
                      <a:pt x="43"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9" name="Group 52">
            <a:extLst>
              <a:ext uri="{FF2B5EF4-FFF2-40B4-BE49-F238E27FC236}">
                <a16:creationId xmlns:a16="http://schemas.microsoft.com/office/drawing/2014/main" xmlns="" id="{28EAD73C-D1D8-4924-AC58-65AAE7462513}"/>
              </a:ext>
            </a:extLst>
          </p:cNvPr>
          <p:cNvGrpSpPr/>
          <p:nvPr/>
        </p:nvGrpSpPr>
        <p:grpSpPr>
          <a:xfrm>
            <a:off x="4213048" y="1562029"/>
            <a:ext cx="725094" cy="728662"/>
            <a:chOff x="5137150" y="-1846263"/>
            <a:chExt cx="1935163" cy="1944688"/>
          </a:xfrm>
        </p:grpSpPr>
        <p:sp>
          <p:nvSpPr>
            <p:cNvPr id="35" name="îŝḷîḓé-Oval 53">
              <a:extLst>
                <a:ext uri="{FF2B5EF4-FFF2-40B4-BE49-F238E27FC236}">
                  <a16:creationId xmlns:a16="http://schemas.microsoft.com/office/drawing/2014/main" xmlns="" id="{219040C9-4EBC-41AC-A1EA-1B8BBBC953A0}"/>
                </a:ext>
              </a:extLst>
            </p:cNvPr>
            <p:cNvSpPr>
              <a:spLocks/>
            </p:cNvSpPr>
            <p:nvPr/>
          </p:nvSpPr>
          <p:spPr bwMode="auto">
            <a:xfrm>
              <a:off x="5137150" y="-1846263"/>
              <a:ext cx="1935163" cy="1944688"/>
            </a:xfrm>
            <a:prstGeom prst="ellipse">
              <a:avLst/>
            </a:prstGeom>
            <a:solidFill>
              <a:schemeClr val="accent3">
                <a:lumMod val="100000"/>
              </a:schemeClr>
            </a:solidFill>
            <a:ln>
              <a:noFill/>
            </a:ln>
          </p:spPr>
          <p:txBody>
            <a:bodyPr anchor="ctr"/>
            <a:lstStyle/>
            <a:p>
              <a:pPr algn="ctr"/>
              <a:endParaRPr/>
            </a:p>
          </p:txBody>
        </p:sp>
        <p:grpSp>
          <p:nvGrpSpPr>
            <p:cNvPr id="36" name="Group 54">
              <a:extLst>
                <a:ext uri="{FF2B5EF4-FFF2-40B4-BE49-F238E27FC236}">
                  <a16:creationId xmlns:a16="http://schemas.microsoft.com/office/drawing/2014/main" xmlns="" id="{09AC3D64-B5A7-4DBD-BD2F-1A2ECC717D21}"/>
                </a:ext>
              </a:extLst>
            </p:cNvPr>
            <p:cNvGrpSpPr/>
            <p:nvPr/>
          </p:nvGrpSpPr>
          <p:grpSpPr>
            <a:xfrm>
              <a:off x="5526088" y="-1517650"/>
              <a:ext cx="1158875" cy="1292225"/>
              <a:chOff x="5526088" y="-1517650"/>
              <a:chExt cx="1158875" cy="1292225"/>
            </a:xfrm>
          </p:grpSpPr>
          <p:sp>
            <p:nvSpPr>
              <p:cNvPr id="37" name="îŝḷîḓé-Freeform: Shape 55">
                <a:extLst>
                  <a:ext uri="{FF2B5EF4-FFF2-40B4-BE49-F238E27FC236}">
                    <a16:creationId xmlns:a16="http://schemas.microsoft.com/office/drawing/2014/main" xmlns="" id="{838F00D8-1B6C-4B2B-8FF7-B7EA41440445}"/>
                  </a:ext>
                </a:extLst>
              </p:cNvPr>
              <p:cNvSpPr>
                <a:spLocks/>
              </p:cNvSpPr>
              <p:nvPr/>
            </p:nvSpPr>
            <p:spPr bwMode="auto">
              <a:xfrm>
                <a:off x="5656263" y="-1517650"/>
                <a:ext cx="950913" cy="784225"/>
              </a:xfrm>
              <a:custGeom>
                <a:avLst/>
                <a:gdLst>
                  <a:gd name="T0" fmla="*/ 172 w 174"/>
                  <a:gd name="T1" fmla="*/ 143 h 143"/>
                  <a:gd name="T2" fmla="*/ 2 w 174"/>
                  <a:gd name="T3" fmla="*/ 143 h 143"/>
                  <a:gd name="T4" fmla="*/ 0 w 174"/>
                  <a:gd name="T5" fmla="*/ 140 h 143"/>
                  <a:gd name="T6" fmla="*/ 0 w 174"/>
                  <a:gd name="T7" fmla="*/ 2 h 143"/>
                  <a:gd name="T8" fmla="*/ 2 w 174"/>
                  <a:gd name="T9" fmla="*/ 0 h 143"/>
                  <a:gd name="T10" fmla="*/ 172 w 174"/>
                  <a:gd name="T11" fmla="*/ 0 h 143"/>
                  <a:gd name="T12" fmla="*/ 174 w 174"/>
                  <a:gd name="T13" fmla="*/ 2 h 143"/>
                  <a:gd name="T14" fmla="*/ 174 w 174"/>
                  <a:gd name="T15" fmla="*/ 140 h 143"/>
                  <a:gd name="T16" fmla="*/ 172 w 174"/>
                  <a:gd name="T17" fmla="*/ 143 h 143"/>
                  <a:gd name="T18" fmla="*/ 4 w 174"/>
                  <a:gd name="T19" fmla="*/ 138 h 143"/>
                  <a:gd name="T20" fmla="*/ 169 w 174"/>
                  <a:gd name="T21" fmla="*/ 138 h 143"/>
                  <a:gd name="T22" fmla="*/ 169 w 174"/>
                  <a:gd name="T23" fmla="*/ 4 h 143"/>
                  <a:gd name="T24" fmla="*/ 4 w 174"/>
                  <a:gd name="T25" fmla="*/ 4 h 143"/>
                  <a:gd name="T26" fmla="*/ 4 w 174"/>
                  <a:gd name="T27" fmla="*/ 13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4" h="143">
                    <a:moveTo>
                      <a:pt x="172" y="143"/>
                    </a:moveTo>
                    <a:cubicBezTo>
                      <a:pt x="2" y="143"/>
                      <a:pt x="2" y="143"/>
                      <a:pt x="2" y="143"/>
                    </a:cubicBezTo>
                    <a:cubicBezTo>
                      <a:pt x="1" y="143"/>
                      <a:pt x="0" y="142"/>
                      <a:pt x="0" y="140"/>
                    </a:cubicBezTo>
                    <a:cubicBezTo>
                      <a:pt x="0" y="2"/>
                      <a:pt x="0" y="2"/>
                      <a:pt x="0" y="2"/>
                    </a:cubicBezTo>
                    <a:cubicBezTo>
                      <a:pt x="0" y="1"/>
                      <a:pt x="1" y="0"/>
                      <a:pt x="2" y="0"/>
                    </a:cubicBezTo>
                    <a:cubicBezTo>
                      <a:pt x="172" y="0"/>
                      <a:pt x="172" y="0"/>
                      <a:pt x="172" y="0"/>
                    </a:cubicBezTo>
                    <a:cubicBezTo>
                      <a:pt x="173" y="0"/>
                      <a:pt x="174" y="1"/>
                      <a:pt x="174" y="2"/>
                    </a:cubicBezTo>
                    <a:cubicBezTo>
                      <a:pt x="174" y="140"/>
                      <a:pt x="174" y="140"/>
                      <a:pt x="174" y="140"/>
                    </a:cubicBezTo>
                    <a:cubicBezTo>
                      <a:pt x="174" y="142"/>
                      <a:pt x="173" y="143"/>
                      <a:pt x="172" y="143"/>
                    </a:cubicBezTo>
                    <a:close/>
                    <a:moveTo>
                      <a:pt x="4" y="138"/>
                    </a:moveTo>
                    <a:cubicBezTo>
                      <a:pt x="169" y="138"/>
                      <a:pt x="169" y="138"/>
                      <a:pt x="169" y="138"/>
                    </a:cubicBezTo>
                    <a:cubicBezTo>
                      <a:pt x="169" y="4"/>
                      <a:pt x="169" y="4"/>
                      <a:pt x="169" y="4"/>
                    </a:cubicBezTo>
                    <a:cubicBezTo>
                      <a:pt x="4" y="4"/>
                      <a:pt x="4" y="4"/>
                      <a:pt x="4" y="4"/>
                    </a:cubicBezTo>
                    <a:lnTo>
                      <a:pt x="4" y="1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îŝḷîḓé-Freeform: Shape 56">
                <a:extLst>
                  <a:ext uri="{FF2B5EF4-FFF2-40B4-BE49-F238E27FC236}">
                    <a16:creationId xmlns:a16="http://schemas.microsoft.com/office/drawing/2014/main" xmlns="" id="{8F251F97-23E5-42C5-99F6-5022E0DE2429}"/>
                  </a:ext>
                </a:extLst>
              </p:cNvPr>
              <p:cNvSpPr>
                <a:spLocks/>
              </p:cNvSpPr>
              <p:nvPr/>
            </p:nvSpPr>
            <p:spPr bwMode="auto">
              <a:xfrm>
                <a:off x="5962650" y="-1408113"/>
                <a:ext cx="339725" cy="93663"/>
              </a:xfrm>
              <a:custGeom>
                <a:avLst/>
                <a:gdLst>
                  <a:gd name="T0" fmla="*/ 53 w 62"/>
                  <a:gd name="T1" fmla="*/ 17 h 17"/>
                  <a:gd name="T2" fmla="*/ 9 w 62"/>
                  <a:gd name="T3" fmla="*/ 17 h 17"/>
                  <a:gd name="T4" fmla="*/ 0 w 62"/>
                  <a:gd name="T5" fmla="*/ 9 h 17"/>
                  <a:gd name="T6" fmla="*/ 9 w 62"/>
                  <a:gd name="T7" fmla="*/ 0 h 17"/>
                  <a:gd name="T8" fmla="*/ 53 w 62"/>
                  <a:gd name="T9" fmla="*/ 0 h 17"/>
                  <a:gd name="T10" fmla="*/ 62 w 62"/>
                  <a:gd name="T11" fmla="*/ 9 h 17"/>
                  <a:gd name="T12" fmla="*/ 53 w 62"/>
                  <a:gd name="T13" fmla="*/ 17 h 17"/>
                  <a:gd name="T14" fmla="*/ 9 w 62"/>
                  <a:gd name="T15" fmla="*/ 4 h 17"/>
                  <a:gd name="T16" fmla="*/ 4 w 62"/>
                  <a:gd name="T17" fmla="*/ 9 h 17"/>
                  <a:gd name="T18" fmla="*/ 9 w 62"/>
                  <a:gd name="T19" fmla="*/ 13 h 17"/>
                  <a:gd name="T20" fmla="*/ 53 w 62"/>
                  <a:gd name="T21" fmla="*/ 13 h 17"/>
                  <a:gd name="T22" fmla="*/ 57 w 62"/>
                  <a:gd name="T23" fmla="*/ 9 h 17"/>
                  <a:gd name="T24" fmla="*/ 53 w 62"/>
                  <a:gd name="T25" fmla="*/ 4 h 17"/>
                  <a:gd name="T26" fmla="*/ 9 w 62"/>
                  <a:gd name="T2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17">
                    <a:moveTo>
                      <a:pt x="53" y="17"/>
                    </a:moveTo>
                    <a:cubicBezTo>
                      <a:pt x="9" y="17"/>
                      <a:pt x="9" y="17"/>
                      <a:pt x="9" y="17"/>
                    </a:cubicBezTo>
                    <a:cubicBezTo>
                      <a:pt x="4" y="17"/>
                      <a:pt x="0" y="13"/>
                      <a:pt x="0" y="9"/>
                    </a:cubicBezTo>
                    <a:cubicBezTo>
                      <a:pt x="0" y="4"/>
                      <a:pt x="4" y="0"/>
                      <a:pt x="9" y="0"/>
                    </a:cubicBezTo>
                    <a:cubicBezTo>
                      <a:pt x="53" y="0"/>
                      <a:pt x="53" y="0"/>
                      <a:pt x="53" y="0"/>
                    </a:cubicBezTo>
                    <a:cubicBezTo>
                      <a:pt x="58" y="0"/>
                      <a:pt x="62" y="4"/>
                      <a:pt x="62" y="9"/>
                    </a:cubicBezTo>
                    <a:cubicBezTo>
                      <a:pt x="62" y="13"/>
                      <a:pt x="58" y="17"/>
                      <a:pt x="53" y="17"/>
                    </a:cubicBezTo>
                    <a:close/>
                    <a:moveTo>
                      <a:pt x="9" y="4"/>
                    </a:moveTo>
                    <a:cubicBezTo>
                      <a:pt x="6" y="4"/>
                      <a:pt x="4" y="6"/>
                      <a:pt x="4" y="9"/>
                    </a:cubicBezTo>
                    <a:cubicBezTo>
                      <a:pt x="4" y="11"/>
                      <a:pt x="6" y="13"/>
                      <a:pt x="9" y="13"/>
                    </a:cubicBezTo>
                    <a:cubicBezTo>
                      <a:pt x="53" y="13"/>
                      <a:pt x="53" y="13"/>
                      <a:pt x="53" y="13"/>
                    </a:cubicBezTo>
                    <a:cubicBezTo>
                      <a:pt x="55" y="13"/>
                      <a:pt x="57" y="11"/>
                      <a:pt x="57" y="9"/>
                    </a:cubicBezTo>
                    <a:cubicBezTo>
                      <a:pt x="57" y="6"/>
                      <a:pt x="55" y="4"/>
                      <a:pt x="53" y="4"/>
                    </a:cubicBezTo>
                    <a:lnTo>
                      <a:pt x="9"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îŝḷîḓé-Freeform: Shape 57">
                <a:extLst>
                  <a:ext uri="{FF2B5EF4-FFF2-40B4-BE49-F238E27FC236}">
                    <a16:creationId xmlns:a16="http://schemas.microsoft.com/office/drawing/2014/main" xmlns="" id="{ABF09ABE-F4F1-4383-86C5-791D2B7BE661}"/>
                  </a:ext>
                </a:extLst>
              </p:cNvPr>
              <p:cNvSpPr>
                <a:spLocks/>
              </p:cNvSpPr>
              <p:nvPr/>
            </p:nvSpPr>
            <p:spPr bwMode="auto">
              <a:xfrm>
                <a:off x="5640388" y="-498475"/>
                <a:ext cx="152400" cy="153988"/>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5 h 28"/>
                  <a:gd name="T12" fmla="*/ 5 w 28"/>
                  <a:gd name="T13" fmla="*/ 14 h 28"/>
                  <a:gd name="T14" fmla="*/ 14 w 28"/>
                  <a:gd name="T15" fmla="*/ 23 h 28"/>
                  <a:gd name="T16" fmla="*/ 23 w 28"/>
                  <a:gd name="T17" fmla="*/ 14 h 28"/>
                  <a:gd name="T18" fmla="*/ 14 w 28"/>
                  <a:gd name="T19"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7"/>
                      <a:pt x="6" y="0"/>
                      <a:pt x="14" y="0"/>
                    </a:cubicBezTo>
                    <a:cubicBezTo>
                      <a:pt x="22" y="0"/>
                      <a:pt x="28" y="7"/>
                      <a:pt x="28" y="14"/>
                    </a:cubicBezTo>
                    <a:cubicBezTo>
                      <a:pt x="28" y="22"/>
                      <a:pt x="22" y="28"/>
                      <a:pt x="14" y="28"/>
                    </a:cubicBezTo>
                    <a:close/>
                    <a:moveTo>
                      <a:pt x="14" y="5"/>
                    </a:moveTo>
                    <a:cubicBezTo>
                      <a:pt x="9" y="5"/>
                      <a:pt x="5" y="9"/>
                      <a:pt x="5" y="14"/>
                    </a:cubicBezTo>
                    <a:cubicBezTo>
                      <a:pt x="5" y="19"/>
                      <a:pt x="9" y="23"/>
                      <a:pt x="14" y="23"/>
                    </a:cubicBezTo>
                    <a:cubicBezTo>
                      <a:pt x="19" y="23"/>
                      <a:pt x="23" y="19"/>
                      <a:pt x="23" y="14"/>
                    </a:cubicBezTo>
                    <a:cubicBezTo>
                      <a:pt x="23" y="9"/>
                      <a:pt x="19" y="5"/>
                      <a:pt x="1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îŝḷîḓé-Freeform: Shape 58">
                <a:extLst>
                  <a:ext uri="{FF2B5EF4-FFF2-40B4-BE49-F238E27FC236}">
                    <a16:creationId xmlns:a16="http://schemas.microsoft.com/office/drawing/2014/main" xmlns="" id="{38D077C9-D086-4175-9482-BC062A7E8A5A}"/>
                  </a:ext>
                </a:extLst>
              </p:cNvPr>
              <p:cNvSpPr>
                <a:spLocks/>
              </p:cNvSpPr>
              <p:nvPr/>
            </p:nvSpPr>
            <p:spPr bwMode="auto">
              <a:xfrm>
                <a:off x="5886450" y="-498475"/>
                <a:ext cx="152400" cy="153988"/>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5 h 28"/>
                  <a:gd name="T12" fmla="*/ 5 w 28"/>
                  <a:gd name="T13" fmla="*/ 14 h 28"/>
                  <a:gd name="T14" fmla="*/ 14 w 28"/>
                  <a:gd name="T15" fmla="*/ 23 h 28"/>
                  <a:gd name="T16" fmla="*/ 23 w 28"/>
                  <a:gd name="T17" fmla="*/ 14 h 28"/>
                  <a:gd name="T18" fmla="*/ 14 w 28"/>
                  <a:gd name="T19"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7"/>
                      <a:pt x="6" y="0"/>
                      <a:pt x="14" y="0"/>
                    </a:cubicBezTo>
                    <a:cubicBezTo>
                      <a:pt x="21" y="0"/>
                      <a:pt x="28" y="7"/>
                      <a:pt x="28" y="14"/>
                    </a:cubicBezTo>
                    <a:cubicBezTo>
                      <a:pt x="28" y="22"/>
                      <a:pt x="21" y="28"/>
                      <a:pt x="14" y="28"/>
                    </a:cubicBezTo>
                    <a:close/>
                    <a:moveTo>
                      <a:pt x="14" y="5"/>
                    </a:moveTo>
                    <a:cubicBezTo>
                      <a:pt x="9" y="5"/>
                      <a:pt x="5" y="9"/>
                      <a:pt x="5" y="14"/>
                    </a:cubicBezTo>
                    <a:cubicBezTo>
                      <a:pt x="5" y="19"/>
                      <a:pt x="9" y="23"/>
                      <a:pt x="14" y="23"/>
                    </a:cubicBezTo>
                    <a:cubicBezTo>
                      <a:pt x="19" y="23"/>
                      <a:pt x="23" y="19"/>
                      <a:pt x="23" y="14"/>
                    </a:cubicBezTo>
                    <a:cubicBezTo>
                      <a:pt x="23" y="9"/>
                      <a:pt x="19" y="5"/>
                      <a:pt x="1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îŝḷîḓé-Freeform: Shape 59">
                <a:extLst>
                  <a:ext uri="{FF2B5EF4-FFF2-40B4-BE49-F238E27FC236}">
                    <a16:creationId xmlns:a16="http://schemas.microsoft.com/office/drawing/2014/main" xmlns="" id="{696BAF57-489B-46D4-9B7F-36601E1B8646}"/>
                  </a:ext>
                </a:extLst>
              </p:cNvPr>
              <p:cNvSpPr>
                <a:spLocks/>
              </p:cNvSpPr>
              <p:nvPr/>
            </p:nvSpPr>
            <p:spPr bwMode="auto">
              <a:xfrm>
                <a:off x="6132513" y="-498475"/>
                <a:ext cx="147638" cy="153988"/>
              </a:xfrm>
              <a:custGeom>
                <a:avLst/>
                <a:gdLst>
                  <a:gd name="T0" fmla="*/ 14 w 27"/>
                  <a:gd name="T1" fmla="*/ 28 h 28"/>
                  <a:gd name="T2" fmla="*/ 0 w 27"/>
                  <a:gd name="T3" fmla="*/ 14 h 28"/>
                  <a:gd name="T4" fmla="*/ 14 w 27"/>
                  <a:gd name="T5" fmla="*/ 0 h 28"/>
                  <a:gd name="T6" fmla="*/ 27 w 27"/>
                  <a:gd name="T7" fmla="*/ 14 h 28"/>
                  <a:gd name="T8" fmla="*/ 14 w 27"/>
                  <a:gd name="T9" fmla="*/ 28 h 28"/>
                  <a:gd name="T10" fmla="*/ 14 w 27"/>
                  <a:gd name="T11" fmla="*/ 5 h 28"/>
                  <a:gd name="T12" fmla="*/ 4 w 27"/>
                  <a:gd name="T13" fmla="*/ 14 h 28"/>
                  <a:gd name="T14" fmla="*/ 14 w 27"/>
                  <a:gd name="T15" fmla="*/ 23 h 28"/>
                  <a:gd name="T16" fmla="*/ 23 w 27"/>
                  <a:gd name="T17" fmla="*/ 14 h 28"/>
                  <a:gd name="T18" fmla="*/ 14 w 27"/>
                  <a:gd name="T19"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8">
                    <a:moveTo>
                      <a:pt x="14" y="28"/>
                    </a:moveTo>
                    <a:cubicBezTo>
                      <a:pt x="6" y="28"/>
                      <a:pt x="0" y="22"/>
                      <a:pt x="0" y="14"/>
                    </a:cubicBezTo>
                    <a:cubicBezTo>
                      <a:pt x="0" y="7"/>
                      <a:pt x="6" y="0"/>
                      <a:pt x="14" y="0"/>
                    </a:cubicBezTo>
                    <a:cubicBezTo>
                      <a:pt x="21" y="0"/>
                      <a:pt x="27" y="7"/>
                      <a:pt x="27" y="14"/>
                    </a:cubicBezTo>
                    <a:cubicBezTo>
                      <a:pt x="27" y="22"/>
                      <a:pt x="21" y="28"/>
                      <a:pt x="14" y="28"/>
                    </a:cubicBezTo>
                    <a:close/>
                    <a:moveTo>
                      <a:pt x="14" y="5"/>
                    </a:moveTo>
                    <a:cubicBezTo>
                      <a:pt x="9" y="5"/>
                      <a:pt x="4" y="9"/>
                      <a:pt x="4" y="14"/>
                    </a:cubicBezTo>
                    <a:cubicBezTo>
                      <a:pt x="4" y="19"/>
                      <a:pt x="9" y="23"/>
                      <a:pt x="14" y="23"/>
                    </a:cubicBezTo>
                    <a:cubicBezTo>
                      <a:pt x="19" y="23"/>
                      <a:pt x="23" y="19"/>
                      <a:pt x="23" y="14"/>
                    </a:cubicBezTo>
                    <a:cubicBezTo>
                      <a:pt x="23" y="9"/>
                      <a:pt x="19" y="5"/>
                      <a:pt x="1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îŝḷîḓé-Freeform: Shape 60">
                <a:extLst>
                  <a:ext uri="{FF2B5EF4-FFF2-40B4-BE49-F238E27FC236}">
                    <a16:creationId xmlns:a16="http://schemas.microsoft.com/office/drawing/2014/main" xmlns="" id="{B1B828A1-61A4-4D77-8D11-9B6B9E39ABDE}"/>
                  </a:ext>
                </a:extLst>
              </p:cNvPr>
              <p:cNvSpPr>
                <a:spLocks/>
              </p:cNvSpPr>
              <p:nvPr/>
            </p:nvSpPr>
            <p:spPr bwMode="auto">
              <a:xfrm>
                <a:off x="6378575" y="-498475"/>
                <a:ext cx="147638" cy="153988"/>
              </a:xfrm>
              <a:custGeom>
                <a:avLst/>
                <a:gdLst>
                  <a:gd name="T0" fmla="*/ 13 w 27"/>
                  <a:gd name="T1" fmla="*/ 28 h 28"/>
                  <a:gd name="T2" fmla="*/ 0 w 27"/>
                  <a:gd name="T3" fmla="*/ 14 h 28"/>
                  <a:gd name="T4" fmla="*/ 13 w 27"/>
                  <a:gd name="T5" fmla="*/ 0 h 28"/>
                  <a:gd name="T6" fmla="*/ 27 w 27"/>
                  <a:gd name="T7" fmla="*/ 14 h 28"/>
                  <a:gd name="T8" fmla="*/ 13 w 27"/>
                  <a:gd name="T9" fmla="*/ 28 h 28"/>
                  <a:gd name="T10" fmla="*/ 13 w 27"/>
                  <a:gd name="T11" fmla="*/ 5 h 28"/>
                  <a:gd name="T12" fmla="*/ 4 w 27"/>
                  <a:gd name="T13" fmla="*/ 14 h 28"/>
                  <a:gd name="T14" fmla="*/ 13 w 27"/>
                  <a:gd name="T15" fmla="*/ 23 h 28"/>
                  <a:gd name="T16" fmla="*/ 23 w 27"/>
                  <a:gd name="T17" fmla="*/ 14 h 28"/>
                  <a:gd name="T18" fmla="*/ 13 w 27"/>
                  <a:gd name="T19"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8">
                    <a:moveTo>
                      <a:pt x="13" y="28"/>
                    </a:moveTo>
                    <a:cubicBezTo>
                      <a:pt x="6" y="28"/>
                      <a:pt x="0" y="22"/>
                      <a:pt x="0" y="14"/>
                    </a:cubicBezTo>
                    <a:cubicBezTo>
                      <a:pt x="0" y="7"/>
                      <a:pt x="6" y="0"/>
                      <a:pt x="13" y="0"/>
                    </a:cubicBezTo>
                    <a:cubicBezTo>
                      <a:pt x="21" y="0"/>
                      <a:pt x="27" y="7"/>
                      <a:pt x="27" y="14"/>
                    </a:cubicBezTo>
                    <a:cubicBezTo>
                      <a:pt x="27" y="22"/>
                      <a:pt x="21" y="28"/>
                      <a:pt x="13" y="28"/>
                    </a:cubicBezTo>
                    <a:close/>
                    <a:moveTo>
                      <a:pt x="13" y="5"/>
                    </a:moveTo>
                    <a:cubicBezTo>
                      <a:pt x="8" y="5"/>
                      <a:pt x="4" y="9"/>
                      <a:pt x="4" y="14"/>
                    </a:cubicBezTo>
                    <a:cubicBezTo>
                      <a:pt x="4" y="19"/>
                      <a:pt x="8" y="23"/>
                      <a:pt x="13" y="23"/>
                    </a:cubicBezTo>
                    <a:cubicBezTo>
                      <a:pt x="19" y="23"/>
                      <a:pt x="23" y="19"/>
                      <a:pt x="23" y="14"/>
                    </a:cubicBezTo>
                    <a:cubicBezTo>
                      <a:pt x="23" y="9"/>
                      <a:pt x="19" y="5"/>
                      <a:pt x="1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îŝḷîḓé-Freeform: Shape 61">
                <a:extLst>
                  <a:ext uri="{FF2B5EF4-FFF2-40B4-BE49-F238E27FC236}">
                    <a16:creationId xmlns:a16="http://schemas.microsoft.com/office/drawing/2014/main" xmlns="" id="{54E39F1F-0989-4FFC-B587-5A0F6883C930}"/>
                  </a:ext>
                </a:extLst>
              </p:cNvPr>
              <p:cNvSpPr>
                <a:spLocks/>
              </p:cNvSpPr>
              <p:nvPr/>
            </p:nvSpPr>
            <p:spPr bwMode="auto">
              <a:xfrm>
                <a:off x="5526088" y="-612775"/>
                <a:ext cx="1158875" cy="387350"/>
              </a:xfrm>
              <a:custGeom>
                <a:avLst/>
                <a:gdLst>
                  <a:gd name="T0" fmla="*/ 210 w 212"/>
                  <a:gd name="T1" fmla="*/ 71 h 71"/>
                  <a:gd name="T2" fmla="*/ 35 w 212"/>
                  <a:gd name="T3" fmla="*/ 71 h 71"/>
                  <a:gd name="T4" fmla="*/ 0 w 212"/>
                  <a:gd name="T5" fmla="*/ 35 h 71"/>
                  <a:gd name="T6" fmla="*/ 35 w 212"/>
                  <a:gd name="T7" fmla="*/ 0 h 71"/>
                  <a:gd name="T8" fmla="*/ 210 w 212"/>
                  <a:gd name="T9" fmla="*/ 0 h 71"/>
                  <a:gd name="T10" fmla="*/ 212 w 212"/>
                  <a:gd name="T11" fmla="*/ 2 h 71"/>
                  <a:gd name="T12" fmla="*/ 210 w 212"/>
                  <a:gd name="T13" fmla="*/ 5 h 71"/>
                  <a:gd name="T14" fmla="*/ 35 w 212"/>
                  <a:gd name="T15" fmla="*/ 5 h 71"/>
                  <a:gd name="T16" fmla="*/ 4 w 212"/>
                  <a:gd name="T17" fmla="*/ 35 h 71"/>
                  <a:gd name="T18" fmla="*/ 35 w 212"/>
                  <a:gd name="T19" fmla="*/ 66 h 71"/>
                  <a:gd name="T20" fmla="*/ 210 w 212"/>
                  <a:gd name="T21" fmla="*/ 66 h 71"/>
                  <a:gd name="T22" fmla="*/ 212 w 212"/>
                  <a:gd name="T23" fmla="*/ 68 h 71"/>
                  <a:gd name="T24" fmla="*/ 210 w 212"/>
                  <a:gd name="T2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2" h="71">
                    <a:moveTo>
                      <a:pt x="210" y="71"/>
                    </a:moveTo>
                    <a:cubicBezTo>
                      <a:pt x="35" y="71"/>
                      <a:pt x="35" y="71"/>
                      <a:pt x="35" y="71"/>
                    </a:cubicBezTo>
                    <a:cubicBezTo>
                      <a:pt x="15" y="71"/>
                      <a:pt x="0" y="55"/>
                      <a:pt x="0" y="35"/>
                    </a:cubicBezTo>
                    <a:cubicBezTo>
                      <a:pt x="0" y="16"/>
                      <a:pt x="15" y="0"/>
                      <a:pt x="35" y="0"/>
                    </a:cubicBezTo>
                    <a:cubicBezTo>
                      <a:pt x="210" y="0"/>
                      <a:pt x="210" y="0"/>
                      <a:pt x="210" y="0"/>
                    </a:cubicBezTo>
                    <a:cubicBezTo>
                      <a:pt x="211" y="0"/>
                      <a:pt x="212" y="1"/>
                      <a:pt x="212" y="2"/>
                    </a:cubicBezTo>
                    <a:cubicBezTo>
                      <a:pt x="212" y="4"/>
                      <a:pt x="211" y="5"/>
                      <a:pt x="210" y="5"/>
                    </a:cubicBezTo>
                    <a:cubicBezTo>
                      <a:pt x="35" y="5"/>
                      <a:pt x="35" y="5"/>
                      <a:pt x="35" y="5"/>
                    </a:cubicBezTo>
                    <a:cubicBezTo>
                      <a:pt x="18" y="5"/>
                      <a:pt x="4" y="18"/>
                      <a:pt x="4" y="35"/>
                    </a:cubicBezTo>
                    <a:cubicBezTo>
                      <a:pt x="4" y="52"/>
                      <a:pt x="18" y="66"/>
                      <a:pt x="35" y="66"/>
                    </a:cubicBezTo>
                    <a:cubicBezTo>
                      <a:pt x="210" y="66"/>
                      <a:pt x="210" y="66"/>
                      <a:pt x="210" y="66"/>
                    </a:cubicBezTo>
                    <a:cubicBezTo>
                      <a:pt x="211" y="66"/>
                      <a:pt x="212" y="67"/>
                      <a:pt x="212" y="68"/>
                    </a:cubicBezTo>
                    <a:cubicBezTo>
                      <a:pt x="212" y="69"/>
                      <a:pt x="211" y="71"/>
                      <a:pt x="210"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10" name="Group 62">
            <a:extLst>
              <a:ext uri="{FF2B5EF4-FFF2-40B4-BE49-F238E27FC236}">
                <a16:creationId xmlns:a16="http://schemas.microsoft.com/office/drawing/2014/main" xmlns="" id="{C9B353B3-BD86-40B5-8DA3-38337B7F5A9B}"/>
              </a:ext>
            </a:extLst>
          </p:cNvPr>
          <p:cNvGrpSpPr/>
          <p:nvPr/>
        </p:nvGrpSpPr>
        <p:grpSpPr>
          <a:xfrm rot="21540000">
            <a:off x="2867092" y="2108117"/>
            <a:ext cx="725092" cy="726282"/>
            <a:chOff x="2552700" y="-1971675"/>
            <a:chExt cx="1935163" cy="1938338"/>
          </a:xfrm>
        </p:grpSpPr>
        <p:sp>
          <p:nvSpPr>
            <p:cNvPr id="30" name="îŝḷîḓé-Oval 63">
              <a:extLst>
                <a:ext uri="{FF2B5EF4-FFF2-40B4-BE49-F238E27FC236}">
                  <a16:creationId xmlns:a16="http://schemas.microsoft.com/office/drawing/2014/main" xmlns="" id="{EE58BB8C-02EA-41D9-812D-57BEA6E1A41B}"/>
                </a:ext>
              </a:extLst>
            </p:cNvPr>
            <p:cNvSpPr>
              <a:spLocks/>
            </p:cNvSpPr>
            <p:nvPr/>
          </p:nvSpPr>
          <p:spPr bwMode="auto">
            <a:xfrm>
              <a:off x="2552700" y="-1971675"/>
              <a:ext cx="1935163" cy="1938338"/>
            </a:xfrm>
            <a:prstGeom prst="ellipse">
              <a:avLst/>
            </a:prstGeom>
            <a:solidFill>
              <a:schemeClr val="accent2">
                <a:lumMod val="100000"/>
              </a:schemeClr>
            </a:solidFill>
            <a:ln>
              <a:noFill/>
            </a:ln>
          </p:spPr>
          <p:txBody>
            <a:bodyPr anchor="ctr"/>
            <a:lstStyle/>
            <a:p>
              <a:pPr algn="ctr"/>
              <a:endParaRPr/>
            </a:p>
          </p:txBody>
        </p:sp>
        <p:grpSp>
          <p:nvGrpSpPr>
            <p:cNvPr id="31" name="Group 64">
              <a:extLst>
                <a:ext uri="{FF2B5EF4-FFF2-40B4-BE49-F238E27FC236}">
                  <a16:creationId xmlns:a16="http://schemas.microsoft.com/office/drawing/2014/main" xmlns="" id="{1CF634CF-184D-4C3D-A9EE-A6C5F05FEFBE}"/>
                </a:ext>
              </a:extLst>
            </p:cNvPr>
            <p:cNvGrpSpPr/>
            <p:nvPr/>
          </p:nvGrpSpPr>
          <p:grpSpPr>
            <a:xfrm>
              <a:off x="2908300" y="-1620838"/>
              <a:ext cx="1228725" cy="1236663"/>
              <a:chOff x="2908300" y="-1620838"/>
              <a:chExt cx="1228725" cy="1236663"/>
            </a:xfrm>
          </p:grpSpPr>
          <p:sp>
            <p:nvSpPr>
              <p:cNvPr id="32" name="îŝḷîḓé-Freeform: Shape 65">
                <a:extLst>
                  <a:ext uri="{FF2B5EF4-FFF2-40B4-BE49-F238E27FC236}">
                    <a16:creationId xmlns:a16="http://schemas.microsoft.com/office/drawing/2014/main" xmlns="" id="{6A120342-F5E3-47CA-AE38-D74CC7CFD8AA}"/>
                  </a:ext>
                </a:extLst>
              </p:cNvPr>
              <p:cNvSpPr>
                <a:spLocks/>
              </p:cNvSpPr>
              <p:nvPr/>
            </p:nvSpPr>
            <p:spPr bwMode="auto">
              <a:xfrm>
                <a:off x="3055938" y="-1620838"/>
                <a:ext cx="234950" cy="234950"/>
              </a:xfrm>
              <a:custGeom>
                <a:avLst/>
                <a:gdLst>
                  <a:gd name="T0" fmla="*/ 22 w 43"/>
                  <a:gd name="T1" fmla="*/ 43 h 43"/>
                  <a:gd name="T2" fmla="*/ 43 w 43"/>
                  <a:gd name="T3" fmla="*/ 21 h 43"/>
                  <a:gd name="T4" fmla="*/ 22 w 43"/>
                  <a:gd name="T5" fmla="*/ 0 h 43"/>
                  <a:gd name="T6" fmla="*/ 0 w 43"/>
                  <a:gd name="T7" fmla="*/ 21 h 43"/>
                  <a:gd name="T8" fmla="*/ 22 w 43"/>
                  <a:gd name="T9" fmla="*/ 43 h 43"/>
                  <a:gd name="T10" fmla="*/ 22 w 43"/>
                  <a:gd name="T11" fmla="*/ 5 h 43"/>
                  <a:gd name="T12" fmla="*/ 39 w 43"/>
                  <a:gd name="T13" fmla="*/ 21 h 43"/>
                  <a:gd name="T14" fmla="*/ 22 w 43"/>
                  <a:gd name="T15" fmla="*/ 38 h 43"/>
                  <a:gd name="T16" fmla="*/ 5 w 43"/>
                  <a:gd name="T17" fmla="*/ 21 h 43"/>
                  <a:gd name="T18" fmla="*/ 22 w 43"/>
                  <a:gd name="T19"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2" y="43"/>
                    </a:moveTo>
                    <a:cubicBezTo>
                      <a:pt x="34" y="43"/>
                      <a:pt x="43" y="33"/>
                      <a:pt x="43" y="21"/>
                    </a:cubicBezTo>
                    <a:cubicBezTo>
                      <a:pt x="43" y="10"/>
                      <a:pt x="34" y="0"/>
                      <a:pt x="22" y="0"/>
                    </a:cubicBezTo>
                    <a:cubicBezTo>
                      <a:pt x="10" y="0"/>
                      <a:pt x="0" y="10"/>
                      <a:pt x="0" y="21"/>
                    </a:cubicBezTo>
                    <a:cubicBezTo>
                      <a:pt x="0" y="33"/>
                      <a:pt x="10" y="43"/>
                      <a:pt x="22" y="43"/>
                    </a:cubicBezTo>
                    <a:close/>
                    <a:moveTo>
                      <a:pt x="22" y="5"/>
                    </a:moveTo>
                    <a:cubicBezTo>
                      <a:pt x="31" y="5"/>
                      <a:pt x="39" y="12"/>
                      <a:pt x="39" y="21"/>
                    </a:cubicBezTo>
                    <a:cubicBezTo>
                      <a:pt x="39" y="31"/>
                      <a:pt x="31" y="38"/>
                      <a:pt x="22" y="38"/>
                    </a:cubicBezTo>
                    <a:cubicBezTo>
                      <a:pt x="12" y="38"/>
                      <a:pt x="5" y="31"/>
                      <a:pt x="5" y="21"/>
                    </a:cubicBezTo>
                    <a:cubicBezTo>
                      <a:pt x="5" y="12"/>
                      <a:pt x="12"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îŝḷîḓé-Freeform: Shape 66">
                <a:extLst>
                  <a:ext uri="{FF2B5EF4-FFF2-40B4-BE49-F238E27FC236}">
                    <a16:creationId xmlns:a16="http://schemas.microsoft.com/office/drawing/2014/main" xmlns="" id="{313395D8-2B5A-4634-ACCF-47A41FF91B97}"/>
                  </a:ext>
                </a:extLst>
              </p:cNvPr>
              <p:cNvSpPr>
                <a:spLocks/>
              </p:cNvSpPr>
              <p:nvPr/>
            </p:nvSpPr>
            <p:spPr bwMode="auto">
              <a:xfrm>
                <a:off x="3749675" y="-1620838"/>
                <a:ext cx="234950" cy="234950"/>
              </a:xfrm>
              <a:custGeom>
                <a:avLst/>
                <a:gdLst>
                  <a:gd name="T0" fmla="*/ 22 w 43"/>
                  <a:gd name="T1" fmla="*/ 43 h 43"/>
                  <a:gd name="T2" fmla="*/ 43 w 43"/>
                  <a:gd name="T3" fmla="*/ 21 h 43"/>
                  <a:gd name="T4" fmla="*/ 22 w 43"/>
                  <a:gd name="T5" fmla="*/ 0 h 43"/>
                  <a:gd name="T6" fmla="*/ 0 w 43"/>
                  <a:gd name="T7" fmla="*/ 21 h 43"/>
                  <a:gd name="T8" fmla="*/ 22 w 43"/>
                  <a:gd name="T9" fmla="*/ 43 h 43"/>
                  <a:gd name="T10" fmla="*/ 22 w 43"/>
                  <a:gd name="T11" fmla="*/ 5 h 43"/>
                  <a:gd name="T12" fmla="*/ 39 w 43"/>
                  <a:gd name="T13" fmla="*/ 21 h 43"/>
                  <a:gd name="T14" fmla="*/ 22 w 43"/>
                  <a:gd name="T15" fmla="*/ 38 h 43"/>
                  <a:gd name="T16" fmla="*/ 5 w 43"/>
                  <a:gd name="T17" fmla="*/ 21 h 43"/>
                  <a:gd name="T18" fmla="*/ 22 w 43"/>
                  <a:gd name="T19"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2" y="43"/>
                    </a:moveTo>
                    <a:cubicBezTo>
                      <a:pt x="34" y="43"/>
                      <a:pt x="43" y="33"/>
                      <a:pt x="43" y="21"/>
                    </a:cubicBezTo>
                    <a:cubicBezTo>
                      <a:pt x="43" y="10"/>
                      <a:pt x="34" y="0"/>
                      <a:pt x="22" y="0"/>
                    </a:cubicBezTo>
                    <a:cubicBezTo>
                      <a:pt x="10" y="0"/>
                      <a:pt x="0" y="10"/>
                      <a:pt x="0" y="21"/>
                    </a:cubicBezTo>
                    <a:cubicBezTo>
                      <a:pt x="0" y="33"/>
                      <a:pt x="10" y="43"/>
                      <a:pt x="22" y="43"/>
                    </a:cubicBezTo>
                    <a:close/>
                    <a:moveTo>
                      <a:pt x="22" y="5"/>
                    </a:moveTo>
                    <a:cubicBezTo>
                      <a:pt x="31" y="5"/>
                      <a:pt x="39" y="12"/>
                      <a:pt x="39" y="21"/>
                    </a:cubicBezTo>
                    <a:cubicBezTo>
                      <a:pt x="39" y="31"/>
                      <a:pt x="31" y="38"/>
                      <a:pt x="22" y="38"/>
                    </a:cubicBezTo>
                    <a:cubicBezTo>
                      <a:pt x="13" y="38"/>
                      <a:pt x="5" y="31"/>
                      <a:pt x="5" y="21"/>
                    </a:cubicBezTo>
                    <a:cubicBezTo>
                      <a:pt x="5" y="12"/>
                      <a:pt x="13" y="5"/>
                      <a:pt x="22"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îŝḷîḓé-Freeform: Shape 67">
                <a:extLst>
                  <a:ext uri="{FF2B5EF4-FFF2-40B4-BE49-F238E27FC236}">
                    <a16:creationId xmlns:a16="http://schemas.microsoft.com/office/drawing/2014/main" xmlns="" id="{3E5827A0-BF42-4A96-A115-AC3E7893B698}"/>
                  </a:ext>
                </a:extLst>
              </p:cNvPr>
              <p:cNvSpPr>
                <a:spLocks/>
              </p:cNvSpPr>
              <p:nvPr/>
            </p:nvSpPr>
            <p:spPr bwMode="auto">
              <a:xfrm>
                <a:off x="2908300" y="-1358900"/>
                <a:ext cx="1228725" cy="974725"/>
              </a:xfrm>
              <a:custGeom>
                <a:avLst/>
                <a:gdLst>
                  <a:gd name="T0" fmla="*/ 205 w 225"/>
                  <a:gd name="T1" fmla="*/ 13 h 178"/>
                  <a:gd name="T2" fmla="*/ 151 w 225"/>
                  <a:gd name="T3" fmla="*/ 13 h 178"/>
                  <a:gd name="T4" fmla="*/ 112 w 225"/>
                  <a:gd name="T5" fmla="*/ 60 h 178"/>
                  <a:gd name="T6" fmla="*/ 74 w 225"/>
                  <a:gd name="T7" fmla="*/ 13 h 178"/>
                  <a:gd name="T8" fmla="*/ 19 w 225"/>
                  <a:gd name="T9" fmla="*/ 13 h 178"/>
                  <a:gd name="T10" fmla="*/ 2 w 225"/>
                  <a:gd name="T11" fmla="*/ 54 h 178"/>
                  <a:gd name="T12" fmla="*/ 26 w 225"/>
                  <a:gd name="T13" fmla="*/ 94 h 178"/>
                  <a:gd name="T14" fmla="*/ 36 w 225"/>
                  <a:gd name="T15" fmla="*/ 178 h 178"/>
                  <a:gd name="T16" fmla="*/ 53 w 225"/>
                  <a:gd name="T17" fmla="*/ 169 h 178"/>
                  <a:gd name="T18" fmla="*/ 74 w 225"/>
                  <a:gd name="T19" fmla="*/ 169 h 178"/>
                  <a:gd name="T20" fmla="*/ 77 w 225"/>
                  <a:gd name="T21" fmla="*/ 60 h 178"/>
                  <a:gd name="T22" fmla="*/ 112 w 225"/>
                  <a:gd name="T23" fmla="*/ 78 h 178"/>
                  <a:gd name="T24" fmla="*/ 147 w 225"/>
                  <a:gd name="T25" fmla="*/ 61 h 178"/>
                  <a:gd name="T26" fmla="*/ 151 w 225"/>
                  <a:gd name="T27" fmla="*/ 169 h 178"/>
                  <a:gd name="T28" fmla="*/ 171 w 225"/>
                  <a:gd name="T29" fmla="*/ 169 h 178"/>
                  <a:gd name="T30" fmla="*/ 189 w 225"/>
                  <a:gd name="T31" fmla="*/ 178 h 178"/>
                  <a:gd name="T32" fmla="*/ 199 w 225"/>
                  <a:gd name="T33" fmla="*/ 169 h 178"/>
                  <a:gd name="T34" fmla="*/ 207 w 225"/>
                  <a:gd name="T35" fmla="*/ 90 h 178"/>
                  <a:gd name="T36" fmla="*/ 81 w 225"/>
                  <a:gd name="T37" fmla="*/ 57 h 178"/>
                  <a:gd name="T38" fmla="*/ 68 w 225"/>
                  <a:gd name="T39" fmla="*/ 24 h 178"/>
                  <a:gd name="T40" fmla="*/ 66 w 225"/>
                  <a:gd name="T41" fmla="*/ 44 h 178"/>
                  <a:gd name="T42" fmla="*/ 69 w 225"/>
                  <a:gd name="T43" fmla="*/ 147 h 178"/>
                  <a:gd name="T44" fmla="*/ 69 w 225"/>
                  <a:gd name="T45" fmla="*/ 169 h 178"/>
                  <a:gd name="T46" fmla="*/ 52 w 225"/>
                  <a:gd name="T47" fmla="*/ 92 h 178"/>
                  <a:gd name="T48" fmla="*/ 41 w 225"/>
                  <a:gd name="T49" fmla="*/ 168 h 178"/>
                  <a:gd name="T50" fmla="*/ 30 w 225"/>
                  <a:gd name="T51" fmla="*/ 169 h 178"/>
                  <a:gd name="T52" fmla="*/ 31 w 225"/>
                  <a:gd name="T53" fmla="*/ 92 h 178"/>
                  <a:gd name="T54" fmla="*/ 31 w 225"/>
                  <a:gd name="T55" fmla="*/ 76 h 178"/>
                  <a:gd name="T56" fmla="*/ 27 w 225"/>
                  <a:gd name="T57" fmla="*/ 35 h 178"/>
                  <a:gd name="T58" fmla="*/ 23 w 225"/>
                  <a:gd name="T59" fmla="*/ 68 h 178"/>
                  <a:gd name="T60" fmla="*/ 27 w 225"/>
                  <a:gd name="T61" fmla="*/ 80 h 178"/>
                  <a:gd name="T62" fmla="*/ 26 w 225"/>
                  <a:gd name="T63" fmla="*/ 89 h 178"/>
                  <a:gd name="T64" fmla="*/ 6 w 225"/>
                  <a:gd name="T65" fmla="*/ 42 h 178"/>
                  <a:gd name="T66" fmla="*/ 48 w 225"/>
                  <a:gd name="T67" fmla="*/ 4 h 178"/>
                  <a:gd name="T68" fmla="*/ 88 w 225"/>
                  <a:gd name="T69" fmla="*/ 47 h 178"/>
                  <a:gd name="T70" fmla="*/ 110 w 225"/>
                  <a:gd name="T71" fmla="*/ 64 h 178"/>
                  <a:gd name="T72" fmla="*/ 114 w 225"/>
                  <a:gd name="T73" fmla="*/ 72 h 178"/>
                  <a:gd name="T74" fmla="*/ 26 w 225"/>
                  <a:gd name="T75" fmla="*/ 43 h 178"/>
                  <a:gd name="T76" fmla="*/ 26 w 225"/>
                  <a:gd name="T77" fmla="*/ 43 h 178"/>
                  <a:gd name="T78" fmla="*/ 198 w 225"/>
                  <a:gd name="T79" fmla="*/ 89 h 178"/>
                  <a:gd name="T80" fmla="*/ 198 w 225"/>
                  <a:gd name="T81" fmla="*/ 80 h 178"/>
                  <a:gd name="T82" fmla="*/ 202 w 225"/>
                  <a:gd name="T83" fmla="*/ 68 h 178"/>
                  <a:gd name="T84" fmla="*/ 198 w 225"/>
                  <a:gd name="T85" fmla="*/ 35 h 178"/>
                  <a:gd name="T86" fmla="*/ 194 w 225"/>
                  <a:gd name="T87" fmla="*/ 76 h 178"/>
                  <a:gd name="T88" fmla="*/ 194 w 225"/>
                  <a:gd name="T89" fmla="*/ 92 h 178"/>
                  <a:gd name="T90" fmla="*/ 195 w 225"/>
                  <a:gd name="T91" fmla="*/ 169 h 178"/>
                  <a:gd name="T92" fmla="*/ 183 w 225"/>
                  <a:gd name="T93" fmla="*/ 168 h 178"/>
                  <a:gd name="T94" fmla="*/ 173 w 225"/>
                  <a:gd name="T95" fmla="*/ 92 h 178"/>
                  <a:gd name="T96" fmla="*/ 155 w 225"/>
                  <a:gd name="T97" fmla="*/ 169 h 178"/>
                  <a:gd name="T98" fmla="*/ 156 w 225"/>
                  <a:gd name="T99" fmla="*/ 147 h 178"/>
                  <a:gd name="T100" fmla="*/ 159 w 225"/>
                  <a:gd name="T101" fmla="*/ 44 h 178"/>
                  <a:gd name="T102" fmla="*/ 157 w 225"/>
                  <a:gd name="T103" fmla="*/ 24 h 178"/>
                  <a:gd name="T104" fmla="*/ 144 w 225"/>
                  <a:gd name="T105" fmla="*/ 57 h 178"/>
                  <a:gd name="T106" fmla="*/ 117 w 225"/>
                  <a:gd name="T107" fmla="*/ 63 h 178"/>
                  <a:gd name="T108" fmla="*/ 137 w 225"/>
                  <a:gd name="T109" fmla="*/ 47 h 178"/>
                  <a:gd name="T110" fmla="*/ 177 w 225"/>
                  <a:gd name="T111" fmla="*/ 4 h 178"/>
                  <a:gd name="T112" fmla="*/ 218 w 225"/>
                  <a:gd name="T113" fmla="*/ 42 h 178"/>
                  <a:gd name="T114" fmla="*/ 203 w 225"/>
                  <a:gd name="T115" fmla="*/ 5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5" h="178">
                    <a:moveTo>
                      <a:pt x="222" y="40"/>
                    </a:moveTo>
                    <a:cubicBezTo>
                      <a:pt x="222" y="40"/>
                      <a:pt x="222" y="40"/>
                      <a:pt x="222" y="40"/>
                    </a:cubicBezTo>
                    <a:cubicBezTo>
                      <a:pt x="205" y="13"/>
                      <a:pt x="205" y="13"/>
                      <a:pt x="205" y="13"/>
                    </a:cubicBezTo>
                    <a:cubicBezTo>
                      <a:pt x="199" y="4"/>
                      <a:pt x="195" y="0"/>
                      <a:pt x="177" y="0"/>
                    </a:cubicBezTo>
                    <a:cubicBezTo>
                      <a:pt x="177" y="0"/>
                      <a:pt x="177" y="0"/>
                      <a:pt x="177" y="0"/>
                    </a:cubicBezTo>
                    <a:cubicBezTo>
                      <a:pt x="158" y="0"/>
                      <a:pt x="154" y="8"/>
                      <a:pt x="151" y="13"/>
                    </a:cubicBezTo>
                    <a:cubicBezTo>
                      <a:pt x="151" y="13"/>
                      <a:pt x="151" y="13"/>
                      <a:pt x="151" y="13"/>
                    </a:cubicBezTo>
                    <a:cubicBezTo>
                      <a:pt x="147" y="20"/>
                      <a:pt x="135" y="41"/>
                      <a:pt x="133" y="44"/>
                    </a:cubicBezTo>
                    <a:cubicBezTo>
                      <a:pt x="131" y="46"/>
                      <a:pt x="119" y="55"/>
                      <a:pt x="112" y="60"/>
                    </a:cubicBezTo>
                    <a:cubicBezTo>
                      <a:pt x="107" y="56"/>
                      <a:pt x="98" y="49"/>
                      <a:pt x="92" y="44"/>
                    </a:cubicBezTo>
                    <a:cubicBezTo>
                      <a:pt x="90" y="41"/>
                      <a:pt x="77" y="20"/>
                      <a:pt x="74" y="13"/>
                    </a:cubicBezTo>
                    <a:cubicBezTo>
                      <a:pt x="74" y="13"/>
                      <a:pt x="74" y="13"/>
                      <a:pt x="74" y="13"/>
                    </a:cubicBezTo>
                    <a:cubicBezTo>
                      <a:pt x="71" y="8"/>
                      <a:pt x="66" y="0"/>
                      <a:pt x="48" y="0"/>
                    </a:cubicBezTo>
                    <a:cubicBezTo>
                      <a:pt x="48" y="0"/>
                      <a:pt x="48" y="0"/>
                      <a:pt x="48" y="0"/>
                    </a:cubicBezTo>
                    <a:cubicBezTo>
                      <a:pt x="29" y="0"/>
                      <a:pt x="26" y="4"/>
                      <a:pt x="19" y="13"/>
                    </a:cubicBezTo>
                    <a:cubicBezTo>
                      <a:pt x="2" y="40"/>
                      <a:pt x="2" y="40"/>
                      <a:pt x="2" y="40"/>
                    </a:cubicBezTo>
                    <a:cubicBezTo>
                      <a:pt x="2" y="40"/>
                      <a:pt x="2" y="40"/>
                      <a:pt x="2" y="40"/>
                    </a:cubicBezTo>
                    <a:cubicBezTo>
                      <a:pt x="0" y="44"/>
                      <a:pt x="0" y="49"/>
                      <a:pt x="2" y="54"/>
                    </a:cubicBezTo>
                    <a:cubicBezTo>
                      <a:pt x="17" y="90"/>
                      <a:pt x="17" y="90"/>
                      <a:pt x="17" y="90"/>
                    </a:cubicBezTo>
                    <a:cubicBezTo>
                      <a:pt x="19" y="92"/>
                      <a:pt x="21" y="94"/>
                      <a:pt x="25" y="94"/>
                    </a:cubicBezTo>
                    <a:cubicBezTo>
                      <a:pt x="25" y="94"/>
                      <a:pt x="25" y="94"/>
                      <a:pt x="26" y="94"/>
                    </a:cubicBezTo>
                    <a:cubicBezTo>
                      <a:pt x="25" y="153"/>
                      <a:pt x="25" y="167"/>
                      <a:pt x="25" y="169"/>
                    </a:cubicBezTo>
                    <a:cubicBezTo>
                      <a:pt x="25" y="169"/>
                      <a:pt x="25" y="169"/>
                      <a:pt x="25" y="169"/>
                    </a:cubicBezTo>
                    <a:cubicBezTo>
                      <a:pt x="26" y="174"/>
                      <a:pt x="30" y="178"/>
                      <a:pt x="36" y="178"/>
                    </a:cubicBezTo>
                    <a:cubicBezTo>
                      <a:pt x="41" y="177"/>
                      <a:pt x="46" y="173"/>
                      <a:pt x="46" y="169"/>
                    </a:cubicBezTo>
                    <a:cubicBezTo>
                      <a:pt x="50" y="122"/>
                      <a:pt x="50" y="122"/>
                      <a:pt x="50" y="122"/>
                    </a:cubicBezTo>
                    <a:cubicBezTo>
                      <a:pt x="53" y="169"/>
                      <a:pt x="53" y="169"/>
                      <a:pt x="53" y="169"/>
                    </a:cubicBezTo>
                    <a:cubicBezTo>
                      <a:pt x="54" y="173"/>
                      <a:pt x="58" y="177"/>
                      <a:pt x="63" y="178"/>
                    </a:cubicBezTo>
                    <a:cubicBezTo>
                      <a:pt x="64" y="178"/>
                      <a:pt x="64" y="178"/>
                      <a:pt x="64" y="178"/>
                    </a:cubicBezTo>
                    <a:cubicBezTo>
                      <a:pt x="69" y="178"/>
                      <a:pt x="73" y="174"/>
                      <a:pt x="74" y="169"/>
                    </a:cubicBezTo>
                    <a:cubicBezTo>
                      <a:pt x="74" y="169"/>
                      <a:pt x="74" y="169"/>
                      <a:pt x="74" y="169"/>
                    </a:cubicBezTo>
                    <a:cubicBezTo>
                      <a:pt x="74" y="166"/>
                      <a:pt x="72" y="100"/>
                      <a:pt x="71" y="51"/>
                    </a:cubicBezTo>
                    <a:cubicBezTo>
                      <a:pt x="77" y="60"/>
                      <a:pt x="77" y="60"/>
                      <a:pt x="77" y="60"/>
                    </a:cubicBezTo>
                    <a:cubicBezTo>
                      <a:pt x="77" y="60"/>
                      <a:pt x="78" y="61"/>
                      <a:pt x="78" y="61"/>
                    </a:cubicBezTo>
                    <a:cubicBezTo>
                      <a:pt x="107" y="77"/>
                      <a:pt x="107" y="77"/>
                      <a:pt x="107" y="77"/>
                    </a:cubicBezTo>
                    <a:cubicBezTo>
                      <a:pt x="108" y="78"/>
                      <a:pt x="110" y="78"/>
                      <a:pt x="112" y="78"/>
                    </a:cubicBezTo>
                    <a:cubicBezTo>
                      <a:pt x="113" y="78"/>
                      <a:pt x="113" y="78"/>
                      <a:pt x="114" y="78"/>
                    </a:cubicBezTo>
                    <a:cubicBezTo>
                      <a:pt x="115" y="78"/>
                      <a:pt x="117" y="78"/>
                      <a:pt x="118" y="77"/>
                    </a:cubicBezTo>
                    <a:cubicBezTo>
                      <a:pt x="147" y="61"/>
                      <a:pt x="147" y="61"/>
                      <a:pt x="147" y="61"/>
                    </a:cubicBezTo>
                    <a:cubicBezTo>
                      <a:pt x="147" y="61"/>
                      <a:pt x="147" y="60"/>
                      <a:pt x="147" y="60"/>
                    </a:cubicBezTo>
                    <a:cubicBezTo>
                      <a:pt x="154" y="51"/>
                      <a:pt x="154" y="51"/>
                      <a:pt x="154" y="51"/>
                    </a:cubicBezTo>
                    <a:cubicBezTo>
                      <a:pt x="152" y="100"/>
                      <a:pt x="151" y="166"/>
                      <a:pt x="151" y="169"/>
                    </a:cubicBezTo>
                    <a:cubicBezTo>
                      <a:pt x="151" y="169"/>
                      <a:pt x="151" y="169"/>
                      <a:pt x="151" y="169"/>
                    </a:cubicBezTo>
                    <a:cubicBezTo>
                      <a:pt x="151" y="174"/>
                      <a:pt x="156" y="178"/>
                      <a:pt x="161" y="178"/>
                    </a:cubicBezTo>
                    <a:cubicBezTo>
                      <a:pt x="167" y="177"/>
                      <a:pt x="171" y="173"/>
                      <a:pt x="171" y="169"/>
                    </a:cubicBezTo>
                    <a:cubicBezTo>
                      <a:pt x="175" y="122"/>
                      <a:pt x="175" y="122"/>
                      <a:pt x="175" y="122"/>
                    </a:cubicBezTo>
                    <a:cubicBezTo>
                      <a:pt x="179" y="169"/>
                      <a:pt x="179" y="169"/>
                      <a:pt x="179" y="169"/>
                    </a:cubicBezTo>
                    <a:cubicBezTo>
                      <a:pt x="179" y="173"/>
                      <a:pt x="183" y="177"/>
                      <a:pt x="189" y="178"/>
                    </a:cubicBezTo>
                    <a:cubicBezTo>
                      <a:pt x="189" y="178"/>
                      <a:pt x="189" y="178"/>
                      <a:pt x="189" y="178"/>
                    </a:cubicBezTo>
                    <a:cubicBezTo>
                      <a:pt x="194" y="178"/>
                      <a:pt x="199" y="174"/>
                      <a:pt x="199" y="169"/>
                    </a:cubicBezTo>
                    <a:cubicBezTo>
                      <a:pt x="199" y="169"/>
                      <a:pt x="199" y="169"/>
                      <a:pt x="199" y="169"/>
                    </a:cubicBezTo>
                    <a:cubicBezTo>
                      <a:pt x="199" y="167"/>
                      <a:pt x="199" y="153"/>
                      <a:pt x="199" y="94"/>
                    </a:cubicBezTo>
                    <a:cubicBezTo>
                      <a:pt x="199" y="94"/>
                      <a:pt x="200" y="94"/>
                      <a:pt x="200" y="94"/>
                    </a:cubicBezTo>
                    <a:cubicBezTo>
                      <a:pt x="203" y="94"/>
                      <a:pt x="206" y="92"/>
                      <a:pt x="207" y="90"/>
                    </a:cubicBezTo>
                    <a:cubicBezTo>
                      <a:pt x="223" y="54"/>
                      <a:pt x="223" y="54"/>
                      <a:pt x="223" y="54"/>
                    </a:cubicBezTo>
                    <a:cubicBezTo>
                      <a:pt x="225" y="49"/>
                      <a:pt x="225" y="44"/>
                      <a:pt x="222" y="40"/>
                    </a:cubicBezTo>
                    <a:close/>
                    <a:moveTo>
                      <a:pt x="81" y="57"/>
                    </a:moveTo>
                    <a:cubicBezTo>
                      <a:pt x="71" y="43"/>
                      <a:pt x="71" y="43"/>
                      <a:pt x="71" y="43"/>
                    </a:cubicBezTo>
                    <a:cubicBezTo>
                      <a:pt x="71" y="37"/>
                      <a:pt x="70" y="32"/>
                      <a:pt x="70" y="27"/>
                    </a:cubicBezTo>
                    <a:cubicBezTo>
                      <a:pt x="70" y="25"/>
                      <a:pt x="69" y="24"/>
                      <a:pt x="68" y="24"/>
                    </a:cubicBezTo>
                    <a:cubicBezTo>
                      <a:pt x="68" y="24"/>
                      <a:pt x="68" y="24"/>
                      <a:pt x="68" y="24"/>
                    </a:cubicBezTo>
                    <a:cubicBezTo>
                      <a:pt x="67" y="24"/>
                      <a:pt x="66" y="25"/>
                      <a:pt x="66" y="27"/>
                    </a:cubicBezTo>
                    <a:cubicBezTo>
                      <a:pt x="66" y="27"/>
                      <a:pt x="66" y="33"/>
                      <a:pt x="66" y="44"/>
                    </a:cubicBezTo>
                    <a:cubicBezTo>
                      <a:pt x="66" y="44"/>
                      <a:pt x="66" y="44"/>
                      <a:pt x="66" y="44"/>
                    </a:cubicBezTo>
                    <a:cubicBezTo>
                      <a:pt x="66" y="58"/>
                      <a:pt x="67" y="78"/>
                      <a:pt x="67" y="98"/>
                    </a:cubicBezTo>
                    <a:cubicBezTo>
                      <a:pt x="68" y="116"/>
                      <a:pt x="68" y="133"/>
                      <a:pt x="69" y="147"/>
                    </a:cubicBezTo>
                    <a:cubicBezTo>
                      <a:pt x="69" y="153"/>
                      <a:pt x="69" y="159"/>
                      <a:pt x="69" y="163"/>
                    </a:cubicBezTo>
                    <a:cubicBezTo>
                      <a:pt x="69" y="166"/>
                      <a:pt x="69" y="167"/>
                      <a:pt x="69" y="169"/>
                    </a:cubicBezTo>
                    <a:cubicBezTo>
                      <a:pt x="69" y="169"/>
                      <a:pt x="69" y="169"/>
                      <a:pt x="69" y="169"/>
                    </a:cubicBezTo>
                    <a:cubicBezTo>
                      <a:pt x="69" y="171"/>
                      <a:pt x="67" y="173"/>
                      <a:pt x="64" y="173"/>
                    </a:cubicBezTo>
                    <a:cubicBezTo>
                      <a:pt x="61" y="173"/>
                      <a:pt x="58" y="171"/>
                      <a:pt x="58" y="168"/>
                    </a:cubicBezTo>
                    <a:cubicBezTo>
                      <a:pt x="52" y="92"/>
                      <a:pt x="52" y="92"/>
                      <a:pt x="52" y="92"/>
                    </a:cubicBezTo>
                    <a:cubicBezTo>
                      <a:pt x="52" y="91"/>
                      <a:pt x="51" y="90"/>
                      <a:pt x="50" y="90"/>
                    </a:cubicBezTo>
                    <a:cubicBezTo>
                      <a:pt x="48" y="90"/>
                      <a:pt x="47" y="91"/>
                      <a:pt x="47" y="92"/>
                    </a:cubicBezTo>
                    <a:cubicBezTo>
                      <a:pt x="41" y="168"/>
                      <a:pt x="41" y="168"/>
                      <a:pt x="41" y="168"/>
                    </a:cubicBezTo>
                    <a:cubicBezTo>
                      <a:pt x="41" y="171"/>
                      <a:pt x="39" y="173"/>
                      <a:pt x="36" y="173"/>
                    </a:cubicBezTo>
                    <a:cubicBezTo>
                      <a:pt x="33" y="173"/>
                      <a:pt x="30" y="171"/>
                      <a:pt x="30" y="169"/>
                    </a:cubicBezTo>
                    <a:cubicBezTo>
                      <a:pt x="30" y="169"/>
                      <a:pt x="30" y="169"/>
                      <a:pt x="30" y="169"/>
                    </a:cubicBezTo>
                    <a:cubicBezTo>
                      <a:pt x="30" y="167"/>
                      <a:pt x="30" y="165"/>
                      <a:pt x="30" y="162"/>
                    </a:cubicBezTo>
                    <a:cubicBezTo>
                      <a:pt x="30" y="157"/>
                      <a:pt x="30" y="151"/>
                      <a:pt x="30" y="144"/>
                    </a:cubicBezTo>
                    <a:cubicBezTo>
                      <a:pt x="30" y="129"/>
                      <a:pt x="30" y="110"/>
                      <a:pt x="31" y="92"/>
                    </a:cubicBezTo>
                    <a:cubicBezTo>
                      <a:pt x="33" y="90"/>
                      <a:pt x="34" y="87"/>
                      <a:pt x="33" y="84"/>
                    </a:cubicBezTo>
                    <a:cubicBezTo>
                      <a:pt x="33" y="84"/>
                      <a:pt x="33" y="84"/>
                      <a:pt x="33" y="83"/>
                    </a:cubicBezTo>
                    <a:cubicBezTo>
                      <a:pt x="33" y="83"/>
                      <a:pt x="32" y="80"/>
                      <a:pt x="31" y="76"/>
                    </a:cubicBezTo>
                    <a:cubicBezTo>
                      <a:pt x="31" y="50"/>
                      <a:pt x="31" y="36"/>
                      <a:pt x="31" y="36"/>
                    </a:cubicBezTo>
                    <a:cubicBezTo>
                      <a:pt x="31" y="35"/>
                      <a:pt x="30" y="34"/>
                      <a:pt x="29" y="34"/>
                    </a:cubicBezTo>
                    <a:cubicBezTo>
                      <a:pt x="28" y="34"/>
                      <a:pt x="27" y="34"/>
                      <a:pt x="27" y="35"/>
                    </a:cubicBezTo>
                    <a:cubicBezTo>
                      <a:pt x="17" y="48"/>
                      <a:pt x="17" y="48"/>
                      <a:pt x="17" y="48"/>
                    </a:cubicBezTo>
                    <a:cubicBezTo>
                      <a:pt x="17" y="48"/>
                      <a:pt x="17" y="49"/>
                      <a:pt x="17" y="50"/>
                    </a:cubicBezTo>
                    <a:cubicBezTo>
                      <a:pt x="17" y="50"/>
                      <a:pt x="20" y="59"/>
                      <a:pt x="23" y="68"/>
                    </a:cubicBezTo>
                    <a:cubicBezTo>
                      <a:pt x="24" y="71"/>
                      <a:pt x="25" y="74"/>
                      <a:pt x="26" y="77"/>
                    </a:cubicBezTo>
                    <a:cubicBezTo>
                      <a:pt x="26" y="77"/>
                      <a:pt x="26" y="77"/>
                      <a:pt x="26" y="77"/>
                    </a:cubicBezTo>
                    <a:cubicBezTo>
                      <a:pt x="26" y="78"/>
                      <a:pt x="27" y="79"/>
                      <a:pt x="27" y="80"/>
                    </a:cubicBezTo>
                    <a:cubicBezTo>
                      <a:pt x="28" y="82"/>
                      <a:pt x="28" y="84"/>
                      <a:pt x="29" y="85"/>
                    </a:cubicBezTo>
                    <a:cubicBezTo>
                      <a:pt x="29" y="85"/>
                      <a:pt x="29" y="85"/>
                      <a:pt x="29" y="85"/>
                    </a:cubicBezTo>
                    <a:cubicBezTo>
                      <a:pt x="29" y="87"/>
                      <a:pt x="28" y="88"/>
                      <a:pt x="26" y="89"/>
                    </a:cubicBezTo>
                    <a:cubicBezTo>
                      <a:pt x="24" y="90"/>
                      <a:pt x="22" y="89"/>
                      <a:pt x="21" y="88"/>
                    </a:cubicBezTo>
                    <a:cubicBezTo>
                      <a:pt x="6" y="52"/>
                      <a:pt x="6" y="52"/>
                      <a:pt x="6" y="52"/>
                    </a:cubicBezTo>
                    <a:cubicBezTo>
                      <a:pt x="5" y="49"/>
                      <a:pt x="5" y="45"/>
                      <a:pt x="6" y="42"/>
                    </a:cubicBezTo>
                    <a:cubicBezTo>
                      <a:pt x="23" y="16"/>
                      <a:pt x="23" y="16"/>
                      <a:pt x="23" y="16"/>
                    </a:cubicBezTo>
                    <a:cubicBezTo>
                      <a:pt x="29" y="8"/>
                      <a:pt x="31" y="4"/>
                      <a:pt x="48" y="4"/>
                    </a:cubicBezTo>
                    <a:cubicBezTo>
                      <a:pt x="48" y="4"/>
                      <a:pt x="48" y="4"/>
                      <a:pt x="48" y="4"/>
                    </a:cubicBezTo>
                    <a:cubicBezTo>
                      <a:pt x="64" y="4"/>
                      <a:pt x="67" y="11"/>
                      <a:pt x="69" y="15"/>
                    </a:cubicBezTo>
                    <a:cubicBezTo>
                      <a:pt x="70" y="15"/>
                      <a:pt x="70" y="15"/>
                      <a:pt x="70" y="15"/>
                    </a:cubicBezTo>
                    <a:cubicBezTo>
                      <a:pt x="74" y="22"/>
                      <a:pt x="88" y="47"/>
                      <a:pt x="88" y="47"/>
                    </a:cubicBezTo>
                    <a:cubicBezTo>
                      <a:pt x="88" y="47"/>
                      <a:pt x="88" y="47"/>
                      <a:pt x="88" y="47"/>
                    </a:cubicBezTo>
                    <a:cubicBezTo>
                      <a:pt x="88" y="47"/>
                      <a:pt x="95" y="52"/>
                      <a:pt x="101" y="57"/>
                    </a:cubicBezTo>
                    <a:cubicBezTo>
                      <a:pt x="104" y="60"/>
                      <a:pt x="108" y="62"/>
                      <a:pt x="110" y="64"/>
                    </a:cubicBezTo>
                    <a:cubicBezTo>
                      <a:pt x="112" y="65"/>
                      <a:pt x="113" y="66"/>
                      <a:pt x="114" y="67"/>
                    </a:cubicBezTo>
                    <a:cubicBezTo>
                      <a:pt x="114" y="67"/>
                      <a:pt x="114" y="67"/>
                      <a:pt x="114" y="67"/>
                    </a:cubicBezTo>
                    <a:cubicBezTo>
                      <a:pt x="115" y="68"/>
                      <a:pt x="115" y="70"/>
                      <a:pt x="114" y="72"/>
                    </a:cubicBezTo>
                    <a:cubicBezTo>
                      <a:pt x="113" y="73"/>
                      <a:pt x="111" y="74"/>
                      <a:pt x="109" y="73"/>
                    </a:cubicBezTo>
                    <a:lnTo>
                      <a:pt x="81" y="57"/>
                    </a:lnTo>
                    <a:close/>
                    <a:moveTo>
                      <a:pt x="26" y="43"/>
                    </a:moveTo>
                    <a:cubicBezTo>
                      <a:pt x="26" y="48"/>
                      <a:pt x="26" y="54"/>
                      <a:pt x="26" y="63"/>
                    </a:cubicBezTo>
                    <a:cubicBezTo>
                      <a:pt x="25" y="58"/>
                      <a:pt x="23" y="54"/>
                      <a:pt x="22" y="50"/>
                    </a:cubicBezTo>
                    <a:lnTo>
                      <a:pt x="26" y="43"/>
                    </a:lnTo>
                    <a:close/>
                    <a:moveTo>
                      <a:pt x="219" y="52"/>
                    </a:moveTo>
                    <a:cubicBezTo>
                      <a:pt x="203" y="88"/>
                      <a:pt x="203" y="88"/>
                      <a:pt x="203" y="88"/>
                    </a:cubicBezTo>
                    <a:cubicBezTo>
                      <a:pt x="202" y="89"/>
                      <a:pt x="200" y="90"/>
                      <a:pt x="198" y="89"/>
                    </a:cubicBezTo>
                    <a:cubicBezTo>
                      <a:pt x="196" y="88"/>
                      <a:pt x="195" y="87"/>
                      <a:pt x="196" y="85"/>
                    </a:cubicBezTo>
                    <a:cubicBezTo>
                      <a:pt x="196" y="85"/>
                      <a:pt x="196" y="85"/>
                      <a:pt x="196" y="85"/>
                    </a:cubicBezTo>
                    <a:cubicBezTo>
                      <a:pt x="196" y="84"/>
                      <a:pt x="197" y="82"/>
                      <a:pt x="198" y="80"/>
                    </a:cubicBezTo>
                    <a:cubicBezTo>
                      <a:pt x="198" y="79"/>
                      <a:pt x="198" y="78"/>
                      <a:pt x="198" y="77"/>
                    </a:cubicBezTo>
                    <a:cubicBezTo>
                      <a:pt x="198" y="77"/>
                      <a:pt x="198" y="77"/>
                      <a:pt x="198" y="77"/>
                    </a:cubicBezTo>
                    <a:cubicBezTo>
                      <a:pt x="199" y="74"/>
                      <a:pt x="201" y="71"/>
                      <a:pt x="202" y="68"/>
                    </a:cubicBezTo>
                    <a:cubicBezTo>
                      <a:pt x="205" y="59"/>
                      <a:pt x="208" y="50"/>
                      <a:pt x="208" y="50"/>
                    </a:cubicBezTo>
                    <a:cubicBezTo>
                      <a:pt x="208" y="49"/>
                      <a:pt x="208" y="48"/>
                      <a:pt x="207" y="48"/>
                    </a:cubicBezTo>
                    <a:cubicBezTo>
                      <a:pt x="198" y="35"/>
                      <a:pt x="198" y="35"/>
                      <a:pt x="198" y="35"/>
                    </a:cubicBezTo>
                    <a:cubicBezTo>
                      <a:pt x="197" y="34"/>
                      <a:pt x="196" y="34"/>
                      <a:pt x="195" y="34"/>
                    </a:cubicBezTo>
                    <a:cubicBezTo>
                      <a:pt x="194" y="34"/>
                      <a:pt x="194" y="35"/>
                      <a:pt x="194" y="36"/>
                    </a:cubicBezTo>
                    <a:cubicBezTo>
                      <a:pt x="194" y="36"/>
                      <a:pt x="194" y="50"/>
                      <a:pt x="194" y="76"/>
                    </a:cubicBezTo>
                    <a:cubicBezTo>
                      <a:pt x="193" y="80"/>
                      <a:pt x="192" y="83"/>
                      <a:pt x="191" y="83"/>
                    </a:cubicBezTo>
                    <a:cubicBezTo>
                      <a:pt x="191" y="84"/>
                      <a:pt x="191" y="84"/>
                      <a:pt x="191" y="84"/>
                    </a:cubicBezTo>
                    <a:cubicBezTo>
                      <a:pt x="190" y="87"/>
                      <a:pt x="192" y="90"/>
                      <a:pt x="194" y="92"/>
                    </a:cubicBezTo>
                    <a:cubicBezTo>
                      <a:pt x="194" y="110"/>
                      <a:pt x="194" y="129"/>
                      <a:pt x="194" y="144"/>
                    </a:cubicBezTo>
                    <a:cubicBezTo>
                      <a:pt x="194" y="151"/>
                      <a:pt x="195" y="157"/>
                      <a:pt x="195" y="162"/>
                    </a:cubicBezTo>
                    <a:cubicBezTo>
                      <a:pt x="195" y="165"/>
                      <a:pt x="195" y="167"/>
                      <a:pt x="195" y="169"/>
                    </a:cubicBezTo>
                    <a:cubicBezTo>
                      <a:pt x="195" y="169"/>
                      <a:pt x="195" y="169"/>
                      <a:pt x="195" y="169"/>
                    </a:cubicBezTo>
                    <a:cubicBezTo>
                      <a:pt x="194" y="171"/>
                      <a:pt x="192" y="173"/>
                      <a:pt x="189" y="173"/>
                    </a:cubicBezTo>
                    <a:cubicBezTo>
                      <a:pt x="186" y="173"/>
                      <a:pt x="183" y="171"/>
                      <a:pt x="183" y="168"/>
                    </a:cubicBezTo>
                    <a:cubicBezTo>
                      <a:pt x="177" y="92"/>
                      <a:pt x="177" y="92"/>
                      <a:pt x="177" y="92"/>
                    </a:cubicBezTo>
                    <a:cubicBezTo>
                      <a:pt x="177" y="91"/>
                      <a:pt x="176" y="90"/>
                      <a:pt x="175" y="90"/>
                    </a:cubicBezTo>
                    <a:cubicBezTo>
                      <a:pt x="174" y="90"/>
                      <a:pt x="173" y="91"/>
                      <a:pt x="173" y="92"/>
                    </a:cubicBezTo>
                    <a:cubicBezTo>
                      <a:pt x="167" y="168"/>
                      <a:pt x="167" y="168"/>
                      <a:pt x="167" y="168"/>
                    </a:cubicBezTo>
                    <a:cubicBezTo>
                      <a:pt x="166" y="171"/>
                      <a:pt x="164" y="173"/>
                      <a:pt x="161" y="173"/>
                    </a:cubicBezTo>
                    <a:cubicBezTo>
                      <a:pt x="158" y="173"/>
                      <a:pt x="155" y="171"/>
                      <a:pt x="155" y="169"/>
                    </a:cubicBezTo>
                    <a:cubicBezTo>
                      <a:pt x="155" y="169"/>
                      <a:pt x="155" y="169"/>
                      <a:pt x="155" y="169"/>
                    </a:cubicBezTo>
                    <a:cubicBezTo>
                      <a:pt x="155" y="167"/>
                      <a:pt x="155" y="166"/>
                      <a:pt x="155" y="163"/>
                    </a:cubicBezTo>
                    <a:cubicBezTo>
                      <a:pt x="156" y="159"/>
                      <a:pt x="156" y="153"/>
                      <a:pt x="156" y="147"/>
                    </a:cubicBezTo>
                    <a:cubicBezTo>
                      <a:pt x="156" y="133"/>
                      <a:pt x="157" y="116"/>
                      <a:pt x="157" y="98"/>
                    </a:cubicBezTo>
                    <a:cubicBezTo>
                      <a:pt x="158" y="78"/>
                      <a:pt x="158" y="58"/>
                      <a:pt x="159" y="44"/>
                    </a:cubicBezTo>
                    <a:cubicBezTo>
                      <a:pt x="159" y="44"/>
                      <a:pt x="159" y="44"/>
                      <a:pt x="159" y="44"/>
                    </a:cubicBezTo>
                    <a:cubicBezTo>
                      <a:pt x="159" y="33"/>
                      <a:pt x="159" y="27"/>
                      <a:pt x="159" y="27"/>
                    </a:cubicBezTo>
                    <a:cubicBezTo>
                      <a:pt x="159" y="25"/>
                      <a:pt x="158" y="24"/>
                      <a:pt x="157" y="24"/>
                    </a:cubicBezTo>
                    <a:cubicBezTo>
                      <a:pt x="157" y="24"/>
                      <a:pt x="157" y="24"/>
                      <a:pt x="157" y="24"/>
                    </a:cubicBezTo>
                    <a:cubicBezTo>
                      <a:pt x="155" y="24"/>
                      <a:pt x="154" y="25"/>
                      <a:pt x="154" y="27"/>
                    </a:cubicBezTo>
                    <a:cubicBezTo>
                      <a:pt x="154" y="32"/>
                      <a:pt x="154" y="37"/>
                      <a:pt x="154" y="43"/>
                    </a:cubicBezTo>
                    <a:cubicBezTo>
                      <a:pt x="144" y="57"/>
                      <a:pt x="144" y="57"/>
                      <a:pt x="144" y="57"/>
                    </a:cubicBezTo>
                    <a:cubicBezTo>
                      <a:pt x="119" y="71"/>
                      <a:pt x="119" y="71"/>
                      <a:pt x="119" y="71"/>
                    </a:cubicBezTo>
                    <a:cubicBezTo>
                      <a:pt x="120" y="68"/>
                      <a:pt x="119" y="65"/>
                      <a:pt x="117" y="63"/>
                    </a:cubicBezTo>
                    <a:cubicBezTo>
                      <a:pt x="117" y="63"/>
                      <a:pt x="117" y="63"/>
                      <a:pt x="117" y="63"/>
                    </a:cubicBezTo>
                    <a:cubicBezTo>
                      <a:pt x="117" y="63"/>
                      <a:pt x="116" y="63"/>
                      <a:pt x="116" y="63"/>
                    </a:cubicBezTo>
                    <a:cubicBezTo>
                      <a:pt x="124" y="57"/>
                      <a:pt x="136" y="47"/>
                      <a:pt x="136" y="47"/>
                    </a:cubicBezTo>
                    <a:cubicBezTo>
                      <a:pt x="136" y="47"/>
                      <a:pt x="137" y="47"/>
                      <a:pt x="137" y="47"/>
                    </a:cubicBezTo>
                    <a:cubicBezTo>
                      <a:pt x="137" y="47"/>
                      <a:pt x="151" y="22"/>
                      <a:pt x="155" y="15"/>
                    </a:cubicBezTo>
                    <a:cubicBezTo>
                      <a:pt x="155" y="15"/>
                      <a:pt x="155" y="15"/>
                      <a:pt x="155" y="15"/>
                    </a:cubicBezTo>
                    <a:cubicBezTo>
                      <a:pt x="157" y="11"/>
                      <a:pt x="161" y="4"/>
                      <a:pt x="177" y="4"/>
                    </a:cubicBezTo>
                    <a:cubicBezTo>
                      <a:pt x="177" y="4"/>
                      <a:pt x="177" y="4"/>
                      <a:pt x="177" y="4"/>
                    </a:cubicBezTo>
                    <a:cubicBezTo>
                      <a:pt x="194" y="4"/>
                      <a:pt x="196" y="8"/>
                      <a:pt x="201" y="16"/>
                    </a:cubicBezTo>
                    <a:cubicBezTo>
                      <a:pt x="218" y="42"/>
                      <a:pt x="218" y="42"/>
                      <a:pt x="218" y="42"/>
                    </a:cubicBezTo>
                    <a:cubicBezTo>
                      <a:pt x="220" y="45"/>
                      <a:pt x="220" y="49"/>
                      <a:pt x="219" y="52"/>
                    </a:cubicBezTo>
                    <a:close/>
                    <a:moveTo>
                      <a:pt x="198" y="43"/>
                    </a:moveTo>
                    <a:cubicBezTo>
                      <a:pt x="203" y="50"/>
                      <a:pt x="203" y="50"/>
                      <a:pt x="203" y="50"/>
                    </a:cubicBezTo>
                    <a:cubicBezTo>
                      <a:pt x="202" y="54"/>
                      <a:pt x="200" y="58"/>
                      <a:pt x="198" y="63"/>
                    </a:cubicBezTo>
                    <a:cubicBezTo>
                      <a:pt x="198" y="54"/>
                      <a:pt x="198" y="48"/>
                      <a:pt x="198"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11" name="Group 70">
            <a:extLst>
              <a:ext uri="{FF2B5EF4-FFF2-40B4-BE49-F238E27FC236}">
                <a16:creationId xmlns:a16="http://schemas.microsoft.com/office/drawing/2014/main" xmlns="" id="{EC4C948A-E4BF-4FF7-9254-B510EA117C93}"/>
              </a:ext>
            </a:extLst>
          </p:cNvPr>
          <p:cNvGrpSpPr>
            <a:grpSpLocks noChangeAspect="1"/>
          </p:cNvGrpSpPr>
          <p:nvPr/>
        </p:nvGrpSpPr>
        <p:grpSpPr bwMode="auto">
          <a:xfrm>
            <a:off x="2416616" y="3392856"/>
            <a:ext cx="676275" cy="676275"/>
            <a:chOff x="1544" y="1525"/>
            <a:chExt cx="426" cy="426"/>
          </a:xfrm>
        </p:grpSpPr>
        <p:sp>
          <p:nvSpPr>
            <p:cNvPr id="27" name="îŝḷîḓé-Oval 71">
              <a:extLst>
                <a:ext uri="{FF2B5EF4-FFF2-40B4-BE49-F238E27FC236}">
                  <a16:creationId xmlns:a16="http://schemas.microsoft.com/office/drawing/2014/main" xmlns="" id="{9B70FD98-B57C-4732-B939-871CFE7DC943}"/>
                </a:ext>
              </a:extLst>
            </p:cNvPr>
            <p:cNvSpPr>
              <a:spLocks/>
            </p:cNvSpPr>
            <p:nvPr/>
          </p:nvSpPr>
          <p:spPr bwMode="auto">
            <a:xfrm>
              <a:off x="1544" y="1525"/>
              <a:ext cx="426" cy="42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îŝḷîḓé-Freeform: Shape 72">
              <a:extLst>
                <a:ext uri="{FF2B5EF4-FFF2-40B4-BE49-F238E27FC236}">
                  <a16:creationId xmlns:a16="http://schemas.microsoft.com/office/drawing/2014/main" xmlns="" id="{D678AD69-DB48-426B-A5EB-C64E8F307F0E}"/>
                </a:ext>
              </a:extLst>
            </p:cNvPr>
            <p:cNvSpPr>
              <a:spLocks/>
            </p:cNvSpPr>
            <p:nvPr/>
          </p:nvSpPr>
          <p:spPr bwMode="auto">
            <a:xfrm>
              <a:off x="1672" y="1606"/>
              <a:ext cx="60" cy="264"/>
            </a:xfrm>
            <a:custGeom>
              <a:avLst/>
              <a:gdLst>
                <a:gd name="T0" fmla="*/ 50 w 50"/>
                <a:gd name="T1" fmla="*/ 173 h 220"/>
                <a:gd name="T2" fmla="*/ 36 w 50"/>
                <a:gd name="T3" fmla="*/ 0 h 220"/>
                <a:gd name="T4" fmla="*/ 0 w 50"/>
                <a:gd name="T5" fmla="*/ 14 h 220"/>
                <a:gd name="T6" fmla="*/ 0 w 50"/>
                <a:gd name="T7" fmla="*/ 173 h 220"/>
                <a:gd name="T8" fmla="*/ 0 w 50"/>
                <a:gd name="T9" fmla="*/ 173 h 220"/>
                <a:gd name="T10" fmla="*/ 0 w 50"/>
                <a:gd name="T11" fmla="*/ 174 h 220"/>
                <a:gd name="T12" fmla="*/ 0 w 50"/>
                <a:gd name="T13" fmla="*/ 174 h 220"/>
                <a:gd name="T14" fmla="*/ 25 w 50"/>
                <a:gd name="T15" fmla="*/ 220 h 220"/>
                <a:gd name="T16" fmla="*/ 50 w 50"/>
                <a:gd name="T17" fmla="*/ 174 h 220"/>
                <a:gd name="T18" fmla="*/ 50 w 50"/>
                <a:gd name="T19" fmla="*/ 174 h 220"/>
                <a:gd name="T20" fmla="*/ 50 w 50"/>
                <a:gd name="T21" fmla="*/ 174 h 220"/>
                <a:gd name="T22" fmla="*/ 31 w 50"/>
                <a:gd name="T23" fmla="*/ 201 h 220"/>
                <a:gd name="T24" fmla="*/ 7 w 50"/>
                <a:gd name="T25" fmla="*/ 177 h 220"/>
                <a:gd name="T26" fmla="*/ 16 w 50"/>
                <a:gd name="T27" fmla="*/ 177 h 220"/>
                <a:gd name="T28" fmla="*/ 18 w 50"/>
                <a:gd name="T29" fmla="*/ 177 h 220"/>
                <a:gd name="T30" fmla="*/ 44 w 50"/>
                <a:gd name="T31" fmla="*/ 175 h 220"/>
                <a:gd name="T32" fmla="*/ 45 w 50"/>
                <a:gd name="T33" fmla="*/ 53 h 220"/>
                <a:gd name="T34" fmla="*/ 4 w 50"/>
                <a:gd name="T35" fmla="*/ 34 h 220"/>
                <a:gd name="T36" fmla="*/ 45 w 50"/>
                <a:gd name="T37" fmla="*/ 53 h 220"/>
                <a:gd name="T38" fmla="*/ 19 w 50"/>
                <a:gd name="T39" fmla="*/ 172 h 220"/>
                <a:gd name="T40" fmla="*/ 31 w 50"/>
                <a:gd name="T41" fmla="*/ 58 h 220"/>
                <a:gd name="T42" fmla="*/ 23 w 50"/>
                <a:gd name="T43" fmla="*/ 171 h 220"/>
                <a:gd name="T44" fmla="*/ 4 w 50"/>
                <a:gd name="T45" fmla="*/ 58 h 220"/>
                <a:gd name="T46" fmla="*/ 14 w 50"/>
                <a:gd name="T47" fmla="*/ 173 h 220"/>
                <a:gd name="T48" fmla="*/ 36 w 50"/>
                <a:gd name="T49" fmla="*/ 169 h 220"/>
                <a:gd name="T50" fmla="*/ 45 w 50"/>
                <a:gd name="T51" fmla="*/ 58 h 220"/>
                <a:gd name="T52" fmla="*/ 36 w 50"/>
                <a:gd name="T53" fmla="*/ 169 h 220"/>
                <a:gd name="T54" fmla="*/ 36 w 50"/>
                <a:gd name="T55" fmla="*/ 5 h 220"/>
                <a:gd name="T56" fmla="*/ 45 w 50"/>
                <a:gd name="T57" fmla="*/ 29 h 220"/>
                <a:gd name="T58" fmla="*/ 4 w 50"/>
                <a:gd name="T59" fmla="*/ 14 h 220"/>
                <a:gd name="T60" fmla="*/ 22 w 50"/>
                <a:gd name="T61" fmla="*/ 206 h 220"/>
                <a:gd name="T62" fmla="*/ 25 w 50"/>
                <a:gd name="T63"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220">
                  <a:moveTo>
                    <a:pt x="50" y="173"/>
                  </a:moveTo>
                  <a:cubicBezTo>
                    <a:pt x="50" y="173"/>
                    <a:pt x="50" y="173"/>
                    <a:pt x="50" y="173"/>
                  </a:cubicBezTo>
                  <a:cubicBezTo>
                    <a:pt x="50" y="14"/>
                    <a:pt x="50" y="14"/>
                    <a:pt x="50" y="14"/>
                  </a:cubicBezTo>
                  <a:cubicBezTo>
                    <a:pt x="50" y="6"/>
                    <a:pt x="44" y="0"/>
                    <a:pt x="36" y="0"/>
                  </a:cubicBezTo>
                  <a:cubicBezTo>
                    <a:pt x="13" y="0"/>
                    <a:pt x="13" y="0"/>
                    <a:pt x="13" y="0"/>
                  </a:cubicBezTo>
                  <a:cubicBezTo>
                    <a:pt x="6" y="0"/>
                    <a:pt x="0" y="6"/>
                    <a:pt x="0" y="14"/>
                  </a:cubicBezTo>
                  <a:cubicBezTo>
                    <a:pt x="0" y="173"/>
                    <a:pt x="0" y="173"/>
                    <a:pt x="0" y="173"/>
                  </a:cubicBezTo>
                  <a:cubicBezTo>
                    <a:pt x="0" y="173"/>
                    <a:pt x="0" y="173"/>
                    <a:pt x="0" y="173"/>
                  </a:cubicBezTo>
                  <a:cubicBezTo>
                    <a:pt x="0" y="173"/>
                    <a:pt x="0" y="173"/>
                    <a:pt x="0" y="173"/>
                  </a:cubicBezTo>
                  <a:cubicBezTo>
                    <a:pt x="0" y="173"/>
                    <a:pt x="0" y="173"/>
                    <a:pt x="0" y="173"/>
                  </a:cubicBezTo>
                  <a:cubicBezTo>
                    <a:pt x="0" y="174"/>
                    <a:pt x="0" y="174"/>
                    <a:pt x="0" y="174"/>
                  </a:cubicBezTo>
                  <a:cubicBezTo>
                    <a:pt x="0" y="174"/>
                    <a:pt x="0" y="174"/>
                    <a:pt x="0" y="174"/>
                  </a:cubicBezTo>
                  <a:cubicBezTo>
                    <a:pt x="0" y="174"/>
                    <a:pt x="0" y="174"/>
                    <a:pt x="0" y="174"/>
                  </a:cubicBezTo>
                  <a:cubicBezTo>
                    <a:pt x="0" y="174"/>
                    <a:pt x="0" y="174"/>
                    <a:pt x="0" y="174"/>
                  </a:cubicBezTo>
                  <a:cubicBezTo>
                    <a:pt x="23" y="218"/>
                    <a:pt x="23" y="218"/>
                    <a:pt x="23" y="218"/>
                  </a:cubicBezTo>
                  <a:cubicBezTo>
                    <a:pt x="23" y="219"/>
                    <a:pt x="24" y="220"/>
                    <a:pt x="25" y="220"/>
                  </a:cubicBezTo>
                  <a:cubicBezTo>
                    <a:pt x="26" y="220"/>
                    <a:pt x="27" y="219"/>
                    <a:pt x="27" y="218"/>
                  </a:cubicBezTo>
                  <a:cubicBezTo>
                    <a:pt x="50" y="174"/>
                    <a:pt x="50" y="174"/>
                    <a:pt x="50" y="174"/>
                  </a:cubicBezTo>
                  <a:cubicBezTo>
                    <a:pt x="50" y="174"/>
                    <a:pt x="50" y="174"/>
                    <a:pt x="50" y="174"/>
                  </a:cubicBezTo>
                  <a:cubicBezTo>
                    <a:pt x="50" y="174"/>
                    <a:pt x="50" y="174"/>
                    <a:pt x="50" y="174"/>
                  </a:cubicBezTo>
                  <a:cubicBezTo>
                    <a:pt x="50" y="174"/>
                    <a:pt x="50" y="174"/>
                    <a:pt x="50" y="174"/>
                  </a:cubicBezTo>
                  <a:cubicBezTo>
                    <a:pt x="50" y="174"/>
                    <a:pt x="50" y="174"/>
                    <a:pt x="50" y="174"/>
                  </a:cubicBezTo>
                  <a:cubicBezTo>
                    <a:pt x="50" y="174"/>
                    <a:pt x="50" y="174"/>
                    <a:pt x="50" y="173"/>
                  </a:cubicBezTo>
                  <a:close/>
                  <a:moveTo>
                    <a:pt x="31" y="201"/>
                  </a:moveTo>
                  <a:cubicBezTo>
                    <a:pt x="19" y="201"/>
                    <a:pt x="19" y="201"/>
                    <a:pt x="19" y="201"/>
                  </a:cubicBezTo>
                  <a:cubicBezTo>
                    <a:pt x="7" y="177"/>
                    <a:pt x="7" y="177"/>
                    <a:pt x="7" y="177"/>
                  </a:cubicBezTo>
                  <a:cubicBezTo>
                    <a:pt x="8" y="177"/>
                    <a:pt x="9" y="177"/>
                    <a:pt x="11" y="177"/>
                  </a:cubicBezTo>
                  <a:cubicBezTo>
                    <a:pt x="13" y="177"/>
                    <a:pt x="14" y="177"/>
                    <a:pt x="16" y="177"/>
                  </a:cubicBezTo>
                  <a:cubicBezTo>
                    <a:pt x="16" y="177"/>
                    <a:pt x="16" y="177"/>
                    <a:pt x="17" y="177"/>
                  </a:cubicBezTo>
                  <a:cubicBezTo>
                    <a:pt x="17" y="177"/>
                    <a:pt x="17" y="177"/>
                    <a:pt x="18" y="177"/>
                  </a:cubicBezTo>
                  <a:cubicBezTo>
                    <a:pt x="20" y="176"/>
                    <a:pt x="22" y="176"/>
                    <a:pt x="24" y="176"/>
                  </a:cubicBezTo>
                  <a:cubicBezTo>
                    <a:pt x="31" y="174"/>
                    <a:pt x="38" y="173"/>
                    <a:pt x="44" y="175"/>
                  </a:cubicBezTo>
                  <a:lnTo>
                    <a:pt x="31" y="201"/>
                  </a:lnTo>
                  <a:close/>
                  <a:moveTo>
                    <a:pt x="45" y="53"/>
                  </a:moveTo>
                  <a:cubicBezTo>
                    <a:pt x="4" y="53"/>
                    <a:pt x="4" y="53"/>
                    <a:pt x="4" y="53"/>
                  </a:cubicBezTo>
                  <a:cubicBezTo>
                    <a:pt x="4" y="34"/>
                    <a:pt x="4" y="34"/>
                    <a:pt x="4" y="34"/>
                  </a:cubicBezTo>
                  <a:cubicBezTo>
                    <a:pt x="45" y="34"/>
                    <a:pt x="45" y="34"/>
                    <a:pt x="45" y="34"/>
                  </a:cubicBezTo>
                  <a:lnTo>
                    <a:pt x="45" y="53"/>
                  </a:lnTo>
                  <a:close/>
                  <a:moveTo>
                    <a:pt x="23" y="171"/>
                  </a:moveTo>
                  <a:cubicBezTo>
                    <a:pt x="22" y="171"/>
                    <a:pt x="20" y="172"/>
                    <a:pt x="19" y="172"/>
                  </a:cubicBezTo>
                  <a:cubicBezTo>
                    <a:pt x="19" y="58"/>
                    <a:pt x="19" y="58"/>
                    <a:pt x="19" y="58"/>
                  </a:cubicBezTo>
                  <a:cubicBezTo>
                    <a:pt x="31" y="58"/>
                    <a:pt x="31" y="58"/>
                    <a:pt x="31" y="58"/>
                  </a:cubicBezTo>
                  <a:cubicBezTo>
                    <a:pt x="31" y="169"/>
                    <a:pt x="31" y="169"/>
                    <a:pt x="31" y="169"/>
                  </a:cubicBezTo>
                  <a:cubicBezTo>
                    <a:pt x="28" y="170"/>
                    <a:pt x="26" y="170"/>
                    <a:pt x="23" y="171"/>
                  </a:cubicBezTo>
                  <a:close/>
                  <a:moveTo>
                    <a:pt x="4" y="172"/>
                  </a:moveTo>
                  <a:cubicBezTo>
                    <a:pt x="4" y="58"/>
                    <a:pt x="4" y="58"/>
                    <a:pt x="4" y="58"/>
                  </a:cubicBezTo>
                  <a:cubicBezTo>
                    <a:pt x="14" y="58"/>
                    <a:pt x="14" y="58"/>
                    <a:pt x="14" y="58"/>
                  </a:cubicBezTo>
                  <a:cubicBezTo>
                    <a:pt x="14" y="173"/>
                    <a:pt x="14" y="173"/>
                    <a:pt x="14" y="173"/>
                  </a:cubicBezTo>
                  <a:cubicBezTo>
                    <a:pt x="11" y="173"/>
                    <a:pt x="7" y="173"/>
                    <a:pt x="4" y="172"/>
                  </a:cubicBezTo>
                  <a:close/>
                  <a:moveTo>
                    <a:pt x="36" y="169"/>
                  </a:moveTo>
                  <a:cubicBezTo>
                    <a:pt x="36" y="58"/>
                    <a:pt x="36" y="58"/>
                    <a:pt x="36" y="58"/>
                  </a:cubicBezTo>
                  <a:cubicBezTo>
                    <a:pt x="45" y="58"/>
                    <a:pt x="45" y="58"/>
                    <a:pt x="45" y="58"/>
                  </a:cubicBezTo>
                  <a:cubicBezTo>
                    <a:pt x="45" y="170"/>
                    <a:pt x="45" y="170"/>
                    <a:pt x="45" y="170"/>
                  </a:cubicBezTo>
                  <a:cubicBezTo>
                    <a:pt x="42" y="169"/>
                    <a:pt x="39" y="169"/>
                    <a:pt x="36" y="169"/>
                  </a:cubicBezTo>
                  <a:close/>
                  <a:moveTo>
                    <a:pt x="13" y="5"/>
                  </a:moveTo>
                  <a:cubicBezTo>
                    <a:pt x="36" y="5"/>
                    <a:pt x="36" y="5"/>
                    <a:pt x="36" y="5"/>
                  </a:cubicBezTo>
                  <a:cubicBezTo>
                    <a:pt x="41" y="5"/>
                    <a:pt x="45" y="9"/>
                    <a:pt x="45" y="14"/>
                  </a:cubicBezTo>
                  <a:cubicBezTo>
                    <a:pt x="45" y="29"/>
                    <a:pt x="45" y="29"/>
                    <a:pt x="45" y="29"/>
                  </a:cubicBezTo>
                  <a:cubicBezTo>
                    <a:pt x="4" y="29"/>
                    <a:pt x="4" y="29"/>
                    <a:pt x="4" y="29"/>
                  </a:cubicBezTo>
                  <a:cubicBezTo>
                    <a:pt x="4" y="14"/>
                    <a:pt x="4" y="14"/>
                    <a:pt x="4" y="14"/>
                  </a:cubicBezTo>
                  <a:cubicBezTo>
                    <a:pt x="4" y="9"/>
                    <a:pt x="8" y="5"/>
                    <a:pt x="13" y="5"/>
                  </a:cubicBezTo>
                  <a:close/>
                  <a:moveTo>
                    <a:pt x="22" y="206"/>
                  </a:moveTo>
                  <a:cubicBezTo>
                    <a:pt x="28" y="206"/>
                    <a:pt x="28" y="206"/>
                    <a:pt x="28" y="206"/>
                  </a:cubicBezTo>
                  <a:cubicBezTo>
                    <a:pt x="25" y="212"/>
                    <a:pt x="25" y="212"/>
                    <a:pt x="25" y="212"/>
                  </a:cubicBezTo>
                  <a:lnTo>
                    <a:pt x="22" y="2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îŝḷîḓé-Freeform: Shape 73">
              <a:extLst>
                <a:ext uri="{FF2B5EF4-FFF2-40B4-BE49-F238E27FC236}">
                  <a16:creationId xmlns:a16="http://schemas.microsoft.com/office/drawing/2014/main" xmlns="" id="{2B685C82-0600-4594-88E3-25D350258AC1}"/>
                </a:ext>
              </a:extLst>
            </p:cNvPr>
            <p:cNvSpPr>
              <a:spLocks/>
            </p:cNvSpPr>
            <p:nvPr/>
          </p:nvSpPr>
          <p:spPr bwMode="auto">
            <a:xfrm>
              <a:off x="1765" y="1606"/>
              <a:ext cx="77" cy="264"/>
            </a:xfrm>
            <a:custGeom>
              <a:avLst/>
              <a:gdLst>
                <a:gd name="T0" fmla="*/ 61 w 64"/>
                <a:gd name="T1" fmla="*/ 0 h 220"/>
                <a:gd name="T2" fmla="*/ 3 w 64"/>
                <a:gd name="T3" fmla="*/ 0 h 220"/>
                <a:gd name="T4" fmla="*/ 0 w 64"/>
                <a:gd name="T5" fmla="*/ 3 h 220"/>
                <a:gd name="T6" fmla="*/ 0 w 64"/>
                <a:gd name="T7" fmla="*/ 217 h 220"/>
                <a:gd name="T8" fmla="*/ 3 w 64"/>
                <a:gd name="T9" fmla="*/ 220 h 220"/>
                <a:gd name="T10" fmla="*/ 61 w 64"/>
                <a:gd name="T11" fmla="*/ 220 h 220"/>
                <a:gd name="T12" fmla="*/ 64 w 64"/>
                <a:gd name="T13" fmla="*/ 217 h 220"/>
                <a:gd name="T14" fmla="*/ 64 w 64"/>
                <a:gd name="T15" fmla="*/ 3 h 220"/>
                <a:gd name="T16" fmla="*/ 61 w 64"/>
                <a:gd name="T17" fmla="*/ 0 h 220"/>
                <a:gd name="T18" fmla="*/ 5 w 64"/>
                <a:gd name="T19" fmla="*/ 215 h 220"/>
                <a:gd name="T20" fmla="*/ 5 w 64"/>
                <a:gd name="T21" fmla="*/ 5 h 220"/>
                <a:gd name="T22" fmla="*/ 59 w 64"/>
                <a:gd name="T23" fmla="*/ 5 h 220"/>
                <a:gd name="T24" fmla="*/ 59 w 64"/>
                <a:gd name="T25" fmla="*/ 22 h 220"/>
                <a:gd name="T26" fmla="*/ 39 w 64"/>
                <a:gd name="T27" fmla="*/ 22 h 220"/>
                <a:gd name="T28" fmla="*/ 37 w 64"/>
                <a:gd name="T29" fmla="*/ 25 h 220"/>
                <a:gd name="T30" fmla="*/ 39 w 64"/>
                <a:gd name="T31" fmla="*/ 27 h 220"/>
                <a:gd name="T32" fmla="*/ 59 w 64"/>
                <a:gd name="T33" fmla="*/ 27 h 220"/>
                <a:gd name="T34" fmla="*/ 59 w 64"/>
                <a:gd name="T35" fmla="*/ 47 h 220"/>
                <a:gd name="T36" fmla="*/ 32 w 64"/>
                <a:gd name="T37" fmla="*/ 47 h 220"/>
                <a:gd name="T38" fmla="*/ 30 w 64"/>
                <a:gd name="T39" fmla="*/ 49 h 220"/>
                <a:gd name="T40" fmla="*/ 32 w 64"/>
                <a:gd name="T41" fmla="*/ 51 h 220"/>
                <a:gd name="T42" fmla="*/ 59 w 64"/>
                <a:gd name="T43" fmla="*/ 51 h 220"/>
                <a:gd name="T44" fmla="*/ 59 w 64"/>
                <a:gd name="T45" fmla="*/ 71 h 220"/>
                <a:gd name="T46" fmla="*/ 39 w 64"/>
                <a:gd name="T47" fmla="*/ 71 h 220"/>
                <a:gd name="T48" fmla="*/ 37 w 64"/>
                <a:gd name="T49" fmla="*/ 73 h 220"/>
                <a:gd name="T50" fmla="*/ 39 w 64"/>
                <a:gd name="T51" fmla="*/ 76 h 220"/>
                <a:gd name="T52" fmla="*/ 59 w 64"/>
                <a:gd name="T53" fmla="*/ 76 h 220"/>
                <a:gd name="T54" fmla="*/ 59 w 64"/>
                <a:gd name="T55" fmla="*/ 95 h 220"/>
                <a:gd name="T56" fmla="*/ 32 w 64"/>
                <a:gd name="T57" fmla="*/ 95 h 220"/>
                <a:gd name="T58" fmla="*/ 30 w 64"/>
                <a:gd name="T59" fmla="*/ 97 h 220"/>
                <a:gd name="T60" fmla="*/ 32 w 64"/>
                <a:gd name="T61" fmla="*/ 100 h 220"/>
                <a:gd name="T62" fmla="*/ 59 w 64"/>
                <a:gd name="T63" fmla="*/ 100 h 220"/>
                <a:gd name="T64" fmla="*/ 59 w 64"/>
                <a:gd name="T65" fmla="*/ 119 h 220"/>
                <a:gd name="T66" fmla="*/ 39 w 64"/>
                <a:gd name="T67" fmla="*/ 119 h 220"/>
                <a:gd name="T68" fmla="*/ 37 w 64"/>
                <a:gd name="T69" fmla="*/ 122 h 220"/>
                <a:gd name="T70" fmla="*/ 39 w 64"/>
                <a:gd name="T71" fmla="*/ 124 h 220"/>
                <a:gd name="T72" fmla="*/ 59 w 64"/>
                <a:gd name="T73" fmla="*/ 124 h 220"/>
                <a:gd name="T74" fmla="*/ 59 w 64"/>
                <a:gd name="T75" fmla="*/ 143 h 220"/>
                <a:gd name="T76" fmla="*/ 32 w 64"/>
                <a:gd name="T77" fmla="*/ 143 h 220"/>
                <a:gd name="T78" fmla="*/ 30 w 64"/>
                <a:gd name="T79" fmla="*/ 146 h 220"/>
                <a:gd name="T80" fmla="*/ 32 w 64"/>
                <a:gd name="T81" fmla="*/ 148 h 220"/>
                <a:gd name="T82" fmla="*/ 59 w 64"/>
                <a:gd name="T83" fmla="*/ 148 h 220"/>
                <a:gd name="T84" fmla="*/ 59 w 64"/>
                <a:gd name="T85" fmla="*/ 168 h 220"/>
                <a:gd name="T86" fmla="*/ 39 w 64"/>
                <a:gd name="T87" fmla="*/ 168 h 220"/>
                <a:gd name="T88" fmla="*/ 37 w 64"/>
                <a:gd name="T89" fmla="*/ 170 h 220"/>
                <a:gd name="T90" fmla="*/ 39 w 64"/>
                <a:gd name="T91" fmla="*/ 172 h 220"/>
                <a:gd name="T92" fmla="*/ 59 w 64"/>
                <a:gd name="T93" fmla="*/ 172 h 220"/>
                <a:gd name="T94" fmla="*/ 59 w 64"/>
                <a:gd name="T95" fmla="*/ 192 h 220"/>
                <a:gd name="T96" fmla="*/ 32 w 64"/>
                <a:gd name="T97" fmla="*/ 192 h 220"/>
                <a:gd name="T98" fmla="*/ 30 w 64"/>
                <a:gd name="T99" fmla="*/ 194 h 220"/>
                <a:gd name="T100" fmla="*/ 32 w 64"/>
                <a:gd name="T101" fmla="*/ 196 h 220"/>
                <a:gd name="T102" fmla="*/ 59 w 64"/>
                <a:gd name="T103" fmla="*/ 196 h 220"/>
                <a:gd name="T104" fmla="*/ 59 w 64"/>
                <a:gd name="T105" fmla="*/ 215 h 220"/>
                <a:gd name="T106" fmla="*/ 5 w 64"/>
                <a:gd name="T107" fmla="*/ 21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220">
                  <a:moveTo>
                    <a:pt x="61" y="0"/>
                  </a:moveTo>
                  <a:cubicBezTo>
                    <a:pt x="3" y="0"/>
                    <a:pt x="3" y="0"/>
                    <a:pt x="3" y="0"/>
                  </a:cubicBezTo>
                  <a:cubicBezTo>
                    <a:pt x="1" y="0"/>
                    <a:pt x="0" y="1"/>
                    <a:pt x="0" y="3"/>
                  </a:cubicBezTo>
                  <a:cubicBezTo>
                    <a:pt x="0" y="217"/>
                    <a:pt x="0" y="217"/>
                    <a:pt x="0" y="217"/>
                  </a:cubicBezTo>
                  <a:cubicBezTo>
                    <a:pt x="0" y="218"/>
                    <a:pt x="1" y="220"/>
                    <a:pt x="3" y="220"/>
                  </a:cubicBezTo>
                  <a:cubicBezTo>
                    <a:pt x="61" y="220"/>
                    <a:pt x="61" y="220"/>
                    <a:pt x="61" y="220"/>
                  </a:cubicBezTo>
                  <a:cubicBezTo>
                    <a:pt x="63" y="220"/>
                    <a:pt x="64" y="218"/>
                    <a:pt x="64" y="217"/>
                  </a:cubicBezTo>
                  <a:cubicBezTo>
                    <a:pt x="64" y="3"/>
                    <a:pt x="64" y="3"/>
                    <a:pt x="64" y="3"/>
                  </a:cubicBezTo>
                  <a:cubicBezTo>
                    <a:pt x="64" y="1"/>
                    <a:pt x="63" y="0"/>
                    <a:pt x="61" y="0"/>
                  </a:cubicBezTo>
                  <a:close/>
                  <a:moveTo>
                    <a:pt x="5" y="215"/>
                  </a:moveTo>
                  <a:cubicBezTo>
                    <a:pt x="5" y="5"/>
                    <a:pt x="5" y="5"/>
                    <a:pt x="5" y="5"/>
                  </a:cubicBezTo>
                  <a:cubicBezTo>
                    <a:pt x="59" y="5"/>
                    <a:pt x="59" y="5"/>
                    <a:pt x="59" y="5"/>
                  </a:cubicBezTo>
                  <a:cubicBezTo>
                    <a:pt x="59" y="22"/>
                    <a:pt x="59" y="22"/>
                    <a:pt x="59" y="22"/>
                  </a:cubicBezTo>
                  <a:cubicBezTo>
                    <a:pt x="39" y="22"/>
                    <a:pt x="39" y="22"/>
                    <a:pt x="39" y="22"/>
                  </a:cubicBezTo>
                  <a:cubicBezTo>
                    <a:pt x="38" y="22"/>
                    <a:pt x="37" y="24"/>
                    <a:pt x="37" y="25"/>
                  </a:cubicBezTo>
                  <a:cubicBezTo>
                    <a:pt x="37" y="26"/>
                    <a:pt x="38" y="27"/>
                    <a:pt x="39" y="27"/>
                  </a:cubicBezTo>
                  <a:cubicBezTo>
                    <a:pt x="59" y="27"/>
                    <a:pt x="59" y="27"/>
                    <a:pt x="59" y="27"/>
                  </a:cubicBezTo>
                  <a:cubicBezTo>
                    <a:pt x="59" y="47"/>
                    <a:pt x="59" y="47"/>
                    <a:pt x="59" y="47"/>
                  </a:cubicBezTo>
                  <a:cubicBezTo>
                    <a:pt x="32" y="47"/>
                    <a:pt x="32" y="47"/>
                    <a:pt x="32" y="47"/>
                  </a:cubicBezTo>
                  <a:cubicBezTo>
                    <a:pt x="31" y="47"/>
                    <a:pt x="30" y="48"/>
                    <a:pt x="30" y="49"/>
                  </a:cubicBezTo>
                  <a:cubicBezTo>
                    <a:pt x="30" y="50"/>
                    <a:pt x="31" y="51"/>
                    <a:pt x="32" y="51"/>
                  </a:cubicBezTo>
                  <a:cubicBezTo>
                    <a:pt x="59" y="51"/>
                    <a:pt x="59" y="51"/>
                    <a:pt x="59" y="51"/>
                  </a:cubicBezTo>
                  <a:cubicBezTo>
                    <a:pt x="59" y="71"/>
                    <a:pt x="59" y="71"/>
                    <a:pt x="59" y="71"/>
                  </a:cubicBezTo>
                  <a:cubicBezTo>
                    <a:pt x="39" y="71"/>
                    <a:pt x="39" y="71"/>
                    <a:pt x="39" y="71"/>
                  </a:cubicBezTo>
                  <a:cubicBezTo>
                    <a:pt x="38" y="71"/>
                    <a:pt x="37" y="72"/>
                    <a:pt x="37" y="73"/>
                  </a:cubicBezTo>
                  <a:cubicBezTo>
                    <a:pt x="37" y="74"/>
                    <a:pt x="38" y="76"/>
                    <a:pt x="39" y="76"/>
                  </a:cubicBezTo>
                  <a:cubicBezTo>
                    <a:pt x="59" y="76"/>
                    <a:pt x="59" y="76"/>
                    <a:pt x="59" y="76"/>
                  </a:cubicBezTo>
                  <a:cubicBezTo>
                    <a:pt x="59" y="95"/>
                    <a:pt x="59" y="95"/>
                    <a:pt x="59" y="95"/>
                  </a:cubicBezTo>
                  <a:cubicBezTo>
                    <a:pt x="32" y="95"/>
                    <a:pt x="32" y="95"/>
                    <a:pt x="32" y="95"/>
                  </a:cubicBezTo>
                  <a:cubicBezTo>
                    <a:pt x="31" y="95"/>
                    <a:pt x="30" y="96"/>
                    <a:pt x="30" y="97"/>
                  </a:cubicBezTo>
                  <a:cubicBezTo>
                    <a:pt x="30" y="99"/>
                    <a:pt x="31" y="100"/>
                    <a:pt x="32" y="100"/>
                  </a:cubicBezTo>
                  <a:cubicBezTo>
                    <a:pt x="59" y="100"/>
                    <a:pt x="59" y="100"/>
                    <a:pt x="59" y="100"/>
                  </a:cubicBezTo>
                  <a:cubicBezTo>
                    <a:pt x="59" y="119"/>
                    <a:pt x="59" y="119"/>
                    <a:pt x="59" y="119"/>
                  </a:cubicBezTo>
                  <a:cubicBezTo>
                    <a:pt x="39" y="119"/>
                    <a:pt x="39" y="119"/>
                    <a:pt x="39" y="119"/>
                  </a:cubicBezTo>
                  <a:cubicBezTo>
                    <a:pt x="38" y="119"/>
                    <a:pt x="37" y="120"/>
                    <a:pt x="37" y="122"/>
                  </a:cubicBezTo>
                  <a:cubicBezTo>
                    <a:pt x="37" y="123"/>
                    <a:pt x="38" y="124"/>
                    <a:pt x="39" y="124"/>
                  </a:cubicBezTo>
                  <a:cubicBezTo>
                    <a:pt x="59" y="124"/>
                    <a:pt x="59" y="124"/>
                    <a:pt x="59" y="124"/>
                  </a:cubicBezTo>
                  <a:cubicBezTo>
                    <a:pt x="59" y="143"/>
                    <a:pt x="59" y="143"/>
                    <a:pt x="59" y="143"/>
                  </a:cubicBezTo>
                  <a:cubicBezTo>
                    <a:pt x="32" y="143"/>
                    <a:pt x="32" y="143"/>
                    <a:pt x="32" y="143"/>
                  </a:cubicBezTo>
                  <a:cubicBezTo>
                    <a:pt x="31" y="143"/>
                    <a:pt x="30" y="144"/>
                    <a:pt x="30" y="146"/>
                  </a:cubicBezTo>
                  <a:cubicBezTo>
                    <a:pt x="30" y="147"/>
                    <a:pt x="31" y="148"/>
                    <a:pt x="32" y="148"/>
                  </a:cubicBezTo>
                  <a:cubicBezTo>
                    <a:pt x="59" y="148"/>
                    <a:pt x="59" y="148"/>
                    <a:pt x="59" y="148"/>
                  </a:cubicBezTo>
                  <a:cubicBezTo>
                    <a:pt x="59" y="168"/>
                    <a:pt x="59" y="168"/>
                    <a:pt x="59" y="168"/>
                  </a:cubicBezTo>
                  <a:cubicBezTo>
                    <a:pt x="39" y="168"/>
                    <a:pt x="39" y="168"/>
                    <a:pt x="39" y="168"/>
                  </a:cubicBezTo>
                  <a:cubicBezTo>
                    <a:pt x="38" y="168"/>
                    <a:pt x="37" y="169"/>
                    <a:pt x="37" y="170"/>
                  </a:cubicBezTo>
                  <a:cubicBezTo>
                    <a:pt x="37" y="171"/>
                    <a:pt x="38" y="172"/>
                    <a:pt x="39" y="172"/>
                  </a:cubicBezTo>
                  <a:cubicBezTo>
                    <a:pt x="59" y="172"/>
                    <a:pt x="59" y="172"/>
                    <a:pt x="59" y="172"/>
                  </a:cubicBezTo>
                  <a:cubicBezTo>
                    <a:pt x="59" y="192"/>
                    <a:pt x="59" y="192"/>
                    <a:pt x="59" y="192"/>
                  </a:cubicBezTo>
                  <a:cubicBezTo>
                    <a:pt x="32" y="192"/>
                    <a:pt x="32" y="192"/>
                    <a:pt x="32" y="192"/>
                  </a:cubicBezTo>
                  <a:cubicBezTo>
                    <a:pt x="31" y="192"/>
                    <a:pt x="30" y="193"/>
                    <a:pt x="30" y="194"/>
                  </a:cubicBezTo>
                  <a:cubicBezTo>
                    <a:pt x="30" y="195"/>
                    <a:pt x="31" y="196"/>
                    <a:pt x="32" y="196"/>
                  </a:cubicBezTo>
                  <a:cubicBezTo>
                    <a:pt x="59" y="196"/>
                    <a:pt x="59" y="196"/>
                    <a:pt x="59" y="196"/>
                  </a:cubicBezTo>
                  <a:cubicBezTo>
                    <a:pt x="59" y="215"/>
                    <a:pt x="59" y="215"/>
                    <a:pt x="59" y="215"/>
                  </a:cubicBezTo>
                  <a:lnTo>
                    <a:pt x="5"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2" name="Group 76">
            <a:extLst>
              <a:ext uri="{FF2B5EF4-FFF2-40B4-BE49-F238E27FC236}">
                <a16:creationId xmlns:a16="http://schemas.microsoft.com/office/drawing/2014/main" xmlns="" id="{C7741DAF-FFDE-440A-981B-300CB7834607}"/>
              </a:ext>
            </a:extLst>
          </p:cNvPr>
          <p:cNvGrpSpPr/>
          <p:nvPr/>
        </p:nvGrpSpPr>
        <p:grpSpPr>
          <a:xfrm>
            <a:off x="953598" y="2157676"/>
            <a:ext cx="1913494" cy="611484"/>
            <a:chOff x="4410146" y="3865262"/>
            <a:chExt cx="2475841" cy="983470"/>
          </a:xfrm>
        </p:grpSpPr>
        <p:sp>
          <p:nvSpPr>
            <p:cNvPr id="25" name="îŝḷîḓé-TextBox 77">
              <a:extLst>
                <a:ext uri="{FF2B5EF4-FFF2-40B4-BE49-F238E27FC236}">
                  <a16:creationId xmlns:a16="http://schemas.microsoft.com/office/drawing/2014/main" xmlns="" id="{2F092945-45A1-4105-8346-5A04A56632AE}"/>
                </a:ext>
              </a:extLst>
            </p:cNvPr>
            <p:cNvSpPr txBox="1">
              <a:spLocks/>
            </p:cNvSpPr>
            <p:nvPr/>
          </p:nvSpPr>
          <p:spPr bwMode="auto">
            <a:xfrm>
              <a:off x="4410146" y="3865262"/>
              <a:ext cx="2475841" cy="270493"/>
            </a:xfrm>
            <a:prstGeom prst="rect">
              <a:avLst/>
            </a:prstGeom>
            <a:noFill/>
            <a:extLst/>
          </p:spPr>
          <p:txBody>
            <a:bodyPr wrap="none" lIns="0" tIns="0" rIns="288000" bIns="0" anchor="b" anchorCtr="0">
              <a:normAutofit fontScale="92500" lnSpcReduction="20000"/>
            </a:bodyPr>
            <a:lstStyle/>
            <a:p>
              <a:pPr algn="r" latinLnBrk="0"/>
              <a:r>
                <a:rPr lang="zh-CN" altLang="en-US" sz="1400" dirty="0">
                  <a:solidFill>
                    <a:schemeClr val="accent2">
                      <a:lumMod val="100000"/>
                    </a:schemeClr>
                  </a:solidFill>
                </a:rPr>
                <a:t>项目介绍二</a:t>
              </a:r>
              <a:endParaRPr lang="zh-CN" altLang="en-US" sz="1400" dirty="0">
                <a:solidFill>
                  <a:schemeClr val="accent2">
                    <a:lumMod val="100000"/>
                  </a:schemeClr>
                </a:solidFill>
                <a:effectLst/>
              </a:endParaRPr>
            </a:p>
          </p:txBody>
        </p:sp>
        <p:sp>
          <p:nvSpPr>
            <p:cNvPr id="26" name="îŝḷîḓé-TextBox 78">
              <a:extLst>
                <a:ext uri="{FF2B5EF4-FFF2-40B4-BE49-F238E27FC236}">
                  <a16:creationId xmlns:a16="http://schemas.microsoft.com/office/drawing/2014/main" xmlns="" id="{F3337095-680C-4171-830E-0BB1E52926FB}"/>
                </a:ext>
              </a:extLst>
            </p:cNvPr>
            <p:cNvSpPr txBox="1">
              <a:spLocks/>
            </p:cNvSpPr>
            <p:nvPr/>
          </p:nvSpPr>
          <p:spPr bwMode="auto">
            <a:xfrm>
              <a:off x="4410146" y="4135753"/>
              <a:ext cx="2475841" cy="712979"/>
            </a:xfrm>
            <a:prstGeom prst="rect">
              <a:avLst/>
            </a:prstGeom>
            <a:noFill/>
            <a:extLst/>
          </p:spPr>
          <p:txBody>
            <a:bodyPr wrap="square" lIns="0" tIns="0" rIns="288000" bIns="0" anchor="t" anchorCtr="0">
              <a:normAutofit fontScale="92500" lnSpcReduction="20000"/>
            </a:bodyPr>
            <a:lstStyle/>
            <a:p>
              <a:pPr algn="r" latinLnBrk="0">
                <a:lnSpc>
                  <a:spcPct val="120000"/>
                </a:lnSpc>
              </a:pPr>
              <a:r>
                <a:rPr lang="zh-CN" altLang="en-US" sz="1000" b="0" dirty="0">
                  <a:solidFill>
                    <a:schemeClr val="tx1">
                      <a:lumMod val="85000"/>
                      <a:lumOff val="15000"/>
                    </a:schemeClr>
                  </a:solidFill>
                  <a:effectLst/>
                </a:rPr>
                <a:t>此部分内容作为文字排版占位显示 </a:t>
              </a:r>
              <a:br>
                <a:rPr lang="zh-CN" altLang="en-US" sz="1000" b="0" dirty="0">
                  <a:solidFill>
                    <a:schemeClr val="tx1">
                      <a:lumMod val="85000"/>
                      <a:lumOff val="15000"/>
                    </a:schemeClr>
                  </a:solidFill>
                  <a:effectLst/>
                </a:rPr>
              </a:br>
              <a:r>
                <a:rPr lang="zh-CN" altLang="en-US" sz="1000" b="0" dirty="0">
                  <a:solidFill>
                    <a:schemeClr val="tx1">
                      <a:lumMod val="85000"/>
                      <a:lumOff val="15000"/>
                    </a:schemeClr>
                  </a:solidFill>
                  <a:effectLst/>
                </a:rPr>
                <a:t>（建议使用主题字体）</a:t>
              </a:r>
            </a:p>
          </p:txBody>
        </p:sp>
      </p:grpSp>
      <p:grpSp>
        <p:nvGrpSpPr>
          <p:cNvPr id="13" name="Group 79">
            <a:extLst>
              <a:ext uri="{FF2B5EF4-FFF2-40B4-BE49-F238E27FC236}">
                <a16:creationId xmlns:a16="http://schemas.microsoft.com/office/drawing/2014/main" xmlns="" id="{1B498B4D-E797-45B1-B808-CC352F38084B}"/>
              </a:ext>
            </a:extLst>
          </p:cNvPr>
          <p:cNvGrpSpPr/>
          <p:nvPr/>
        </p:nvGrpSpPr>
        <p:grpSpPr>
          <a:xfrm>
            <a:off x="6289787" y="2157676"/>
            <a:ext cx="1873612" cy="632428"/>
            <a:chOff x="4410146" y="3865260"/>
            <a:chExt cx="2475841" cy="983472"/>
          </a:xfrm>
        </p:grpSpPr>
        <p:sp>
          <p:nvSpPr>
            <p:cNvPr id="23" name="îŝḷîḓé-TextBox 80">
              <a:extLst>
                <a:ext uri="{FF2B5EF4-FFF2-40B4-BE49-F238E27FC236}">
                  <a16:creationId xmlns:a16="http://schemas.microsoft.com/office/drawing/2014/main" xmlns="" id="{2FC3A9A4-D872-482A-ADC3-741FB2DF0D0B}"/>
                </a:ext>
              </a:extLst>
            </p:cNvPr>
            <p:cNvSpPr txBox="1">
              <a:spLocks/>
            </p:cNvSpPr>
            <p:nvPr/>
          </p:nvSpPr>
          <p:spPr bwMode="auto">
            <a:xfrm>
              <a:off x="4410146" y="3865260"/>
              <a:ext cx="2475841" cy="270493"/>
            </a:xfrm>
            <a:prstGeom prst="rect">
              <a:avLst/>
            </a:prstGeom>
            <a:noFill/>
            <a:extLst/>
          </p:spPr>
          <p:txBody>
            <a:bodyPr wrap="none" lIns="288000" tIns="0" rIns="288000" bIns="0" anchor="b" anchorCtr="0">
              <a:normAutofit fontScale="92500" lnSpcReduction="20000"/>
            </a:bodyPr>
            <a:lstStyle/>
            <a:p>
              <a:r>
                <a:rPr lang="zh-CN" altLang="en-US" sz="1400" dirty="0">
                  <a:solidFill>
                    <a:schemeClr val="accent4">
                      <a:lumMod val="100000"/>
                    </a:schemeClr>
                  </a:solidFill>
                </a:rPr>
                <a:t>项目介绍三</a:t>
              </a:r>
              <a:endParaRPr lang="zh-CN" altLang="en-US" sz="1400" dirty="0">
                <a:solidFill>
                  <a:schemeClr val="accent4">
                    <a:lumMod val="100000"/>
                  </a:schemeClr>
                </a:solidFill>
                <a:effectLst/>
              </a:endParaRPr>
            </a:p>
          </p:txBody>
        </p:sp>
        <p:sp>
          <p:nvSpPr>
            <p:cNvPr id="24" name="îŝḷîḓé-TextBox 81">
              <a:extLst>
                <a:ext uri="{FF2B5EF4-FFF2-40B4-BE49-F238E27FC236}">
                  <a16:creationId xmlns:a16="http://schemas.microsoft.com/office/drawing/2014/main" xmlns="" id="{E890EC7F-5D34-4CB7-BC5B-25E523A88C21}"/>
                </a:ext>
              </a:extLst>
            </p:cNvPr>
            <p:cNvSpPr txBox="1">
              <a:spLocks/>
            </p:cNvSpPr>
            <p:nvPr/>
          </p:nvSpPr>
          <p:spPr bwMode="auto">
            <a:xfrm>
              <a:off x="4410146" y="4135753"/>
              <a:ext cx="2475841" cy="712979"/>
            </a:xfrm>
            <a:prstGeom prst="rect">
              <a:avLst/>
            </a:prstGeom>
            <a:noFill/>
            <a:extLst/>
          </p:spPr>
          <p:txBody>
            <a:bodyPr wrap="square" lIns="288000" tIns="0" rIns="288000" bIns="0" anchor="t" anchorCtr="0">
              <a:normAutofit fontScale="92500" lnSpcReduction="10000"/>
            </a:bodyPr>
            <a:lstStyle/>
            <a:p>
              <a:pPr algn="l" latinLnBrk="0">
                <a:lnSpc>
                  <a:spcPct val="120000"/>
                </a:lnSpc>
              </a:pPr>
              <a:r>
                <a:rPr lang="zh-CN" altLang="en-US" sz="1000" b="0" dirty="0">
                  <a:solidFill>
                    <a:schemeClr val="tx1">
                      <a:lumMod val="85000"/>
                      <a:lumOff val="15000"/>
                    </a:schemeClr>
                  </a:solidFill>
                  <a:effectLst/>
                </a:rPr>
                <a:t>此部分内容作为文字排版占位显示 </a:t>
              </a:r>
              <a:br>
                <a:rPr lang="zh-CN" altLang="en-US" sz="1000" b="0" dirty="0">
                  <a:solidFill>
                    <a:schemeClr val="tx1">
                      <a:lumMod val="85000"/>
                      <a:lumOff val="15000"/>
                    </a:schemeClr>
                  </a:solidFill>
                  <a:effectLst/>
                </a:rPr>
              </a:br>
              <a:r>
                <a:rPr lang="zh-CN" altLang="en-US" sz="1000" b="0" dirty="0">
                  <a:solidFill>
                    <a:schemeClr val="tx1">
                      <a:lumMod val="85000"/>
                      <a:lumOff val="15000"/>
                    </a:schemeClr>
                  </a:solidFill>
                  <a:effectLst/>
                </a:rPr>
                <a:t>（建议使用主题字体）</a:t>
              </a:r>
            </a:p>
          </p:txBody>
        </p:sp>
      </p:grpSp>
      <p:grpSp>
        <p:nvGrpSpPr>
          <p:cNvPr id="14" name="Group 82">
            <a:extLst>
              <a:ext uri="{FF2B5EF4-FFF2-40B4-BE49-F238E27FC236}">
                <a16:creationId xmlns:a16="http://schemas.microsoft.com/office/drawing/2014/main" xmlns="" id="{0B500364-7975-43BB-8962-7E7CE86CDFE8}"/>
              </a:ext>
            </a:extLst>
          </p:cNvPr>
          <p:cNvGrpSpPr/>
          <p:nvPr/>
        </p:nvGrpSpPr>
        <p:grpSpPr>
          <a:xfrm>
            <a:off x="6778532" y="3425250"/>
            <a:ext cx="1873612" cy="632428"/>
            <a:chOff x="4410146" y="3865260"/>
            <a:chExt cx="2475841" cy="983472"/>
          </a:xfrm>
        </p:grpSpPr>
        <p:sp>
          <p:nvSpPr>
            <p:cNvPr id="21" name="îŝḷîḓé-TextBox 83">
              <a:extLst>
                <a:ext uri="{FF2B5EF4-FFF2-40B4-BE49-F238E27FC236}">
                  <a16:creationId xmlns:a16="http://schemas.microsoft.com/office/drawing/2014/main" xmlns="" id="{CABF4F76-DBD4-4D46-A50C-C71364B84FDC}"/>
                </a:ext>
              </a:extLst>
            </p:cNvPr>
            <p:cNvSpPr txBox="1">
              <a:spLocks/>
            </p:cNvSpPr>
            <p:nvPr/>
          </p:nvSpPr>
          <p:spPr bwMode="auto">
            <a:xfrm>
              <a:off x="4410146" y="3865260"/>
              <a:ext cx="2475841" cy="270493"/>
            </a:xfrm>
            <a:prstGeom prst="rect">
              <a:avLst/>
            </a:prstGeom>
            <a:noFill/>
            <a:extLst/>
          </p:spPr>
          <p:txBody>
            <a:bodyPr wrap="none" lIns="288000" tIns="0" rIns="288000" bIns="0" anchor="b" anchorCtr="0">
              <a:normAutofit fontScale="92500" lnSpcReduction="20000"/>
            </a:bodyPr>
            <a:lstStyle/>
            <a:p>
              <a:r>
                <a:rPr lang="zh-CN" altLang="en-US" sz="1400" dirty="0">
                  <a:solidFill>
                    <a:schemeClr val="accent4">
                      <a:lumMod val="100000"/>
                    </a:schemeClr>
                  </a:solidFill>
                </a:rPr>
                <a:t>项目介绍五</a:t>
              </a:r>
              <a:endParaRPr lang="zh-CN" altLang="en-US" sz="1400" dirty="0">
                <a:solidFill>
                  <a:schemeClr val="accent4">
                    <a:lumMod val="100000"/>
                  </a:schemeClr>
                </a:solidFill>
                <a:effectLst/>
              </a:endParaRPr>
            </a:p>
          </p:txBody>
        </p:sp>
        <p:sp>
          <p:nvSpPr>
            <p:cNvPr id="22" name="îŝḷîḓé-TextBox 84">
              <a:extLst>
                <a:ext uri="{FF2B5EF4-FFF2-40B4-BE49-F238E27FC236}">
                  <a16:creationId xmlns:a16="http://schemas.microsoft.com/office/drawing/2014/main" xmlns="" id="{35D7C980-E59A-431D-A4CD-047BBCDFEA32}"/>
                </a:ext>
              </a:extLst>
            </p:cNvPr>
            <p:cNvSpPr txBox="1">
              <a:spLocks/>
            </p:cNvSpPr>
            <p:nvPr/>
          </p:nvSpPr>
          <p:spPr bwMode="auto">
            <a:xfrm>
              <a:off x="4410146" y="4135753"/>
              <a:ext cx="2475841" cy="712979"/>
            </a:xfrm>
            <a:prstGeom prst="rect">
              <a:avLst/>
            </a:prstGeom>
            <a:noFill/>
            <a:extLst/>
          </p:spPr>
          <p:txBody>
            <a:bodyPr wrap="square" lIns="288000" tIns="0" rIns="288000" bIns="0" anchor="t" anchorCtr="0">
              <a:normAutofit fontScale="92500" lnSpcReduction="10000"/>
            </a:bodyPr>
            <a:lstStyle/>
            <a:p>
              <a:pPr algn="l"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nvGrpSpPr>
          <p:cNvPr id="15" name="Group 88">
            <a:extLst>
              <a:ext uri="{FF2B5EF4-FFF2-40B4-BE49-F238E27FC236}">
                <a16:creationId xmlns:a16="http://schemas.microsoft.com/office/drawing/2014/main" xmlns="" id="{616A1901-A37F-4548-9A16-657EF564E043}"/>
              </a:ext>
            </a:extLst>
          </p:cNvPr>
          <p:cNvGrpSpPr/>
          <p:nvPr/>
        </p:nvGrpSpPr>
        <p:grpSpPr>
          <a:xfrm>
            <a:off x="503122" y="3425250"/>
            <a:ext cx="1913494" cy="611484"/>
            <a:chOff x="4410146" y="3865262"/>
            <a:chExt cx="2475841" cy="983470"/>
          </a:xfrm>
        </p:grpSpPr>
        <p:sp>
          <p:nvSpPr>
            <p:cNvPr id="19" name="îŝḷîḓé-TextBox 89">
              <a:extLst>
                <a:ext uri="{FF2B5EF4-FFF2-40B4-BE49-F238E27FC236}">
                  <a16:creationId xmlns:a16="http://schemas.microsoft.com/office/drawing/2014/main" xmlns="" id="{8A029E6D-4B9D-41E0-8AED-D36C2508A093}"/>
                </a:ext>
              </a:extLst>
            </p:cNvPr>
            <p:cNvSpPr txBox="1">
              <a:spLocks/>
            </p:cNvSpPr>
            <p:nvPr/>
          </p:nvSpPr>
          <p:spPr bwMode="auto">
            <a:xfrm>
              <a:off x="4410146" y="3865262"/>
              <a:ext cx="2475841" cy="270493"/>
            </a:xfrm>
            <a:prstGeom prst="rect">
              <a:avLst/>
            </a:prstGeom>
            <a:noFill/>
            <a:extLst/>
          </p:spPr>
          <p:txBody>
            <a:bodyPr wrap="none" lIns="0" tIns="0" rIns="288000" bIns="0" anchor="b" anchorCtr="0">
              <a:normAutofit fontScale="92500" lnSpcReduction="20000"/>
            </a:bodyPr>
            <a:lstStyle/>
            <a:p>
              <a:pPr algn="r" latinLnBrk="0"/>
              <a:r>
                <a:rPr lang="zh-CN" altLang="en-US" sz="1400" dirty="0">
                  <a:solidFill>
                    <a:schemeClr val="accent1">
                      <a:lumMod val="100000"/>
                    </a:schemeClr>
                  </a:solidFill>
                </a:rPr>
                <a:t>项目介绍四</a:t>
              </a:r>
              <a:endParaRPr lang="zh-CN" altLang="en-US" sz="1400" dirty="0">
                <a:solidFill>
                  <a:schemeClr val="accent1">
                    <a:lumMod val="100000"/>
                  </a:schemeClr>
                </a:solidFill>
                <a:effectLst/>
              </a:endParaRPr>
            </a:p>
          </p:txBody>
        </p:sp>
        <p:sp>
          <p:nvSpPr>
            <p:cNvPr id="20" name="îŝḷîḓé-TextBox 90">
              <a:extLst>
                <a:ext uri="{FF2B5EF4-FFF2-40B4-BE49-F238E27FC236}">
                  <a16:creationId xmlns:a16="http://schemas.microsoft.com/office/drawing/2014/main" xmlns="" id="{F31A6B69-6BBD-4BFE-ADF3-B3919C57089C}"/>
                </a:ext>
              </a:extLst>
            </p:cNvPr>
            <p:cNvSpPr txBox="1">
              <a:spLocks/>
            </p:cNvSpPr>
            <p:nvPr/>
          </p:nvSpPr>
          <p:spPr bwMode="auto">
            <a:xfrm>
              <a:off x="4410146" y="4135753"/>
              <a:ext cx="2475841" cy="712979"/>
            </a:xfrm>
            <a:prstGeom prst="rect">
              <a:avLst/>
            </a:prstGeom>
            <a:noFill/>
            <a:extLst/>
          </p:spPr>
          <p:txBody>
            <a:bodyPr wrap="square" lIns="0" tIns="0" rIns="288000" bIns="0" anchor="t" anchorCtr="0">
              <a:normAutofit fontScale="92500" lnSpcReduction="20000"/>
            </a:bodyPr>
            <a:lstStyle/>
            <a:p>
              <a:pPr algn="r"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nvGrpSpPr>
          <p:cNvPr id="16" name="Group 91">
            <a:extLst>
              <a:ext uri="{FF2B5EF4-FFF2-40B4-BE49-F238E27FC236}">
                <a16:creationId xmlns:a16="http://schemas.microsoft.com/office/drawing/2014/main" xmlns="" id="{5BB3265A-2E4D-4131-9701-BD9856603380}"/>
              </a:ext>
            </a:extLst>
          </p:cNvPr>
          <p:cNvGrpSpPr/>
          <p:nvPr/>
        </p:nvGrpSpPr>
        <p:grpSpPr>
          <a:xfrm>
            <a:off x="3648900" y="877442"/>
            <a:ext cx="1873612" cy="684587"/>
            <a:chOff x="4410146" y="3865260"/>
            <a:chExt cx="2475841" cy="1064584"/>
          </a:xfrm>
        </p:grpSpPr>
        <p:sp>
          <p:nvSpPr>
            <p:cNvPr id="17" name="îŝḷîḓé-TextBox 92">
              <a:extLst>
                <a:ext uri="{FF2B5EF4-FFF2-40B4-BE49-F238E27FC236}">
                  <a16:creationId xmlns:a16="http://schemas.microsoft.com/office/drawing/2014/main" xmlns="" id="{7879A5AE-028C-4606-8698-F1839607B869}"/>
                </a:ext>
              </a:extLst>
            </p:cNvPr>
            <p:cNvSpPr txBox="1">
              <a:spLocks/>
            </p:cNvSpPr>
            <p:nvPr/>
          </p:nvSpPr>
          <p:spPr bwMode="auto">
            <a:xfrm>
              <a:off x="4410146" y="3865260"/>
              <a:ext cx="2475841" cy="270493"/>
            </a:xfrm>
            <a:prstGeom prst="rect">
              <a:avLst/>
            </a:prstGeom>
            <a:noFill/>
            <a:extLst/>
          </p:spPr>
          <p:txBody>
            <a:bodyPr wrap="none" lIns="288000" tIns="0" rIns="288000" bIns="0" anchor="ctr" anchorCtr="1">
              <a:normAutofit fontScale="92500" lnSpcReduction="20000"/>
            </a:bodyPr>
            <a:lstStyle/>
            <a:p>
              <a:pPr latinLnBrk="0"/>
              <a:r>
                <a:rPr lang="zh-CN" altLang="en-US" sz="1400" dirty="0">
                  <a:solidFill>
                    <a:schemeClr val="accent3">
                      <a:lumMod val="100000"/>
                    </a:schemeClr>
                  </a:solidFill>
                </a:rPr>
                <a:t>项目介绍一</a:t>
              </a:r>
              <a:endParaRPr lang="zh-CN" altLang="en-US" sz="1400" dirty="0">
                <a:solidFill>
                  <a:schemeClr val="accent3">
                    <a:lumMod val="100000"/>
                  </a:schemeClr>
                </a:solidFill>
                <a:effectLst/>
              </a:endParaRPr>
            </a:p>
          </p:txBody>
        </p:sp>
        <p:sp>
          <p:nvSpPr>
            <p:cNvPr id="18" name="îŝḷîḓé-TextBox 93">
              <a:extLst>
                <a:ext uri="{FF2B5EF4-FFF2-40B4-BE49-F238E27FC236}">
                  <a16:creationId xmlns:a16="http://schemas.microsoft.com/office/drawing/2014/main" xmlns="" id="{BE832974-495A-4F9E-8305-52B6A388E5E1}"/>
                </a:ext>
              </a:extLst>
            </p:cNvPr>
            <p:cNvSpPr txBox="1">
              <a:spLocks/>
            </p:cNvSpPr>
            <p:nvPr/>
          </p:nvSpPr>
          <p:spPr bwMode="auto">
            <a:xfrm>
              <a:off x="4410146" y="4135753"/>
              <a:ext cx="2475841" cy="794091"/>
            </a:xfrm>
            <a:prstGeom prst="rect">
              <a:avLst/>
            </a:prstGeom>
            <a:noFill/>
            <a:extLst/>
          </p:spPr>
          <p:txBody>
            <a:bodyPr wrap="square" lIns="288000" tIns="0" rIns="288000" bIns="0" anchor="t" anchorCtr="1">
              <a:normAutofit lnSpcReduction="10000"/>
            </a:bodyPr>
            <a:lstStyle/>
            <a:p>
              <a:pPr algn="ctr"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nvGrpSpPr>
          <p:cNvPr id="89" name="组合 88">
            <a:extLst>
              <a:ext uri="{FF2B5EF4-FFF2-40B4-BE49-F238E27FC236}">
                <a16:creationId xmlns:a16="http://schemas.microsoft.com/office/drawing/2014/main" xmlns="" id="{08AD5F19-463F-42CE-B437-3D518DF25938}"/>
              </a:ext>
            </a:extLst>
          </p:cNvPr>
          <p:cNvGrpSpPr/>
          <p:nvPr/>
        </p:nvGrpSpPr>
        <p:grpSpPr>
          <a:xfrm>
            <a:off x="323528" y="331449"/>
            <a:ext cx="5054029" cy="461665"/>
            <a:chOff x="1599738" y="440872"/>
            <a:chExt cx="6738706" cy="615553"/>
          </a:xfrm>
        </p:grpSpPr>
        <p:cxnSp>
          <p:nvCxnSpPr>
            <p:cNvPr id="90" name="直接连接符 89">
              <a:extLst>
                <a:ext uri="{FF2B5EF4-FFF2-40B4-BE49-F238E27FC236}">
                  <a16:creationId xmlns:a16="http://schemas.microsoft.com/office/drawing/2014/main" xmlns="" id="{46548F40-7FAD-4CEA-B4BA-94D536302583}"/>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1" name="文本框 90">
              <a:extLst>
                <a:ext uri="{FF2B5EF4-FFF2-40B4-BE49-F238E27FC236}">
                  <a16:creationId xmlns:a16="http://schemas.microsoft.com/office/drawing/2014/main" xmlns="" id="{9BD08072-FBA1-42C1-86AE-DEF8ADBC9C8E}"/>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项目介绍</a:t>
              </a:r>
            </a:p>
          </p:txBody>
        </p:sp>
        <p:sp>
          <p:nvSpPr>
            <p:cNvPr id="92" name="文本框 91">
              <a:extLst>
                <a:ext uri="{FF2B5EF4-FFF2-40B4-BE49-F238E27FC236}">
                  <a16:creationId xmlns:a16="http://schemas.microsoft.com/office/drawing/2014/main" xmlns="" id="{88E77288-9EF0-46E2-8F75-8D0EFD3A2729}"/>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11994373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1000" fill="hold"/>
                                        <p:tgtEl>
                                          <p:spTgt spid="86"/>
                                        </p:tgtEl>
                                        <p:attrNameLst>
                                          <p:attrName>ppt_w</p:attrName>
                                        </p:attrNameLst>
                                      </p:cBhvr>
                                      <p:tavLst>
                                        <p:tav tm="0">
                                          <p:val>
                                            <p:fltVal val="0"/>
                                          </p:val>
                                        </p:tav>
                                        <p:tav tm="100000">
                                          <p:val>
                                            <p:strVal val="#ppt_w"/>
                                          </p:val>
                                        </p:tav>
                                      </p:tavLst>
                                    </p:anim>
                                    <p:anim calcmode="lin" valueType="num">
                                      <p:cBhvr>
                                        <p:cTn id="8" dur="1000" fill="hold"/>
                                        <p:tgtEl>
                                          <p:spTgt spid="86"/>
                                        </p:tgtEl>
                                        <p:attrNameLst>
                                          <p:attrName>ppt_h</p:attrName>
                                        </p:attrNameLst>
                                      </p:cBhvr>
                                      <p:tavLst>
                                        <p:tav tm="0">
                                          <p:val>
                                            <p:fltVal val="0"/>
                                          </p:val>
                                        </p:tav>
                                        <p:tav tm="100000">
                                          <p:val>
                                            <p:strVal val="#ppt_h"/>
                                          </p:val>
                                        </p:tav>
                                      </p:tavLst>
                                    </p:anim>
                                    <p:anim calcmode="lin" valueType="num">
                                      <p:cBhvr>
                                        <p:cTn id="9" dur="1000" fill="hold"/>
                                        <p:tgtEl>
                                          <p:spTgt spid="86"/>
                                        </p:tgtEl>
                                        <p:attrNameLst>
                                          <p:attrName>style.rotation</p:attrName>
                                        </p:attrNameLst>
                                      </p:cBhvr>
                                      <p:tavLst>
                                        <p:tav tm="0">
                                          <p:val>
                                            <p:fltVal val="90"/>
                                          </p:val>
                                        </p:tav>
                                        <p:tav tm="100000">
                                          <p:val>
                                            <p:fltVal val="0"/>
                                          </p:val>
                                        </p:tav>
                                      </p:tavLst>
                                    </p:anim>
                                    <p:animEffect transition="in" filter="fade">
                                      <p:cBhvr>
                                        <p:cTn id="10" dur="1000"/>
                                        <p:tgtEl>
                                          <p:spTgt spid="8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wipe(down)">
                                      <p:cBhvr>
                                        <p:cTn id="15" dur="500"/>
                                        <p:tgtEl>
                                          <p:spTgt spid="8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par>
                                <p:cTn id="55" presetID="53" presetClass="entr" presetSubtype="16"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53" presetClass="entr" presetSubtype="16"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1530" y="1261196"/>
            <a:ext cx="3674905" cy="3542802"/>
            <a:chOff x="821530" y="803561"/>
            <a:chExt cx="3674905" cy="3542802"/>
          </a:xfrm>
          <a:blipFill dpi="0" rotWithShape="1">
            <a:blip r:embed="rId4">
              <a:extLst>
                <a:ext uri="{28A0092B-C50C-407E-A947-70E740481C1C}">
                  <a14:useLocalDpi xmlns:a14="http://schemas.microsoft.com/office/drawing/2010/main" val="0"/>
                </a:ext>
              </a:extLst>
            </a:blip>
            <a:srcRect/>
            <a:stretch>
              <a:fillRect/>
            </a:stretch>
          </a:blipFill>
        </p:grpSpPr>
        <p:sp>
          <p:nvSpPr>
            <p:cNvPr id="4" name="矩形 3"/>
            <p:cNvSpPr/>
            <p:nvPr/>
          </p:nvSpPr>
          <p:spPr>
            <a:xfrm>
              <a:off x="2925090" y="2831504"/>
              <a:ext cx="1571345" cy="1514859"/>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矩形 4"/>
            <p:cNvSpPr/>
            <p:nvPr/>
          </p:nvSpPr>
          <p:spPr>
            <a:xfrm>
              <a:off x="821530" y="803561"/>
              <a:ext cx="2103560" cy="202794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6" name="组合 5"/>
          <p:cNvGrpSpPr/>
          <p:nvPr/>
        </p:nvGrpSpPr>
        <p:grpSpPr>
          <a:xfrm>
            <a:off x="6057620" y="1543753"/>
            <a:ext cx="1852064" cy="574276"/>
            <a:chOff x="8238879" y="1629984"/>
            <a:chExt cx="2469419" cy="765701"/>
          </a:xfrm>
        </p:grpSpPr>
        <p:sp>
          <p:nvSpPr>
            <p:cNvPr id="16" name="文本框 4"/>
            <p:cNvSpPr txBox="1"/>
            <p:nvPr/>
          </p:nvSpPr>
          <p:spPr>
            <a:xfrm>
              <a:off x="8238879" y="1910937"/>
              <a:ext cx="2469419" cy="484748"/>
            </a:xfrm>
            <a:prstGeom prst="rect">
              <a:avLst/>
            </a:prstGeom>
            <a:noFill/>
          </p:spPr>
          <p:txBody>
            <a:bodyPr wrap="square" lIns="0" tIns="0" rIns="0" bIns="0" anchor="ctr" anchorCtr="0">
              <a:normAutofit fontScale="77500" lnSpcReduction="20000"/>
            </a:bodyPr>
            <a:lstStyle/>
            <a:p>
              <a:pPr defTabSz="914378">
                <a:lnSpc>
                  <a:spcPct val="120000"/>
                </a:lnSpc>
                <a:defRPr/>
              </a:pPr>
              <a:r>
                <a:rPr lang="zh-CN" altLang="en-US" sz="1200" dirty="0">
                  <a:latin typeface="+mn-lt"/>
                  <a:ea typeface="+mn-ea"/>
                  <a:cs typeface="+mn-ea"/>
                  <a:sym typeface="+mn-lt"/>
                </a:rPr>
                <a:t>此部分内容作为文字排版占位显示</a:t>
              </a:r>
              <a:br>
                <a:rPr lang="zh-CN" altLang="en-US" sz="1200" dirty="0">
                  <a:latin typeface="+mn-lt"/>
                  <a:ea typeface="+mn-ea"/>
                  <a:cs typeface="+mn-ea"/>
                  <a:sym typeface="+mn-lt"/>
                </a:rPr>
              </a:br>
              <a:r>
                <a:rPr lang="zh-CN" altLang="en-US" sz="1200" dirty="0">
                  <a:latin typeface="+mn-lt"/>
                  <a:ea typeface="+mn-ea"/>
                  <a:cs typeface="+mn-ea"/>
                  <a:sym typeface="+mn-lt"/>
                </a:rPr>
                <a:t>（建议使用主题字体）</a:t>
              </a:r>
            </a:p>
          </p:txBody>
        </p:sp>
        <p:sp>
          <p:nvSpPr>
            <p:cNvPr id="17" name="矩形 16"/>
            <p:cNvSpPr/>
            <p:nvPr/>
          </p:nvSpPr>
          <p:spPr>
            <a:xfrm>
              <a:off x="8238879" y="1629984"/>
              <a:ext cx="2469418" cy="280953"/>
            </a:xfrm>
            <a:prstGeom prst="rect">
              <a:avLst/>
            </a:prstGeom>
          </p:spPr>
          <p:txBody>
            <a:bodyPr wrap="none" lIns="0" tIns="0" rIns="0" bIns="0" anchor="t" anchorCtr="0">
              <a:normAutofit fontScale="92500" lnSpcReduction="20000"/>
            </a:bodyPr>
            <a:lstStyle/>
            <a:p>
              <a:pPr lvl="0" defTabSz="914378">
                <a:defRPr/>
              </a:pPr>
              <a:r>
                <a:rPr lang="zh-CN" altLang="en-US" dirty="0">
                  <a:latin typeface="+mn-lt"/>
                  <a:ea typeface="+mn-ea"/>
                  <a:cs typeface="+mn-ea"/>
                  <a:sym typeface="+mn-lt"/>
                </a:rPr>
                <a:t>本地市场</a:t>
              </a:r>
            </a:p>
          </p:txBody>
        </p:sp>
      </p:grpSp>
      <p:grpSp>
        <p:nvGrpSpPr>
          <p:cNvPr id="7" name="组合 6"/>
          <p:cNvGrpSpPr/>
          <p:nvPr/>
        </p:nvGrpSpPr>
        <p:grpSpPr>
          <a:xfrm>
            <a:off x="6057620" y="3886219"/>
            <a:ext cx="1852064" cy="574276"/>
            <a:chOff x="8238879" y="1629984"/>
            <a:chExt cx="2469419" cy="765701"/>
          </a:xfrm>
        </p:grpSpPr>
        <p:sp>
          <p:nvSpPr>
            <p:cNvPr id="14" name="文本框 8"/>
            <p:cNvSpPr txBox="1"/>
            <p:nvPr/>
          </p:nvSpPr>
          <p:spPr>
            <a:xfrm>
              <a:off x="8238879" y="1910937"/>
              <a:ext cx="2469419" cy="484748"/>
            </a:xfrm>
            <a:prstGeom prst="rect">
              <a:avLst/>
            </a:prstGeom>
            <a:noFill/>
          </p:spPr>
          <p:txBody>
            <a:bodyPr wrap="square" lIns="0" tIns="0" rIns="0" bIns="0" anchor="ctr" anchorCtr="0">
              <a:normAutofit fontScale="77500" lnSpcReduction="20000"/>
            </a:bodyPr>
            <a:lstStyle/>
            <a:p>
              <a:pPr defTabSz="914378">
                <a:lnSpc>
                  <a:spcPct val="120000"/>
                </a:lnSpc>
                <a:defRPr/>
              </a:pPr>
              <a:r>
                <a:rPr lang="zh-CN" altLang="en-US" sz="1200">
                  <a:latin typeface="+mn-lt"/>
                  <a:ea typeface="+mn-ea"/>
                  <a:cs typeface="+mn-ea"/>
                  <a:sym typeface="+mn-lt"/>
                </a:rPr>
                <a:t>此部分内容作为文字排版占位显示</a:t>
              </a:r>
              <a:br>
                <a:rPr lang="zh-CN" altLang="en-US" sz="1200">
                  <a:latin typeface="+mn-lt"/>
                  <a:ea typeface="+mn-ea"/>
                  <a:cs typeface="+mn-ea"/>
                  <a:sym typeface="+mn-lt"/>
                </a:rPr>
              </a:br>
              <a:r>
                <a:rPr lang="zh-CN" altLang="en-US" sz="1200">
                  <a:latin typeface="+mn-lt"/>
                  <a:ea typeface="+mn-ea"/>
                  <a:cs typeface="+mn-ea"/>
                  <a:sym typeface="+mn-lt"/>
                </a:rPr>
                <a:t>（建议使用主题字体）</a:t>
              </a:r>
            </a:p>
          </p:txBody>
        </p:sp>
        <p:sp>
          <p:nvSpPr>
            <p:cNvPr id="15" name="矩形 14"/>
            <p:cNvSpPr/>
            <p:nvPr/>
          </p:nvSpPr>
          <p:spPr>
            <a:xfrm>
              <a:off x="8238879" y="1629984"/>
              <a:ext cx="2469418" cy="280953"/>
            </a:xfrm>
            <a:prstGeom prst="rect">
              <a:avLst/>
            </a:prstGeom>
          </p:spPr>
          <p:txBody>
            <a:bodyPr wrap="none" lIns="0" tIns="0" rIns="0" bIns="0" anchor="t" anchorCtr="0">
              <a:normAutofit fontScale="92500" lnSpcReduction="20000"/>
            </a:bodyPr>
            <a:lstStyle/>
            <a:p>
              <a:pPr lvl="0" defTabSz="914378">
                <a:defRPr/>
              </a:pPr>
              <a:r>
                <a:rPr lang="zh-CN" altLang="en-US" dirty="0">
                  <a:latin typeface="+mn-lt"/>
                  <a:ea typeface="+mn-ea"/>
                  <a:cs typeface="+mn-ea"/>
                  <a:sym typeface="+mn-lt"/>
                </a:rPr>
                <a:t>高端市场</a:t>
              </a:r>
            </a:p>
          </p:txBody>
        </p:sp>
      </p:grpSp>
      <p:grpSp>
        <p:nvGrpSpPr>
          <p:cNvPr id="8" name="组合 7"/>
          <p:cNvGrpSpPr/>
          <p:nvPr/>
        </p:nvGrpSpPr>
        <p:grpSpPr>
          <a:xfrm>
            <a:off x="6057620" y="2714986"/>
            <a:ext cx="1852064" cy="574276"/>
            <a:chOff x="8238879" y="1629984"/>
            <a:chExt cx="2469419" cy="765701"/>
          </a:xfrm>
        </p:grpSpPr>
        <p:sp>
          <p:nvSpPr>
            <p:cNvPr id="12" name="文本框 11"/>
            <p:cNvSpPr txBox="1"/>
            <p:nvPr/>
          </p:nvSpPr>
          <p:spPr>
            <a:xfrm>
              <a:off x="8238879" y="1910937"/>
              <a:ext cx="2469419" cy="484748"/>
            </a:xfrm>
            <a:prstGeom prst="rect">
              <a:avLst/>
            </a:prstGeom>
            <a:noFill/>
          </p:spPr>
          <p:txBody>
            <a:bodyPr wrap="square" lIns="0" tIns="0" rIns="0" bIns="0" anchor="ctr" anchorCtr="0">
              <a:normAutofit fontScale="77500" lnSpcReduction="20000"/>
            </a:bodyPr>
            <a:lstStyle/>
            <a:p>
              <a:pPr defTabSz="914378">
                <a:lnSpc>
                  <a:spcPct val="120000"/>
                </a:lnSpc>
                <a:defRPr/>
              </a:pPr>
              <a:r>
                <a:rPr lang="zh-CN" altLang="en-US" sz="1200">
                  <a:latin typeface="+mn-lt"/>
                  <a:ea typeface="+mn-ea"/>
                  <a:cs typeface="+mn-ea"/>
                  <a:sym typeface="+mn-lt"/>
                </a:rPr>
                <a:t>此部分内容作为文字排版占位显示</a:t>
              </a:r>
              <a:br>
                <a:rPr lang="zh-CN" altLang="en-US" sz="1200">
                  <a:latin typeface="+mn-lt"/>
                  <a:ea typeface="+mn-ea"/>
                  <a:cs typeface="+mn-ea"/>
                  <a:sym typeface="+mn-lt"/>
                </a:rPr>
              </a:br>
              <a:r>
                <a:rPr lang="zh-CN" altLang="en-US" sz="1200">
                  <a:latin typeface="+mn-lt"/>
                  <a:ea typeface="+mn-ea"/>
                  <a:cs typeface="+mn-ea"/>
                  <a:sym typeface="+mn-lt"/>
                </a:rPr>
                <a:t>（建议使用主题字体）</a:t>
              </a:r>
            </a:p>
          </p:txBody>
        </p:sp>
        <p:sp>
          <p:nvSpPr>
            <p:cNvPr id="13" name="矩形 12"/>
            <p:cNvSpPr/>
            <p:nvPr/>
          </p:nvSpPr>
          <p:spPr>
            <a:xfrm>
              <a:off x="8238879" y="1629984"/>
              <a:ext cx="2469418" cy="280953"/>
            </a:xfrm>
            <a:prstGeom prst="rect">
              <a:avLst/>
            </a:prstGeom>
          </p:spPr>
          <p:txBody>
            <a:bodyPr wrap="none" lIns="0" tIns="0" rIns="0" bIns="0" anchor="t" anchorCtr="0">
              <a:normAutofit fontScale="92500" lnSpcReduction="20000"/>
            </a:bodyPr>
            <a:lstStyle/>
            <a:p>
              <a:pPr lvl="0" defTabSz="914378">
                <a:defRPr/>
              </a:pPr>
              <a:r>
                <a:rPr lang="zh-CN" altLang="en-US" dirty="0">
                  <a:latin typeface="+mn-lt"/>
                  <a:ea typeface="+mn-ea"/>
                  <a:cs typeface="+mn-ea"/>
                  <a:sym typeface="+mn-lt"/>
                </a:rPr>
                <a:t>周边市场</a:t>
              </a:r>
            </a:p>
          </p:txBody>
        </p:sp>
      </p:grpSp>
      <p:sp>
        <p:nvSpPr>
          <p:cNvPr id="3" name="椭圆 2">
            <a:extLst>
              <a:ext uri="{FF2B5EF4-FFF2-40B4-BE49-F238E27FC236}">
                <a16:creationId xmlns:a16="http://schemas.microsoft.com/office/drawing/2014/main" xmlns="" id="{2F726DA9-E6BC-4D36-9E95-37D6C40D7F4D}"/>
              </a:ext>
            </a:extLst>
          </p:cNvPr>
          <p:cNvSpPr/>
          <p:nvPr/>
        </p:nvSpPr>
        <p:spPr>
          <a:xfrm>
            <a:off x="5148064" y="1392211"/>
            <a:ext cx="727122" cy="727122"/>
          </a:xfrm>
          <a:prstGeom prst="ellipse">
            <a:avLst/>
          </a:prstGeom>
          <a:solidFill>
            <a:srgbClr val="128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01</a:t>
            </a:r>
            <a:endParaRPr lang="zh-CN" altLang="en-US" dirty="0"/>
          </a:p>
        </p:txBody>
      </p:sp>
      <p:sp>
        <p:nvSpPr>
          <p:cNvPr id="19" name="椭圆 18">
            <a:extLst>
              <a:ext uri="{FF2B5EF4-FFF2-40B4-BE49-F238E27FC236}">
                <a16:creationId xmlns:a16="http://schemas.microsoft.com/office/drawing/2014/main" xmlns="" id="{B2B9823E-58F7-498F-9462-CEC2665FEF36}"/>
              </a:ext>
            </a:extLst>
          </p:cNvPr>
          <p:cNvSpPr/>
          <p:nvPr/>
        </p:nvSpPr>
        <p:spPr>
          <a:xfrm>
            <a:off x="5148064" y="2597337"/>
            <a:ext cx="727122" cy="727122"/>
          </a:xfrm>
          <a:prstGeom prst="ellipse">
            <a:avLst/>
          </a:prstGeom>
          <a:solidFill>
            <a:srgbClr val="128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02</a:t>
            </a:r>
            <a:endParaRPr lang="zh-CN" altLang="en-US" dirty="0"/>
          </a:p>
        </p:txBody>
      </p:sp>
      <p:sp>
        <p:nvSpPr>
          <p:cNvPr id="20" name="椭圆 19">
            <a:extLst>
              <a:ext uri="{FF2B5EF4-FFF2-40B4-BE49-F238E27FC236}">
                <a16:creationId xmlns:a16="http://schemas.microsoft.com/office/drawing/2014/main" xmlns="" id="{FACFFEDD-407A-4D69-8851-7048A2CC9229}"/>
              </a:ext>
            </a:extLst>
          </p:cNvPr>
          <p:cNvSpPr/>
          <p:nvPr/>
        </p:nvSpPr>
        <p:spPr>
          <a:xfrm>
            <a:off x="5148064" y="3814431"/>
            <a:ext cx="727122" cy="727122"/>
          </a:xfrm>
          <a:prstGeom prst="ellipse">
            <a:avLst/>
          </a:prstGeom>
          <a:solidFill>
            <a:srgbClr val="128E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03</a:t>
            </a:r>
            <a:endParaRPr lang="zh-CN" altLang="en-US" dirty="0"/>
          </a:p>
        </p:txBody>
      </p:sp>
      <p:grpSp>
        <p:nvGrpSpPr>
          <p:cNvPr id="21" name="组合 20">
            <a:extLst>
              <a:ext uri="{FF2B5EF4-FFF2-40B4-BE49-F238E27FC236}">
                <a16:creationId xmlns:a16="http://schemas.microsoft.com/office/drawing/2014/main" xmlns="" id="{BEA4B51A-8F01-4A45-83FE-A7EFBBDF91E2}"/>
              </a:ext>
            </a:extLst>
          </p:cNvPr>
          <p:cNvGrpSpPr/>
          <p:nvPr/>
        </p:nvGrpSpPr>
        <p:grpSpPr>
          <a:xfrm>
            <a:off x="323528" y="331449"/>
            <a:ext cx="5054029" cy="461665"/>
            <a:chOff x="1599738" y="440872"/>
            <a:chExt cx="6738706" cy="615553"/>
          </a:xfrm>
        </p:grpSpPr>
        <p:cxnSp>
          <p:nvCxnSpPr>
            <p:cNvPr id="22" name="直接连接符 21">
              <a:extLst>
                <a:ext uri="{FF2B5EF4-FFF2-40B4-BE49-F238E27FC236}">
                  <a16:creationId xmlns:a16="http://schemas.microsoft.com/office/drawing/2014/main" xmlns="" id="{5B796EDD-C64F-40F2-95C4-08007773BEF7}"/>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xmlns="" id="{5122DC0B-55B6-43BF-B25C-3F0298C1F2DC}"/>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项目介绍</a:t>
              </a:r>
            </a:p>
          </p:txBody>
        </p:sp>
        <p:sp>
          <p:nvSpPr>
            <p:cNvPr id="24" name="文本框 23">
              <a:extLst>
                <a:ext uri="{FF2B5EF4-FFF2-40B4-BE49-F238E27FC236}">
                  <a16:creationId xmlns:a16="http://schemas.microsoft.com/office/drawing/2014/main" xmlns="" id="{84F5951B-3397-4134-99FA-D1FFD2A80468}"/>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2694769339"/>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xmlns="" id="{ED3333E9-F29D-4F04-8E13-A955BAE6893C}"/>
              </a:ext>
            </a:extLst>
          </p:cNvPr>
          <p:cNvSpPr txBox="1"/>
          <p:nvPr/>
        </p:nvSpPr>
        <p:spPr>
          <a:xfrm>
            <a:off x="3779912" y="2417786"/>
            <a:ext cx="2647245"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产品运营</a:t>
            </a:r>
          </a:p>
        </p:txBody>
      </p:sp>
      <p:grpSp>
        <p:nvGrpSpPr>
          <p:cNvPr id="13" name="组合 12">
            <a:extLst>
              <a:ext uri="{FF2B5EF4-FFF2-40B4-BE49-F238E27FC236}">
                <a16:creationId xmlns:a16="http://schemas.microsoft.com/office/drawing/2014/main" xmlns="" id="{8172A823-48A4-4E47-83F8-8CBFFF7FA5F9}"/>
              </a:ext>
            </a:extLst>
          </p:cNvPr>
          <p:cNvGrpSpPr/>
          <p:nvPr/>
        </p:nvGrpSpPr>
        <p:grpSpPr>
          <a:xfrm>
            <a:off x="4018465" y="1053540"/>
            <a:ext cx="1152268" cy="1152268"/>
            <a:chOff x="4018465" y="1063488"/>
            <a:chExt cx="1152268" cy="1152268"/>
          </a:xfrm>
        </p:grpSpPr>
        <p:sp>
          <p:nvSpPr>
            <p:cNvPr id="14" name="矩形: 圆角 13">
              <a:extLst>
                <a:ext uri="{FF2B5EF4-FFF2-40B4-BE49-F238E27FC236}">
                  <a16:creationId xmlns:a16="http://schemas.microsoft.com/office/drawing/2014/main" xmlns="" id="{A2FC7829-5D48-448D-816A-FEE9F49E06C9}"/>
                </a:ext>
              </a:extLst>
            </p:cNvPr>
            <p:cNvSpPr/>
            <p:nvPr/>
          </p:nvSpPr>
          <p:spPr>
            <a:xfrm rot="18950960">
              <a:off x="4018465" y="1063488"/>
              <a:ext cx="1152268" cy="1152268"/>
            </a:xfrm>
            <a:prstGeom prst="roundRect">
              <a:avLst>
                <a:gd name="adj" fmla="val 29461"/>
              </a:avLst>
            </a:prstGeom>
            <a:solidFill>
              <a:srgbClr val="128E9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31">
              <a:extLst>
                <a:ext uri="{FF2B5EF4-FFF2-40B4-BE49-F238E27FC236}">
                  <a16:creationId xmlns:a16="http://schemas.microsoft.com/office/drawing/2014/main" xmlns="" id="{7BB576B7-FF22-4581-9274-CBE94D540382}"/>
                </a:ext>
              </a:extLst>
            </p:cNvPr>
            <p:cNvSpPr>
              <a:spLocks noChangeArrowheads="1"/>
            </p:cNvSpPr>
            <p:nvPr/>
          </p:nvSpPr>
          <p:spPr bwMode="auto">
            <a:xfrm>
              <a:off x="4320684" y="1255102"/>
              <a:ext cx="72008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4400" b="1" dirty="0">
                  <a:solidFill>
                    <a:schemeClr val="bg1"/>
                  </a:solidFill>
                  <a:latin typeface="+mn-lt"/>
                </a:rPr>
                <a:t>03</a:t>
              </a:r>
              <a:endParaRPr lang="en-US" altLang="en-US" sz="1600" b="1" dirty="0">
                <a:solidFill>
                  <a:schemeClr val="bg1"/>
                </a:solidFill>
                <a:latin typeface="+mn-lt"/>
              </a:endParaRPr>
            </a:p>
          </p:txBody>
        </p:sp>
      </p:grpSp>
      <p:sp>
        <p:nvSpPr>
          <p:cNvPr id="16" name="Freeform 6">
            <a:extLst>
              <a:ext uri="{FF2B5EF4-FFF2-40B4-BE49-F238E27FC236}">
                <a16:creationId xmlns:a16="http://schemas.microsoft.com/office/drawing/2014/main" xmlns="" id="{892EEAF7-6CB9-41A9-AD81-2164F4B8A4D2}"/>
              </a:ext>
            </a:extLst>
          </p:cNvPr>
          <p:cNvSpPr>
            <a:spLocks/>
          </p:cNvSpPr>
          <p:nvPr/>
        </p:nvSpPr>
        <p:spPr bwMode="auto">
          <a:xfrm>
            <a:off x="3077704" y="3669970"/>
            <a:ext cx="6066296" cy="1062020"/>
          </a:xfrm>
          <a:custGeom>
            <a:avLst/>
            <a:gdLst>
              <a:gd name="T0" fmla="*/ 0 w 1278"/>
              <a:gd name="T1" fmla="*/ 0 h 560"/>
              <a:gd name="T2" fmla="*/ 1278 w 1278"/>
              <a:gd name="T3" fmla="*/ 504 h 560"/>
              <a:gd name="T4" fmla="*/ 1278 w 1278"/>
              <a:gd name="T5" fmla="*/ 127 h 560"/>
              <a:gd name="T6" fmla="*/ 0 w 1278"/>
              <a:gd name="T7" fmla="*/ 0 h 560"/>
            </a:gdLst>
            <a:ahLst/>
            <a:cxnLst>
              <a:cxn ang="0">
                <a:pos x="T0" y="T1"/>
              </a:cxn>
              <a:cxn ang="0">
                <a:pos x="T2" y="T3"/>
              </a:cxn>
              <a:cxn ang="0">
                <a:pos x="T4" y="T5"/>
              </a:cxn>
              <a:cxn ang="0">
                <a:pos x="T6" y="T7"/>
              </a:cxn>
            </a:cxnLst>
            <a:rect l="0" t="0" r="r" b="b"/>
            <a:pathLst>
              <a:path w="1278" h="560">
                <a:moveTo>
                  <a:pt x="0" y="0"/>
                </a:moveTo>
                <a:cubicBezTo>
                  <a:pt x="339" y="303"/>
                  <a:pt x="782" y="560"/>
                  <a:pt x="1278" y="504"/>
                </a:cubicBezTo>
                <a:cubicBezTo>
                  <a:pt x="1278" y="127"/>
                  <a:pt x="1278" y="127"/>
                  <a:pt x="1278" y="127"/>
                </a:cubicBezTo>
                <a:cubicBezTo>
                  <a:pt x="735" y="413"/>
                  <a:pt x="0" y="0"/>
                  <a:pt x="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7">
            <a:extLst>
              <a:ext uri="{FF2B5EF4-FFF2-40B4-BE49-F238E27FC236}">
                <a16:creationId xmlns:a16="http://schemas.microsoft.com/office/drawing/2014/main" xmlns="" id="{EA58283B-A89F-453B-9F24-EDB772C74294}"/>
              </a:ext>
            </a:extLst>
          </p:cNvPr>
          <p:cNvSpPr>
            <a:spLocks/>
          </p:cNvSpPr>
          <p:nvPr/>
        </p:nvSpPr>
        <p:spPr bwMode="auto">
          <a:xfrm>
            <a:off x="4572000" y="3465243"/>
            <a:ext cx="4572000" cy="693695"/>
          </a:xfrm>
          <a:custGeom>
            <a:avLst/>
            <a:gdLst>
              <a:gd name="T0" fmla="*/ 0 w 963"/>
              <a:gd name="T1" fmla="*/ 206 h 366"/>
              <a:gd name="T2" fmla="*/ 963 w 963"/>
              <a:gd name="T3" fmla="*/ 199 h 366"/>
              <a:gd name="T4" fmla="*/ 963 w 963"/>
              <a:gd name="T5" fmla="*/ 0 h 366"/>
              <a:gd name="T6" fmla="*/ 0 w 963"/>
              <a:gd name="T7" fmla="*/ 206 h 366"/>
            </a:gdLst>
            <a:ahLst/>
            <a:cxnLst>
              <a:cxn ang="0">
                <a:pos x="T0" y="T1"/>
              </a:cxn>
              <a:cxn ang="0">
                <a:pos x="T2" y="T3"/>
              </a:cxn>
              <a:cxn ang="0">
                <a:pos x="T4" y="T5"/>
              </a:cxn>
              <a:cxn ang="0">
                <a:pos x="T6" y="T7"/>
              </a:cxn>
            </a:cxnLst>
            <a:rect l="0" t="0" r="r" b="b"/>
            <a:pathLst>
              <a:path w="963" h="366">
                <a:moveTo>
                  <a:pt x="0" y="206"/>
                </a:moveTo>
                <a:cubicBezTo>
                  <a:pt x="264" y="294"/>
                  <a:pt x="646" y="366"/>
                  <a:pt x="963" y="199"/>
                </a:cubicBezTo>
                <a:cubicBezTo>
                  <a:pt x="963" y="0"/>
                  <a:pt x="963" y="0"/>
                  <a:pt x="963" y="0"/>
                </a:cubicBezTo>
                <a:cubicBezTo>
                  <a:pt x="559" y="307"/>
                  <a:pt x="0" y="206"/>
                  <a:pt x="0" y="20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8">
            <a:extLst>
              <a:ext uri="{FF2B5EF4-FFF2-40B4-BE49-F238E27FC236}">
                <a16:creationId xmlns:a16="http://schemas.microsoft.com/office/drawing/2014/main" xmlns="" id="{5DB2F94A-DE72-42E4-85B2-008955A4DEED}"/>
              </a:ext>
            </a:extLst>
          </p:cNvPr>
          <p:cNvSpPr>
            <a:spLocks/>
          </p:cNvSpPr>
          <p:nvPr/>
        </p:nvSpPr>
        <p:spPr bwMode="auto">
          <a:xfrm>
            <a:off x="0" y="2295376"/>
            <a:ext cx="9143999" cy="2429302"/>
          </a:xfrm>
          <a:custGeom>
            <a:avLst/>
            <a:gdLst>
              <a:gd name="T0" fmla="*/ 0 w 1926"/>
              <a:gd name="T1" fmla="*/ 0 h 1281"/>
              <a:gd name="T2" fmla="*/ 0 w 1926"/>
              <a:gd name="T3" fmla="*/ 243 h 1281"/>
              <a:gd name="T4" fmla="*/ 0 w 1926"/>
              <a:gd name="T5" fmla="*/ 243 h 1281"/>
              <a:gd name="T6" fmla="*/ 1 w 1926"/>
              <a:gd name="T7" fmla="*/ 244 h 1281"/>
              <a:gd name="T8" fmla="*/ 1 w 1926"/>
              <a:gd name="T9" fmla="*/ 244 h 1281"/>
              <a:gd name="T10" fmla="*/ 2 w 1926"/>
              <a:gd name="T11" fmla="*/ 245 h 1281"/>
              <a:gd name="T12" fmla="*/ 2 w 1926"/>
              <a:gd name="T13" fmla="*/ 245 h 1281"/>
              <a:gd name="T14" fmla="*/ 2 w 1926"/>
              <a:gd name="T15" fmla="*/ 246 h 1281"/>
              <a:gd name="T16" fmla="*/ 3 w 1926"/>
              <a:gd name="T17" fmla="*/ 246 h 1281"/>
              <a:gd name="T18" fmla="*/ 3 w 1926"/>
              <a:gd name="T19" fmla="*/ 247 h 1281"/>
              <a:gd name="T20" fmla="*/ 3 w 1926"/>
              <a:gd name="T21" fmla="*/ 247 h 1281"/>
              <a:gd name="T22" fmla="*/ 4 w 1926"/>
              <a:gd name="T23" fmla="*/ 248 h 1281"/>
              <a:gd name="T24" fmla="*/ 1761 w 1926"/>
              <a:gd name="T25" fmla="*/ 1281 h 1281"/>
              <a:gd name="T26" fmla="*/ 1761 w 1926"/>
              <a:gd name="T27" fmla="*/ 1281 h 1281"/>
              <a:gd name="T28" fmla="*/ 1761 w 1926"/>
              <a:gd name="T29" fmla="*/ 1281 h 1281"/>
              <a:gd name="T30" fmla="*/ 1926 w 1926"/>
              <a:gd name="T31" fmla="*/ 1272 h 1281"/>
              <a:gd name="T32" fmla="*/ 1926 w 1926"/>
              <a:gd name="T33" fmla="*/ 1272 h 1281"/>
              <a:gd name="T34" fmla="*/ 1788 w 1926"/>
              <a:gd name="T35" fmla="*/ 1279 h 1281"/>
              <a:gd name="T36" fmla="*/ 0 w 1926"/>
              <a:gd name="T37" fmla="*/ 0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6" h="1281">
                <a:moveTo>
                  <a:pt x="0" y="0"/>
                </a:moveTo>
                <a:cubicBezTo>
                  <a:pt x="0" y="243"/>
                  <a:pt x="0" y="243"/>
                  <a:pt x="0" y="243"/>
                </a:cubicBezTo>
                <a:cubicBezTo>
                  <a:pt x="0" y="243"/>
                  <a:pt x="0" y="243"/>
                  <a:pt x="0" y="243"/>
                </a:cubicBezTo>
                <a:cubicBezTo>
                  <a:pt x="1" y="243"/>
                  <a:pt x="1" y="243"/>
                  <a:pt x="1" y="244"/>
                </a:cubicBezTo>
                <a:cubicBezTo>
                  <a:pt x="1" y="244"/>
                  <a:pt x="1" y="244"/>
                  <a:pt x="1" y="244"/>
                </a:cubicBezTo>
                <a:cubicBezTo>
                  <a:pt x="1" y="244"/>
                  <a:pt x="2" y="245"/>
                  <a:pt x="2" y="245"/>
                </a:cubicBezTo>
                <a:cubicBezTo>
                  <a:pt x="2" y="245"/>
                  <a:pt x="2" y="245"/>
                  <a:pt x="2" y="245"/>
                </a:cubicBezTo>
                <a:cubicBezTo>
                  <a:pt x="2" y="245"/>
                  <a:pt x="2" y="246"/>
                  <a:pt x="2" y="246"/>
                </a:cubicBezTo>
                <a:cubicBezTo>
                  <a:pt x="2" y="246"/>
                  <a:pt x="3" y="246"/>
                  <a:pt x="3" y="246"/>
                </a:cubicBezTo>
                <a:cubicBezTo>
                  <a:pt x="3" y="246"/>
                  <a:pt x="3" y="247"/>
                  <a:pt x="3" y="247"/>
                </a:cubicBezTo>
                <a:cubicBezTo>
                  <a:pt x="3" y="247"/>
                  <a:pt x="3" y="247"/>
                  <a:pt x="3" y="247"/>
                </a:cubicBezTo>
                <a:cubicBezTo>
                  <a:pt x="4" y="247"/>
                  <a:pt x="4" y="247"/>
                  <a:pt x="4" y="248"/>
                </a:cubicBezTo>
                <a:cubicBezTo>
                  <a:pt x="234" y="566"/>
                  <a:pt x="923" y="1281"/>
                  <a:pt x="1761" y="1281"/>
                </a:cubicBezTo>
                <a:cubicBezTo>
                  <a:pt x="1761" y="1281"/>
                  <a:pt x="1761" y="1281"/>
                  <a:pt x="1761" y="1281"/>
                </a:cubicBezTo>
                <a:cubicBezTo>
                  <a:pt x="1761" y="1281"/>
                  <a:pt x="1761" y="1281"/>
                  <a:pt x="1761" y="1281"/>
                </a:cubicBezTo>
                <a:cubicBezTo>
                  <a:pt x="1816" y="1281"/>
                  <a:pt x="1871" y="1278"/>
                  <a:pt x="1926" y="1272"/>
                </a:cubicBezTo>
                <a:cubicBezTo>
                  <a:pt x="1926" y="1272"/>
                  <a:pt x="1926" y="1272"/>
                  <a:pt x="1926" y="1272"/>
                </a:cubicBezTo>
                <a:cubicBezTo>
                  <a:pt x="1880" y="1277"/>
                  <a:pt x="1833" y="1279"/>
                  <a:pt x="1788" y="1279"/>
                </a:cubicBezTo>
                <a:cubicBezTo>
                  <a:pt x="882" y="1279"/>
                  <a:pt x="178" y="277"/>
                  <a:pt x="0"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9">
            <a:extLst>
              <a:ext uri="{FF2B5EF4-FFF2-40B4-BE49-F238E27FC236}">
                <a16:creationId xmlns:a16="http://schemas.microsoft.com/office/drawing/2014/main" xmlns="" id="{AD27AFB5-F3F4-447D-8C1E-9A5A464ABD2C}"/>
              </a:ext>
            </a:extLst>
          </p:cNvPr>
          <p:cNvSpPr>
            <a:spLocks noEditPoints="1"/>
          </p:cNvSpPr>
          <p:nvPr/>
        </p:nvSpPr>
        <p:spPr bwMode="auto">
          <a:xfrm>
            <a:off x="0" y="1496576"/>
            <a:ext cx="9143999" cy="1968667"/>
          </a:xfrm>
          <a:custGeom>
            <a:avLst/>
            <a:gdLst>
              <a:gd name="T0" fmla="*/ 1761 w 1926"/>
              <a:gd name="T1" fmla="*/ 1038 h 1038"/>
              <a:gd name="T2" fmla="*/ 1761 w 1926"/>
              <a:gd name="T3" fmla="*/ 1038 h 1038"/>
              <a:gd name="T4" fmla="*/ 1761 w 1926"/>
              <a:gd name="T5" fmla="*/ 1038 h 1038"/>
              <a:gd name="T6" fmla="*/ 1761 w 1926"/>
              <a:gd name="T7" fmla="*/ 1038 h 1038"/>
              <a:gd name="T8" fmla="*/ 1926 w 1926"/>
              <a:gd name="T9" fmla="*/ 1029 h 1038"/>
              <a:gd name="T10" fmla="*/ 1761 w 1926"/>
              <a:gd name="T11" fmla="*/ 1038 h 1038"/>
              <a:gd name="T12" fmla="*/ 1926 w 1926"/>
              <a:gd name="T13" fmla="*/ 1029 h 1038"/>
              <a:gd name="T14" fmla="*/ 3 w 1926"/>
              <a:gd name="T15" fmla="*/ 4 h 1038"/>
              <a:gd name="T16" fmla="*/ 4 w 1926"/>
              <a:gd name="T17" fmla="*/ 5 h 1038"/>
              <a:gd name="T18" fmla="*/ 3 w 1926"/>
              <a:gd name="T19" fmla="*/ 4 h 1038"/>
              <a:gd name="T20" fmla="*/ 3 w 1926"/>
              <a:gd name="T21" fmla="*/ 3 h 1038"/>
              <a:gd name="T22" fmla="*/ 3 w 1926"/>
              <a:gd name="T23" fmla="*/ 4 h 1038"/>
              <a:gd name="T24" fmla="*/ 3 w 1926"/>
              <a:gd name="T25" fmla="*/ 3 h 1038"/>
              <a:gd name="T26" fmla="*/ 2 w 1926"/>
              <a:gd name="T27" fmla="*/ 2 h 1038"/>
              <a:gd name="T28" fmla="*/ 2 w 1926"/>
              <a:gd name="T29" fmla="*/ 3 h 1038"/>
              <a:gd name="T30" fmla="*/ 2 w 1926"/>
              <a:gd name="T31" fmla="*/ 2 h 1038"/>
              <a:gd name="T32" fmla="*/ 1 w 1926"/>
              <a:gd name="T33" fmla="*/ 1 h 1038"/>
              <a:gd name="T34" fmla="*/ 2 w 1926"/>
              <a:gd name="T35" fmla="*/ 2 h 1038"/>
              <a:gd name="T36" fmla="*/ 1 w 1926"/>
              <a:gd name="T37" fmla="*/ 1 h 1038"/>
              <a:gd name="T38" fmla="*/ 0 w 1926"/>
              <a:gd name="T39" fmla="*/ 0 h 1038"/>
              <a:gd name="T40" fmla="*/ 1 w 1926"/>
              <a:gd name="T41" fmla="*/ 1 h 1038"/>
              <a:gd name="T42" fmla="*/ 0 w 1926"/>
              <a:gd name="T43"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6" h="1038">
                <a:moveTo>
                  <a:pt x="1761" y="1038"/>
                </a:moveTo>
                <a:cubicBezTo>
                  <a:pt x="1761" y="1038"/>
                  <a:pt x="1761" y="1038"/>
                  <a:pt x="1761" y="1038"/>
                </a:cubicBezTo>
                <a:cubicBezTo>
                  <a:pt x="1761" y="1038"/>
                  <a:pt x="1761" y="1038"/>
                  <a:pt x="1761" y="1038"/>
                </a:cubicBezTo>
                <a:cubicBezTo>
                  <a:pt x="1761" y="1038"/>
                  <a:pt x="1761" y="1038"/>
                  <a:pt x="1761" y="1038"/>
                </a:cubicBezTo>
                <a:moveTo>
                  <a:pt x="1926" y="1029"/>
                </a:moveTo>
                <a:cubicBezTo>
                  <a:pt x="1871" y="1035"/>
                  <a:pt x="1816" y="1038"/>
                  <a:pt x="1761" y="1038"/>
                </a:cubicBezTo>
                <a:cubicBezTo>
                  <a:pt x="1816" y="1038"/>
                  <a:pt x="1871" y="1035"/>
                  <a:pt x="1926" y="1029"/>
                </a:cubicBezTo>
                <a:moveTo>
                  <a:pt x="3" y="4"/>
                </a:moveTo>
                <a:cubicBezTo>
                  <a:pt x="4" y="4"/>
                  <a:pt x="4" y="4"/>
                  <a:pt x="4" y="5"/>
                </a:cubicBezTo>
                <a:cubicBezTo>
                  <a:pt x="4" y="4"/>
                  <a:pt x="4" y="4"/>
                  <a:pt x="3" y="4"/>
                </a:cubicBezTo>
                <a:moveTo>
                  <a:pt x="3" y="3"/>
                </a:moveTo>
                <a:cubicBezTo>
                  <a:pt x="3" y="3"/>
                  <a:pt x="3" y="4"/>
                  <a:pt x="3" y="4"/>
                </a:cubicBezTo>
                <a:cubicBezTo>
                  <a:pt x="3" y="4"/>
                  <a:pt x="3" y="3"/>
                  <a:pt x="3" y="3"/>
                </a:cubicBezTo>
                <a:moveTo>
                  <a:pt x="2" y="2"/>
                </a:moveTo>
                <a:cubicBezTo>
                  <a:pt x="2" y="2"/>
                  <a:pt x="2" y="3"/>
                  <a:pt x="2" y="3"/>
                </a:cubicBezTo>
                <a:cubicBezTo>
                  <a:pt x="2" y="3"/>
                  <a:pt x="2" y="2"/>
                  <a:pt x="2" y="2"/>
                </a:cubicBezTo>
                <a:moveTo>
                  <a:pt x="1" y="1"/>
                </a:moveTo>
                <a:cubicBezTo>
                  <a:pt x="1" y="1"/>
                  <a:pt x="2" y="2"/>
                  <a:pt x="2" y="2"/>
                </a:cubicBezTo>
                <a:cubicBezTo>
                  <a:pt x="2" y="2"/>
                  <a:pt x="1" y="1"/>
                  <a:pt x="1" y="1"/>
                </a:cubicBezTo>
                <a:moveTo>
                  <a:pt x="0" y="0"/>
                </a:moveTo>
                <a:cubicBezTo>
                  <a:pt x="1" y="0"/>
                  <a:pt x="1" y="0"/>
                  <a:pt x="1" y="1"/>
                </a:cubicBezTo>
                <a:cubicBezTo>
                  <a:pt x="1" y="0"/>
                  <a:pt x="1" y="0"/>
                  <a:pt x="0" y="0"/>
                </a:cubicBezTo>
              </a:path>
            </a:pathLst>
          </a:custGeom>
          <a:solidFill>
            <a:srgbClr val="6774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矩形 19">
            <a:extLst>
              <a:ext uri="{FF2B5EF4-FFF2-40B4-BE49-F238E27FC236}">
                <a16:creationId xmlns:a16="http://schemas.microsoft.com/office/drawing/2014/main" xmlns="" id="{6BCF5548-DD3E-463A-9411-3AAAD3614728}"/>
              </a:ext>
            </a:extLst>
          </p:cNvPr>
          <p:cNvSpPr/>
          <p:nvPr/>
        </p:nvSpPr>
        <p:spPr>
          <a:xfrm>
            <a:off x="611560" y="4019701"/>
            <a:ext cx="1469572" cy="345864"/>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产品概述</a:t>
            </a:r>
          </a:p>
        </p:txBody>
      </p:sp>
      <p:sp>
        <p:nvSpPr>
          <p:cNvPr id="21" name="矩形 20">
            <a:extLst>
              <a:ext uri="{FF2B5EF4-FFF2-40B4-BE49-F238E27FC236}">
                <a16:creationId xmlns:a16="http://schemas.microsoft.com/office/drawing/2014/main" xmlns="" id="{090D7154-D174-4DFE-8C7B-C0CE29595870}"/>
              </a:ext>
            </a:extLst>
          </p:cNvPr>
          <p:cNvSpPr/>
          <p:nvPr/>
        </p:nvSpPr>
        <p:spPr>
          <a:xfrm>
            <a:off x="2006674" y="4019701"/>
            <a:ext cx="1469572" cy="345864"/>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产品形式</a:t>
            </a:r>
          </a:p>
        </p:txBody>
      </p:sp>
      <p:sp>
        <p:nvSpPr>
          <p:cNvPr id="22" name="矩形 21">
            <a:extLst>
              <a:ext uri="{FF2B5EF4-FFF2-40B4-BE49-F238E27FC236}">
                <a16:creationId xmlns:a16="http://schemas.microsoft.com/office/drawing/2014/main" xmlns="" id="{D387CFF6-FA51-4889-9BF3-89170485DFAB}"/>
              </a:ext>
            </a:extLst>
          </p:cNvPr>
          <p:cNvSpPr/>
          <p:nvPr/>
        </p:nvSpPr>
        <p:spPr>
          <a:xfrm>
            <a:off x="611560" y="4453957"/>
            <a:ext cx="1469572" cy="345864"/>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品牌维护</a:t>
            </a:r>
          </a:p>
        </p:txBody>
      </p:sp>
      <p:sp>
        <p:nvSpPr>
          <p:cNvPr id="23" name="矩形 22">
            <a:extLst>
              <a:ext uri="{FF2B5EF4-FFF2-40B4-BE49-F238E27FC236}">
                <a16:creationId xmlns:a16="http://schemas.microsoft.com/office/drawing/2014/main" xmlns="" id="{7CB27F36-A2DC-4B25-AB13-B94CF8F47419}"/>
              </a:ext>
            </a:extLst>
          </p:cNvPr>
          <p:cNvSpPr/>
          <p:nvPr/>
        </p:nvSpPr>
        <p:spPr>
          <a:xfrm>
            <a:off x="2006674" y="4453957"/>
            <a:ext cx="1469572" cy="345864"/>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利润结构</a:t>
            </a:r>
          </a:p>
        </p:txBody>
      </p:sp>
    </p:spTree>
    <p:extLst>
      <p:ext uri="{BB962C8B-B14F-4D97-AF65-F5344CB8AC3E}">
        <p14:creationId xmlns:p14="http://schemas.microsoft.com/office/powerpoint/2010/main" val="1908869269"/>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360"/>
                                          </p:val>
                                        </p:tav>
                                        <p:tav tm="100000">
                                          <p:val>
                                            <p:fltVal val="0"/>
                                          </p:val>
                                        </p:tav>
                                      </p:tavLst>
                                    </p:anim>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animBg="1"/>
      <p:bldP spid="17" grpId="0" animBg="1"/>
      <p:bldP spid="18" grpId="0" animBg="1"/>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8">
            <a:extLst>
              <a:ext uri="{FF2B5EF4-FFF2-40B4-BE49-F238E27FC236}">
                <a16:creationId xmlns:a16="http://schemas.microsoft.com/office/drawing/2014/main" xmlns="" id="{83A3D23F-678A-417F-8023-2F3EE39A5CF0}"/>
              </a:ext>
            </a:extLst>
          </p:cNvPr>
          <p:cNvGrpSpPr/>
          <p:nvPr/>
        </p:nvGrpSpPr>
        <p:grpSpPr>
          <a:xfrm>
            <a:off x="3390257" y="2134999"/>
            <a:ext cx="3189022" cy="447267"/>
            <a:chOff x="6023992" y="2560348"/>
            <a:chExt cx="2203325" cy="596356"/>
          </a:xfrm>
        </p:grpSpPr>
        <p:cxnSp>
          <p:nvCxnSpPr>
            <p:cNvPr id="30" name="ïṧḷïḓê-Straight Connector 29">
              <a:extLst>
                <a:ext uri="{FF2B5EF4-FFF2-40B4-BE49-F238E27FC236}">
                  <a16:creationId xmlns:a16="http://schemas.microsoft.com/office/drawing/2014/main" xmlns="" id="{CE3CFD13-2FE7-4CD9-96C2-81917BD7A18C}"/>
                </a:ext>
              </a:extLst>
            </p:cNvPr>
            <p:cNvCxnSpPr/>
            <p:nvPr/>
          </p:nvCxnSpPr>
          <p:spPr>
            <a:xfrm flipH="1">
              <a:off x="6531040" y="2560348"/>
              <a:ext cx="1696277" cy="0"/>
            </a:xfrm>
            <a:prstGeom prst="line">
              <a:avLst/>
            </a:prstGeom>
            <a:ln>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ïṧḷïḓê-Straight Connector 30">
              <a:extLst>
                <a:ext uri="{FF2B5EF4-FFF2-40B4-BE49-F238E27FC236}">
                  <a16:creationId xmlns:a16="http://schemas.microsoft.com/office/drawing/2014/main" xmlns="" id="{353A079E-A8CF-4B05-B825-44099F8D8E7B}"/>
                </a:ext>
              </a:extLst>
            </p:cNvPr>
            <p:cNvCxnSpPr/>
            <p:nvPr/>
          </p:nvCxnSpPr>
          <p:spPr>
            <a:xfrm flipH="1">
              <a:off x="6023992" y="2560348"/>
              <a:ext cx="507048" cy="596356"/>
            </a:xfrm>
            <a:prstGeom prst="line">
              <a:avLst/>
            </a:prstGeom>
            <a:ln>
              <a:solidFill>
                <a:schemeClr val="accent4"/>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5" name="Group 32">
            <a:extLst>
              <a:ext uri="{FF2B5EF4-FFF2-40B4-BE49-F238E27FC236}">
                <a16:creationId xmlns:a16="http://schemas.microsoft.com/office/drawing/2014/main" xmlns="" id="{8B25D16A-DAEF-4B33-AC56-3D4E655116C1}"/>
              </a:ext>
            </a:extLst>
          </p:cNvPr>
          <p:cNvGrpSpPr/>
          <p:nvPr/>
        </p:nvGrpSpPr>
        <p:grpSpPr>
          <a:xfrm>
            <a:off x="3390257" y="2311236"/>
            <a:ext cx="3189022" cy="447267"/>
            <a:chOff x="6023992" y="2560348"/>
            <a:chExt cx="2203325" cy="596356"/>
          </a:xfrm>
        </p:grpSpPr>
        <p:cxnSp>
          <p:nvCxnSpPr>
            <p:cNvPr id="28" name="ïṧḷïḓê-Straight Connector 33">
              <a:extLst>
                <a:ext uri="{FF2B5EF4-FFF2-40B4-BE49-F238E27FC236}">
                  <a16:creationId xmlns:a16="http://schemas.microsoft.com/office/drawing/2014/main" xmlns="" id="{50A30144-34CE-4A99-8D26-FAA00D56EE28}"/>
                </a:ext>
              </a:extLst>
            </p:cNvPr>
            <p:cNvCxnSpPr/>
            <p:nvPr/>
          </p:nvCxnSpPr>
          <p:spPr>
            <a:xfrm flipH="1">
              <a:off x="6531040" y="2560348"/>
              <a:ext cx="1696277" cy="0"/>
            </a:xfrm>
            <a:prstGeom prst="line">
              <a:avLst/>
            </a:prstGeom>
            <a:ln>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ïṧḷïḓê-Straight Connector 34">
              <a:extLst>
                <a:ext uri="{FF2B5EF4-FFF2-40B4-BE49-F238E27FC236}">
                  <a16:creationId xmlns:a16="http://schemas.microsoft.com/office/drawing/2014/main" xmlns="" id="{C74C7BE8-AC01-4EC0-984C-560A0CC55734}"/>
                </a:ext>
              </a:extLst>
            </p:cNvPr>
            <p:cNvCxnSpPr/>
            <p:nvPr/>
          </p:nvCxnSpPr>
          <p:spPr>
            <a:xfrm flipH="1">
              <a:off x="6023992" y="2560348"/>
              <a:ext cx="507048" cy="596356"/>
            </a:xfrm>
            <a:prstGeom prst="line">
              <a:avLst/>
            </a:prstGeom>
            <a:ln>
              <a:solidFill>
                <a:schemeClr val="accent3"/>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6" name="ïṧḷïḓê-Hexagon 35">
            <a:extLst>
              <a:ext uri="{FF2B5EF4-FFF2-40B4-BE49-F238E27FC236}">
                <a16:creationId xmlns:a16="http://schemas.microsoft.com/office/drawing/2014/main" xmlns="" id="{E6259D4F-6416-4107-B575-70FC23656A15}"/>
              </a:ext>
            </a:extLst>
          </p:cNvPr>
          <p:cNvSpPr/>
          <p:nvPr/>
        </p:nvSpPr>
        <p:spPr>
          <a:xfrm rot="1800000">
            <a:off x="5704047" y="2021852"/>
            <a:ext cx="2092423" cy="1803808"/>
          </a:xfrm>
          <a:prstGeom prst="hexagon">
            <a:avLst>
              <a:gd name="adj" fmla="val 28912"/>
              <a:gd name="vf" fmla="val 115470"/>
            </a:avLst>
          </a:prstGeom>
          <a:solidFill>
            <a:schemeClr val="accent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Group 36">
            <a:extLst>
              <a:ext uri="{FF2B5EF4-FFF2-40B4-BE49-F238E27FC236}">
                <a16:creationId xmlns:a16="http://schemas.microsoft.com/office/drawing/2014/main" xmlns="" id="{31A9950D-5C54-4AAA-A9B1-1884FFE37BDB}"/>
              </a:ext>
            </a:extLst>
          </p:cNvPr>
          <p:cNvGrpSpPr/>
          <p:nvPr/>
        </p:nvGrpSpPr>
        <p:grpSpPr>
          <a:xfrm>
            <a:off x="3390257" y="2600211"/>
            <a:ext cx="3189022" cy="447267"/>
            <a:chOff x="6023992" y="2560348"/>
            <a:chExt cx="2203325" cy="596356"/>
          </a:xfrm>
        </p:grpSpPr>
        <p:cxnSp>
          <p:nvCxnSpPr>
            <p:cNvPr id="26" name="ïṧḷïḓê-Straight Connector 37">
              <a:extLst>
                <a:ext uri="{FF2B5EF4-FFF2-40B4-BE49-F238E27FC236}">
                  <a16:creationId xmlns:a16="http://schemas.microsoft.com/office/drawing/2014/main" xmlns="" id="{AEEC2540-0585-48BA-952E-A679D9A90AEE}"/>
                </a:ext>
              </a:extLst>
            </p:cNvPr>
            <p:cNvCxnSpPr/>
            <p:nvPr/>
          </p:nvCxnSpPr>
          <p:spPr>
            <a:xfrm flipH="1">
              <a:off x="6531040" y="2560348"/>
              <a:ext cx="1696277" cy="0"/>
            </a:xfrm>
            <a:prstGeom prst="line">
              <a:avLst/>
            </a:prstGeom>
            <a:ln>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ïṧḷïḓê-Straight Connector 38">
              <a:extLst>
                <a:ext uri="{FF2B5EF4-FFF2-40B4-BE49-F238E27FC236}">
                  <a16:creationId xmlns:a16="http://schemas.microsoft.com/office/drawing/2014/main" xmlns="" id="{13A93DA6-4DAE-4894-8208-84EA48E27ACE}"/>
                </a:ext>
              </a:extLst>
            </p:cNvPr>
            <p:cNvCxnSpPr/>
            <p:nvPr/>
          </p:nvCxnSpPr>
          <p:spPr>
            <a:xfrm flipH="1">
              <a:off x="6023992" y="2560348"/>
              <a:ext cx="507048" cy="596356"/>
            </a:xfrm>
            <a:prstGeom prst="line">
              <a:avLst/>
            </a:prstGeom>
            <a:ln>
              <a:solidFill>
                <a:schemeClr val="accent2"/>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8" name="ïṧḷïḓê-Hexagon 39">
            <a:extLst>
              <a:ext uri="{FF2B5EF4-FFF2-40B4-BE49-F238E27FC236}">
                <a16:creationId xmlns:a16="http://schemas.microsoft.com/office/drawing/2014/main" xmlns="" id="{42C12161-76F7-45E9-A828-1AD48AD76504}"/>
              </a:ext>
            </a:extLst>
          </p:cNvPr>
          <p:cNvSpPr/>
          <p:nvPr/>
        </p:nvSpPr>
        <p:spPr>
          <a:xfrm rot="1800000">
            <a:off x="5874544" y="1712633"/>
            <a:ext cx="1751430" cy="1509849"/>
          </a:xfrm>
          <a:prstGeom prst="hexagon">
            <a:avLst>
              <a:gd name="adj" fmla="val 28912"/>
              <a:gd name="vf" fmla="val 115470"/>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ïṧḷïḓê-TextBox 42">
            <a:extLst>
              <a:ext uri="{FF2B5EF4-FFF2-40B4-BE49-F238E27FC236}">
                <a16:creationId xmlns:a16="http://schemas.microsoft.com/office/drawing/2014/main" xmlns="" id="{A6638FD5-BF88-4E17-80E8-CC7690A985A0}"/>
              </a:ext>
            </a:extLst>
          </p:cNvPr>
          <p:cNvSpPr txBox="1">
            <a:spLocks/>
          </p:cNvSpPr>
          <p:nvPr/>
        </p:nvSpPr>
        <p:spPr bwMode="auto">
          <a:xfrm>
            <a:off x="6341785" y="2819366"/>
            <a:ext cx="807913" cy="161583"/>
          </a:xfrm>
          <a:prstGeom prst="rect">
            <a:avLst/>
          </a:prstGeom>
          <a:noFill/>
          <a:scene3d>
            <a:camera prst="orthographicFront">
              <a:rot lat="0" lon="0" rev="0"/>
            </a:camera>
            <a:lightRig rig="threePt" dir="t"/>
          </a:scene3d>
          <a:sp3d prstMaterial="matte">
            <a:bevelT w="1270" h="1270"/>
          </a:sp3d>
        </p:spPr>
        <p:txBody>
          <a:bodyPr wrap="none" lIns="0" tIns="0" rIns="0" bIns="0" anchor="ctr">
            <a:normAutofit fontScale="85000" lnSpcReduction="20000"/>
            <a:sp3d/>
          </a:bodyPr>
          <a:lstStyle/>
          <a:p>
            <a:pPr marL="0" lvl="1" algn="ctr"/>
            <a:r>
              <a:rPr lang="zh-CN" altLang="en-US" sz="1400" b="1" dirty="0">
                <a:solidFill>
                  <a:schemeClr val="bg1"/>
                </a:solidFill>
              </a:rPr>
              <a:t>华北地区</a:t>
            </a:r>
          </a:p>
        </p:txBody>
      </p:sp>
      <p:sp>
        <p:nvSpPr>
          <p:cNvPr id="11" name="ïṧḷïḓê-TextBox 43">
            <a:extLst>
              <a:ext uri="{FF2B5EF4-FFF2-40B4-BE49-F238E27FC236}">
                <a16:creationId xmlns:a16="http://schemas.microsoft.com/office/drawing/2014/main" xmlns="" id="{00352EFC-9E52-4624-ABED-31A5D4498D9B}"/>
              </a:ext>
            </a:extLst>
          </p:cNvPr>
          <p:cNvSpPr txBox="1">
            <a:spLocks/>
          </p:cNvSpPr>
          <p:nvPr/>
        </p:nvSpPr>
        <p:spPr bwMode="auto">
          <a:xfrm>
            <a:off x="6341784" y="3445300"/>
            <a:ext cx="807913" cy="161583"/>
          </a:xfrm>
          <a:prstGeom prst="rect">
            <a:avLst/>
          </a:prstGeom>
          <a:noFill/>
          <a:scene3d>
            <a:camera prst="orthographicFront">
              <a:rot lat="0" lon="0" rev="0"/>
            </a:camera>
            <a:lightRig rig="threePt" dir="t"/>
          </a:scene3d>
          <a:sp3d prstMaterial="matte">
            <a:bevelT w="1270" h="1270"/>
          </a:sp3d>
        </p:spPr>
        <p:txBody>
          <a:bodyPr wrap="none" lIns="0" tIns="0" rIns="0" bIns="0" anchor="ctr">
            <a:normAutofit fontScale="85000" lnSpcReduction="20000"/>
            <a:sp3d/>
          </a:bodyPr>
          <a:lstStyle/>
          <a:p>
            <a:pPr marL="0" lvl="1" algn="ctr"/>
            <a:r>
              <a:rPr lang="zh-CN" altLang="en-US" sz="1400" b="1" dirty="0">
                <a:solidFill>
                  <a:schemeClr val="bg1"/>
                </a:solidFill>
              </a:rPr>
              <a:t>华中地区</a:t>
            </a:r>
          </a:p>
        </p:txBody>
      </p:sp>
      <p:grpSp>
        <p:nvGrpSpPr>
          <p:cNvPr id="13" name="Group 48">
            <a:extLst>
              <a:ext uri="{FF2B5EF4-FFF2-40B4-BE49-F238E27FC236}">
                <a16:creationId xmlns:a16="http://schemas.microsoft.com/office/drawing/2014/main" xmlns="" id="{D38D3325-BB41-40B1-9D7E-C3E532C08078}"/>
              </a:ext>
            </a:extLst>
          </p:cNvPr>
          <p:cNvGrpSpPr/>
          <p:nvPr/>
        </p:nvGrpSpPr>
        <p:grpSpPr>
          <a:xfrm>
            <a:off x="3390257" y="2806214"/>
            <a:ext cx="2774920" cy="447267"/>
            <a:chOff x="6023992" y="2560348"/>
            <a:chExt cx="2203325" cy="596356"/>
          </a:xfrm>
        </p:grpSpPr>
        <p:cxnSp>
          <p:nvCxnSpPr>
            <p:cNvPr id="24" name="ïṧḷïḓê-Straight Connector 49">
              <a:extLst>
                <a:ext uri="{FF2B5EF4-FFF2-40B4-BE49-F238E27FC236}">
                  <a16:creationId xmlns:a16="http://schemas.microsoft.com/office/drawing/2014/main" xmlns="" id="{ABD3D77D-E60D-4F77-8725-F67A73E9FCB0}"/>
                </a:ext>
              </a:extLst>
            </p:cNvPr>
            <p:cNvCxnSpPr/>
            <p:nvPr/>
          </p:nvCxnSpPr>
          <p:spPr>
            <a:xfrm flipH="1">
              <a:off x="6531040" y="2560348"/>
              <a:ext cx="1696277" cy="0"/>
            </a:xfrm>
            <a:prstGeom prst="line">
              <a:avLst/>
            </a:prstGeom>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ïṧḷïḓê-Straight Connector 50">
              <a:extLst>
                <a:ext uri="{FF2B5EF4-FFF2-40B4-BE49-F238E27FC236}">
                  <a16:creationId xmlns:a16="http://schemas.microsoft.com/office/drawing/2014/main" xmlns="" id="{830FF75C-F0C4-4ED2-82AD-5A199FDCE5BA}"/>
                </a:ext>
              </a:extLst>
            </p:cNvPr>
            <p:cNvCxnSpPr/>
            <p:nvPr/>
          </p:nvCxnSpPr>
          <p:spPr>
            <a:xfrm flipH="1">
              <a:off x="6023992" y="2560348"/>
              <a:ext cx="507048" cy="596356"/>
            </a:xfrm>
            <a:prstGeom prst="line">
              <a:avLst/>
            </a:prstGeom>
            <a:ln>
              <a:solidFill>
                <a:schemeClr val="accent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4" name="ïṧḷïḓê-Hexagon 51">
            <a:extLst>
              <a:ext uri="{FF2B5EF4-FFF2-40B4-BE49-F238E27FC236}">
                <a16:creationId xmlns:a16="http://schemas.microsoft.com/office/drawing/2014/main" xmlns="" id="{387EEE61-E376-4E93-A197-0B23B95E53C7}"/>
              </a:ext>
            </a:extLst>
          </p:cNvPr>
          <p:cNvSpPr/>
          <p:nvPr/>
        </p:nvSpPr>
        <p:spPr>
          <a:xfrm rot="1800000">
            <a:off x="6007715" y="1410979"/>
            <a:ext cx="1485088" cy="1280246"/>
          </a:xfrm>
          <a:prstGeom prst="hexagon">
            <a:avLst>
              <a:gd name="adj" fmla="val 28912"/>
              <a:gd name="vf" fmla="val 115470"/>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ïṧḷïḓê-TextBox 52">
            <a:extLst>
              <a:ext uri="{FF2B5EF4-FFF2-40B4-BE49-F238E27FC236}">
                <a16:creationId xmlns:a16="http://schemas.microsoft.com/office/drawing/2014/main" xmlns="" id="{48003FC7-B8E5-4001-B531-B4949768D18F}"/>
              </a:ext>
            </a:extLst>
          </p:cNvPr>
          <p:cNvSpPr txBox="1">
            <a:spLocks/>
          </p:cNvSpPr>
          <p:nvPr/>
        </p:nvSpPr>
        <p:spPr bwMode="auto">
          <a:xfrm>
            <a:off x="6346301" y="2233935"/>
            <a:ext cx="807913" cy="161583"/>
          </a:xfrm>
          <a:prstGeom prst="rect">
            <a:avLst/>
          </a:prstGeom>
          <a:noFill/>
          <a:scene3d>
            <a:camera prst="orthographicFront">
              <a:rot lat="0" lon="0" rev="0"/>
            </a:camera>
            <a:lightRig rig="threePt" dir="t"/>
          </a:scene3d>
          <a:sp3d prstMaterial="matte">
            <a:bevelT w="1270" h="1270"/>
          </a:sp3d>
        </p:spPr>
        <p:txBody>
          <a:bodyPr wrap="none" lIns="0" tIns="0" rIns="0" bIns="0" anchor="ctr">
            <a:normAutofit fontScale="85000" lnSpcReduction="20000"/>
            <a:sp3d/>
          </a:bodyPr>
          <a:lstStyle/>
          <a:p>
            <a:pPr algn="ctr">
              <a:defRPr/>
            </a:pPr>
            <a:r>
              <a:rPr lang="zh-CN" altLang="en-US" sz="1400" b="1" dirty="0">
                <a:solidFill>
                  <a:schemeClr val="bg1"/>
                </a:solidFill>
              </a:rPr>
              <a:t>华南地区</a:t>
            </a:r>
          </a:p>
        </p:txBody>
      </p:sp>
      <p:sp>
        <p:nvSpPr>
          <p:cNvPr id="20" name="ïṧḷïḓê-Freeform: Shape 61">
            <a:extLst>
              <a:ext uri="{FF2B5EF4-FFF2-40B4-BE49-F238E27FC236}">
                <a16:creationId xmlns:a16="http://schemas.microsoft.com/office/drawing/2014/main" xmlns="" id="{274CFB19-9DC4-4BC9-8A89-9452952A65B1}"/>
              </a:ext>
            </a:extLst>
          </p:cNvPr>
          <p:cNvSpPr>
            <a:spLocks/>
          </p:cNvSpPr>
          <p:nvPr/>
        </p:nvSpPr>
        <p:spPr bwMode="auto">
          <a:xfrm>
            <a:off x="6533618" y="1657970"/>
            <a:ext cx="436783" cy="4367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grpSp>
        <p:nvGrpSpPr>
          <p:cNvPr id="33" name="组合 32">
            <a:extLst>
              <a:ext uri="{FF2B5EF4-FFF2-40B4-BE49-F238E27FC236}">
                <a16:creationId xmlns:a16="http://schemas.microsoft.com/office/drawing/2014/main" xmlns="" id="{F331CE0E-04A8-482C-AB12-128C45585457}"/>
              </a:ext>
            </a:extLst>
          </p:cNvPr>
          <p:cNvGrpSpPr/>
          <p:nvPr/>
        </p:nvGrpSpPr>
        <p:grpSpPr>
          <a:xfrm>
            <a:off x="1237372" y="2075591"/>
            <a:ext cx="2076449" cy="1730081"/>
            <a:chOff x="1237372" y="1800666"/>
            <a:chExt cx="2076449" cy="1730081"/>
          </a:xfrm>
        </p:grpSpPr>
        <p:sp>
          <p:nvSpPr>
            <p:cNvPr id="9" name="ïṧḷïḓê-Rectangle 40">
              <a:extLst>
                <a:ext uri="{FF2B5EF4-FFF2-40B4-BE49-F238E27FC236}">
                  <a16:creationId xmlns:a16="http://schemas.microsoft.com/office/drawing/2014/main" xmlns="" id="{AECF3AF3-8C50-4FD2-8CD1-F6538525ECA7}"/>
                </a:ext>
              </a:extLst>
            </p:cNvPr>
            <p:cNvSpPr/>
            <p:nvPr/>
          </p:nvSpPr>
          <p:spPr>
            <a:xfrm>
              <a:off x="1550681" y="1800666"/>
              <a:ext cx="1763140" cy="415498"/>
            </a:xfrm>
            <a:prstGeom prst="rect">
              <a:avLst/>
            </a:prstGeom>
          </p:spPr>
          <p:txBody>
            <a:bodyPr wrap="square" lIns="144000">
              <a:normAutofit fontScale="77500" lnSpcReduction="20000"/>
            </a:bodyPr>
            <a:lstStyle/>
            <a:p>
              <a:pPr algn="just">
                <a:lnSpc>
                  <a:spcPct val="120000"/>
                </a:lnSpc>
                <a:defRPr/>
              </a:pPr>
              <a:r>
                <a:rPr lang="zh-CN" altLang="en-US" sz="1000"/>
                <a:t>此部分内容作为文字排版占位显示 </a:t>
              </a:r>
              <a:br>
                <a:rPr lang="zh-CN" altLang="en-US" sz="1000"/>
              </a:br>
              <a:r>
                <a:rPr lang="zh-CN" altLang="en-US" sz="1000"/>
                <a:t>（建议使用主题字体）</a:t>
              </a:r>
            </a:p>
          </p:txBody>
        </p:sp>
        <p:sp>
          <p:nvSpPr>
            <p:cNvPr id="17" name="ïṧḷïḓê-Freeform: Shape 58">
              <a:extLst>
                <a:ext uri="{FF2B5EF4-FFF2-40B4-BE49-F238E27FC236}">
                  <a16:creationId xmlns:a16="http://schemas.microsoft.com/office/drawing/2014/main" xmlns="" id="{751CEFB8-7E8A-40BF-B9AE-31D78BB2E282}"/>
                </a:ext>
              </a:extLst>
            </p:cNvPr>
            <p:cNvSpPr>
              <a:spLocks/>
            </p:cNvSpPr>
            <p:nvPr/>
          </p:nvSpPr>
          <p:spPr bwMode="auto">
            <a:xfrm>
              <a:off x="1237372" y="3166344"/>
              <a:ext cx="313309" cy="31330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p>
          </p:txBody>
        </p:sp>
        <p:sp>
          <p:nvSpPr>
            <p:cNvPr id="18" name="ïṧḷïḓê-Freeform: Shape 59">
              <a:extLst>
                <a:ext uri="{FF2B5EF4-FFF2-40B4-BE49-F238E27FC236}">
                  <a16:creationId xmlns:a16="http://schemas.microsoft.com/office/drawing/2014/main" xmlns="" id="{727866D5-86ED-4D6F-912A-5413B93CC7A0}"/>
                </a:ext>
              </a:extLst>
            </p:cNvPr>
            <p:cNvSpPr>
              <a:spLocks/>
            </p:cNvSpPr>
            <p:nvPr/>
          </p:nvSpPr>
          <p:spPr bwMode="auto">
            <a:xfrm>
              <a:off x="1237372" y="1851761"/>
              <a:ext cx="313309" cy="313309"/>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p>
          </p:txBody>
        </p:sp>
        <p:sp>
          <p:nvSpPr>
            <p:cNvPr id="19" name="ïṧḷïḓê-Freeform: Shape 60">
              <a:extLst>
                <a:ext uri="{FF2B5EF4-FFF2-40B4-BE49-F238E27FC236}">
                  <a16:creationId xmlns:a16="http://schemas.microsoft.com/office/drawing/2014/main" xmlns="" id="{4FC79E13-EF1C-4300-9157-BEA8DACFD66B}"/>
                </a:ext>
              </a:extLst>
            </p:cNvPr>
            <p:cNvSpPr>
              <a:spLocks/>
            </p:cNvSpPr>
            <p:nvPr/>
          </p:nvSpPr>
          <p:spPr bwMode="auto">
            <a:xfrm>
              <a:off x="1237372" y="2529016"/>
              <a:ext cx="313309" cy="313309"/>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p>
          </p:txBody>
        </p:sp>
        <p:sp>
          <p:nvSpPr>
            <p:cNvPr id="21" name="is1ide-Rectangle 41">
              <a:extLst>
                <a:ext uri="{FF2B5EF4-FFF2-40B4-BE49-F238E27FC236}">
                  <a16:creationId xmlns:a16="http://schemas.microsoft.com/office/drawing/2014/main" xmlns="" id="{4C23B6B0-86CF-4790-9A50-4543A12BED8D}"/>
                </a:ext>
              </a:extLst>
            </p:cNvPr>
            <p:cNvSpPr/>
            <p:nvPr/>
          </p:nvSpPr>
          <p:spPr>
            <a:xfrm>
              <a:off x="1550681" y="2477922"/>
              <a:ext cx="1763140" cy="415498"/>
            </a:xfrm>
            <a:prstGeom prst="rect">
              <a:avLst/>
            </a:prstGeom>
          </p:spPr>
          <p:txBody>
            <a:bodyPr wrap="square" lIns="144000">
              <a:normAutofit fontScale="77500" lnSpcReduction="20000"/>
            </a:bodyPr>
            <a:lstStyle/>
            <a:p>
              <a:pPr algn="just">
                <a:lnSpc>
                  <a:spcPct val="120000"/>
                </a:lnSpc>
                <a:defRPr/>
              </a:pPr>
              <a:r>
                <a:rPr lang="zh-CN" altLang="en-US" sz="1000"/>
                <a:t>此部分内容作为文字排版占位显示 </a:t>
              </a:r>
              <a:br>
                <a:rPr lang="zh-CN" altLang="en-US" sz="1000"/>
              </a:br>
              <a:r>
                <a:rPr lang="zh-CN" altLang="en-US" sz="1000"/>
                <a:t>（建议使用主题字体）</a:t>
              </a:r>
            </a:p>
          </p:txBody>
        </p:sp>
        <p:sp>
          <p:nvSpPr>
            <p:cNvPr id="22" name="is1ide-Rectangle 45">
              <a:extLst>
                <a:ext uri="{FF2B5EF4-FFF2-40B4-BE49-F238E27FC236}">
                  <a16:creationId xmlns:a16="http://schemas.microsoft.com/office/drawing/2014/main" xmlns="" id="{E8C6717D-2C4D-4D7F-9B6E-B56915035828}"/>
                </a:ext>
              </a:extLst>
            </p:cNvPr>
            <p:cNvSpPr/>
            <p:nvPr/>
          </p:nvSpPr>
          <p:spPr>
            <a:xfrm>
              <a:off x="1550681" y="3115249"/>
              <a:ext cx="1763140" cy="415498"/>
            </a:xfrm>
            <a:prstGeom prst="rect">
              <a:avLst/>
            </a:prstGeom>
          </p:spPr>
          <p:txBody>
            <a:bodyPr wrap="square" lIns="144000">
              <a:normAutofit fontScale="77500" lnSpcReduction="20000"/>
            </a:bodyPr>
            <a:lstStyle/>
            <a:p>
              <a:pPr algn="just">
                <a:lnSpc>
                  <a:spcPct val="120000"/>
                </a:lnSpc>
                <a:defRPr/>
              </a:pPr>
              <a:r>
                <a:rPr lang="zh-CN" altLang="en-US" sz="1000"/>
                <a:t>此部分内容作为文字排版占位显示 </a:t>
              </a:r>
              <a:br>
                <a:rPr lang="zh-CN" altLang="en-US" sz="1000"/>
              </a:br>
              <a:r>
                <a:rPr lang="zh-CN" altLang="en-US" sz="1000"/>
                <a:t>（建议使用主题字体）</a:t>
              </a:r>
            </a:p>
          </p:txBody>
        </p:sp>
      </p:grpSp>
      <p:grpSp>
        <p:nvGrpSpPr>
          <p:cNvPr id="35" name="组合 34">
            <a:extLst>
              <a:ext uri="{FF2B5EF4-FFF2-40B4-BE49-F238E27FC236}">
                <a16:creationId xmlns:a16="http://schemas.microsoft.com/office/drawing/2014/main" xmlns="" id="{EB8DE659-4AC4-4078-BA6E-6EC061A27E13}"/>
              </a:ext>
            </a:extLst>
          </p:cNvPr>
          <p:cNvGrpSpPr/>
          <p:nvPr/>
        </p:nvGrpSpPr>
        <p:grpSpPr>
          <a:xfrm>
            <a:off x="323528" y="331449"/>
            <a:ext cx="5054029" cy="461665"/>
            <a:chOff x="1599738" y="440872"/>
            <a:chExt cx="6738706" cy="615553"/>
          </a:xfrm>
        </p:grpSpPr>
        <p:cxnSp>
          <p:nvCxnSpPr>
            <p:cNvPr id="36" name="直接连接符 35">
              <a:extLst>
                <a:ext uri="{FF2B5EF4-FFF2-40B4-BE49-F238E27FC236}">
                  <a16:creationId xmlns:a16="http://schemas.microsoft.com/office/drawing/2014/main" xmlns="" id="{98EFEF44-0F28-4995-8CD4-2349CAF0BB64}"/>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xmlns="" id="{FB7BB35A-1662-4F78-B723-160BF5713023}"/>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产品运营</a:t>
              </a:r>
            </a:p>
          </p:txBody>
        </p:sp>
        <p:sp>
          <p:nvSpPr>
            <p:cNvPr id="38" name="文本框 37">
              <a:extLst>
                <a:ext uri="{FF2B5EF4-FFF2-40B4-BE49-F238E27FC236}">
                  <a16:creationId xmlns:a16="http://schemas.microsoft.com/office/drawing/2014/main" xmlns="" id="{397B9AB1-8304-4CBA-97BB-7D27F752D303}"/>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823789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right)">
                                      <p:cBhvr>
                                        <p:cTn id="37" dur="500"/>
                                        <p:tgtEl>
                                          <p:spTgt spid="13"/>
                                        </p:tgtEl>
                                      </p:cBhvr>
                                    </p:animEffect>
                                  </p:childTnLst>
                                </p:cTn>
                              </p:par>
                              <p:par>
                                <p:cTn id="38" presetID="22" presetClass="entr" presetSubtype="2"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right)">
                                      <p:cBhvr>
                                        <p:cTn id="40" dur="500"/>
                                        <p:tgtEl>
                                          <p:spTgt spid="3"/>
                                        </p:tgtEl>
                                      </p:cBhvr>
                                    </p:animEffect>
                                  </p:childTnLst>
                                </p:cTn>
                              </p:par>
                              <p:par>
                                <p:cTn id="41" presetID="22" presetClass="entr" presetSubtype="2"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right)">
                                      <p:cBhvr>
                                        <p:cTn id="43" dur="500"/>
                                        <p:tgtEl>
                                          <p:spTgt spid="5"/>
                                        </p:tgtEl>
                                      </p:cBhvr>
                                    </p:animEffect>
                                  </p:childTnLst>
                                </p:cTn>
                              </p:par>
                              <p:par>
                                <p:cTn id="44" presetID="22" presetClass="entr" presetSubtype="2"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righ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animEffect transition="in" filter="fade">
                                      <p:cBhvr>
                                        <p:cTn id="5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P spid="11" grpId="0"/>
      <p:bldP spid="14" grpId="0" animBg="1"/>
      <p:bldP spid="15"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048782" y="868081"/>
            <a:ext cx="3898593" cy="778560"/>
            <a:chOff x="4048782" y="868081"/>
            <a:chExt cx="3898593" cy="778560"/>
          </a:xfrm>
        </p:grpSpPr>
        <p:sp>
          <p:nvSpPr>
            <p:cNvPr id="4" name="Freeform: Shape 36"/>
            <p:cNvSpPr/>
            <p:nvPr/>
          </p:nvSpPr>
          <p:spPr>
            <a:xfrm>
              <a:off x="4048782" y="868081"/>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9" name="Group 8"/>
            <p:cNvGrpSpPr/>
            <p:nvPr/>
          </p:nvGrpSpPr>
          <p:grpSpPr>
            <a:xfrm>
              <a:off x="5674603" y="970582"/>
              <a:ext cx="2272772" cy="573557"/>
              <a:chOff x="8268606" y="3017352"/>
              <a:chExt cx="3555718" cy="897321"/>
            </a:xfrm>
          </p:grpSpPr>
          <p:sp>
            <p:nvSpPr>
              <p:cNvPr id="24" name="TextBox 9"/>
              <p:cNvSpPr txBox="1"/>
              <p:nvPr/>
            </p:nvSpPr>
            <p:spPr>
              <a:xfrm>
                <a:off x="8268606" y="3325117"/>
                <a:ext cx="3555718" cy="589556"/>
              </a:xfrm>
              <a:prstGeom prst="rect">
                <a:avLst/>
              </a:prstGeom>
              <a:noFill/>
            </p:spPr>
            <p:txBody>
              <a:bodyPr wrap="square" lIns="72000" tIns="0" rIns="72000" bIns="0" anchor="ctr" anchorCtr="0">
                <a:normAutofit lnSpcReduction="10000"/>
              </a:bodyPr>
              <a:lstStyle/>
              <a:p>
                <a:pPr defTabSz="914378">
                  <a:lnSpc>
                    <a:spcPct val="120000"/>
                  </a:lnSpc>
                  <a:defRPr/>
                </a:pPr>
                <a:r>
                  <a:rPr lang="zh-CN" altLang="en-US" sz="1050">
                    <a:latin typeface="+mn-lt"/>
                    <a:ea typeface="+mn-ea"/>
                    <a:cs typeface="+mn-ea"/>
                    <a:sym typeface="+mn-lt"/>
                  </a:rPr>
                  <a:t>此部分内容作为文字排版占位显示</a:t>
                </a:r>
                <a:br>
                  <a:rPr lang="zh-CN" altLang="en-US" sz="1050">
                    <a:latin typeface="+mn-lt"/>
                    <a:ea typeface="+mn-ea"/>
                    <a:cs typeface="+mn-ea"/>
                    <a:sym typeface="+mn-lt"/>
                  </a:rPr>
                </a:br>
                <a:r>
                  <a:rPr lang="zh-CN" altLang="en-US" sz="1050">
                    <a:latin typeface="+mn-lt"/>
                    <a:ea typeface="+mn-ea"/>
                    <a:cs typeface="+mn-ea"/>
                    <a:sym typeface="+mn-lt"/>
                  </a:rPr>
                  <a:t>（建议使用主题字体）</a:t>
                </a:r>
              </a:p>
            </p:txBody>
          </p:sp>
          <p:sp>
            <p:nvSpPr>
              <p:cNvPr id="25" name="Rectangle 10"/>
              <p:cNvSpPr/>
              <p:nvPr/>
            </p:nvSpPr>
            <p:spPr>
              <a:xfrm>
                <a:off x="8268607" y="3017352"/>
                <a:ext cx="2457329" cy="246221"/>
              </a:xfrm>
              <a:prstGeom prst="rect">
                <a:avLst/>
              </a:prstGeom>
            </p:spPr>
            <p:txBody>
              <a:bodyPr wrap="none" lIns="72000" tIns="0" rIns="72000" bIns="0">
                <a:normAutofit fontScale="62500" lnSpcReduction="20000"/>
              </a:bodyPr>
              <a:lstStyle/>
              <a:p>
                <a:pPr lvl="0" defTabSz="914378">
                  <a:defRPr/>
                </a:pPr>
                <a:r>
                  <a:rPr lang="zh-CN" altLang="en-US" b="1" dirty="0">
                    <a:solidFill>
                      <a:schemeClr val="accent1"/>
                    </a:solidFill>
                    <a:latin typeface="+mn-lt"/>
                    <a:ea typeface="+mn-ea"/>
                    <a:cs typeface="+mn-ea"/>
                    <a:sym typeface="+mn-lt"/>
                  </a:rPr>
                  <a:t>流动资金保障</a:t>
                </a:r>
              </a:p>
            </p:txBody>
          </p:sp>
        </p:grpSp>
        <p:sp>
          <p:nvSpPr>
            <p:cNvPr id="13" name="Freeform: Shape 19"/>
            <p:cNvSpPr>
              <a:spLocks/>
            </p:cNvSpPr>
            <p:nvPr/>
          </p:nvSpPr>
          <p:spPr bwMode="auto">
            <a:xfrm>
              <a:off x="4320655" y="1126797"/>
              <a:ext cx="278524" cy="228923"/>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latin typeface="+mn-lt"/>
                <a:ea typeface="+mn-ea"/>
                <a:cs typeface="+mn-ea"/>
                <a:sym typeface="+mn-lt"/>
              </a:endParaRPr>
            </a:p>
          </p:txBody>
        </p:sp>
        <p:sp>
          <p:nvSpPr>
            <p:cNvPr id="16" name="Rectangle 2"/>
            <p:cNvSpPr/>
            <p:nvPr/>
          </p:nvSpPr>
          <p:spPr>
            <a:xfrm>
              <a:off x="5147584" y="1109815"/>
              <a:ext cx="267141" cy="346249"/>
            </a:xfrm>
            <a:prstGeom prst="rect">
              <a:avLst/>
            </a:prstGeom>
          </p:spPr>
          <p:txBody>
            <a:bodyPr wrap="none">
              <a:normAutofit fontScale="85000" lnSpcReduction="20000"/>
            </a:bodyPr>
            <a:lstStyle/>
            <a:p>
              <a:pPr algn="ctr"/>
              <a:r>
                <a:rPr lang="en-US" altLang="zh-CN" sz="2400" b="1">
                  <a:solidFill>
                    <a:schemeClr val="bg1"/>
                  </a:solidFill>
                  <a:latin typeface="+mn-lt"/>
                  <a:ea typeface="+mn-ea"/>
                  <a:cs typeface="+mn-ea"/>
                  <a:sym typeface="+mn-lt"/>
                </a:rPr>
                <a:t>1</a:t>
              </a:r>
            </a:p>
          </p:txBody>
        </p:sp>
      </p:grpSp>
      <p:grpSp>
        <p:nvGrpSpPr>
          <p:cNvPr id="29" name="组合 28"/>
          <p:cNvGrpSpPr/>
          <p:nvPr/>
        </p:nvGrpSpPr>
        <p:grpSpPr>
          <a:xfrm>
            <a:off x="4048782" y="2754740"/>
            <a:ext cx="3898593" cy="778560"/>
            <a:chOff x="4048782" y="2754740"/>
            <a:chExt cx="3898593" cy="778560"/>
          </a:xfrm>
        </p:grpSpPr>
        <p:sp>
          <p:nvSpPr>
            <p:cNvPr id="6" name="Freeform: Shape 38"/>
            <p:cNvSpPr/>
            <p:nvPr/>
          </p:nvSpPr>
          <p:spPr>
            <a:xfrm>
              <a:off x="4048782" y="2754740"/>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1" name="Group 15"/>
            <p:cNvGrpSpPr/>
            <p:nvPr/>
          </p:nvGrpSpPr>
          <p:grpSpPr>
            <a:xfrm>
              <a:off x="5674603" y="2857241"/>
              <a:ext cx="2272772" cy="573557"/>
              <a:chOff x="8268606" y="3017352"/>
              <a:chExt cx="3555718" cy="897321"/>
            </a:xfrm>
          </p:grpSpPr>
          <p:sp>
            <p:nvSpPr>
              <p:cNvPr id="20" name="TextBox 16"/>
              <p:cNvSpPr txBox="1"/>
              <p:nvPr/>
            </p:nvSpPr>
            <p:spPr>
              <a:xfrm>
                <a:off x="8268606" y="3325117"/>
                <a:ext cx="3555718" cy="589556"/>
              </a:xfrm>
              <a:prstGeom prst="rect">
                <a:avLst/>
              </a:prstGeom>
              <a:noFill/>
            </p:spPr>
            <p:txBody>
              <a:bodyPr wrap="square" lIns="72000" tIns="0" rIns="72000" bIns="0" anchor="ctr" anchorCtr="0">
                <a:normAutofit lnSpcReduction="10000"/>
              </a:bodyPr>
              <a:lstStyle/>
              <a:p>
                <a:pPr defTabSz="914378">
                  <a:lnSpc>
                    <a:spcPct val="120000"/>
                  </a:lnSpc>
                  <a:defRPr/>
                </a:pPr>
                <a:r>
                  <a:rPr lang="zh-CN" altLang="en-US" sz="1050">
                    <a:latin typeface="+mn-lt"/>
                    <a:ea typeface="+mn-ea"/>
                    <a:cs typeface="+mn-ea"/>
                    <a:sym typeface="+mn-lt"/>
                  </a:rPr>
                  <a:t>此部分内容作为文字排版占位显示</a:t>
                </a:r>
                <a:br>
                  <a:rPr lang="zh-CN" altLang="en-US" sz="1050">
                    <a:latin typeface="+mn-lt"/>
                    <a:ea typeface="+mn-ea"/>
                    <a:cs typeface="+mn-ea"/>
                    <a:sym typeface="+mn-lt"/>
                  </a:rPr>
                </a:br>
                <a:r>
                  <a:rPr lang="zh-CN" altLang="en-US" sz="1050">
                    <a:latin typeface="+mn-lt"/>
                    <a:ea typeface="+mn-ea"/>
                    <a:cs typeface="+mn-ea"/>
                    <a:sym typeface="+mn-lt"/>
                  </a:rPr>
                  <a:t>（建议使用主题字体）</a:t>
                </a:r>
              </a:p>
            </p:txBody>
          </p:sp>
          <p:sp>
            <p:nvSpPr>
              <p:cNvPr id="21" name="Rectangle 17"/>
              <p:cNvSpPr/>
              <p:nvPr/>
            </p:nvSpPr>
            <p:spPr>
              <a:xfrm>
                <a:off x="8268607" y="3017352"/>
                <a:ext cx="2457329" cy="246221"/>
              </a:xfrm>
              <a:prstGeom prst="rect">
                <a:avLst/>
              </a:prstGeom>
            </p:spPr>
            <p:txBody>
              <a:bodyPr wrap="none" lIns="72000" tIns="0" rIns="72000" bIns="0">
                <a:normAutofit fontScale="62500" lnSpcReduction="20000"/>
              </a:bodyPr>
              <a:lstStyle/>
              <a:p>
                <a:pPr lvl="0" defTabSz="914378">
                  <a:defRPr/>
                </a:pPr>
                <a:r>
                  <a:rPr lang="zh-CN" altLang="en-US" b="1" dirty="0">
                    <a:solidFill>
                      <a:schemeClr val="accent4"/>
                    </a:solidFill>
                    <a:latin typeface="+mn-lt"/>
                    <a:ea typeface="+mn-ea"/>
                    <a:cs typeface="+mn-ea"/>
                    <a:sym typeface="+mn-lt"/>
                  </a:rPr>
                  <a:t>平台丰富</a:t>
                </a:r>
              </a:p>
            </p:txBody>
          </p:sp>
        </p:grpSp>
        <p:sp>
          <p:nvSpPr>
            <p:cNvPr id="12" name="Freeform: Shape 18"/>
            <p:cNvSpPr>
              <a:spLocks/>
            </p:cNvSpPr>
            <p:nvPr/>
          </p:nvSpPr>
          <p:spPr bwMode="auto">
            <a:xfrm>
              <a:off x="4321977" y="3006335"/>
              <a:ext cx="275880" cy="275368"/>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latin typeface="+mn-lt"/>
                <a:ea typeface="+mn-ea"/>
                <a:cs typeface="+mn-ea"/>
                <a:sym typeface="+mn-lt"/>
              </a:endParaRPr>
            </a:p>
          </p:txBody>
        </p:sp>
        <p:sp>
          <p:nvSpPr>
            <p:cNvPr id="17" name="Rectangle 23"/>
            <p:cNvSpPr/>
            <p:nvPr/>
          </p:nvSpPr>
          <p:spPr>
            <a:xfrm>
              <a:off x="5147584" y="2986612"/>
              <a:ext cx="267141" cy="346249"/>
            </a:xfrm>
            <a:prstGeom prst="rect">
              <a:avLst/>
            </a:prstGeom>
          </p:spPr>
          <p:txBody>
            <a:bodyPr wrap="none">
              <a:normAutofit fontScale="85000" lnSpcReduction="20000"/>
            </a:bodyPr>
            <a:lstStyle/>
            <a:p>
              <a:pPr algn="ctr"/>
              <a:r>
                <a:rPr lang="en-US" altLang="zh-CN" sz="2400" b="1">
                  <a:solidFill>
                    <a:schemeClr val="bg1"/>
                  </a:solidFill>
                  <a:latin typeface="+mn-lt"/>
                  <a:ea typeface="+mn-ea"/>
                  <a:cs typeface="+mn-ea"/>
                  <a:sym typeface="+mn-lt"/>
                </a:rPr>
                <a:t>3</a:t>
              </a:r>
            </a:p>
          </p:txBody>
        </p:sp>
      </p:grpSp>
      <p:grpSp>
        <p:nvGrpSpPr>
          <p:cNvPr id="30" name="组合 29"/>
          <p:cNvGrpSpPr/>
          <p:nvPr/>
        </p:nvGrpSpPr>
        <p:grpSpPr>
          <a:xfrm>
            <a:off x="1196626" y="1811410"/>
            <a:ext cx="3640105" cy="778560"/>
            <a:chOff x="1196626" y="1811410"/>
            <a:chExt cx="3640105" cy="778560"/>
          </a:xfrm>
        </p:grpSpPr>
        <p:sp>
          <p:nvSpPr>
            <p:cNvPr id="5" name="Freeform: Shape 37"/>
            <p:cNvSpPr/>
            <p:nvPr/>
          </p:nvSpPr>
          <p:spPr>
            <a:xfrm flipH="1">
              <a:off x="3397337" y="1811410"/>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 name="Group 5"/>
            <p:cNvGrpSpPr/>
            <p:nvPr/>
          </p:nvGrpSpPr>
          <p:grpSpPr>
            <a:xfrm>
              <a:off x="1196626" y="1913911"/>
              <a:ext cx="2025305" cy="573557"/>
              <a:chOff x="807572" y="3430058"/>
              <a:chExt cx="3168560" cy="897321"/>
            </a:xfrm>
          </p:grpSpPr>
          <p:sp>
            <p:nvSpPr>
              <p:cNvPr id="26" name="TextBox 6"/>
              <p:cNvSpPr txBox="1"/>
              <p:nvPr/>
            </p:nvSpPr>
            <p:spPr>
              <a:xfrm>
                <a:off x="807572" y="3737823"/>
                <a:ext cx="3168560" cy="589556"/>
              </a:xfrm>
              <a:prstGeom prst="rect">
                <a:avLst/>
              </a:prstGeom>
              <a:noFill/>
            </p:spPr>
            <p:txBody>
              <a:bodyPr wrap="square" lIns="72000" tIns="0" rIns="72000" bIns="0" anchor="ctr" anchorCtr="0">
                <a:normAutofit fontScale="85000" lnSpcReduction="10000"/>
              </a:bodyPr>
              <a:lstStyle/>
              <a:p>
                <a:pPr algn="r" defTabSz="914378">
                  <a:lnSpc>
                    <a:spcPct val="120000"/>
                  </a:lnSpc>
                  <a:defRPr/>
                </a:pPr>
                <a:r>
                  <a:rPr lang="zh-CN" altLang="en-US" sz="1050">
                    <a:latin typeface="+mn-lt"/>
                    <a:ea typeface="+mn-ea"/>
                    <a:cs typeface="+mn-ea"/>
                    <a:sym typeface="+mn-lt"/>
                  </a:rPr>
                  <a:t>此部分内容作为文字排版占位显示</a:t>
                </a:r>
                <a:br>
                  <a:rPr lang="zh-CN" altLang="en-US" sz="1050">
                    <a:latin typeface="+mn-lt"/>
                    <a:ea typeface="+mn-ea"/>
                    <a:cs typeface="+mn-ea"/>
                    <a:sym typeface="+mn-lt"/>
                  </a:rPr>
                </a:br>
                <a:r>
                  <a:rPr lang="zh-CN" altLang="en-US" sz="1050">
                    <a:latin typeface="+mn-lt"/>
                    <a:ea typeface="+mn-ea"/>
                    <a:cs typeface="+mn-ea"/>
                    <a:sym typeface="+mn-lt"/>
                  </a:rPr>
                  <a:t>（建议使用主题字体）</a:t>
                </a:r>
              </a:p>
            </p:txBody>
          </p:sp>
          <p:sp>
            <p:nvSpPr>
              <p:cNvPr id="27" name="Rectangle 7"/>
              <p:cNvSpPr/>
              <p:nvPr/>
            </p:nvSpPr>
            <p:spPr>
              <a:xfrm>
                <a:off x="1518803" y="3430058"/>
                <a:ext cx="2457329" cy="246221"/>
              </a:xfrm>
              <a:prstGeom prst="rect">
                <a:avLst/>
              </a:prstGeom>
            </p:spPr>
            <p:txBody>
              <a:bodyPr wrap="none" lIns="72000" tIns="0" rIns="72000" bIns="0">
                <a:normAutofit fontScale="62500" lnSpcReduction="20000"/>
              </a:bodyPr>
              <a:lstStyle/>
              <a:p>
                <a:pPr lvl="0" algn="r" defTabSz="914378">
                  <a:defRPr/>
                </a:pPr>
                <a:r>
                  <a:rPr lang="zh-CN" altLang="en-US" b="1" dirty="0">
                    <a:solidFill>
                      <a:schemeClr val="accent2"/>
                    </a:solidFill>
                    <a:latin typeface="+mn-lt"/>
                    <a:ea typeface="+mn-ea"/>
                    <a:cs typeface="+mn-ea"/>
                    <a:sym typeface="+mn-lt"/>
                  </a:rPr>
                  <a:t>运作效率高</a:t>
                </a:r>
              </a:p>
            </p:txBody>
          </p:sp>
        </p:grpSp>
        <p:sp>
          <p:nvSpPr>
            <p:cNvPr id="14" name="Freeform: Shape 20"/>
            <p:cNvSpPr>
              <a:spLocks/>
            </p:cNvSpPr>
            <p:nvPr/>
          </p:nvSpPr>
          <p:spPr bwMode="auto">
            <a:xfrm>
              <a:off x="4311449" y="2052136"/>
              <a:ext cx="296937" cy="286138"/>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a:extLst/>
          </p:spPr>
          <p:txBody>
            <a:bodyPr anchor="ctr"/>
            <a:lstStyle/>
            <a:p>
              <a:pPr algn="ctr"/>
              <a:endParaRPr>
                <a:latin typeface="+mn-lt"/>
                <a:ea typeface="+mn-ea"/>
                <a:cs typeface="+mn-ea"/>
                <a:sym typeface="+mn-lt"/>
              </a:endParaRPr>
            </a:p>
          </p:txBody>
        </p:sp>
        <p:sp>
          <p:nvSpPr>
            <p:cNvPr id="18" name="Rectangle 24"/>
            <p:cNvSpPr/>
            <p:nvPr/>
          </p:nvSpPr>
          <p:spPr>
            <a:xfrm>
              <a:off x="3457779" y="2043183"/>
              <a:ext cx="267141" cy="346249"/>
            </a:xfrm>
            <a:prstGeom prst="rect">
              <a:avLst/>
            </a:prstGeom>
          </p:spPr>
          <p:txBody>
            <a:bodyPr wrap="none">
              <a:normAutofit fontScale="85000" lnSpcReduction="20000"/>
            </a:bodyPr>
            <a:lstStyle/>
            <a:p>
              <a:pPr algn="ctr"/>
              <a:r>
                <a:rPr lang="en-US" altLang="zh-CN" sz="2400" b="1">
                  <a:solidFill>
                    <a:schemeClr val="bg1"/>
                  </a:solidFill>
                  <a:latin typeface="+mn-lt"/>
                  <a:ea typeface="+mn-ea"/>
                  <a:cs typeface="+mn-ea"/>
                  <a:sym typeface="+mn-lt"/>
                </a:rPr>
                <a:t>2</a:t>
              </a:r>
            </a:p>
          </p:txBody>
        </p:sp>
      </p:grpSp>
      <p:grpSp>
        <p:nvGrpSpPr>
          <p:cNvPr id="2" name="组合 1"/>
          <p:cNvGrpSpPr/>
          <p:nvPr/>
        </p:nvGrpSpPr>
        <p:grpSpPr>
          <a:xfrm>
            <a:off x="1196626" y="3698069"/>
            <a:ext cx="3640105" cy="778560"/>
            <a:chOff x="1196626" y="3698069"/>
            <a:chExt cx="3640105" cy="778560"/>
          </a:xfrm>
        </p:grpSpPr>
        <p:sp>
          <p:nvSpPr>
            <p:cNvPr id="7" name="Freeform: Shape 39"/>
            <p:cNvSpPr/>
            <p:nvPr/>
          </p:nvSpPr>
          <p:spPr>
            <a:xfrm flipH="1">
              <a:off x="3397337" y="3698069"/>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0" name="Group 12"/>
            <p:cNvGrpSpPr/>
            <p:nvPr/>
          </p:nvGrpSpPr>
          <p:grpSpPr>
            <a:xfrm>
              <a:off x="1196626" y="3800571"/>
              <a:ext cx="2025305" cy="573557"/>
              <a:chOff x="807572" y="3430058"/>
              <a:chExt cx="3168560" cy="897321"/>
            </a:xfrm>
          </p:grpSpPr>
          <p:sp>
            <p:nvSpPr>
              <p:cNvPr id="22" name="TextBox 13"/>
              <p:cNvSpPr txBox="1"/>
              <p:nvPr/>
            </p:nvSpPr>
            <p:spPr>
              <a:xfrm>
                <a:off x="807572" y="3737823"/>
                <a:ext cx="3168560" cy="589556"/>
              </a:xfrm>
              <a:prstGeom prst="rect">
                <a:avLst/>
              </a:prstGeom>
              <a:noFill/>
            </p:spPr>
            <p:txBody>
              <a:bodyPr wrap="square" lIns="72000" tIns="0" rIns="72000" bIns="0" anchor="ctr" anchorCtr="0">
                <a:normAutofit fontScale="85000" lnSpcReduction="10000"/>
              </a:bodyPr>
              <a:lstStyle/>
              <a:p>
                <a:pPr algn="r" defTabSz="914378">
                  <a:lnSpc>
                    <a:spcPct val="120000"/>
                  </a:lnSpc>
                  <a:defRPr/>
                </a:pPr>
                <a:r>
                  <a:rPr lang="zh-CN" altLang="en-US" sz="1050">
                    <a:latin typeface="+mn-lt"/>
                    <a:ea typeface="+mn-ea"/>
                    <a:cs typeface="+mn-ea"/>
                    <a:sym typeface="+mn-lt"/>
                  </a:rPr>
                  <a:t>此部分内容作为文字排版占位显示</a:t>
                </a:r>
                <a:br>
                  <a:rPr lang="zh-CN" altLang="en-US" sz="1050">
                    <a:latin typeface="+mn-lt"/>
                    <a:ea typeface="+mn-ea"/>
                    <a:cs typeface="+mn-ea"/>
                    <a:sym typeface="+mn-lt"/>
                  </a:rPr>
                </a:br>
                <a:r>
                  <a:rPr lang="zh-CN" altLang="en-US" sz="1050">
                    <a:latin typeface="+mn-lt"/>
                    <a:ea typeface="+mn-ea"/>
                    <a:cs typeface="+mn-ea"/>
                    <a:sym typeface="+mn-lt"/>
                  </a:rPr>
                  <a:t>（建议使用主题字体）</a:t>
                </a:r>
              </a:p>
            </p:txBody>
          </p:sp>
          <p:sp>
            <p:nvSpPr>
              <p:cNvPr id="23" name="Rectangle 14"/>
              <p:cNvSpPr/>
              <p:nvPr/>
            </p:nvSpPr>
            <p:spPr>
              <a:xfrm>
                <a:off x="1518803" y="3430058"/>
                <a:ext cx="2457329" cy="246221"/>
              </a:xfrm>
              <a:prstGeom prst="rect">
                <a:avLst/>
              </a:prstGeom>
            </p:spPr>
            <p:txBody>
              <a:bodyPr wrap="none" lIns="72000" tIns="0" rIns="72000" bIns="0">
                <a:normAutofit fontScale="62500" lnSpcReduction="20000"/>
              </a:bodyPr>
              <a:lstStyle/>
              <a:p>
                <a:pPr lvl="0" algn="r" defTabSz="914378">
                  <a:defRPr/>
                </a:pPr>
                <a:r>
                  <a:rPr lang="zh-CN" altLang="en-US" b="1" dirty="0">
                    <a:solidFill>
                      <a:schemeClr val="accent6"/>
                    </a:solidFill>
                    <a:latin typeface="+mn-lt"/>
                    <a:ea typeface="+mn-ea"/>
                    <a:cs typeface="+mn-ea"/>
                    <a:sym typeface="+mn-lt"/>
                  </a:rPr>
                  <a:t>体系规范</a:t>
                </a:r>
              </a:p>
            </p:txBody>
          </p:sp>
        </p:grpSp>
        <p:sp>
          <p:nvSpPr>
            <p:cNvPr id="15" name="Freeform: Shape 21"/>
            <p:cNvSpPr>
              <a:spLocks noChangeAspect="1"/>
            </p:cNvSpPr>
            <p:nvPr/>
          </p:nvSpPr>
          <p:spPr bwMode="auto">
            <a:xfrm>
              <a:off x="4312203" y="3939790"/>
              <a:ext cx="295429" cy="295117"/>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a:extLst/>
          </p:spPr>
          <p:txBody>
            <a:bodyPr anchor="ctr"/>
            <a:lstStyle/>
            <a:p>
              <a:pPr algn="ctr"/>
              <a:endParaRPr>
                <a:latin typeface="+mn-lt"/>
                <a:ea typeface="+mn-ea"/>
                <a:cs typeface="+mn-ea"/>
                <a:sym typeface="+mn-lt"/>
              </a:endParaRPr>
            </a:p>
          </p:txBody>
        </p:sp>
        <p:sp>
          <p:nvSpPr>
            <p:cNvPr id="19" name="Rectangle 25"/>
            <p:cNvSpPr/>
            <p:nvPr/>
          </p:nvSpPr>
          <p:spPr>
            <a:xfrm>
              <a:off x="3457779" y="3919981"/>
              <a:ext cx="267141" cy="346249"/>
            </a:xfrm>
            <a:prstGeom prst="rect">
              <a:avLst/>
            </a:prstGeom>
          </p:spPr>
          <p:txBody>
            <a:bodyPr wrap="none">
              <a:normAutofit fontScale="85000" lnSpcReduction="20000"/>
            </a:bodyPr>
            <a:lstStyle/>
            <a:p>
              <a:pPr algn="ctr"/>
              <a:r>
                <a:rPr lang="en-US" altLang="zh-CN" sz="2400" b="1">
                  <a:solidFill>
                    <a:schemeClr val="bg1"/>
                  </a:solidFill>
                  <a:latin typeface="+mn-lt"/>
                  <a:ea typeface="+mn-ea"/>
                  <a:cs typeface="+mn-ea"/>
                  <a:sym typeface="+mn-lt"/>
                </a:rPr>
                <a:t>4</a:t>
              </a:r>
            </a:p>
          </p:txBody>
        </p:sp>
      </p:grpSp>
      <p:grpSp>
        <p:nvGrpSpPr>
          <p:cNvPr id="32" name="组合 31">
            <a:extLst>
              <a:ext uri="{FF2B5EF4-FFF2-40B4-BE49-F238E27FC236}">
                <a16:creationId xmlns:a16="http://schemas.microsoft.com/office/drawing/2014/main" xmlns="" id="{84F4C170-6E5D-48FC-BBA4-DDCC5796D5C9}"/>
              </a:ext>
            </a:extLst>
          </p:cNvPr>
          <p:cNvGrpSpPr/>
          <p:nvPr/>
        </p:nvGrpSpPr>
        <p:grpSpPr>
          <a:xfrm>
            <a:off x="323528" y="331449"/>
            <a:ext cx="5054029" cy="461665"/>
            <a:chOff x="1599738" y="440872"/>
            <a:chExt cx="6738706" cy="615553"/>
          </a:xfrm>
        </p:grpSpPr>
        <p:cxnSp>
          <p:nvCxnSpPr>
            <p:cNvPr id="33" name="直接连接符 32">
              <a:extLst>
                <a:ext uri="{FF2B5EF4-FFF2-40B4-BE49-F238E27FC236}">
                  <a16:creationId xmlns:a16="http://schemas.microsoft.com/office/drawing/2014/main" xmlns="" id="{35268506-E5DF-41D1-96E0-FCAE2AA515A4}"/>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xmlns="" id="{E5294E85-07BE-42F6-87EE-891D5A89710C}"/>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产品运营</a:t>
              </a:r>
            </a:p>
          </p:txBody>
        </p:sp>
        <p:sp>
          <p:nvSpPr>
            <p:cNvPr id="35" name="文本框 34">
              <a:extLst>
                <a:ext uri="{FF2B5EF4-FFF2-40B4-BE49-F238E27FC236}">
                  <a16:creationId xmlns:a16="http://schemas.microsoft.com/office/drawing/2014/main" xmlns="" id="{955F7175-3AE1-4B32-8D10-57761150B09E}"/>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111095668"/>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1+#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a16="http://schemas.microsoft.com/office/drawing/2014/main" xmlns="" id="{7DF8EA7C-3BAE-43C7-B11F-B3CCF95B0AE7}"/>
              </a:ext>
            </a:extLst>
          </p:cNvPr>
          <p:cNvGrpSpPr/>
          <p:nvPr/>
        </p:nvGrpSpPr>
        <p:grpSpPr>
          <a:xfrm>
            <a:off x="751076" y="1545636"/>
            <a:ext cx="1562751" cy="2502021"/>
            <a:chOff x="751076" y="1545636"/>
            <a:chExt cx="1562751" cy="2502021"/>
          </a:xfrm>
        </p:grpSpPr>
        <p:sp>
          <p:nvSpPr>
            <p:cNvPr id="3" name="ïṧḷïḓê-Freeform: Shape 1">
              <a:extLst>
                <a:ext uri="{FF2B5EF4-FFF2-40B4-BE49-F238E27FC236}">
                  <a16:creationId xmlns:a16="http://schemas.microsoft.com/office/drawing/2014/main" xmlns="" id="{5CC6E202-5EDE-4BF0-9E0D-44E82E8F4DB4}"/>
                </a:ext>
              </a:extLst>
            </p:cNvPr>
            <p:cNvSpPr>
              <a:spLocks/>
            </p:cNvSpPr>
            <p:nvPr/>
          </p:nvSpPr>
          <p:spPr bwMode="auto">
            <a:xfrm>
              <a:off x="85322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1"/>
            </a:solidFill>
            <a:ln>
              <a:noFill/>
            </a:ln>
            <a:effectLst/>
            <a:extLst/>
          </p:spPr>
          <p:txBody>
            <a:bodyPr anchor="ctr"/>
            <a:lstStyle/>
            <a:p>
              <a:pPr algn="ctr"/>
              <a:endParaRPr/>
            </a:p>
          </p:txBody>
        </p:sp>
        <p:sp>
          <p:nvSpPr>
            <p:cNvPr id="4" name="ïṧḷïḓê-Freeform: Shape 2">
              <a:extLst>
                <a:ext uri="{FF2B5EF4-FFF2-40B4-BE49-F238E27FC236}">
                  <a16:creationId xmlns:a16="http://schemas.microsoft.com/office/drawing/2014/main" xmlns="" id="{89A856D9-3A09-4D85-97D7-BB82C7DC4B19}"/>
                </a:ext>
              </a:extLst>
            </p:cNvPr>
            <p:cNvSpPr>
              <a:spLocks/>
            </p:cNvSpPr>
            <p:nvPr/>
          </p:nvSpPr>
          <p:spPr bwMode="auto">
            <a:xfrm>
              <a:off x="1005202" y="1545636"/>
              <a:ext cx="1053876"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5" name="îṣļîḑé-Freeform: Shape 3">
              <a:extLst>
                <a:ext uri="{FF2B5EF4-FFF2-40B4-BE49-F238E27FC236}">
                  <a16:creationId xmlns:a16="http://schemas.microsoft.com/office/drawing/2014/main" xmlns="" id="{2FFD35A4-1A3D-4894-93D9-678A43B636A2}"/>
                </a:ext>
              </a:extLst>
            </p:cNvPr>
            <p:cNvSpPr>
              <a:spLocks/>
            </p:cNvSpPr>
            <p:nvPr/>
          </p:nvSpPr>
          <p:spPr bwMode="auto">
            <a:xfrm>
              <a:off x="1076208" y="1817825"/>
              <a:ext cx="911865"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6" name="îṣļîḑé-Freeform: Shape 4">
              <a:extLst>
                <a:ext uri="{FF2B5EF4-FFF2-40B4-BE49-F238E27FC236}">
                  <a16:creationId xmlns:a16="http://schemas.microsoft.com/office/drawing/2014/main" xmlns="" id="{FBEF3652-D35D-45EF-9BC1-EBAB273E8D30}"/>
                </a:ext>
              </a:extLst>
            </p:cNvPr>
            <p:cNvSpPr>
              <a:spLocks/>
            </p:cNvSpPr>
            <p:nvPr/>
          </p:nvSpPr>
          <p:spPr bwMode="auto">
            <a:xfrm>
              <a:off x="751076"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grpSp>
        <p:nvGrpSpPr>
          <p:cNvPr id="20" name="组合 19">
            <a:extLst>
              <a:ext uri="{FF2B5EF4-FFF2-40B4-BE49-F238E27FC236}">
                <a16:creationId xmlns:a16="http://schemas.microsoft.com/office/drawing/2014/main" xmlns="" id="{6885F8B2-5A02-4808-A3AC-69D23C33A317}"/>
              </a:ext>
            </a:extLst>
          </p:cNvPr>
          <p:cNvGrpSpPr/>
          <p:nvPr/>
        </p:nvGrpSpPr>
        <p:grpSpPr>
          <a:xfrm>
            <a:off x="2777234" y="1545636"/>
            <a:ext cx="1562752" cy="2502021"/>
            <a:chOff x="2777234" y="1545636"/>
            <a:chExt cx="1562752" cy="2502021"/>
          </a:xfrm>
        </p:grpSpPr>
        <p:sp>
          <p:nvSpPr>
            <p:cNvPr id="7" name="îṣļîḑé-Freeform: Shape 5">
              <a:extLst>
                <a:ext uri="{FF2B5EF4-FFF2-40B4-BE49-F238E27FC236}">
                  <a16:creationId xmlns:a16="http://schemas.microsoft.com/office/drawing/2014/main" xmlns="" id="{9CABBF63-9BFA-449E-BFFF-324CBAD0CB90}"/>
                </a:ext>
              </a:extLst>
            </p:cNvPr>
            <p:cNvSpPr>
              <a:spLocks/>
            </p:cNvSpPr>
            <p:nvPr/>
          </p:nvSpPr>
          <p:spPr bwMode="auto">
            <a:xfrm>
              <a:off x="2880006"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2"/>
            </a:solidFill>
            <a:ln>
              <a:noFill/>
            </a:ln>
            <a:effectLst/>
            <a:extLst/>
          </p:spPr>
          <p:txBody>
            <a:bodyPr anchor="ctr"/>
            <a:lstStyle/>
            <a:p>
              <a:pPr algn="ctr"/>
              <a:endParaRPr/>
            </a:p>
          </p:txBody>
        </p:sp>
        <p:sp>
          <p:nvSpPr>
            <p:cNvPr id="8" name="îṣļîḑé-Freeform: Shape 6">
              <a:extLst>
                <a:ext uri="{FF2B5EF4-FFF2-40B4-BE49-F238E27FC236}">
                  <a16:creationId xmlns:a16="http://schemas.microsoft.com/office/drawing/2014/main" xmlns="" id="{9C2CBD7F-2FBE-4150-8958-91DC8F5CA09C}"/>
                </a:ext>
              </a:extLst>
            </p:cNvPr>
            <p:cNvSpPr>
              <a:spLocks/>
            </p:cNvSpPr>
            <p:nvPr/>
          </p:nvSpPr>
          <p:spPr bwMode="auto">
            <a:xfrm>
              <a:off x="3055652" y="1545636"/>
              <a:ext cx="100653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9" name="îṣļîḑé-Freeform: Shape 7">
              <a:extLst>
                <a:ext uri="{FF2B5EF4-FFF2-40B4-BE49-F238E27FC236}">
                  <a16:creationId xmlns:a16="http://schemas.microsoft.com/office/drawing/2014/main" xmlns="" id="{99E91CDF-F0DF-4E1C-8E97-30E1E08BFE80}"/>
                </a:ext>
              </a:extLst>
            </p:cNvPr>
            <p:cNvSpPr>
              <a:spLocks/>
            </p:cNvSpPr>
            <p:nvPr/>
          </p:nvSpPr>
          <p:spPr bwMode="auto">
            <a:xfrm>
              <a:off x="2941669" y="1817825"/>
              <a:ext cx="1233883"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10" name="îṣļîḑé-Freeform: Shape 8">
              <a:extLst>
                <a:ext uri="{FF2B5EF4-FFF2-40B4-BE49-F238E27FC236}">
                  <a16:creationId xmlns:a16="http://schemas.microsoft.com/office/drawing/2014/main" xmlns="" id="{669FE4C1-A5AA-4C51-93AC-9CA42DFDB296}"/>
                </a:ext>
              </a:extLst>
            </p:cNvPr>
            <p:cNvSpPr>
              <a:spLocks/>
            </p:cNvSpPr>
            <p:nvPr/>
          </p:nvSpPr>
          <p:spPr bwMode="auto">
            <a:xfrm>
              <a:off x="2777234"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grpSp>
        <p:nvGrpSpPr>
          <p:cNvPr id="22" name="组合 21">
            <a:extLst>
              <a:ext uri="{FF2B5EF4-FFF2-40B4-BE49-F238E27FC236}">
                <a16:creationId xmlns:a16="http://schemas.microsoft.com/office/drawing/2014/main" xmlns="" id="{10172278-FCFB-44FA-819C-D9F746C21E16}"/>
              </a:ext>
            </a:extLst>
          </p:cNvPr>
          <p:cNvGrpSpPr/>
          <p:nvPr/>
        </p:nvGrpSpPr>
        <p:grpSpPr>
          <a:xfrm>
            <a:off x="4804015" y="1545636"/>
            <a:ext cx="1562752" cy="2502021"/>
            <a:chOff x="4804015" y="1545636"/>
            <a:chExt cx="1562752" cy="2502021"/>
          </a:xfrm>
        </p:grpSpPr>
        <p:grpSp>
          <p:nvGrpSpPr>
            <p:cNvPr id="21" name="组合 20">
              <a:extLst>
                <a:ext uri="{FF2B5EF4-FFF2-40B4-BE49-F238E27FC236}">
                  <a16:creationId xmlns:a16="http://schemas.microsoft.com/office/drawing/2014/main" xmlns="" id="{ABE31C5F-08B5-4F7C-95E2-0341EFC4DF95}"/>
                </a:ext>
              </a:extLst>
            </p:cNvPr>
            <p:cNvGrpSpPr/>
            <p:nvPr/>
          </p:nvGrpSpPr>
          <p:grpSpPr>
            <a:xfrm>
              <a:off x="4906164" y="1545636"/>
              <a:ext cx="1357831" cy="1864214"/>
              <a:chOff x="4906164" y="1545636"/>
              <a:chExt cx="1357831" cy="1864214"/>
            </a:xfrm>
          </p:grpSpPr>
          <p:sp>
            <p:nvSpPr>
              <p:cNvPr id="11" name="îṣļîḑé-Freeform: Shape 9">
                <a:extLst>
                  <a:ext uri="{FF2B5EF4-FFF2-40B4-BE49-F238E27FC236}">
                    <a16:creationId xmlns:a16="http://schemas.microsoft.com/office/drawing/2014/main" xmlns="" id="{EEE25B8A-216F-4E3A-AF45-0A78AF950631}"/>
                  </a:ext>
                </a:extLst>
              </p:cNvPr>
              <p:cNvSpPr>
                <a:spLocks/>
              </p:cNvSpPr>
              <p:nvPr/>
            </p:nvSpPr>
            <p:spPr bwMode="auto">
              <a:xfrm>
                <a:off x="4906164"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3"/>
              </a:solidFill>
              <a:ln>
                <a:noFill/>
              </a:ln>
              <a:effectLst/>
              <a:extLst/>
            </p:spPr>
            <p:txBody>
              <a:bodyPr anchor="ctr"/>
              <a:lstStyle/>
              <a:p>
                <a:pPr algn="ctr"/>
                <a:endParaRPr/>
              </a:p>
            </p:txBody>
          </p:sp>
          <p:sp>
            <p:nvSpPr>
              <p:cNvPr id="12" name="îṣļîḑé-Freeform: Shape 10">
                <a:extLst>
                  <a:ext uri="{FF2B5EF4-FFF2-40B4-BE49-F238E27FC236}">
                    <a16:creationId xmlns:a16="http://schemas.microsoft.com/office/drawing/2014/main" xmlns="" id="{092A58E1-F355-449A-9011-EB6A5C54F67E}"/>
                  </a:ext>
                </a:extLst>
              </p:cNvPr>
              <p:cNvSpPr>
                <a:spLocks/>
              </p:cNvSpPr>
              <p:nvPr/>
            </p:nvSpPr>
            <p:spPr bwMode="auto">
              <a:xfrm>
                <a:off x="5077450"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13" name="îṣļîḑé-Freeform: Shape 11">
                <a:extLst>
                  <a:ext uri="{FF2B5EF4-FFF2-40B4-BE49-F238E27FC236}">
                    <a16:creationId xmlns:a16="http://schemas.microsoft.com/office/drawing/2014/main" xmlns="" id="{02ABE967-37A4-4D5C-AD42-CD71977A246E}"/>
                  </a:ext>
                </a:extLst>
              </p:cNvPr>
              <p:cNvSpPr>
                <a:spLocks/>
              </p:cNvSpPr>
              <p:nvPr/>
            </p:nvSpPr>
            <p:spPr bwMode="auto">
              <a:xfrm>
                <a:off x="5078074" y="1817825"/>
                <a:ext cx="1014636" cy="159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grpSp>
        <p:sp>
          <p:nvSpPr>
            <p:cNvPr id="14" name="îṣļîḑé-Freeform: Shape 12">
              <a:extLst>
                <a:ext uri="{FF2B5EF4-FFF2-40B4-BE49-F238E27FC236}">
                  <a16:creationId xmlns:a16="http://schemas.microsoft.com/office/drawing/2014/main" xmlns="" id="{A68D27E1-D4A2-4E59-A6D9-6E4BEB3E8AA8}"/>
                </a:ext>
              </a:extLst>
            </p:cNvPr>
            <p:cNvSpPr>
              <a:spLocks/>
            </p:cNvSpPr>
            <p:nvPr/>
          </p:nvSpPr>
          <p:spPr bwMode="auto">
            <a:xfrm>
              <a:off x="4804015"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dirty="0">
                  <a:solidFill>
                    <a:srgbClr val="4D4E4C"/>
                  </a:solidFill>
                </a:rPr>
                <a:t>此部分内容作为文字排版占位显示</a:t>
              </a:r>
              <a:br>
                <a:rPr lang="zh-CN" altLang="en-US" sz="1051" dirty="0">
                  <a:solidFill>
                    <a:srgbClr val="4D4E4C"/>
                  </a:solidFill>
                </a:rPr>
              </a:br>
              <a:r>
                <a:rPr lang="zh-CN" altLang="en-US" sz="1051" dirty="0">
                  <a:solidFill>
                    <a:srgbClr val="4D4E4C"/>
                  </a:solidFill>
                </a:rPr>
                <a:t>（建议使用主题字体）。</a:t>
              </a:r>
            </a:p>
          </p:txBody>
        </p:sp>
      </p:grpSp>
      <p:grpSp>
        <p:nvGrpSpPr>
          <p:cNvPr id="23" name="组合 22">
            <a:extLst>
              <a:ext uri="{FF2B5EF4-FFF2-40B4-BE49-F238E27FC236}">
                <a16:creationId xmlns:a16="http://schemas.microsoft.com/office/drawing/2014/main" xmlns="" id="{A7287C86-1F99-4058-8B43-FBB8D08C3FAF}"/>
              </a:ext>
            </a:extLst>
          </p:cNvPr>
          <p:cNvGrpSpPr/>
          <p:nvPr/>
        </p:nvGrpSpPr>
        <p:grpSpPr>
          <a:xfrm>
            <a:off x="6830174" y="1545636"/>
            <a:ext cx="1562751" cy="2502021"/>
            <a:chOff x="6830174" y="1545636"/>
            <a:chExt cx="1562751" cy="2502021"/>
          </a:xfrm>
        </p:grpSpPr>
        <p:sp>
          <p:nvSpPr>
            <p:cNvPr id="15" name="îṣļîḑé-Freeform: Shape 13">
              <a:extLst>
                <a:ext uri="{FF2B5EF4-FFF2-40B4-BE49-F238E27FC236}">
                  <a16:creationId xmlns:a16="http://schemas.microsoft.com/office/drawing/2014/main" xmlns="" id="{4C9A9432-5ABE-4743-A4E1-D26212D0CF3D}"/>
                </a:ext>
              </a:extLst>
            </p:cNvPr>
            <p:cNvSpPr>
              <a:spLocks/>
            </p:cNvSpPr>
            <p:nvPr/>
          </p:nvSpPr>
          <p:spPr bwMode="auto">
            <a:xfrm>
              <a:off x="693294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4"/>
            </a:solidFill>
            <a:ln>
              <a:noFill/>
            </a:ln>
            <a:effectLst/>
            <a:extLst/>
          </p:spPr>
          <p:txBody>
            <a:bodyPr anchor="ctr"/>
            <a:lstStyle/>
            <a:p>
              <a:pPr algn="ctr"/>
              <a:endParaRPr/>
            </a:p>
          </p:txBody>
        </p:sp>
        <p:sp>
          <p:nvSpPr>
            <p:cNvPr id="16" name="îṣļîḑé-Freeform: Shape 14">
              <a:extLst>
                <a:ext uri="{FF2B5EF4-FFF2-40B4-BE49-F238E27FC236}">
                  <a16:creationId xmlns:a16="http://schemas.microsoft.com/office/drawing/2014/main" xmlns="" id="{E85DF6DF-4C36-4D48-AFB1-29086814AC1A}"/>
                </a:ext>
              </a:extLst>
            </p:cNvPr>
            <p:cNvSpPr>
              <a:spLocks/>
            </p:cNvSpPr>
            <p:nvPr/>
          </p:nvSpPr>
          <p:spPr bwMode="auto">
            <a:xfrm>
              <a:off x="7104231"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17" name="îṣļîḑé-Freeform: Shape 15">
              <a:extLst>
                <a:ext uri="{FF2B5EF4-FFF2-40B4-BE49-F238E27FC236}">
                  <a16:creationId xmlns:a16="http://schemas.microsoft.com/office/drawing/2014/main" xmlns="" id="{E6E5F65D-01AE-4E02-B952-FD48D6AAA34C}"/>
                </a:ext>
              </a:extLst>
            </p:cNvPr>
            <p:cNvSpPr>
              <a:spLocks/>
            </p:cNvSpPr>
            <p:nvPr/>
          </p:nvSpPr>
          <p:spPr bwMode="auto">
            <a:xfrm>
              <a:off x="7064991" y="1817825"/>
              <a:ext cx="1093739"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18" name="îṣļîḑé-Freeform: Shape 16">
              <a:extLst>
                <a:ext uri="{FF2B5EF4-FFF2-40B4-BE49-F238E27FC236}">
                  <a16:creationId xmlns:a16="http://schemas.microsoft.com/office/drawing/2014/main" xmlns="" id="{C4949E69-534C-4A0F-BFC2-EFBA63695F40}"/>
                </a:ext>
              </a:extLst>
            </p:cNvPr>
            <p:cNvSpPr>
              <a:spLocks/>
            </p:cNvSpPr>
            <p:nvPr/>
          </p:nvSpPr>
          <p:spPr bwMode="auto">
            <a:xfrm>
              <a:off x="6830174"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grpSp>
        <p:nvGrpSpPr>
          <p:cNvPr id="25" name="组合 24">
            <a:extLst>
              <a:ext uri="{FF2B5EF4-FFF2-40B4-BE49-F238E27FC236}">
                <a16:creationId xmlns:a16="http://schemas.microsoft.com/office/drawing/2014/main" xmlns="" id="{4CF85EF9-92D2-465A-BA65-ED0790B2F3FF}"/>
              </a:ext>
            </a:extLst>
          </p:cNvPr>
          <p:cNvGrpSpPr/>
          <p:nvPr/>
        </p:nvGrpSpPr>
        <p:grpSpPr>
          <a:xfrm>
            <a:off x="323528" y="331449"/>
            <a:ext cx="5054029" cy="461665"/>
            <a:chOff x="1599738" y="440872"/>
            <a:chExt cx="6738706" cy="615553"/>
          </a:xfrm>
        </p:grpSpPr>
        <p:cxnSp>
          <p:nvCxnSpPr>
            <p:cNvPr id="26" name="直接连接符 25">
              <a:extLst>
                <a:ext uri="{FF2B5EF4-FFF2-40B4-BE49-F238E27FC236}">
                  <a16:creationId xmlns:a16="http://schemas.microsoft.com/office/drawing/2014/main" xmlns="" id="{3E0269BF-D8D3-477A-8809-09D7B1D5656C}"/>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xmlns="" id="{87377C79-9E3E-41B5-BCF1-FA85E76B1382}"/>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产品运营</a:t>
              </a:r>
            </a:p>
          </p:txBody>
        </p:sp>
        <p:sp>
          <p:nvSpPr>
            <p:cNvPr id="28" name="文本框 27">
              <a:extLst>
                <a:ext uri="{FF2B5EF4-FFF2-40B4-BE49-F238E27FC236}">
                  <a16:creationId xmlns:a16="http://schemas.microsoft.com/office/drawing/2014/main" xmlns="" id="{EF253C3B-B1ED-4798-B5B3-9AF297A63554}"/>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5587291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75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750"/>
                                        <p:tgtEl>
                                          <p:spTgt spid="20"/>
                                        </p:tgtEl>
                                      </p:cBhvr>
                                    </p:animEffect>
                                    <p:anim calcmode="lin" valueType="num">
                                      <p:cBhvr>
                                        <p:cTn id="14" dur="750" fill="hold"/>
                                        <p:tgtEl>
                                          <p:spTgt spid="20"/>
                                        </p:tgtEl>
                                        <p:attrNameLst>
                                          <p:attrName>ppt_x</p:attrName>
                                        </p:attrNameLst>
                                      </p:cBhvr>
                                      <p:tavLst>
                                        <p:tav tm="0">
                                          <p:val>
                                            <p:strVal val="#ppt_x"/>
                                          </p:val>
                                        </p:tav>
                                        <p:tav tm="100000">
                                          <p:val>
                                            <p:strVal val="#ppt_x"/>
                                          </p:val>
                                        </p:tav>
                                      </p:tavLst>
                                    </p:anim>
                                    <p:anim calcmode="lin" valueType="num">
                                      <p:cBhvr>
                                        <p:cTn id="15" dur="75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750"/>
                                        <p:tgtEl>
                                          <p:spTgt spid="22"/>
                                        </p:tgtEl>
                                      </p:cBhvr>
                                    </p:animEffect>
                                    <p:anim calcmode="lin" valueType="num">
                                      <p:cBhvr>
                                        <p:cTn id="20" dur="750" fill="hold"/>
                                        <p:tgtEl>
                                          <p:spTgt spid="22"/>
                                        </p:tgtEl>
                                        <p:attrNameLst>
                                          <p:attrName>ppt_x</p:attrName>
                                        </p:attrNameLst>
                                      </p:cBhvr>
                                      <p:tavLst>
                                        <p:tav tm="0">
                                          <p:val>
                                            <p:strVal val="#ppt_x"/>
                                          </p:val>
                                        </p:tav>
                                        <p:tav tm="100000">
                                          <p:val>
                                            <p:strVal val="#ppt_x"/>
                                          </p:val>
                                        </p:tav>
                                      </p:tavLst>
                                    </p:anim>
                                    <p:anim calcmode="lin" valueType="num">
                                      <p:cBhvr>
                                        <p:cTn id="21" dur="75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2"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750"/>
                                        <p:tgtEl>
                                          <p:spTgt spid="23"/>
                                        </p:tgtEl>
                                      </p:cBhvr>
                                    </p:animEffect>
                                    <p:anim calcmode="lin" valueType="num">
                                      <p:cBhvr>
                                        <p:cTn id="26" dur="750" fill="hold"/>
                                        <p:tgtEl>
                                          <p:spTgt spid="23"/>
                                        </p:tgtEl>
                                        <p:attrNameLst>
                                          <p:attrName>ppt_x</p:attrName>
                                        </p:attrNameLst>
                                      </p:cBhvr>
                                      <p:tavLst>
                                        <p:tav tm="0">
                                          <p:val>
                                            <p:strVal val="#ppt_x"/>
                                          </p:val>
                                        </p:tav>
                                        <p:tav tm="100000">
                                          <p:val>
                                            <p:strVal val="#ppt_x"/>
                                          </p:val>
                                        </p:tav>
                                      </p:tavLst>
                                    </p:anim>
                                    <p:anim calcmode="lin" valueType="num">
                                      <p:cBhvr>
                                        <p:cTn id="27"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xmlns="" id="{AAE177D8-D6EF-497F-A30E-F3B565C86C50}"/>
              </a:ext>
            </a:extLst>
          </p:cNvPr>
          <p:cNvSpPr txBox="1"/>
          <p:nvPr/>
        </p:nvSpPr>
        <p:spPr>
          <a:xfrm>
            <a:off x="3779912" y="2417786"/>
            <a:ext cx="2647245"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发展规划</a:t>
            </a:r>
          </a:p>
        </p:txBody>
      </p:sp>
      <p:grpSp>
        <p:nvGrpSpPr>
          <p:cNvPr id="13" name="组合 12">
            <a:extLst>
              <a:ext uri="{FF2B5EF4-FFF2-40B4-BE49-F238E27FC236}">
                <a16:creationId xmlns:a16="http://schemas.microsoft.com/office/drawing/2014/main" xmlns="" id="{C1BB7A7C-7D2B-47DB-AF1F-2427DA302001}"/>
              </a:ext>
            </a:extLst>
          </p:cNvPr>
          <p:cNvGrpSpPr/>
          <p:nvPr/>
        </p:nvGrpSpPr>
        <p:grpSpPr>
          <a:xfrm>
            <a:off x="4018465" y="1053540"/>
            <a:ext cx="1152268" cy="1152268"/>
            <a:chOff x="4018465" y="1063488"/>
            <a:chExt cx="1152268" cy="1152268"/>
          </a:xfrm>
        </p:grpSpPr>
        <p:sp>
          <p:nvSpPr>
            <p:cNvPr id="14" name="矩形: 圆角 13">
              <a:extLst>
                <a:ext uri="{FF2B5EF4-FFF2-40B4-BE49-F238E27FC236}">
                  <a16:creationId xmlns:a16="http://schemas.microsoft.com/office/drawing/2014/main" xmlns="" id="{5876F06B-C73E-47AB-81D2-7BDE0C015CCE}"/>
                </a:ext>
              </a:extLst>
            </p:cNvPr>
            <p:cNvSpPr/>
            <p:nvPr/>
          </p:nvSpPr>
          <p:spPr>
            <a:xfrm rot="18950960">
              <a:off x="4018465" y="1063488"/>
              <a:ext cx="1152268" cy="1152268"/>
            </a:xfrm>
            <a:prstGeom prst="roundRect">
              <a:avLst>
                <a:gd name="adj" fmla="val 29461"/>
              </a:avLst>
            </a:prstGeom>
            <a:solidFill>
              <a:srgbClr val="128E9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31">
              <a:extLst>
                <a:ext uri="{FF2B5EF4-FFF2-40B4-BE49-F238E27FC236}">
                  <a16:creationId xmlns:a16="http://schemas.microsoft.com/office/drawing/2014/main" xmlns="" id="{2A58FF14-B8F9-4330-A7F6-A613EDCA195D}"/>
                </a:ext>
              </a:extLst>
            </p:cNvPr>
            <p:cNvSpPr>
              <a:spLocks noChangeArrowheads="1"/>
            </p:cNvSpPr>
            <p:nvPr/>
          </p:nvSpPr>
          <p:spPr bwMode="auto">
            <a:xfrm>
              <a:off x="4320684" y="1255102"/>
              <a:ext cx="72008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4400" b="1" dirty="0">
                  <a:solidFill>
                    <a:schemeClr val="bg1"/>
                  </a:solidFill>
                  <a:latin typeface="+mn-lt"/>
                </a:rPr>
                <a:t>04</a:t>
              </a:r>
              <a:endParaRPr lang="en-US" altLang="en-US" sz="1600" b="1" dirty="0">
                <a:solidFill>
                  <a:schemeClr val="bg1"/>
                </a:solidFill>
                <a:latin typeface="+mn-lt"/>
              </a:endParaRPr>
            </a:p>
          </p:txBody>
        </p:sp>
      </p:grpSp>
      <p:sp>
        <p:nvSpPr>
          <p:cNvPr id="16" name="Freeform 6">
            <a:extLst>
              <a:ext uri="{FF2B5EF4-FFF2-40B4-BE49-F238E27FC236}">
                <a16:creationId xmlns:a16="http://schemas.microsoft.com/office/drawing/2014/main" xmlns="" id="{F4147A6D-23BB-4210-8798-74686B27C9AB}"/>
              </a:ext>
            </a:extLst>
          </p:cNvPr>
          <p:cNvSpPr>
            <a:spLocks/>
          </p:cNvSpPr>
          <p:nvPr/>
        </p:nvSpPr>
        <p:spPr bwMode="auto">
          <a:xfrm>
            <a:off x="3077704" y="3669970"/>
            <a:ext cx="6066296" cy="1062020"/>
          </a:xfrm>
          <a:custGeom>
            <a:avLst/>
            <a:gdLst>
              <a:gd name="T0" fmla="*/ 0 w 1278"/>
              <a:gd name="T1" fmla="*/ 0 h 560"/>
              <a:gd name="T2" fmla="*/ 1278 w 1278"/>
              <a:gd name="T3" fmla="*/ 504 h 560"/>
              <a:gd name="T4" fmla="*/ 1278 w 1278"/>
              <a:gd name="T5" fmla="*/ 127 h 560"/>
              <a:gd name="T6" fmla="*/ 0 w 1278"/>
              <a:gd name="T7" fmla="*/ 0 h 560"/>
            </a:gdLst>
            <a:ahLst/>
            <a:cxnLst>
              <a:cxn ang="0">
                <a:pos x="T0" y="T1"/>
              </a:cxn>
              <a:cxn ang="0">
                <a:pos x="T2" y="T3"/>
              </a:cxn>
              <a:cxn ang="0">
                <a:pos x="T4" y="T5"/>
              </a:cxn>
              <a:cxn ang="0">
                <a:pos x="T6" y="T7"/>
              </a:cxn>
            </a:cxnLst>
            <a:rect l="0" t="0" r="r" b="b"/>
            <a:pathLst>
              <a:path w="1278" h="560">
                <a:moveTo>
                  <a:pt x="0" y="0"/>
                </a:moveTo>
                <a:cubicBezTo>
                  <a:pt x="339" y="303"/>
                  <a:pt x="782" y="560"/>
                  <a:pt x="1278" y="504"/>
                </a:cubicBezTo>
                <a:cubicBezTo>
                  <a:pt x="1278" y="127"/>
                  <a:pt x="1278" y="127"/>
                  <a:pt x="1278" y="127"/>
                </a:cubicBezTo>
                <a:cubicBezTo>
                  <a:pt x="735" y="413"/>
                  <a:pt x="0" y="0"/>
                  <a:pt x="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7">
            <a:extLst>
              <a:ext uri="{FF2B5EF4-FFF2-40B4-BE49-F238E27FC236}">
                <a16:creationId xmlns:a16="http://schemas.microsoft.com/office/drawing/2014/main" xmlns="" id="{AEA3E046-78A5-4234-BB95-A93920FE2F75}"/>
              </a:ext>
            </a:extLst>
          </p:cNvPr>
          <p:cNvSpPr>
            <a:spLocks/>
          </p:cNvSpPr>
          <p:nvPr/>
        </p:nvSpPr>
        <p:spPr bwMode="auto">
          <a:xfrm>
            <a:off x="4572000" y="3465243"/>
            <a:ext cx="4572000" cy="693695"/>
          </a:xfrm>
          <a:custGeom>
            <a:avLst/>
            <a:gdLst>
              <a:gd name="T0" fmla="*/ 0 w 963"/>
              <a:gd name="T1" fmla="*/ 206 h 366"/>
              <a:gd name="T2" fmla="*/ 963 w 963"/>
              <a:gd name="T3" fmla="*/ 199 h 366"/>
              <a:gd name="T4" fmla="*/ 963 w 963"/>
              <a:gd name="T5" fmla="*/ 0 h 366"/>
              <a:gd name="T6" fmla="*/ 0 w 963"/>
              <a:gd name="T7" fmla="*/ 206 h 366"/>
            </a:gdLst>
            <a:ahLst/>
            <a:cxnLst>
              <a:cxn ang="0">
                <a:pos x="T0" y="T1"/>
              </a:cxn>
              <a:cxn ang="0">
                <a:pos x="T2" y="T3"/>
              </a:cxn>
              <a:cxn ang="0">
                <a:pos x="T4" y="T5"/>
              </a:cxn>
              <a:cxn ang="0">
                <a:pos x="T6" y="T7"/>
              </a:cxn>
            </a:cxnLst>
            <a:rect l="0" t="0" r="r" b="b"/>
            <a:pathLst>
              <a:path w="963" h="366">
                <a:moveTo>
                  <a:pt x="0" y="206"/>
                </a:moveTo>
                <a:cubicBezTo>
                  <a:pt x="264" y="294"/>
                  <a:pt x="646" y="366"/>
                  <a:pt x="963" y="199"/>
                </a:cubicBezTo>
                <a:cubicBezTo>
                  <a:pt x="963" y="0"/>
                  <a:pt x="963" y="0"/>
                  <a:pt x="963" y="0"/>
                </a:cubicBezTo>
                <a:cubicBezTo>
                  <a:pt x="559" y="307"/>
                  <a:pt x="0" y="206"/>
                  <a:pt x="0" y="20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8">
            <a:extLst>
              <a:ext uri="{FF2B5EF4-FFF2-40B4-BE49-F238E27FC236}">
                <a16:creationId xmlns:a16="http://schemas.microsoft.com/office/drawing/2014/main" xmlns="" id="{870EFE14-73BB-46EE-AA69-BF3E7C48FDAF}"/>
              </a:ext>
            </a:extLst>
          </p:cNvPr>
          <p:cNvSpPr>
            <a:spLocks/>
          </p:cNvSpPr>
          <p:nvPr/>
        </p:nvSpPr>
        <p:spPr bwMode="auto">
          <a:xfrm>
            <a:off x="0" y="2295376"/>
            <a:ext cx="9143999" cy="2429302"/>
          </a:xfrm>
          <a:custGeom>
            <a:avLst/>
            <a:gdLst>
              <a:gd name="T0" fmla="*/ 0 w 1926"/>
              <a:gd name="T1" fmla="*/ 0 h 1281"/>
              <a:gd name="T2" fmla="*/ 0 w 1926"/>
              <a:gd name="T3" fmla="*/ 243 h 1281"/>
              <a:gd name="T4" fmla="*/ 0 w 1926"/>
              <a:gd name="T5" fmla="*/ 243 h 1281"/>
              <a:gd name="T6" fmla="*/ 1 w 1926"/>
              <a:gd name="T7" fmla="*/ 244 h 1281"/>
              <a:gd name="T8" fmla="*/ 1 w 1926"/>
              <a:gd name="T9" fmla="*/ 244 h 1281"/>
              <a:gd name="T10" fmla="*/ 2 w 1926"/>
              <a:gd name="T11" fmla="*/ 245 h 1281"/>
              <a:gd name="T12" fmla="*/ 2 w 1926"/>
              <a:gd name="T13" fmla="*/ 245 h 1281"/>
              <a:gd name="T14" fmla="*/ 2 w 1926"/>
              <a:gd name="T15" fmla="*/ 246 h 1281"/>
              <a:gd name="T16" fmla="*/ 3 w 1926"/>
              <a:gd name="T17" fmla="*/ 246 h 1281"/>
              <a:gd name="T18" fmla="*/ 3 w 1926"/>
              <a:gd name="T19" fmla="*/ 247 h 1281"/>
              <a:gd name="T20" fmla="*/ 3 w 1926"/>
              <a:gd name="T21" fmla="*/ 247 h 1281"/>
              <a:gd name="T22" fmla="*/ 4 w 1926"/>
              <a:gd name="T23" fmla="*/ 248 h 1281"/>
              <a:gd name="T24" fmla="*/ 1761 w 1926"/>
              <a:gd name="T25" fmla="*/ 1281 h 1281"/>
              <a:gd name="T26" fmla="*/ 1761 w 1926"/>
              <a:gd name="T27" fmla="*/ 1281 h 1281"/>
              <a:gd name="T28" fmla="*/ 1761 w 1926"/>
              <a:gd name="T29" fmla="*/ 1281 h 1281"/>
              <a:gd name="T30" fmla="*/ 1926 w 1926"/>
              <a:gd name="T31" fmla="*/ 1272 h 1281"/>
              <a:gd name="T32" fmla="*/ 1926 w 1926"/>
              <a:gd name="T33" fmla="*/ 1272 h 1281"/>
              <a:gd name="T34" fmla="*/ 1788 w 1926"/>
              <a:gd name="T35" fmla="*/ 1279 h 1281"/>
              <a:gd name="T36" fmla="*/ 0 w 1926"/>
              <a:gd name="T37" fmla="*/ 0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6" h="1281">
                <a:moveTo>
                  <a:pt x="0" y="0"/>
                </a:moveTo>
                <a:cubicBezTo>
                  <a:pt x="0" y="243"/>
                  <a:pt x="0" y="243"/>
                  <a:pt x="0" y="243"/>
                </a:cubicBezTo>
                <a:cubicBezTo>
                  <a:pt x="0" y="243"/>
                  <a:pt x="0" y="243"/>
                  <a:pt x="0" y="243"/>
                </a:cubicBezTo>
                <a:cubicBezTo>
                  <a:pt x="1" y="243"/>
                  <a:pt x="1" y="243"/>
                  <a:pt x="1" y="244"/>
                </a:cubicBezTo>
                <a:cubicBezTo>
                  <a:pt x="1" y="244"/>
                  <a:pt x="1" y="244"/>
                  <a:pt x="1" y="244"/>
                </a:cubicBezTo>
                <a:cubicBezTo>
                  <a:pt x="1" y="244"/>
                  <a:pt x="2" y="245"/>
                  <a:pt x="2" y="245"/>
                </a:cubicBezTo>
                <a:cubicBezTo>
                  <a:pt x="2" y="245"/>
                  <a:pt x="2" y="245"/>
                  <a:pt x="2" y="245"/>
                </a:cubicBezTo>
                <a:cubicBezTo>
                  <a:pt x="2" y="245"/>
                  <a:pt x="2" y="246"/>
                  <a:pt x="2" y="246"/>
                </a:cubicBezTo>
                <a:cubicBezTo>
                  <a:pt x="2" y="246"/>
                  <a:pt x="3" y="246"/>
                  <a:pt x="3" y="246"/>
                </a:cubicBezTo>
                <a:cubicBezTo>
                  <a:pt x="3" y="246"/>
                  <a:pt x="3" y="247"/>
                  <a:pt x="3" y="247"/>
                </a:cubicBezTo>
                <a:cubicBezTo>
                  <a:pt x="3" y="247"/>
                  <a:pt x="3" y="247"/>
                  <a:pt x="3" y="247"/>
                </a:cubicBezTo>
                <a:cubicBezTo>
                  <a:pt x="4" y="247"/>
                  <a:pt x="4" y="247"/>
                  <a:pt x="4" y="248"/>
                </a:cubicBezTo>
                <a:cubicBezTo>
                  <a:pt x="234" y="566"/>
                  <a:pt x="923" y="1281"/>
                  <a:pt x="1761" y="1281"/>
                </a:cubicBezTo>
                <a:cubicBezTo>
                  <a:pt x="1761" y="1281"/>
                  <a:pt x="1761" y="1281"/>
                  <a:pt x="1761" y="1281"/>
                </a:cubicBezTo>
                <a:cubicBezTo>
                  <a:pt x="1761" y="1281"/>
                  <a:pt x="1761" y="1281"/>
                  <a:pt x="1761" y="1281"/>
                </a:cubicBezTo>
                <a:cubicBezTo>
                  <a:pt x="1816" y="1281"/>
                  <a:pt x="1871" y="1278"/>
                  <a:pt x="1926" y="1272"/>
                </a:cubicBezTo>
                <a:cubicBezTo>
                  <a:pt x="1926" y="1272"/>
                  <a:pt x="1926" y="1272"/>
                  <a:pt x="1926" y="1272"/>
                </a:cubicBezTo>
                <a:cubicBezTo>
                  <a:pt x="1880" y="1277"/>
                  <a:pt x="1833" y="1279"/>
                  <a:pt x="1788" y="1279"/>
                </a:cubicBezTo>
                <a:cubicBezTo>
                  <a:pt x="882" y="1279"/>
                  <a:pt x="178" y="277"/>
                  <a:pt x="0"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9">
            <a:extLst>
              <a:ext uri="{FF2B5EF4-FFF2-40B4-BE49-F238E27FC236}">
                <a16:creationId xmlns:a16="http://schemas.microsoft.com/office/drawing/2014/main" xmlns="" id="{234A748D-AEBD-4FC8-9743-2A97AFEEB54A}"/>
              </a:ext>
            </a:extLst>
          </p:cNvPr>
          <p:cNvSpPr>
            <a:spLocks noEditPoints="1"/>
          </p:cNvSpPr>
          <p:nvPr/>
        </p:nvSpPr>
        <p:spPr bwMode="auto">
          <a:xfrm>
            <a:off x="0" y="1496576"/>
            <a:ext cx="9143999" cy="1968667"/>
          </a:xfrm>
          <a:custGeom>
            <a:avLst/>
            <a:gdLst>
              <a:gd name="T0" fmla="*/ 1761 w 1926"/>
              <a:gd name="T1" fmla="*/ 1038 h 1038"/>
              <a:gd name="T2" fmla="*/ 1761 w 1926"/>
              <a:gd name="T3" fmla="*/ 1038 h 1038"/>
              <a:gd name="T4" fmla="*/ 1761 w 1926"/>
              <a:gd name="T5" fmla="*/ 1038 h 1038"/>
              <a:gd name="T6" fmla="*/ 1761 w 1926"/>
              <a:gd name="T7" fmla="*/ 1038 h 1038"/>
              <a:gd name="T8" fmla="*/ 1926 w 1926"/>
              <a:gd name="T9" fmla="*/ 1029 h 1038"/>
              <a:gd name="T10" fmla="*/ 1761 w 1926"/>
              <a:gd name="T11" fmla="*/ 1038 h 1038"/>
              <a:gd name="T12" fmla="*/ 1926 w 1926"/>
              <a:gd name="T13" fmla="*/ 1029 h 1038"/>
              <a:gd name="T14" fmla="*/ 3 w 1926"/>
              <a:gd name="T15" fmla="*/ 4 h 1038"/>
              <a:gd name="T16" fmla="*/ 4 w 1926"/>
              <a:gd name="T17" fmla="*/ 5 h 1038"/>
              <a:gd name="T18" fmla="*/ 3 w 1926"/>
              <a:gd name="T19" fmla="*/ 4 h 1038"/>
              <a:gd name="T20" fmla="*/ 3 w 1926"/>
              <a:gd name="T21" fmla="*/ 3 h 1038"/>
              <a:gd name="T22" fmla="*/ 3 w 1926"/>
              <a:gd name="T23" fmla="*/ 4 h 1038"/>
              <a:gd name="T24" fmla="*/ 3 w 1926"/>
              <a:gd name="T25" fmla="*/ 3 h 1038"/>
              <a:gd name="T26" fmla="*/ 2 w 1926"/>
              <a:gd name="T27" fmla="*/ 2 h 1038"/>
              <a:gd name="T28" fmla="*/ 2 w 1926"/>
              <a:gd name="T29" fmla="*/ 3 h 1038"/>
              <a:gd name="T30" fmla="*/ 2 w 1926"/>
              <a:gd name="T31" fmla="*/ 2 h 1038"/>
              <a:gd name="T32" fmla="*/ 1 w 1926"/>
              <a:gd name="T33" fmla="*/ 1 h 1038"/>
              <a:gd name="T34" fmla="*/ 2 w 1926"/>
              <a:gd name="T35" fmla="*/ 2 h 1038"/>
              <a:gd name="T36" fmla="*/ 1 w 1926"/>
              <a:gd name="T37" fmla="*/ 1 h 1038"/>
              <a:gd name="T38" fmla="*/ 0 w 1926"/>
              <a:gd name="T39" fmla="*/ 0 h 1038"/>
              <a:gd name="T40" fmla="*/ 1 w 1926"/>
              <a:gd name="T41" fmla="*/ 1 h 1038"/>
              <a:gd name="T42" fmla="*/ 0 w 1926"/>
              <a:gd name="T43"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6" h="1038">
                <a:moveTo>
                  <a:pt x="1761" y="1038"/>
                </a:moveTo>
                <a:cubicBezTo>
                  <a:pt x="1761" y="1038"/>
                  <a:pt x="1761" y="1038"/>
                  <a:pt x="1761" y="1038"/>
                </a:cubicBezTo>
                <a:cubicBezTo>
                  <a:pt x="1761" y="1038"/>
                  <a:pt x="1761" y="1038"/>
                  <a:pt x="1761" y="1038"/>
                </a:cubicBezTo>
                <a:cubicBezTo>
                  <a:pt x="1761" y="1038"/>
                  <a:pt x="1761" y="1038"/>
                  <a:pt x="1761" y="1038"/>
                </a:cubicBezTo>
                <a:moveTo>
                  <a:pt x="1926" y="1029"/>
                </a:moveTo>
                <a:cubicBezTo>
                  <a:pt x="1871" y="1035"/>
                  <a:pt x="1816" y="1038"/>
                  <a:pt x="1761" y="1038"/>
                </a:cubicBezTo>
                <a:cubicBezTo>
                  <a:pt x="1816" y="1038"/>
                  <a:pt x="1871" y="1035"/>
                  <a:pt x="1926" y="1029"/>
                </a:cubicBezTo>
                <a:moveTo>
                  <a:pt x="3" y="4"/>
                </a:moveTo>
                <a:cubicBezTo>
                  <a:pt x="4" y="4"/>
                  <a:pt x="4" y="4"/>
                  <a:pt x="4" y="5"/>
                </a:cubicBezTo>
                <a:cubicBezTo>
                  <a:pt x="4" y="4"/>
                  <a:pt x="4" y="4"/>
                  <a:pt x="3" y="4"/>
                </a:cubicBezTo>
                <a:moveTo>
                  <a:pt x="3" y="3"/>
                </a:moveTo>
                <a:cubicBezTo>
                  <a:pt x="3" y="3"/>
                  <a:pt x="3" y="4"/>
                  <a:pt x="3" y="4"/>
                </a:cubicBezTo>
                <a:cubicBezTo>
                  <a:pt x="3" y="4"/>
                  <a:pt x="3" y="3"/>
                  <a:pt x="3" y="3"/>
                </a:cubicBezTo>
                <a:moveTo>
                  <a:pt x="2" y="2"/>
                </a:moveTo>
                <a:cubicBezTo>
                  <a:pt x="2" y="2"/>
                  <a:pt x="2" y="3"/>
                  <a:pt x="2" y="3"/>
                </a:cubicBezTo>
                <a:cubicBezTo>
                  <a:pt x="2" y="3"/>
                  <a:pt x="2" y="2"/>
                  <a:pt x="2" y="2"/>
                </a:cubicBezTo>
                <a:moveTo>
                  <a:pt x="1" y="1"/>
                </a:moveTo>
                <a:cubicBezTo>
                  <a:pt x="1" y="1"/>
                  <a:pt x="2" y="2"/>
                  <a:pt x="2" y="2"/>
                </a:cubicBezTo>
                <a:cubicBezTo>
                  <a:pt x="2" y="2"/>
                  <a:pt x="1" y="1"/>
                  <a:pt x="1" y="1"/>
                </a:cubicBezTo>
                <a:moveTo>
                  <a:pt x="0" y="0"/>
                </a:moveTo>
                <a:cubicBezTo>
                  <a:pt x="1" y="0"/>
                  <a:pt x="1" y="0"/>
                  <a:pt x="1" y="1"/>
                </a:cubicBezTo>
                <a:cubicBezTo>
                  <a:pt x="1" y="0"/>
                  <a:pt x="1" y="0"/>
                  <a:pt x="0" y="0"/>
                </a:cubicBezTo>
              </a:path>
            </a:pathLst>
          </a:custGeom>
          <a:solidFill>
            <a:srgbClr val="6774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矩形 19">
            <a:extLst>
              <a:ext uri="{FF2B5EF4-FFF2-40B4-BE49-F238E27FC236}">
                <a16:creationId xmlns:a16="http://schemas.microsoft.com/office/drawing/2014/main" xmlns="" id="{67430237-7278-468B-AA3F-7261DFB83E78}"/>
              </a:ext>
            </a:extLst>
          </p:cNvPr>
          <p:cNvSpPr/>
          <p:nvPr/>
        </p:nvSpPr>
        <p:spPr>
          <a:xfrm>
            <a:off x="653268" y="4091111"/>
            <a:ext cx="1469572" cy="345864"/>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产品开发</a:t>
            </a:r>
          </a:p>
        </p:txBody>
      </p:sp>
      <p:sp>
        <p:nvSpPr>
          <p:cNvPr id="21" name="矩形 20">
            <a:extLst>
              <a:ext uri="{FF2B5EF4-FFF2-40B4-BE49-F238E27FC236}">
                <a16:creationId xmlns:a16="http://schemas.microsoft.com/office/drawing/2014/main" xmlns="" id="{68A80E64-44ED-43BC-93FC-19AC367AB27D}"/>
              </a:ext>
            </a:extLst>
          </p:cNvPr>
          <p:cNvSpPr/>
          <p:nvPr/>
        </p:nvSpPr>
        <p:spPr>
          <a:xfrm>
            <a:off x="2048382" y="4091111"/>
            <a:ext cx="1469572" cy="345864"/>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市场开拓</a:t>
            </a:r>
          </a:p>
        </p:txBody>
      </p:sp>
      <p:sp>
        <p:nvSpPr>
          <p:cNvPr id="22" name="矩形 21">
            <a:extLst>
              <a:ext uri="{FF2B5EF4-FFF2-40B4-BE49-F238E27FC236}">
                <a16:creationId xmlns:a16="http://schemas.microsoft.com/office/drawing/2014/main" xmlns="" id="{A6DF5A7B-D0CB-4C7C-83FF-652BF696B245}"/>
              </a:ext>
            </a:extLst>
          </p:cNvPr>
          <p:cNvSpPr/>
          <p:nvPr/>
        </p:nvSpPr>
        <p:spPr>
          <a:xfrm>
            <a:off x="653268" y="4525367"/>
            <a:ext cx="1469572" cy="345864"/>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销售网络</a:t>
            </a:r>
          </a:p>
        </p:txBody>
      </p:sp>
      <p:sp>
        <p:nvSpPr>
          <p:cNvPr id="23" name="矩形 22">
            <a:extLst>
              <a:ext uri="{FF2B5EF4-FFF2-40B4-BE49-F238E27FC236}">
                <a16:creationId xmlns:a16="http://schemas.microsoft.com/office/drawing/2014/main" xmlns="" id="{994F7A85-B46D-43E8-A198-4096E42D448D}"/>
              </a:ext>
            </a:extLst>
          </p:cNvPr>
          <p:cNvSpPr/>
          <p:nvPr/>
        </p:nvSpPr>
        <p:spPr>
          <a:xfrm>
            <a:off x="2048382" y="4525367"/>
            <a:ext cx="1469572" cy="345864"/>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盈利计划</a:t>
            </a:r>
          </a:p>
        </p:txBody>
      </p:sp>
    </p:spTree>
    <p:extLst>
      <p:ext uri="{BB962C8B-B14F-4D97-AF65-F5344CB8AC3E}">
        <p14:creationId xmlns:p14="http://schemas.microsoft.com/office/powerpoint/2010/main" val="138016544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360"/>
                                          </p:val>
                                        </p:tav>
                                        <p:tav tm="100000">
                                          <p:val>
                                            <p:fltVal val="0"/>
                                          </p:val>
                                        </p:tav>
                                      </p:tavLst>
                                    </p:anim>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500"/>
                                        <p:tgtEl>
                                          <p:spTgt spid="17"/>
                                        </p:tgtEl>
                                      </p:cBhvr>
                                    </p:animEffect>
                                  </p:childTnLst>
                                </p:cTn>
                              </p:par>
                            </p:childTnLst>
                          </p:cTn>
                        </p:par>
                        <p:par>
                          <p:cTn id="27" fill="hold">
                            <p:stCondLst>
                              <p:cond delay="500"/>
                            </p:stCondLst>
                            <p:childTnLst>
                              <p:par>
                                <p:cTn id="28" presetID="52"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Scale>
                                      <p:cBhvr>
                                        <p:cTn id="3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0"/>
                                        </p:tgtEl>
                                        <p:attrNameLst>
                                          <p:attrName>ppt_x</p:attrName>
                                          <p:attrName>ppt_y</p:attrName>
                                        </p:attrNameLst>
                                      </p:cBhvr>
                                    </p:animMotion>
                                    <p:animEffect transition="in" filter="fade">
                                      <p:cBhvr>
                                        <p:cTn id="32" dur="1000"/>
                                        <p:tgtEl>
                                          <p:spTgt spid="20"/>
                                        </p:tgtEl>
                                      </p:cBhvr>
                                    </p:animEffect>
                                  </p:childTnLst>
                                </p:cTn>
                              </p:par>
                              <p:par>
                                <p:cTn id="33" presetID="52" presetClass="entr" presetSubtype="0" fill="hold" grpId="0" nodeType="withEffect">
                                  <p:stCondLst>
                                    <p:cond delay="500"/>
                                  </p:stCondLst>
                                  <p:childTnLst>
                                    <p:set>
                                      <p:cBhvr>
                                        <p:cTn id="34" dur="1" fill="hold">
                                          <p:stCondLst>
                                            <p:cond delay="0"/>
                                          </p:stCondLst>
                                        </p:cTn>
                                        <p:tgtEl>
                                          <p:spTgt spid="21"/>
                                        </p:tgtEl>
                                        <p:attrNameLst>
                                          <p:attrName>style.visibility</p:attrName>
                                        </p:attrNameLst>
                                      </p:cBhvr>
                                      <p:to>
                                        <p:strVal val="visible"/>
                                      </p:to>
                                    </p:set>
                                    <p:animScale>
                                      <p:cBhvr>
                                        <p:cTn id="3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21"/>
                                        </p:tgtEl>
                                        <p:attrNameLst>
                                          <p:attrName>ppt_x</p:attrName>
                                          <p:attrName>ppt_y</p:attrName>
                                        </p:attrNameLst>
                                      </p:cBhvr>
                                    </p:animMotion>
                                    <p:animEffect transition="in" filter="fade">
                                      <p:cBhvr>
                                        <p:cTn id="37" dur="1000"/>
                                        <p:tgtEl>
                                          <p:spTgt spid="21"/>
                                        </p:tgtEl>
                                      </p:cBhvr>
                                    </p:animEffect>
                                  </p:childTnLst>
                                </p:cTn>
                              </p:par>
                              <p:par>
                                <p:cTn id="38" presetID="52" presetClass="entr" presetSubtype="0" fill="hold" grpId="0" nodeType="withEffect">
                                  <p:stCondLst>
                                    <p:cond delay="1000"/>
                                  </p:stCondLst>
                                  <p:childTnLst>
                                    <p:set>
                                      <p:cBhvr>
                                        <p:cTn id="39" dur="1" fill="hold">
                                          <p:stCondLst>
                                            <p:cond delay="0"/>
                                          </p:stCondLst>
                                        </p:cTn>
                                        <p:tgtEl>
                                          <p:spTgt spid="22"/>
                                        </p:tgtEl>
                                        <p:attrNameLst>
                                          <p:attrName>style.visibility</p:attrName>
                                        </p:attrNameLst>
                                      </p:cBhvr>
                                      <p:to>
                                        <p:strVal val="visible"/>
                                      </p:to>
                                    </p:set>
                                    <p:animScale>
                                      <p:cBhvr>
                                        <p:cTn id="40"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2"/>
                                        </p:tgtEl>
                                        <p:attrNameLst>
                                          <p:attrName>ppt_x</p:attrName>
                                          <p:attrName>ppt_y</p:attrName>
                                        </p:attrNameLst>
                                      </p:cBhvr>
                                    </p:animMotion>
                                    <p:animEffect transition="in" filter="fade">
                                      <p:cBhvr>
                                        <p:cTn id="42" dur="1000"/>
                                        <p:tgtEl>
                                          <p:spTgt spid="22"/>
                                        </p:tgtEl>
                                      </p:cBhvr>
                                    </p:animEffect>
                                  </p:childTnLst>
                                </p:cTn>
                              </p:par>
                              <p:par>
                                <p:cTn id="43" presetID="52" presetClass="entr" presetSubtype="0" fill="hold" grpId="0" nodeType="withEffect">
                                  <p:stCondLst>
                                    <p:cond delay="1500"/>
                                  </p:stCondLst>
                                  <p:childTnLst>
                                    <p:set>
                                      <p:cBhvr>
                                        <p:cTn id="44" dur="1" fill="hold">
                                          <p:stCondLst>
                                            <p:cond delay="0"/>
                                          </p:stCondLst>
                                        </p:cTn>
                                        <p:tgtEl>
                                          <p:spTgt spid="23"/>
                                        </p:tgtEl>
                                        <p:attrNameLst>
                                          <p:attrName>style.visibility</p:attrName>
                                        </p:attrNameLst>
                                      </p:cBhvr>
                                      <p:to>
                                        <p:strVal val="visible"/>
                                      </p:to>
                                    </p:set>
                                    <p:animScale>
                                      <p:cBhvr>
                                        <p:cTn id="45"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3"/>
                                        </p:tgtEl>
                                        <p:attrNameLst>
                                          <p:attrName>ppt_x</p:attrName>
                                          <p:attrName>ppt_y</p:attrName>
                                        </p:attrNameLst>
                                      </p:cBhvr>
                                    </p:animMotion>
                                    <p:animEffect transition="in" filter="fade">
                                      <p:cBhvr>
                                        <p:cTn id="4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animBg="1"/>
      <p:bldP spid="17" grpId="0" animBg="1"/>
      <p:bldP spid="18" grpId="0" animBg="1"/>
      <p:bldP spid="20" grpId="0"/>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îŝḷîḓé-Connector: Elbow 2">
            <a:extLst>
              <a:ext uri="{FF2B5EF4-FFF2-40B4-BE49-F238E27FC236}">
                <a16:creationId xmlns:a16="http://schemas.microsoft.com/office/drawing/2014/main" xmlns="" id="{24004A6B-5796-49FC-9277-C30D235E04C2}"/>
              </a:ext>
            </a:extLst>
          </p:cNvPr>
          <p:cNvCxnSpPr/>
          <p:nvPr/>
        </p:nvCxnSpPr>
        <p:spPr>
          <a:xfrm rot="5400000" flipH="1" flipV="1">
            <a:off x="4560057" y="-789518"/>
            <a:ext cx="13931" cy="5412011"/>
          </a:xfrm>
          <a:prstGeom prst="bentConnector3">
            <a:avLst>
              <a:gd name="adj1" fmla="val 2117646"/>
            </a:avLst>
          </a:prstGeom>
          <a:ln w="190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 name="îŝḷîḓé-Connector: Elbow 3">
            <a:extLst>
              <a:ext uri="{FF2B5EF4-FFF2-40B4-BE49-F238E27FC236}">
                <a16:creationId xmlns:a16="http://schemas.microsoft.com/office/drawing/2014/main" xmlns="" id="{27BD1CB4-5263-46FD-B230-6AB230D8B8C9}"/>
              </a:ext>
            </a:extLst>
          </p:cNvPr>
          <p:cNvCxnSpPr/>
          <p:nvPr/>
        </p:nvCxnSpPr>
        <p:spPr>
          <a:xfrm rot="5400000">
            <a:off x="4560056" y="654389"/>
            <a:ext cx="13931" cy="5412011"/>
          </a:xfrm>
          <a:prstGeom prst="bentConnector3">
            <a:avLst>
              <a:gd name="adj1" fmla="val 2117646"/>
            </a:avLst>
          </a:prstGeom>
          <a:ln w="190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xmlns="" id="{64849B8D-E940-4FB6-88C4-1B8827F9CD56}"/>
              </a:ext>
            </a:extLst>
          </p:cNvPr>
          <p:cNvGrpSpPr/>
          <p:nvPr/>
        </p:nvGrpSpPr>
        <p:grpSpPr>
          <a:xfrm>
            <a:off x="3374452" y="1464648"/>
            <a:ext cx="2271324" cy="2347609"/>
            <a:chOff x="3374452" y="1464648"/>
            <a:chExt cx="2271324" cy="2347609"/>
          </a:xfrm>
        </p:grpSpPr>
        <p:grpSp>
          <p:nvGrpSpPr>
            <p:cNvPr id="5" name="Group 7">
              <a:extLst>
                <a:ext uri="{FF2B5EF4-FFF2-40B4-BE49-F238E27FC236}">
                  <a16:creationId xmlns:a16="http://schemas.microsoft.com/office/drawing/2014/main" xmlns="" id="{8A309786-32C5-4BEB-81B2-7FA7167DBC77}"/>
                </a:ext>
              </a:extLst>
            </p:cNvPr>
            <p:cNvGrpSpPr/>
            <p:nvPr/>
          </p:nvGrpSpPr>
          <p:grpSpPr>
            <a:xfrm>
              <a:off x="3589142" y="1464648"/>
              <a:ext cx="1917033" cy="341653"/>
              <a:chOff x="2921996" y="7073876"/>
              <a:chExt cx="990258" cy="176488"/>
            </a:xfrm>
          </p:grpSpPr>
          <p:sp>
            <p:nvSpPr>
              <p:cNvPr id="18" name="îŝḷîḓé-Rectangle: Rounded Corners 8">
                <a:extLst>
                  <a:ext uri="{FF2B5EF4-FFF2-40B4-BE49-F238E27FC236}">
                    <a16:creationId xmlns:a16="http://schemas.microsoft.com/office/drawing/2014/main" xmlns="" id="{1C97DE5D-023A-4F09-AA88-6F5FB34C9FF9}"/>
                  </a:ext>
                </a:extLst>
              </p:cNvPr>
              <p:cNvSpPr/>
              <p:nvPr/>
            </p:nvSpPr>
            <p:spPr>
              <a:xfrm>
                <a:off x="2921996" y="7073876"/>
                <a:ext cx="990258" cy="176488"/>
              </a:xfrm>
              <a:prstGeom prst="roundRect">
                <a:avLst/>
              </a:prstGeom>
              <a:solidFill>
                <a:schemeClr val="tx1">
                  <a:lumMod val="50000"/>
                  <a:lumOff val="50000"/>
                </a:schemeClr>
              </a:solidFill>
              <a:ln w="3175">
                <a:no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9" name="îŝḷîḓé-TextBox 9">
                <a:extLst>
                  <a:ext uri="{FF2B5EF4-FFF2-40B4-BE49-F238E27FC236}">
                    <a16:creationId xmlns:a16="http://schemas.microsoft.com/office/drawing/2014/main" xmlns="" id="{946DD96A-D916-48C2-853A-3B50BF61F07C}"/>
                  </a:ext>
                </a:extLst>
              </p:cNvPr>
              <p:cNvSpPr txBox="1">
                <a:spLocks/>
              </p:cNvSpPr>
              <p:nvPr/>
            </p:nvSpPr>
            <p:spPr bwMode="auto">
              <a:xfrm>
                <a:off x="3206440" y="7106720"/>
                <a:ext cx="421370" cy="83112"/>
              </a:xfrm>
              <a:prstGeom prst="roundRect">
                <a:avLst/>
              </a:prstGeom>
              <a:noFill/>
              <a:sp3d prstMaterial="matte">
                <a:bevelT w="1270" h="1270"/>
              </a:sp3d>
            </p:spPr>
            <p:txBody>
              <a:bodyPr wrap="none" lIns="0" tIns="0" rIns="0" bIns="0">
                <a:normAutofit fontScale="77500" lnSpcReduction="20000"/>
              </a:bodyPr>
              <a:lstStyle/>
              <a:p>
                <a:pPr algn="ctr">
                  <a:buClr>
                    <a:prstClr val="white"/>
                  </a:buClr>
                  <a:defRPr/>
                </a:pPr>
                <a:r>
                  <a:rPr lang="zh-CN" altLang="en-US" sz="1400" b="1">
                    <a:solidFill>
                      <a:schemeClr val="bg1"/>
                    </a:solidFill>
                  </a:rPr>
                  <a:t>标题文本预设</a:t>
                </a:r>
              </a:p>
            </p:txBody>
          </p:sp>
        </p:grpSp>
        <p:grpSp>
          <p:nvGrpSpPr>
            <p:cNvPr id="6" name="Group 10">
              <a:extLst>
                <a:ext uri="{FF2B5EF4-FFF2-40B4-BE49-F238E27FC236}">
                  <a16:creationId xmlns:a16="http://schemas.microsoft.com/office/drawing/2014/main" xmlns="" id="{30D882F0-E598-4DB5-A568-8E6556C0F238}"/>
                </a:ext>
              </a:extLst>
            </p:cNvPr>
            <p:cNvGrpSpPr/>
            <p:nvPr/>
          </p:nvGrpSpPr>
          <p:grpSpPr>
            <a:xfrm>
              <a:off x="3589140" y="3470604"/>
              <a:ext cx="1917033" cy="341653"/>
              <a:chOff x="2921996" y="7243270"/>
              <a:chExt cx="990258" cy="176488"/>
            </a:xfrm>
          </p:grpSpPr>
          <p:sp>
            <p:nvSpPr>
              <p:cNvPr id="16" name="îŝḷîḓé-Rectangle: Rounded Corners 11">
                <a:extLst>
                  <a:ext uri="{FF2B5EF4-FFF2-40B4-BE49-F238E27FC236}">
                    <a16:creationId xmlns:a16="http://schemas.microsoft.com/office/drawing/2014/main" xmlns="" id="{E357955B-BA7B-434D-AD9E-1000A2A766B0}"/>
                  </a:ext>
                </a:extLst>
              </p:cNvPr>
              <p:cNvSpPr/>
              <p:nvPr/>
            </p:nvSpPr>
            <p:spPr>
              <a:xfrm>
                <a:off x="2921996" y="7243270"/>
                <a:ext cx="990258" cy="176488"/>
              </a:xfrm>
              <a:prstGeom prst="roundRect">
                <a:avLst/>
              </a:prstGeom>
              <a:solidFill>
                <a:schemeClr val="tx1">
                  <a:lumMod val="50000"/>
                  <a:lumOff val="50000"/>
                </a:schemeClr>
              </a:solidFill>
              <a:ln w="3175">
                <a:no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7" name="îŝḷîḓé-TextBox 12">
                <a:extLst>
                  <a:ext uri="{FF2B5EF4-FFF2-40B4-BE49-F238E27FC236}">
                    <a16:creationId xmlns:a16="http://schemas.microsoft.com/office/drawing/2014/main" xmlns="" id="{6E83299E-7DB4-48AE-AE3F-645D5C85AED3}"/>
                  </a:ext>
                </a:extLst>
              </p:cNvPr>
              <p:cNvSpPr txBox="1">
                <a:spLocks/>
              </p:cNvSpPr>
              <p:nvPr/>
            </p:nvSpPr>
            <p:spPr bwMode="auto">
              <a:xfrm>
                <a:off x="3206440" y="7276114"/>
                <a:ext cx="421370" cy="83112"/>
              </a:xfrm>
              <a:prstGeom prst="roundRect">
                <a:avLst/>
              </a:prstGeom>
              <a:noFill/>
              <a:sp3d prstMaterial="matte">
                <a:bevelT w="1270" h="1270"/>
              </a:sp3d>
            </p:spPr>
            <p:txBody>
              <a:bodyPr wrap="none" lIns="0" tIns="0" rIns="0" bIns="0">
                <a:normAutofit fontScale="77500" lnSpcReduction="20000"/>
              </a:bodyPr>
              <a:lstStyle/>
              <a:p>
                <a:pPr algn="ctr">
                  <a:buClr>
                    <a:prstClr val="white"/>
                  </a:buClr>
                  <a:defRPr/>
                </a:pPr>
                <a:r>
                  <a:rPr lang="zh-CN" altLang="en-US" sz="1400" b="1">
                    <a:solidFill>
                      <a:schemeClr val="bg1"/>
                    </a:solidFill>
                  </a:rPr>
                  <a:t>标题文本预设</a:t>
                </a:r>
              </a:p>
            </p:txBody>
          </p:sp>
        </p:grpSp>
        <p:grpSp>
          <p:nvGrpSpPr>
            <p:cNvPr id="9" name="Group 1">
              <a:extLst>
                <a:ext uri="{FF2B5EF4-FFF2-40B4-BE49-F238E27FC236}">
                  <a16:creationId xmlns:a16="http://schemas.microsoft.com/office/drawing/2014/main" xmlns="" id="{938D85BE-E69B-4929-8429-155C3A178B63}"/>
                </a:ext>
              </a:extLst>
            </p:cNvPr>
            <p:cNvGrpSpPr/>
            <p:nvPr/>
          </p:nvGrpSpPr>
          <p:grpSpPr>
            <a:xfrm>
              <a:off x="3374452" y="2263751"/>
              <a:ext cx="2271324" cy="741661"/>
              <a:chOff x="4764941" y="3386346"/>
              <a:chExt cx="2519192" cy="822613"/>
            </a:xfrm>
          </p:grpSpPr>
          <p:sp>
            <p:nvSpPr>
              <p:cNvPr id="14" name="îŝḷîḓé-TextBox 22">
                <a:extLst>
                  <a:ext uri="{FF2B5EF4-FFF2-40B4-BE49-F238E27FC236}">
                    <a16:creationId xmlns:a16="http://schemas.microsoft.com/office/drawing/2014/main" xmlns="" id="{43FD44FF-CABA-4CC5-8DCF-956058729486}"/>
                  </a:ext>
                </a:extLst>
              </p:cNvPr>
              <p:cNvSpPr txBox="1"/>
              <p:nvPr/>
            </p:nvSpPr>
            <p:spPr>
              <a:xfrm>
                <a:off x="5307672" y="3386346"/>
                <a:ext cx="1433729" cy="332830"/>
              </a:xfrm>
              <a:prstGeom prst="rect">
                <a:avLst/>
              </a:prstGeom>
            </p:spPr>
            <p:txBody>
              <a:bodyPr wrap="none">
                <a:normAutofit fontScale="85000" lnSpcReduction="20000"/>
              </a:bodyPr>
              <a:lstStyle/>
              <a:p>
                <a:pPr algn="ctr">
                  <a:buClr>
                    <a:schemeClr val="tx1">
                      <a:lumMod val="85000"/>
                      <a:lumOff val="15000"/>
                    </a:schemeClr>
                  </a:buClr>
                  <a:buSzPct val="105000"/>
                </a:pPr>
                <a:r>
                  <a:rPr lang="zh-CN" altLang="en-US" sz="2000" b="1">
                    <a:solidFill>
                      <a:schemeClr val="dk1">
                        <a:lumMod val="100000"/>
                      </a:schemeClr>
                    </a:solidFill>
                  </a:rPr>
                  <a:t>标题文本预设</a:t>
                </a:r>
              </a:p>
            </p:txBody>
          </p:sp>
          <p:sp>
            <p:nvSpPr>
              <p:cNvPr id="15" name="îŝḷîḓé-Rectangle 23">
                <a:extLst>
                  <a:ext uri="{FF2B5EF4-FFF2-40B4-BE49-F238E27FC236}">
                    <a16:creationId xmlns:a16="http://schemas.microsoft.com/office/drawing/2014/main" xmlns="" id="{F989A4A6-6E5A-4882-8186-C02A1D2C220B}"/>
                  </a:ext>
                </a:extLst>
              </p:cNvPr>
              <p:cNvSpPr/>
              <p:nvPr/>
            </p:nvSpPr>
            <p:spPr>
              <a:xfrm>
                <a:off x="4764941" y="3709715"/>
                <a:ext cx="2519192" cy="499244"/>
              </a:xfrm>
              <a:prstGeom prst="rect">
                <a:avLst/>
              </a:prstGeom>
            </p:spPr>
            <p:txBody>
              <a:bodyPr wrap="square">
                <a:normAutofit fontScale="92500" lnSpcReduction="10000"/>
              </a:bodyPr>
              <a:lstStyle/>
              <a:p>
                <a:pPr algn="ctr">
                  <a:lnSpc>
                    <a:spcPct val="120000"/>
                  </a:lnSpc>
                  <a:defRPr/>
                </a:pPr>
                <a:r>
                  <a:rPr lang="zh-CN" altLang="en-US" sz="1100">
                    <a:solidFill>
                      <a:schemeClr val="dk1">
                        <a:lumMod val="100000"/>
                      </a:schemeClr>
                    </a:solidFill>
                  </a:rPr>
                  <a:t>此部分内容作为文字排版占位显示 </a:t>
                </a:r>
                <a:br>
                  <a:rPr lang="zh-CN" altLang="en-US" sz="1100">
                    <a:solidFill>
                      <a:schemeClr val="dk1">
                        <a:lumMod val="100000"/>
                      </a:schemeClr>
                    </a:solidFill>
                  </a:rPr>
                </a:br>
                <a:r>
                  <a:rPr lang="zh-CN" altLang="en-US" sz="1100">
                    <a:solidFill>
                      <a:schemeClr val="dk1">
                        <a:lumMod val="100000"/>
                      </a:schemeClr>
                    </a:solidFill>
                  </a:rPr>
                  <a:t>（建议使用主题字体）</a:t>
                </a:r>
              </a:p>
            </p:txBody>
          </p:sp>
        </p:grpSp>
      </p:grpSp>
      <p:grpSp>
        <p:nvGrpSpPr>
          <p:cNvPr id="20" name="组合 19">
            <a:extLst>
              <a:ext uri="{FF2B5EF4-FFF2-40B4-BE49-F238E27FC236}">
                <a16:creationId xmlns:a16="http://schemas.microsoft.com/office/drawing/2014/main" xmlns="" id="{CB00021B-E505-4F5F-8763-09F862829D73}"/>
              </a:ext>
            </a:extLst>
          </p:cNvPr>
          <p:cNvGrpSpPr/>
          <p:nvPr/>
        </p:nvGrpSpPr>
        <p:grpSpPr>
          <a:xfrm>
            <a:off x="1121342" y="1935808"/>
            <a:ext cx="1479345" cy="1479315"/>
            <a:chOff x="1121342" y="1935808"/>
            <a:chExt cx="1479345" cy="1479315"/>
          </a:xfrm>
        </p:grpSpPr>
        <p:sp>
          <p:nvSpPr>
            <p:cNvPr id="7" name="îŝḷîḓé-Oval 14">
              <a:extLst>
                <a:ext uri="{FF2B5EF4-FFF2-40B4-BE49-F238E27FC236}">
                  <a16:creationId xmlns:a16="http://schemas.microsoft.com/office/drawing/2014/main" xmlns="" id="{7FE97324-0B22-43AA-904C-5D3A36516F76}"/>
                </a:ext>
              </a:extLst>
            </p:cNvPr>
            <p:cNvSpPr/>
            <p:nvPr/>
          </p:nvSpPr>
          <p:spPr>
            <a:xfrm>
              <a:off x="1121342" y="1935808"/>
              <a:ext cx="1479345" cy="1479315"/>
            </a:xfrm>
            <a:prstGeom prst="ellipse">
              <a:avLst/>
            </a:prstGeom>
            <a:solidFill>
              <a:schemeClr val="accent1"/>
            </a:solidFill>
            <a:ln w="15875">
              <a:noFill/>
              <a:miter lim="800000"/>
              <a:headEnd/>
              <a:tailEnd/>
            </a:ln>
          </p:spPr>
          <p:txBody>
            <a:bodyPr anchor="ctr"/>
            <a:lstStyle/>
            <a:p>
              <a:pPr algn="ctr"/>
              <a:endParaRPr/>
            </a:p>
          </p:txBody>
        </p:sp>
        <p:sp>
          <p:nvSpPr>
            <p:cNvPr id="11" name="îŝḷîḓé-Freeform: Shape 26">
              <a:extLst>
                <a:ext uri="{FF2B5EF4-FFF2-40B4-BE49-F238E27FC236}">
                  <a16:creationId xmlns:a16="http://schemas.microsoft.com/office/drawing/2014/main" xmlns="" id="{BA1762D0-5844-4FE5-84A5-9546907D9898}"/>
                </a:ext>
              </a:extLst>
            </p:cNvPr>
            <p:cNvSpPr>
              <a:spLocks/>
            </p:cNvSpPr>
            <p:nvPr/>
          </p:nvSpPr>
          <p:spPr bwMode="auto">
            <a:xfrm>
              <a:off x="1604609" y="2154388"/>
              <a:ext cx="512811" cy="5128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a:p>
          </p:txBody>
        </p:sp>
        <p:sp>
          <p:nvSpPr>
            <p:cNvPr id="12" name="îŝḷîḓé-Rectangle 27">
              <a:extLst>
                <a:ext uri="{FF2B5EF4-FFF2-40B4-BE49-F238E27FC236}">
                  <a16:creationId xmlns:a16="http://schemas.microsoft.com/office/drawing/2014/main" xmlns="" id="{EF6BEF1C-5991-4AEF-8D1D-DF5CB2032C47}"/>
                </a:ext>
              </a:extLst>
            </p:cNvPr>
            <p:cNvSpPr/>
            <p:nvPr/>
          </p:nvSpPr>
          <p:spPr>
            <a:xfrm>
              <a:off x="1402952" y="2746474"/>
              <a:ext cx="946413" cy="311618"/>
            </a:xfrm>
            <a:prstGeom prst="rect">
              <a:avLst/>
            </a:prstGeom>
          </p:spPr>
          <p:txBody>
            <a:bodyPr wrap="none">
              <a:normAutofit/>
            </a:bodyPr>
            <a:lstStyle/>
            <a:p>
              <a:pPr algn="ctr">
                <a:defRPr/>
              </a:pPr>
              <a:r>
                <a:rPr lang="zh-CN" altLang="en-US" sz="1400" b="1" dirty="0">
                  <a:solidFill>
                    <a:schemeClr val="bg1"/>
                  </a:solidFill>
                </a:rPr>
                <a:t>重大事件名称</a:t>
              </a:r>
            </a:p>
          </p:txBody>
        </p:sp>
      </p:grpSp>
      <p:grpSp>
        <p:nvGrpSpPr>
          <p:cNvPr id="21" name="组合 20">
            <a:extLst>
              <a:ext uri="{FF2B5EF4-FFF2-40B4-BE49-F238E27FC236}">
                <a16:creationId xmlns:a16="http://schemas.microsoft.com/office/drawing/2014/main" xmlns="" id="{CE0B094B-C884-416A-BFF4-E247D4F08281}"/>
              </a:ext>
            </a:extLst>
          </p:cNvPr>
          <p:cNvGrpSpPr/>
          <p:nvPr/>
        </p:nvGrpSpPr>
        <p:grpSpPr>
          <a:xfrm>
            <a:off x="6517571" y="1935536"/>
            <a:ext cx="1479915" cy="1479884"/>
            <a:chOff x="6517571" y="1935536"/>
            <a:chExt cx="1479915" cy="1479884"/>
          </a:xfrm>
        </p:grpSpPr>
        <p:sp>
          <p:nvSpPr>
            <p:cNvPr id="8" name="îŝḷîḓé-Oval 17">
              <a:extLst>
                <a:ext uri="{FF2B5EF4-FFF2-40B4-BE49-F238E27FC236}">
                  <a16:creationId xmlns:a16="http://schemas.microsoft.com/office/drawing/2014/main" xmlns="" id="{B9879E10-493A-4756-9358-EEF007286591}"/>
                </a:ext>
              </a:extLst>
            </p:cNvPr>
            <p:cNvSpPr/>
            <p:nvPr/>
          </p:nvSpPr>
          <p:spPr>
            <a:xfrm>
              <a:off x="6517571" y="1935536"/>
              <a:ext cx="1479915" cy="1479884"/>
            </a:xfrm>
            <a:prstGeom prst="ellipse">
              <a:avLst/>
            </a:prstGeom>
            <a:solidFill>
              <a:schemeClr val="accent2"/>
            </a:solidFill>
            <a:ln w="15875">
              <a:noFill/>
              <a:miter lim="800000"/>
              <a:headEnd/>
              <a:tailEnd/>
            </a:ln>
          </p:spPr>
          <p:txBody>
            <a:bodyPr anchor="ctr"/>
            <a:lstStyle/>
            <a:p>
              <a:pPr algn="ctr"/>
              <a:endParaRPr/>
            </a:p>
          </p:txBody>
        </p:sp>
        <p:sp>
          <p:nvSpPr>
            <p:cNvPr id="10" name="îŝḷîḓé-Freeform: Shape 25">
              <a:extLst>
                <a:ext uri="{FF2B5EF4-FFF2-40B4-BE49-F238E27FC236}">
                  <a16:creationId xmlns:a16="http://schemas.microsoft.com/office/drawing/2014/main" xmlns="" id="{A692F373-9480-4A4E-8CB2-31DCD4A19F35}"/>
                </a:ext>
              </a:extLst>
            </p:cNvPr>
            <p:cNvSpPr>
              <a:spLocks/>
            </p:cNvSpPr>
            <p:nvPr/>
          </p:nvSpPr>
          <p:spPr bwMode="auto">
            <a:xfrm>
              <a:off x="7016254" y="2154388"/>
              <a:ext cx="512811" cy="51280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a:extLst/>
          </p:spPr>
          <p:txBody>
            <a:bodyPr anchor="ctr"/>
            <a:lstStyle/>
            <a:p>
              <a:pPr algn="ctr"/>
              <a:endParaRPr/>
            </a:p>
          </p:txBody>
        </p:sp>
        <p:sp>
          <p:nvSpPr>
            <p:cNvPr id="13" name="îŝḷîḓé-Rectangle 28">
              <a:extLst>
                <a:ext uri="{FF2B5EF4-FFF2-40B4-BE49-F238E27FC236}">
                  <a16:creationId xmlns:a16="http://schemas.microsoft.com/office/drawing/2014/main" xmlns="" id="{733A578B-2A33-4702-A14F-1C00547C3BDA}"/>
                </a:ext>
              </a:extLst>
            </p:cNvPr>
            <p:cNvSpPr/>
            <p:nvPr/>
          </p:nvSpPr>
          <p:spPr>
            <a:xfrm>
              <a:off x="6799453" y="2746474"/>
              <a:ext cx="946413" cy="311618"/>
            </a:xfrm>
            <a:prstGeom prst="rect">
              <a:avLst/>
            </a:prstGeom>
          </p:spPr>
          <p:txBody>
            <a:bodyPr wrap="none">
              <a:normAutofit/>
            </a:bodyPr>
            <a:lstStyle/>
            <a:p>
              <a:pPr algn="ctr">
                <a:defRPr/>
              </a:pPr>
              <a:r>
                <a:rPr lang="zh-CN" altLang="en-US" sz="1400" b="1" dirty="0">
                  <a:solidFill>
                    <a:schemeClr val="bg1"/>
                  </a:solidFill>
                </a:rPr>
                <a:t>重大事件名称</a:t>
              </a:r>
            </a:p>
          </p:txBody>
        </p:sp>
      </p:grpSp>
      <p:grpSp>
        <p:nvGrpSpPr>
          <p:cNvPr id="24" name="组合 23">
            <a:extLst>
              <a:ext uri="{FF2B5EF4-FFF2-40B4-BE49-F238E27FC236}">
                <a16:creationId xmlns:a16="http://schemas.microsoft.com/office/drawing/2014/main" xmlns="" id="{90BA233A-BF1D-4EC4-AAD0-3DF8A9C366A3}"/>
              </a:ext>
            </a:extLst>
          </p:cNvPr>
          <p:cNvGrpSpPr/>
          <p:nvPr/>
        </p:nvGrpSpPr>
        <p:grpSpPr>
          <a:xfrm>
            <a:off x="323528" y="331449"/>
            <a:ext cx="5054029" cy="461665"/>
            <a:chOff x="1599738" y="440872"/>
            <a:chExt cx="6738706" cy="615553"/>
          </a:xfrm>
        </p:grpSpPr>
        <p:cxnSp>
          <p:nvCxnSpPr>
            <p:cNvPr id="25" name="直接连接符 24">
              <a:extLst>
                <a:ext uri="{FF2B5EF4-FFF2-40B4-BE49-F238E27FC236}">
                  <a16:creationId xmlns:a16="http://schemas.microsoft.com/office/drawing/2014/main" xmlns="" id="{A2FEB179-C4AD-409B-BD3E-A9A60B061153}"/>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xmlns="" id="{E013ECA5-1B74-4A5B-AB52-186765E9C270}"/>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发展规划</a:t>
              </a:r>
            </a:p>
          </p:txBody>
        </p:sp>
        <p:sp>
          <p:nvSpPr>
            <p:cNvPr id="27" name="文本框 26">
              <a:extLst>
                <a:ext uri="{FF2B5EF4-FFF2-40B4-BE49-F238E27FC236}">
                  <a16:creationId xmlns:a16="http://schemas.microsoft.com/office/drawing/2014/main" xmlns="" id="{348545FA-E6FA-4FF7-9A2D-19D859D9D118}"/>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51127652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par>
                                <p:cTn id="20" presetID="16" presetClass="entr" presetSubtype="2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ślíḋè-Freeform 2">
            <a:extLst>
              <a:ext uri="{FF2B5EF4-FFF2-40B4-BE49-F238E27FC236}">
                <a16:creationId xmlns:a16="http://schemas.microsoft.com/office/drawing/2014/main" xmlns="" id="{FE425551-C3AD-446C-B5B2-069820C4F10D}"/>
              </a:ext>
            </a:extLst>
          </p:cNvPr>
          <p:cNvSpPr/>
          <p:nvPr/>
        </p:nvSpPr>
        <p:spPr>
          <a:xfrm>
            <a:off x="0" y="1604915"/>
            <a:ext cx="5244127" cy="1933670"/>
          </a:xfrm>
          <a:custGeom>
            <a:avLst/>
            <a:gdLst>
              <a:gd name="connsiteX0" fmla="*/ 0 w 7322107"/>
              <a:gd name="connsiteY0" fmla="*/ 0 h 2578227"/>
              <a:gd name="connsiteX1" fmla="*/ 7322107 w 7322107"/>
              <a:gd name="connsiteY1" fmla="*/ 0 h 2578227"/>
              <a:gd name="connsiteX2" fmla="*/ 7322107 w 7322107"/>
              <a:gd name="connsiteY2" fmla="*/ 2578227 h 2578227"/>
              <a:gd name="connsiteX3" fmla="*/ 0 w 7322107"/>
              <a:gd name="connsiteY3" fmla="*/ 2578227 h 2578227"/>
              <a:gd name="connsiteX4" fmla="*/ 0 w 7322107"/>
              <a:gd name="connsiteY4" fmla="*/ 0 h 2578227"/>
              <a:gd name="connsiteX0" fmla="*/ 0 w 7322107"/>
              <a:gd name="connsiteY0" fmla="*/ 0 h 2578227"/>
              <a:gd name="connsiteX1" fmla="*/ 7322107 w 7322107"/>
              <a:gd name="connsiteY1" fmla="*/ 0 h 2578227"/>
              <a:gd name="connsiteX2" fmla="*/ 5078528 w 7322107"/>
              <a:gd name="connsiteY2" fmla="*/ 2578227 h 2578227"/>
              <a:gd name="connsiteX3" fmla="*/ 0 w 7322107"/>
              <a:gd name="connsiteY3" fmla="*/ 2578227 h 2578227"/>
              <a:gd name="connsiteX4" fmla="*/ 0 w 7322107"/>
              <a:gd name="connsiteY4" fmla="*/ 0 h 2578227"/>
              <a:gd name="connsiteX0" fmla="*/ 0 w 6992169"/>
              <a:gd name="connsiteY0" fmla="*/ 0 h 2578227"/>
              <a:gd name="connsiteX1" fmla="*/ 6992169 w 6992169"/>
              <a:gd name="connsiteY1" fmla="*/ 9427 h 2578227"/>
              <a:gd name="connsiteX2" fmla="*/ 5078528 w 6992169"/>
              <a:gd name="connsiteY2" fmla="*/ 2578227 h 2578227"/>
              <a:gd name="connsiteX3" fmla="*/ 0 w 6992169"/>
              <a:gd name="connsiteY3" fmla="*/ 2578227 h 2578227"/>
              <a:gd name="connsiteX4" fmla="*/ 0 w 6992169"/>
              <a:gd name="connsiteY4" fmla="*/ 0 h 2578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2169" h="2578227">
                <a:moveTo>
                  <a:pt x="0" y="0"/>
                </a:moveTo>
                <a:lnTo>
                  <a:pt x="6992169" y="9427"/>
                </a:lnTo>
                <a:lnTo>
                  <a:pt x="5078528" y="2578227"/>
                </a:lnTo>
                <a:lnTo>
                  <a:pt x="0" y="2578227"/>
                </a:lnTo>
                <a:lnTo>
                  <a:pt x="0" y="0"/>
                </a:lnTo>
                <a:close/>
              </a:path>
            </a:pathLst>
          </a:custGeom>
          <a:blipFill dpi="0" rotWithShape="1">
            <a:blip r:embed="rId4">
              <a:extLst>
                <a:ext uri="{28A0092B-C50C-407E-A947-70E740481C1C}">
                  <a14:useLocalDpi xmlns:a14="http://schemas.microsoft.com/office/drawing/2010/main" val="0"/>
                </a:ext>
              </a:extLst>
            </a:blip>
            <a:srcRect/>
            <a:stretch>
              <a:fillRect b="-35000"/>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íślíḋè-Freeform 3">
            <a:extLst>
              <a:ext uri="{FF2B5EF4-FFF2-40B4-BE49-F238E27FC236}">
                <a16:creationId xmlns:a16="http://schemas.microsoft.com/office/drawing/2014/main" xmlns="" id="{403955F8-C57C-4486-A178-304076B8B49E}"/>
              </a:ext>
            </a:extLst>
          </p:cNvPr>
          <p:cNvSpPr/>
          <p:nvPr/>
        </p:nvSpPr>
        <p:spPr>
          <a:xfrm>
            <a:off x="2843808" y="1604914"/>
            <a:ext cx="2456879" cy="1933670"/>
          </a:xfrm>
          <a:custGeom>
            <a:avLst/>
            <a:gdLst>
              <a:gd name="connsiteX0" fmla="*/ 0 w 3530363"/>
              <a:gd name="connsiteY0" fmla="*/ 2578227 h 2578227"/>
              <a:gd name="connsiteX1" fmla="*/ 2133509 w 3530363"/>
              <a:gd name="connsiteY1" fmla="*/ 0 h 2578227"/>
              <a:gd name="connsiteX2" fmla="*/ 3530363 w 3530363"/>
              <a:gd name="connsiteY2" fmla="*/ 0 h 2578227"/>
              <a:gd name="connsiteX3" fmla="*/ 1396854 w 3530363"/>
              <a:gd name="connsiteY3" fmla="*/ 2578227 h 2578227"/>
              <a:gd name="connsiteX4" fmla="*/ 0 w 3530363"/>
              <a:gd name="connsiteY4" fmla="*/ 2578227 h 2578227"/>
              <a:gd name="connsiteX0" fmla="*/ 0 w 3275839"/>
              <a:gd name="connsiteY0" fmla="*/ 2578227 h 2578227"/>
              <a:gd name="connsiteX1" fmla="*/ 2133509 w 3275839"/>
              <a:gd name="connsiteY1" fmla="*/ 0 h 2578227"/>
              <a:gd name="connsiteX2" fmla="*/ 3275839 w 3275839"/>
              <a:gd name="connsiteY2" fmla="*/ 0 h 2578227"/>
              <a:gd name="connsiteX3" fmla="*/ 1396854 w 3275839"/>
              <a:gd name="connsiteY3" fmla="*/ 2578227 h 2578227"/>
              <a:gd name="connsiteX4" fmla="*/ 0 w 3275839"/>
              <a:gd name="connsiteY4" fmla="*/ 2578227 h 2578227"/>
              <a:gd name="connsiteX0" fmla="*/ 0 w 3275839"/>
              <a:gd name="connsiteY0" fmla="*/ 2578227 h 2578227"/>
              <a:gd name="connsiteX1" fmla="*/ 2139224 w 3275839"/>
              <a:gd name="connsiteY1" fmla="*/ 3810 h 2578227"/>
              <a:gd name="connsiteX2" fmla="*/ 3275839 w 3275839"/>
              <a:gd name="connsiteY2" fmla="*/ 0 h 2578227"/>
              <a:gd name="connsiteX3" fmla="*/ 1396854 w 3275839"/>
              <a:gd name="connsiteY3" fmla="*/ 2578227 h 2578227"/>
              <a:gd name="connsiteX4" fmla="*/ 0 w 3275839"/>
              <a:gd name="connsiteY4" fmla="*/ 2578227 h 2578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5839" h="2578227">
                <a:moveTo>
                  <a:pt x="0" y="2578227"/>
                </a:moveTo>
                <a:lnTo>
                  <a:pt x="2139224" y="3810"/>
                </a:lnTo>
                <a:lnTo>
                  <a:pt x="3275839" y="0"/>
                </a:lnTo>
                <a:lnTo>
                  <a:pt x="1396854" y="2578227"/>
                </a:lnTo>
                <a:lnTo>
                  <a:pt x="0" y="2578227"/>
                </a:lnTo>
                <a:close/>
              </a:path>
            </a:pathLst>
          </a:custGeom>
          <a:solidFill>
            <a:schemeClr val="accent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íślíḋè-Freeform 4">
            <a:extLst>
              <a:ext uri="{FF2B5EF4-FFF2-40B4-BE49-F238E27FC236}">
                <a16:creationId xmlns:a16="http://schemas.microsoft.com/office/drawing/2014/main" xmlns="" id="{E881503C-E1F1-44B1-B57F-76A105E37AC0}"/>
              </a:ext>
            </a:extLst>
          </p:cNvPr>
          <p:cNvSpPr/>
          <p:nvPr/>
        </p:nvSpPr>
        <p:spPr>
          <a:xfrm>
            <a:off x="3213901" y="1604913"/>
            <a:ext cx="1795150" cy="1933671"/>
          </a:xfrm>
          <a:custGeom>
            <a:avLst/>
            <a:gdLst>
              <a:gd name="connsiteX0" fmla="*/ 0 w 2808312"/>
              <a:gd name="connsiteY0" fmla="*/ 2578228 h 2578228"/>
              <a:gd name="connsiteX1" fmla="*/ 1840777 w 2808312"/>
              <a:gd name="connsiteY1" fmla="*/ 0 h 2578228"/>
              <a:gd name="connsiteX2" fmla="*/ 2808312 w 2808312"/>
              <a:gd name="connsiteY2" fmla="*/ 0 h 2578228"/>
              <a:gd name="connsiteX3" fmla="*/ 967535 w 2808312"/>
              <a:gd name="connsiteY3" fmla="*/ 2578228 h 2578228"/>
              <a:gd name="connsiteX4" fmla="*/ 0 w 2808312"/>
              <a:gd name="connsiteY4" fmla="*/ 2578228 h 2578228"/>
              <a:gd name="connsiteX0" fmla="*/ 0 w 2393533"/>
              <a:gd name="connsiteY0" fmla="*/ 2578228 h 2578228"/>
              <a:gd name="connsiteX1" fmla="*/ 1840777 w 2393533"/>
              <a:gd name="connsiteY1" fmla="*/ 0 h 2578228"/>
              <a:gd name="connsiteX2" fmla="*/ 2393533 w 2393533"/>
              <a:gd name="connsiteY2" fmla="*/ 0 h 2578228"/>
              <a:gd name="connsiteX3" fmla="*/ 967535 w 2393533"/>
              <a:gd name="connsiteY3" fmla="*/ 2578228 h 2578228"/>
              <a:gd name="connsiteX4" fmla="*/ 0 w 2393533"/>
              <a:gd name="connsiteY4" fmla="*/ 2578228 h 2578228"/>
              <a:gd name="connsiteX0" fmla="*/ 0 w 2393533"/>
              <a:gd name="connsiteY0" fmla="*/ 2578228 h 2578228"/>
              <a:gd name="connsiteX1" fmla="*/ 1435424 w 2393533"/>
              <a:gd name="connsiteY1" fmla="*/ 18853 h 2578228"/>
              <a:gd name="connsiteX2" fmla="*/ 2393533 w 2393533"/>
              <a:gd name="connsiteY2" fmla="*/ 0 h 2578228"/>
              <a:gd name="connsiteX3" fmla="*/ 967535 w 2393533"/>
              <a:gd name="connsiteY3" fmla="*/ 2578228 h 2578228"/>
              <a:gd name="connsiteX4" fmla="*/ 0 w 2393533"/>
              <a:gd name="connsiteY4" fmla="*/ 2578228 h 2578228"/>
              <a:gd name="connsiteX0" fmla="*/ 0 w 2393533"/>
              <a:gd name="connsiteY0" fmla="*/ 2578228 h 2578228"/>
              <a:gd name="connsiteX1" fmla="*/ 1435424 w 2393533"/>
              <a:gd name="connsiteY1" fmla="*/ 3613 h 2578228"/>
              <a:gd name="connsiteX2" fmla="*/ 2393533 w 2393533"/>
              <a:gd name="connsiteY2" fmla="*/ 0 h 2578228"/>
              <a:gd name="connsiteX3" fmla="*/ 967535 w 2393533"/>
              <a:gd name="connsiteY3" fmla="*/ 2578228 h 2578228"/>
              <a:gd name="connsiteX4" fmla="*/ 0 w 2393533"/>
              <a:gd name="connsiteY4" fmla="*/ 2578228 h 2578228"/>
              <a:gd name="connsiteX0" fmla="*/ 0 w 2393533"/>
              <a:gd name="connsiteY0" fmla="*/ 2578228 h 2578228"/>
              <a:gd name="connsiteX1" fmla="*/ 1433519 w 2393533"/>
              <a:gd name="connsiteY1" fmla="*/ 9328 h 2578228"/>
              <a:gd name="connsiteX2" fmla="*/ 2393533 w 2393533"/>
              <a:gd name="connsiteY2" fmla="*/ 0 h 2578228"/>
              <a:gd name="connsiteX3" fmla="*/ 967535 w 2393533"/>
              <a:gd name="connsiteY3" fmla="*/ 2578228 h 2578228"/>
              <a:gd name="connsiteX4" fmla="*/ 0 w 2393533"/>
              <a:gd name="connsiteY4" fmla="*/ 2578228 h 2578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3533" h="2578228">
                <a:moveTo>
                  <a:pt x="0" y="2578228"/>
                </a:moveTo>
                <a:lnTo>
                  <a:pt x="1433519" y="9328"/>
                </a:lnTo>
                <a:lnTo>
                  <a:pt x="2393533" y="0"/>
                </a:lnTo>
                <a:lnTo>
                  <a:pt x="967535" y="2578228"/>
                </a:lnTo>
                <a:lnTo>
                  <a:pt x="0" y="2578228"/>
                </a:ln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组合 5">
            <a:extLst>
              <a:ext uri="{FF2B5EF4-FFF2-40B4-BE49-F238E27FC236}">
                <a16:creationId xmlns:a16="http://schemas.microsoft.com/office/drawing/2014/main" xmlns="" id="{5544DF5C-B200-4816-94F2-8FE2321AF879}"/>
              </a:ext>
            </a:extLst>
          </p:cNvPr>
          <p:cNvGrpSpPr/>
          <p:nvPr/>
        </p:nvGrpSpPr>
        <p:grpSpPr>
          <a:xfrm>
            <a:off x="5603543" y="1365589"/>
            <a:ext cx="2825669" cy="632713"/>
            <a:chOff x="5871033" y="1810977"/>
            <a:chExt cx="3767559" cy="843618"/>
          </a:xfrm>
        </p:grpSpPr>
        <p:sp>
          <p:nvSpPr>
            <p:cNvPr id="13" name="íślíḋè-Rectangle 12">
              <a:extLst>
                <a:ext uri="{FF2B5EF4-FFF2-40B4-BE49-F238E27FC236}">
                  <a16:creationId xmlns:a16="http://schemas.microsoft.com/office/drawing/2014/main" xmlns="" id="{C0627A15-DDA2-4FFC-BCC2-B09D6EA9996C}"/>
                </a:ext>
              </a:extLst>
            </p:cNvPr>
            <p:cNvSpPr/>
            <p:nvPr/>
          </p:nvSpPr>
          <p:spPr>
            <a:xfrm>
              <a:off x="5871033" y="2155997"/>
              <a:ext cx="3681352" cy="498598"/>
            </a:xfrm>
            <a:prstGeom prst="rect">
              <a:avLst/>
            </a:prstGeom>
          </p:spPr>
          <p:txBody>
            <a:bodyPr wrap="square">
              <a:normAutofit fontScale="85000" lnSpcReduction="20000"/>
            </a:bodyPr>
            <a:lstStyle/>
            <a:p>
              <a:pPr>
                <a:lnSpc>
                  <a:spcPct val="120000"/>
                </a:lnSpc>
              </a:pPr>
              <a:r>
                <a:rPr lang="zh-CN" altLang="en-US" sz="1100" dirty="0"/>
                <a:t>此部分内容作为文字排版占位显示</a:t>
              </a:r>
              <a:br>
                <a:rPr lang="zh-CN" altLang="en-US" sz="1100" dirty="0"/>
              </a:br>
              <a:r>
                <a:rPr lang="zh-CN" altLang="en-US" sz="1100" dirty="0"/>
                <a:t>（建议使用主题字体）</a:t>
              </a:r>
            </a:p>
          </p:txBody>
        </p:sp>
        <p:sp>
          <p:nvSpPr>
            <p:cNvPr id="14" name="íślíḋè-Rounded Rectangle 13">
              <a:extLst>
                <a:ext uri="{FF2B5EF4-FFF2-40B4-BE49-F238E27FC236}">
                  <a16:creationId xmlns:a16="http://schemas.microsoft.com/office/drawing/2014/main" xmlns="" id="{CFD7259D-1982-4061-B3E4-CF51BE2C08A4}"/>
                </a:ext>
              </a:extLst>
            </p:cNvPr>
            <p:cNvSpPr/>
            <p:nvPr/>
          </p:nvSpPr>
          <p:spPr>
            <a:xfrm>
              <a:off x="5871033" y="1810977"/>
              <a:ext cx="3767559" cy="34972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bodyPr>
            <a:lstStyle/>
            <a:p>
              <a:r>
                <a:rPr lang="en-US" altLang="zh-CN" sz="800" b="1" dirty="0">
                  <a:solidFill>
                    <a:schemeClr val="bg1"/>
                  </a:solidFill>
                  <a:cs typeface="+mn-ea"/>
                  <a:sym typeface="+mn-lt"/>
                </a:rPr>
                <a:t>1</a:t>
              </a:r>
              <a:r>
                <a:rPr lang="zh-CN" altLang="en-US" sz="800" b="1" dirty="0">
                  <a:solidFill>
                    <a:schemeClr val="bg1"/>
                  </a:solidFill>
                  <a:cs typeface="+mn-ea"/>
                  <a:sym typeface="+mn-lt"/>
                </a:rPr>
                <a:t>年计划</a:t>
              </a:r>
            </a:p>
          </p:txBody>
        </p:sp>
      </p:grpSp>
      <p:grpSp>
        <p:nvGrpSpPr>
          <p:cNvPr id="7" name="组合 6">
            <a:extLst>
              <a:ext uri="{FF2B5EF4-FFF2-40B4-BE49-F238E27FC236}">
                <a16:creationId xmlns:a16="http://schemas.microsoft.com/office/drawing/2014/main" xmlns="" id="{DC2BCA04-2A4A-455B-B25E-250474507D85}"/>
              </a:ext>
            </a:extLst>
          </p:cNvPr>
          <p:cNvGrpSpPr/>
          <p:nvPr/>
        </p:nvGrpSpPr>
        <p:grpSpPr>
          <a:xfrm>
            <a:off x="5603543" y="2332007"/>
            <a:ext cx="2825669" cy="619585"/>
            <a:chOff x="5871033" y="1810977"/>
            <a:chExt cx="3767559" cy="826114"/>
          </a:xfrm>
        </p:grpSpPr>
        <p:sp>
          <p:nvSpPr>
            <p:cNvPr id="11" name="îṣļîḑé-Rectangle 10">
              <a:extLst>
                <a:ext uri="{FF2B5EF4-FFF2-40B4-BE49-F238E27FC236}">
                  <a16:creationId xmlns:a16="http://schemas.microsoft.com/office/drawing/2014/main" xmlns="" id="{968251AC-121A-4FD1-97B1-4B06EE73D913}"/>
                </a:ext>
              </a:extLst>
            </p:cNvPr>
            <p:cNvSpPr/>
            <p:nvPr/>
          </p:nvSpPr>
          <p:spPr>
            <a:xfrm>
              <a:off x="5871033" y="2155997"/>
              <a:ext cx="3681352" cy="481094"/>
            </a:xfrm>
            <a:prstGeom prst="rect">
              <a:avLst/>
            </a:prstGeom>
          </p:spPr>
          <p:txBody>
            <a:bodyPr wrap="square">
              <a:normAutofit fontScale="70000" lnSpcReduction="20000"/>
            </a:bodyPr>
            <a:lstStyle/>
            <a:p>
              <a:pPr>
                <a:lnSpc>
                  <a:spcPct val="130000"/>
                </a:lnSpc>
              </a:pPr>
              <a:r>
                <a:rPr lang="zh-CN" altLang="en-US" sz="1100"/>
                <a:t>此部分内容作为文字排版占位显示</a:t>
              </a:r>
              <a:br>
                <a:rPr lang="zh-CN" altLang="en-US" sz="1100"/>
              </a:br>
              <a:r>
                <a:rPr lang="zh-CN" altLang="en-US" sz="1100"/>
                <a:t>（建议使用主题字体）</a:t>
              </a:r>
              <a:endParaRPr lang="zh-CN" altLang="en-US" sz="1100" dirty="0"/>
            </a:p>
          </p:txBody>
        </p:sp>
        <p:sp>
          <p:nvSpPr>
            <p:cNvPr id="12" name="îṣļîḑé-Rounded Rectangle 11">
              <a:extLst>
                <a:ext uri="{FF2B5EF4-FFF2-40B4-BE49-F238E27FC236}">
                  <a16:creationId xmlns:a16="http://schemas.microsoft.com/office/drawing/2014/main" xmlns="" id="{78C15D7F-803C-4A01-B24E-672782EDEE77}"/>
                </a:ext>
              </a:extLst>
            </p:cNvPr>
            <p:cNvSpPr/>
            <p:nvPr/>
          </p:nvSpPr>
          <p:spPr>
            <a:xfrm>
              <a:off x="5871033" y="1810977"/>
              <a:ext cx="3767559" cy="34972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47500" lnSpcReduction="20000"/>
            </a:bodyPr>
            <a:lstStyle/>
            <a:p>
              <a:r>
                <a:rPr lang="en-US" altLang="zh-CN" sz="1400" b="1" dirty="0">
                  <a:solidFill>
                    <a:schemeClr val="bg1"/>
                  </a:solidFill>
                  <a:cs typeface="+mn-ea"/>
                  <a:sym typeface="+mn-lt"/>
                </a:rPr>
                <a:t>4</a:t>
              </a:r>
              <a:r>
                <a:rPr lang="zh-CN" altLang="en-US" sz="1400" b="1" dirty="0">
                  <a:solidFill>
                    <a:schemeClr val="bg1"/>
                  </a:solidFill>
                  <a:cs typeface="+mn-ea"/>
                  <a:sym typeface="+mn-lt"/>
                </a:rPr>
                <a:t>年计划</a:t>
              </a:r>
            </a:p>
          </p:txBody>
        </p:sp>
      </p:grpSp>
      <p:grpSp>
        <p:nvGrpSpPr>
          <p:cNvPr id="8" name="组合 7">
            <a:extLst>
              <a:ext uri="{FF2B5EF4-FFF2-40B4-BE49-F238E27FC236}">
                <a16:creationId xmlns:a16="http://schemas.microsoft.com/office/drawing/2014/main" xmlns="" id="{DCDDE773-D4AC-4242-ABC7-18BFEAE0B95C}"/>
              </a:ext>
            </a:extLst>
          </p:cNvPr>
          <p:cNvGrpSpPr/>
          <p:nvPr/>
        </p:nvGrpSpPr>
        <p:grpSpPr>
          <a:xfrm>
            <a:off x="5603543" y="3298427"/>
            <a:ext cx="2825669" cy="619585"/>
            <a:chOff x="5871033" y="1810977"/>
            <a:chExt cx="3767559" cy="826114"/>
          </a:xfrm>
        </p:grpSpPr>
        <p:sp>
          <p:nvSpPr>
            <p:cNvPr id="9" name="îṣļîḑé-Rectangle 8">
              <a:extLst>
                <a:ext uri="{FF2B5EF4-FFF2-40B4-BE49-F238E27FC236}">
                  <a16:creationId xmlns:a16="http://schemas.microsoft.com/office/drawing/2014/main" xmlns="" id="{61DBF5A3-5FE7-4D65-8EF9-12DC689F0E49}"/>
                </a:ext>
              </a:extLst>
            </p:cNvPr>
            <p:cNvSpPr/>
            <p:nvPr/>
          </p:nvSpPr>
          <p:spPr>
            <a:xfrm>
              <a:off x="5871033" y="2155997"/>
              <a:ext cx="3681352" cy="481094"/>
            </a:xfrm>
            <a:prstGeom prst="rect">
              <a:avLst/>
            </a:prstGeom>
          </p:spPr>
          <p:txBody>
            <a:bodyPr wrap="square">
              <a:normAutofit fontScale="70000" lnSpcReduction="20000"/>
            </a:bodyPr>
            <a:lstStyle/>
            <a:p>
              <a:pPr>
                <a:lnSpc>
                  <a:spcPct val="130000"/>
                </a:lnSpc>
              </a:pPr>
              <a:r>
                <a:rPr lang="zh-CN" altLang="en-US" sz="1100"/>
                <a:t>此部分内容作为文字排版占位显示</a:t>
              </a:r>
              <a:br>
                <a:rPr lang="zh-CN" altLang="en-US" sz="1100"/>
              </a:br>
              <a:r>
                <a:rPr lang="zh-CN" altLang="en-US" sz="1100"/>
                <a:t>（建议使用主题字体）</a:t>
              </a:r>
              <a:endParaRPr lang="zh-CN" altLang="en-US" sz="1100" dirty="0"/>
            </a:p>
          </p:txBody>
        </p:sp>
        <p:sp>
          <p:nvSpPr>
            <p:cNvPr id="10" name="îṣļîḑé-Rounded Rectangle 9">
              <a:extLst>
                <a:ext uri="{FF2B5EF4-FFF2-40B4-BE49-F238E27FC236}">
                  <a16:creationId xmlns:a16="http://schemas.microsoft.com/office/drawing/2014/main" xmlns="" id="{40B7889F-84BB-484D-930A-FFF9AFF56582}"/>
                </a:ext>
              </a:extLst>
            </p:cNvPr>
            <p:cNvSpPr/>
            <p:nvPr/>
          </p:nvSpPr>
          <p:spPr>
            <a:xfrm>
              <a:off x="5871033" y="1810977"/>
              <a:ext cx="3767559" cy="34972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47500" lnSpcReduction="20000"/>
            </a:bodyPr>
            <a:lstStyle/>
            <a:p>
              <a:r>
                <a:rPr lang="en-US" altLang="zh-CN" sz="1400" b="1" dirty="0">
                  <a:solidFill>
                    <a:schemeClr val="bg1"/>
                  </a:solidFill>
                  <a:cs typeface="+mn-ea"/>
                  <a:sym typeface="+mn-lt"/>
                </a:rPr>
                <a:t>9</a:t>
              </a:r>
              <a:r>
                <a:rPr lang="zh-CN" altLang="en-US" sz="1400" b="1" dirty="0">
                  <a:solidFill>
                    <a:schemeClr val="bg1"/>
                  </a:solidFill>
                  <a:cs typeface="+mn-ea"/>
                  <a:sym typeface="+mn-lt"/>
                </a:rPr>
                <a:t>年计划</a:t>
              </a:r>
            </a:p>
          </p:txBody>
        </p:sp>
      </p:grpSp>
      <p:grpSp>
        <p:nvGrpSpPr>
          <p:cNvPr id="20" name="组合 19">
            <a:extLst>
              <a:ext uri="{FF2B5EF4-FFF2-40B4-BE49-F238E27FC236}">
                <a16:creationId xmlns:a16="http://schemas.microsoft.com/office/drawing/2014/main" xmlns="" id="{DD1C5E52-B619-4FF2-B19B-2D6BBB444832}"/>
              </a:ext>
            </a:extLst>
          </p:cNvPr>
          <p:cNvGrpSpPr/>
          <p:nvPr/>
        </p:nvGrpSpPr>
        <p:grpSpPr>
          <a:xfrm>
            <a:off x="323528" y="331449"/>
            <a:ext cx="5054029" cy="461665"/>
            <a:chOff x="1599738" y="440872"/>
            <a:chExt cx="6738706" cy="615553"/>
          </a:xfrm>
        </p:grpSpPr>
        <p:cxnSp>
          <p:nvCxnSpPr>
            <p:cNvPr id="21" name="直接连接符 20">
              <a:extLst>
                <a:ext uri="{FF2B5EF4-FFF2-40B4-BE49-F238E27FC236}">
                  <a16:creationId xmlns:a16="http://schemas.microsoft.com/office/drawing/2014/main" xmlns="" id="{5C96E749-91B1-48B2-893F-E584DEEE3C83}"/>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xmlns="" id="{6EE0B06F-9804-46C0-9EEC-50CFF51A74EB}"/>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发展规划</a:t>
              </a:r>
            </a:p>
          </p:txBody>
        </p:sp>
        <p:sp>
          <p:nvSpPr>
            <p:cNvPr id="23" name="文本框 22">
              <a:extLst>
                <a:ext uri="{FF2B5EF4-FFF2-40B4-BE49-F238E27FC236}">
                  <a16:creationId xmlns:a16="http://schemas.microsoft.com/office/drawing/2014/main" xmlns="" id="{977A9568-C06E-40B8-9F59-700F1C0C95A3}"/>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436204799"/>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4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Horizontal)">
                                      <p:cBhvr>
                                        <p:cTn id="13" dur="500"/>
                                        <p:tgtEl>
                                          <p:spTgt spid="5"/>
                                        </p:tgtEl>
                                      </p:cBhvr>
                                    </p:animEffect>
                                  </p:childTnLst>
                                </p:cTn>
                              </p:par>
                              <p:par>
                                <p:cTn id="14" presetID="16" presetClass="entr" presetSubtype="42"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39353" y="1203598"/>
            <a:ext cx="2084044" cy="2394266"/>
            <a:chOff x="719138" y="1710161"/>
            <a:chExt cx="2475611" cy="3734438"/>
          </a:xfrm>
        </p:grpSpPr>
        <p:sp>
          <p:nvSpPr>
            <p:cNvPr id="17" name="矩形 16"/>
            <p:cNvSpPr/>
            <p:nvPr/>
          </p:nvSpPr>
          <p:spPr bwMode="auto">
            <a:xfrm>
              <a:off x="719138" y="3068961"/>
              <a:ext cx="2144490" cy="2375638"/>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200" dirty="0">
                  <a:latin typeface="+mn-lt"/>
                  <a:ea typeface="+mn-ea"/>
                  <a:cs typeface="+mn-ea"/>
                  <a:sym typeface="+mn-lt"/>
                </a:rPr>
                <a:t>此部分内容作为文字排版占位显示（建议使用主题字体）</a:t>
              </a:r>
            </a:p>
          </p:txBody>
        </p:sp>
        <p:sp>
          <p:nvSpPr>
            <p:cNvPr id="18" name="箭头: 五边形 17"/>
            <p:cNvSpPr/>
            <p:nvPr/>
          </p:nvSpPr>
          <p:spPr bwMode="auto">
            <a:xfrm>
              <a:off x="720779" y="2465501"/>
              <a:ext cx="2473970" cy="546905"/>
            </a:xfrm>
            <a:prstGeom prst="homePlate">
              <a:avLst/>
            </a:prstGeom>
            <a:solidFill>
              <a:schemeClr val="accent1"/>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mn-lt"/>
                  <a:ea typeface="+mn-ea"/>
                  <a:cs typeface="+mn-ea"/>
                  <a:sym typeface="+mn-lt"/>
                </a:rPr>
                <a:t>标题文本预设</a:t>
              </a:r>
            </a:p>
          </p:txBody>
        </p:sp>
        <p:sp>
          <p:nvSpPr>
            <p:cNvPr id="19" name="箭头: 五边形 18"/>
            <p:cNvSpPr/>
            <p:nvPr/>
          </p:nvSpPr>
          <p:spPr bwMode="auto">
            <a:xfrm>
              <a:off x="1416393" y="1710161"/>
              <a:ext cx="1082742" cy="546906"/>
            </a:xfrm>
            <a:prstGeom prst="homePlate">
              <a:avLst/>
            </a:prstGeom>
            <a:noFill/>
            <a:ln w="19050">
              <a:noFill/>
              <a:round/>
              <a:headEnd/>
              <a:tailEnd/>
            </a:ln>
            <a:effectLst/>
          </p:spPr>
          <p:txBody>
            <a:bodyPr vert="horz" wrap="none" lIns="91440" tIns="45720" rIns="91440" bIns="45720" anchor="ctr" anchorCtr="1" compatLnSpc="1">
              <a:prstTxWarp prst="textPlain">
                <a:avLst/>
              </a:prstTxWarp>
            </a:bodyPr>
            <a:lstStyle/>
            <a:p>
              <a:pPr algn="ctr"/>
              <a:r>
                <a:rPr lang="en-US" altLang="zh-CN" sz="2400" b="1" dirty="0">
                  <a:solidFill>
                    <a:schemeClr val="accent1"/>
                  </a:solidFill>
                  <a:latin typeface="+mn-lt"/>
                  <a:ea typeface="+mn-ea"/>
                  <a:cs typeface="+mn-ea"/>
                  <a:sym typeface="+mn-lt"/>
                </a:rPr>
                <a:t>2015</a:t>
              </a:r>
            </a:p>
          </p:txBody>
        </p:sp>
      </p:grpSp>
      <p:grpSp>
        <p:nvGrpSpPr>
          <p:cNvPr id="5" name="组合 4"/>
          <p:cNvGrpSpPr/>
          <p:nvPr/>
        </p:nvGrpSpPr>
        <p:grpSpPr>
          <a:xfrm>
            <a:off x="2519781" y="1203598"/>
            <a:ext cx="2084044" cy="2394266"/>
            <a:chOff x="719138" y="1710160"/>
            <a:chExt cx="2475611" cy="3734439"/>
          </a:xfrm>
        </p:grpSpPr>
        <p:sp>
          <p:nvSpPr>
            <p:cNvPr id="14" name="矩形 13"/>
            <p:cNvSpPr/>
            <p:nvPr/>
          </p:nvSpPr>
          <p:spPr bwMode="auto">
            <a:xfrm>
              <a:off x="719138" y="3068961"/>
              <a:ext cx="2144490" cy="2375638"/>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200" dirty="0">
                  <a:latin typeface="+mn-lt"/>
                  <a:ea typeface="+mn-ea"/>
                  <a:cs typeface="+mn-ea"/>
                  <a:sym typeface="+mn-lt"/>
                </a:rPr>
                <a:t>此部分内容作为文字排版占位显示（建议使用主题字体）</a:t>
              </a:r>
            </a:p>
          </p:txBody>
        </p:sp>
        <p:sp>
          <p:nvSpPr>
            <p:cNvPr id="15" name="箭头: V 形 14"/>
            <p:cNvSpPr/>
            <p:nvPr/>
          </p:nvSpPr>
          <p:spPr bwMode="auto">
            <a:xfrm>
              <a:off x="720779" y="2465501"/>
              <a:ext cx="2473970" cy="546906"/>
            </a:xfrm>
            <a:prstGeom prst="chevron">
              <a:avLst/>
            </a:prstGeom>
            <a:solidFill>
              <a:schemeClr val="accent2"/>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mn-lt"/>
                  <a:ea typeface="+mn-ea"/>
                  <a:cs typeface="+mn-ea"/>
                  <a:sym typeface="+mn-lt"/>
                </a:rPr>
                <a:t>标题文本预设</a:t>
              </a:r>
            </a:p>
          </p:txBody>
        </p:sp>
        <p:sp>
          <p:nvSpPr>
            <p:cNvPr id="16" name="箭头: V 形 15"/>
            <p:cNvSpPr/>
            <p:nvPr/>
          </p:nvSpPr>
          <p:spPr bwMode="auto">
            <a:xfrm>
              <a:off x="1184396" y="1710160"/>
              <a:ext cx="1546737" cy="546907"/>
            </a:xfrm>
            <a:prstGeom prst="chevron">
              <a:avLst/>
            </a:prstGeom>
            <a:noFill/>
            <a:ln w="19050">
              <a:noFill/>
              <a:round/>
              <a:headEnd/>
              <a:tailEnd/>
            </a:ln>
            <a:effectLst/>
          </p:spPr>
          <p:txBody>
            <a:bodyPr vert="horz" wrap="none" lIns="91440" tIns="45720" rIns="91440" bIns="45720" anchor="ctr" anchorCtr="1" compatLnSpc="1">
              <a:prstTxWarp prst="textPlain">
                <a:avLst/>
              </a:prstTxWarp>
            </a:bodyPr>
            <a:lstStyle/>
            <a:p>
              <a:pPr algn="ctr"/>
              <a:r>
                <a:rPr lang="en-US" altLang="zh-CN" sz="2400" b="1" dirty="0">
                  <a:solidFill>
                    <a:schemeClr val="accent2"/>
                  </a:solidFill>
                  <a:latin typeface="+mn-lt"/>
                  <a:ea typeface="+mn-ea"/>
                  <a:cs typeface="+mn-ea"/>
                  <a:sym typeface="+mn-lt"/>
                </a:rPr>
                <a:t>2016</a:t>
              </a:r>
            </a:p>
          </p:txBody>
        </p:sp>
      </p:grpSp>
      <p:grpSp>
        <p:nvGrpSpPr>
          <p:cNvPr id="6" name="组合 5"/>
          <p:cNvGrpSpPr/>
          <p:nvPr/>
        </p:nvGrpSpPr>
        <p:grpSpPr>
          <a:xfrm>
            <a:off x="4520190" y="1203598"/>
            <a:ext cx="2084046" cy="2394266"/>
            <a:chOff x="719136" y="1710161"/>
            <a:chExt cx="2475613" cy="3734438"/>
          </a:xfrm>
        </p:grpSpPr>
        <p:sp>
          <p:nvSpPr>
            <p:cNvPr id="11" name="矩形 10"/>
            <p:cNvSpPr/>
            <p:nvPr/>
          </p:nvSpPr>
          <p:spPr bwMode="auto">
            <a:xfrm>
              <a:off x="719136" y="3068961"/>
              <a:ext cx="2144490" cy="2375638"/>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200" dirty="0">
                  <a:latin typeface="+mn-lt"/>
                  <a:ea typeface="+mn-ea"/>
                  <a:cs typeface="+mn-ea"/>
                  <a:sym typeface="+mn-lt"/>
                </a:rPr>
                <a:t>此部分内容作为文字排版占位显示（建议使用主题字体）</a:t>
              </a:r>
            </a:p>
          </p:txBody>
        </p:sp>
        <p:sp>
          <p:nvSpPr>
            <p:cNvPr id="12" name="箭头: V 形 11"/>
            <p:cNvSpPr/>
            <p:nvPr/>
          </p:nvSpPr>
          <p:spPr bwMode="auto">
            <a:xfrm>
              <a:off x="720779" y="2465501"/>
              <a:ext cx="2473970" cy="546904"/>
            </a:xfrm>
            <a:prstGeom prst="chevron">
              <a:avLst/>
            </a:prstGeom>
            <a:solidFill>
              <a:schemeClr val="accent1"/>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mn-lt"/>
                  <a:ea typeface="+mn-ea"/>
                  <a:cs typeface="+mn-ea"/>
                  <a:sym typeface="+mn-lt"/>
                </a:rPr>
                <a:t>标题文本预设</a:t>
              </a:r>
            </a:p>
          </p:txBody>
        </p:sp>
        <p:sp>
          <p:nvSpPr>
            <p:cNvPr id="13" name="箭头: V 形 12"/>
            <p:cNvSpPr/>
            <p:nvPr/>
          </p:nvSpPr>
          <p:spPr bwMode="auto">
            <a:xfrm>
              <a:off x="1184395" y="1710161"/>
              <a:ext cx="1546737" cy="546906"/>
            </a:xfrm>
            <a:prstGeom prst="chevron">
              <a:avLst/>
            </a:prstGeom>
            <a:noFill/>
            <a:ln w="19050">
              <a:noFill/>
              <a:round/>
              <a:headEnd/>
              <a:tailEnd/>
            </a:ln>
            <a:effectLst/>
          </p:spPr>
          <p:txBody>
            <a:bodyPr vert="horz" wrap="none" lIns="91440" tIns="45720" rIns="91440" bIns="45720" anchor="ctr" anchorCtr="1" compatLnSpc="1">
              <a:prstTxWarp prst="textPlain">
                <a:avLst/>
              </a:prstTxWarp>
            </a:bodyPr>
            <a:lstStyle/>
            <a:p>
              <a:pPr algn="ctr"/>
              <a:r>
                <a:rPr lang="en-US" altLang="zh-CN" sz="2400" b="1" dirty="0">
                  <a:solidFill>
                    <a:schemeClr val="accent1"/>
                  </a:solidFill>
                  <a:latin typeface="+mn-lt"/>
                  <a:ea typeface="+mn-ea"/>
                  <a:cs typeface="+mn-ea"/>
                  <a:sym typeface="+mn-lt"/>
                </a:rPr>
                <a:t>2017</a:t>
              </a:r>
            </a:p>
          </p:txBody>
        </p:sp>
      </p:grpSp>
      <p:grpSp>
        <p:nvGrpSpPr>
          <p:cNvPr id="7" name="组合 6"/>
          <p:cNvGrpSpPr/>
          <p:nvPr/>
        </p:nvGrpSpPr>
        <p:grpSpPr>
          <a:xfrm>
            <a:off x="6520603" y="1203598"/>
            <a:ext cx="2084044" cy="2394266"/>
            <a:chOff x="719138" y="1710161"/>
            <a:chExt cx="2475611" cy="3734438"/>
          </a:xfrm>
        </p:grpSpPr>
        <p:sp>
          <p:nvSpPr>
            <p:cNvPr id="8" name="矩形 7"/>
            <p:cNvSpPr/>
            <p:nvPr/>
          </p:nvSpPr>
          <p:spPr bwMode="auto">
            <a:xfrm>
              <a:off x="719138" y="3068961"/>
              <a:ext cx="2144490" cy="2375638"/>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200" dirty="0">
                  <a:latin typeface="+mn-lt"/>
                  <a:ea typeface="+mn-ea"/>
                  <a:cs typeface="+mn-ea"/>
                  <a:sym typeface="+mn-lt"/>
                </a:rPr>
                <a:t>此部分内容作为文字排版占位显示（建议使用主题字体）</a:t>
              </a:r>
            </a:p>
          </p:txBody>
        </p:sp>
        <p:sp>
          <p:nvSpPr>
            <p:cNvPr id="9" name="箭头: V 形 8"/>
            <p:cNvSpPr/>
            <p:nvPr/>
          </p:nvSpPr>
          <p:spPr bwMode="auto">
            <a:xfrm>
              <a:off x="720779" y="2465501"/>
              <a:ext cx="2473970" cy="546905"/>
            </a:xfrm>
            <a:prstGeom prst="chevron">
              <a:avLst/>
            </a:prstGeom>
            <a:solidFill>
              <a:schemeClr val="accent2"/>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mn-lt"/>
                  <a:ea typeface="+mn-ea"/>
                  <a:cs typeface="+mn-ea"/>
                  <a:sym typeface="+mn-lt"/>
                </a:rPr>
                <a:t>标题文本预设</a:t>
              </a:r>
            </a:p>
          </p:txBody>
        </p:sp>
        <p:sp>
          <p:nvSpPr>
            <p:cNvPr id="10" name="箭头: V 形 9"/>
            <p:cNvSpPr/>
            <p:nvPr/>
          </p:nvSpPr>
          <p:spPr bwMode="auto">
            <a:xfrm>
              <a:off x="1184396" y="1710161"/>
              <a:ext cx="1546737" cy="546906"/>
            </a:xfrm>
            <a:prstGeom prst="chevron">
              <a:avLst/>
            </a:prstGeom>
            <a:noFill/>
            <a:ln w="19050">
              <a:noFill/>
              <a:round/>
              <a:headEnd/>
              <a:tailEnd/>
            </a:ln>
            <a:effectLst/>
          </p:spPr>
          <p:txBody>
            <a:bodyPr vert="horz" wrap="none" lIns="91440" tIns="45720" rIns="91440" bIns="45720" anchor="ctr" anchorCtr="1" compatLnSpc="1">
              <a:prstTxWarp prst="textPlain">
                <a:avLst/>
              </a:prstTxWarp>
            </a:bodyPr>
            <a:lstStyle/>
            <a:p>
              <a:pPr algn="ctr"/>
              <a:r>
                <a:rPr lang="en-US" altLang="zh-CN" sz="2400" b="1" dirty="0">
                  <a:solidFill>
                    <a:schemeClr val="accent2"/>
                  </a:solidFill>
                  <a:latin typeface="+mn-lt"/>
                  <a:ea typeface="+mn-ea"/>
                  <a:cs typeface="+mn-ea"/>
                  <a:sym typeface="+mn-lt"/>
                </a:rPr>
                <a:t>2018</a:t>
              </a:r>
            </a:p>
          </p:txBody>
        </p:sp>
      </p:grpSp>
      <p:grpSp>
        <p:nvGrpSpPr>
          <p:cNvPr id="21" name="组合 20">
            <a:extLst>
              <a:ext uri="{FF2B5EF4-FFF2-40B4-BE49-F238E27FC236}">
                <a16:creationId xmlns:a16="http://schemas.microsoft.com/office/drawing/2014/main" xmlns="" id="{84C02697-8B4D-4F57-8CC3-DE9D06F61F57}"/>
              </a:ext>
            </a:extLst>
          </p:cNvPr>
          <p:cNvGrpSpPr/>
          <p:nvPr/>
        </p:nvGrpSpPr>
        <p:grpSpPr>
          <a:xfrm>
            <a:off x="323528" y="331449"/>
            <a:ext cx="5054029" cy="461665"/>
            <a:chOff x="1599738" y="440872"/>
            <a:chExt cx="6738706" cy="615553"/>
          </a:xfrm>
        </p:grpSpPr>
        <p:cxnSp>
          <p:nvCxnSpPr>
            <p:cNvPr id="22" name="直接连接符 21">
              <a:extLst>
                <a:ext uri="{FF2B5EF4-FFF2-40B4-BE49-F238E27FC236}">
                  <a16:creationId xmlns:a16="http://schemas.microsoft.com/office/drawing/2014/main" xmlns="" id="{C28BEDB0-C662-40CD-B9FB-4ECED747E63B}"/>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xmlns="" id="{C08C8311-B185-4B33-BC86-BE731F3076B9}"/>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发展规划</a:t>
              </a:r>
            </a:p>
          </p:txBody>
        </p:sp>
        <p:sp>
          <p:nvSpPr>
            <p:cNvPr id="24" name="文本框 23">
              <a:extLst>
                <a:ext uri="{FF2B5EF4-FFF2-40B4-BE49-F238E27FC236}">
                  <a16:creationId xmlns:a16="http://schemas.microsoft.com/office/drawing/2014/main" xmlns="" id="{161C3B8A-ACCD-4212-9FEE-F15B8ED5C61F}"/>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2366162237"/>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p:nvPr/>
        </p:nvSpPr>
        <p:spPr>
          <a:xfrm>
            <a:off x="913808" y="915566"/>
            <a:ext cx="1838053" cy="182879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Rectangle 8"/>
          <p:cNvSpPr/>
          <p:nvPr/>
        </p:nvSpPr>
        <p:spPr>
          <a:xfrm>
            <a:off x="4572085" y="915566"/>
            <a:ext cx="1838053" cy="182879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Rectangle 1"/>
          <p:cNvSpPr/>
          <p:nvPr/>
        </p:nvSpPr>
        <p:spPr>
          <a:xfrm>
            <a:off x="2751862" y="915566"/>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fontScale="92500"/>
          </a:bodyPr>
          <a:lstStyle/>
          <a:p>
            <a:pPr algn="ctr">
              <a:lnSpc>
                <a:spcPct val="120000"/>
              </a:lnSpc>
              <a:spcBef>
                <a:spcPct val="0"/>
              </a:spcBef>
              <a:defRPr/>
            </a:pPr>
            <a:r>
              <a:rPr lang="zh-CN" altLang="en-US" sz="1100" dirty="0">
                <a:solidFill>
                  <a:schemeClr val="bg1">
                    <a:lumMod val="100000"/>
                  </a:schemeClr>
                </a:solidFill>
                <a:cs typeface="+mn-ea"/>
                <a:sym typeface="+mn-lt"/>
              </a:rPr>
              <a:t>此部分内容作为文字排版占位显示（建议使用主题字体）</a:t>
            </a:r>
          </a:p>
        </p:txBody>
      </p:sp>
      <p:sp>
        <p:nvSpPr>
          <p:cNvPr id="8" name="Rectangle 2"/>
          <p:cNvSpPr/>
          <p:nvPr/>
        </p:nvSpPr>
        <p:spPr>
          <a:xfrm>
            <a:off x="6409462" y="915566"/>
            <a:ext cx="1828800"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fontScale="92500"/>
          </a:bodyPr>
          <a:lstStyle/>
          <a:p>
            <a:pPr algn="ctr">
              <a:lnSpc>
                <a:spcPct val="120000"/>
              </a:lnSpc>
              <a:spcBef>
                <a:spcPct val="0"/>
              </a:spcBef>
              <a:defRPr/>
            </a:pPr>
            <a:r>
              <a:rPr lang="zh-CN" altLang="en-US" sz="1100">
                <a:solidFill>
                  <a:schemeClr val="bg1">
                    <a:lumMod val="100000"/>
                  </a:schemeClr>
                </a:solidFill>
                <a:cs typeface="+mn-ea"/>
                <a:sym typeface="+mn-lt"/>
              </a:rPr>
              <a:t>此部分内容作为文字排版占位显示（建议使用主题字体）</a:t>
            </a:r>
          </a:p>
        </p:txBody>
      </p:sp>
      <p:sp>
        <p:nvSpPr>
          <p:cNvPr id="9" name="Rectangle 3"/>
          <p:cNvSpPr/>
          <p:nvPr/>
        </p:nvSpPr>
        <p:spPr>
          <a:xfrm>
            <a:off x="4580662" y="2744366"/>
            <a:ext cx="1828800"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fontScale="92500"/>
          </a:bodyPr>
          <a:lstStyle/>
          <a:p>
            <a:pPr algn="ctr">
              <a:lnSpc>
                <a:spcPct val="120000"/>
              </a:lnSpc>
              <a:spcBef>
                <a:spcPct val="0"/>
              </a:spcBef>
              <a:defRPr/>
            </a:pPr>
            <a:r>
              <a:rPr lang="zh-CN" altLang="en-US" sz="1100">
                <a:solidFill>
                  <a:schemeClr val="bg1">
                    <a:lumMod val="100000"/>
                  </a:schemeClr>
                </a:solidFill>
                <a:cs typeface="+mn-ea"/>
                <a:sym typeface="+mn-lt"/>
              </a:rPr>
              <a:t>此部分内容作为文字排版占位显示（建议使用主题字体）</a:t>
            </a:r>
          </a:p>
        </p:txBody>
      </p:sp>
      <p:sp>
        <p:nvSpPr>
          <p:cNvPr id="11" name="Rectangle 5"/>
          <p:cNvSpPr/>
          <p:nvPr/>
        </p:nvSpPr>
        <p:spPr>
          <a:xfrm>
            <a:off x="923062" y="2744366"/>
            <a:ext cx="18288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fontScale="92500"/>
          </a:bodyPr>
          <a:lstStyle/>
          <a:p>
            <a:pPr algn="ctr">
              <a:lnSpc>
                <a:spcPct val="120000"/>
              </a:lnSpc>
              <a:spcBef>
                <a:spcPct val="0"/>
              </a:spcBef>
              <a:defRPr/>
            </a:pPr>
            <a:r>
              <a:rPr lang="zh-CN" altLang="en-US" sz="1100">
                <a:solidFill>
                  <a:schemeClr val="bg1">
                    <a:lumMod val="100000"/>
                  </a:schemeClr>
                </a:solidFill>
                <a:cs typeface="+mn-ea"/>
                <a:sym typeface="+mn-lt"/>
              </a:rPr>
              <a:t>此部分内容作为文字排版占位显示（建议使用主题字体）</a:t>
            </a:r>
          </a:p>
        </p:txBody>
      </p:sp>
      <p:sp>
        <p:nvSpPr>
          <p:cNvPr id="12" name="Rectangle 7"/>
          <p:cNvSpPr/>
          <p:nvPr/>
        </p:nvSpPr>
        <p:spPr>
          <a:xfrm>
            <a:off x="2751185" y="2744365"/>
            <a:ext cx="1838053" cy="1828799"/>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Rectangle 9"/>
          <p:cNvSpPr/>
          <p:nvPr/>
        </p:nvSpPr>
        <p:spPr>
          <a:xfrm>
            <a:off x="6406355" y="2744365"/>
            <a:ext cx="1838053" cy="1828799"/>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5" name="组合 14">
            <a:extLst>
              <a:ext uri="{FF2B5EF4-FFF2-40B4-BE49-F238E27FC236}">
                <a16:creationId xmlns:a16="http://schemas.microsoft.com/office/drawing/2014/main" xmlns="" id="{07A90D2E-FB58-4448-B0DB-AE4F940D00E5}"/>
              </a:ext>
            </a:extLst>
          </p:cNvPr>
          <p:cNvGrpSpPr/>
          <p:nvPr/>
        </p:nvGrpSpPr>
        <p:grpSpPr>
          <a:xfrm>
            <a:off x="323528" y="331449"/>
            <a:ext cx="5054029" cy="461665"/>
            <a:chOff x="1599738" y="440872"/>
            <a:chExt cx="6738706" cy="615553"/>
          </a:xfrm>
        </p:grpSpPr>
        <p:cxnSp>
          <p:nvCxnSpPr>
            <p:cNvPr id="16" name="直接连接符 15">
              <a:extLst>
                <a:ext uri="{FF2B5EF4-FFF2-40B4-BE49-F238E27FC236}">
                  <a16:creationId xmlns:a16="http://schemas.microsoft.com/office/drawing/2014/main" xmlns="" id="{518CE8A6-D73B-4670-B06A-8ACE54E30156}"/>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xmlns="" id="{538541A5-7E7A-411E-8209-9FAAC432AB2E}"/>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发展规划</a:t>
              </a:r>
            </a:p>
          </p:txBody>
        </p:sp>
        <p:sp>
          <p:nvSpPr>
            <p:cNvPr id="18" name="文本框 17">
              <a:extLst>
                <a:ext uri="{FF2B5EF4-FFF2-40B4-BE49-F238E27FC236}">
                  <a16:creationId xmlns:a16="http://schemas.microsoft.com/office/drawing/2014/main" xmlns="" id="{2F590406-9E99-4B8B-94C1-E8B04BE21017}"/>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470835597"/>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p:val>
                                            <p:fltVal val="0"/>
                                          </p:val>
                                        </p:tav>
                                        <p:tav tm="100000">
                                          <p:val>
                                            <p:strVal val="#ppt_w"/>
                                          </p:val>
                                        </p:tav>
                                      </p:tavLst>
                                    </p:anim>
                                    <p:anim calcmode="lin" valueType="num">
                                      <p:cBhvr>
                                        <p:cTn id="38" dur="1000" fill="hold"/>
                                        <p:tgtEl>
                                          <p:spTgt spid="11"/>
                                        </p:tgtEl>
                                        <p:attrNameLst>
                                          <p:attrName>ppt_h</p:attrName>
                                        </p:attrNameLst>
                                      </p:cBhvr>
                                      <p:tavLst>
                                        <p:tav tm="0">
                                          <p:val>
                                            <p:fltVal val="0"/>
                                          </p:val>
                                        </p:tav>
                                        <p:tav tm="100000">
                                          <p:val>
                                            <p:strVal val="#ppt_h"/>
                                          </p:val>
                                        </p:tav>
                                      </p:tavLst>
                                    </p:anim>
                                    <p:anim calcmode="lin" valueType="num">
                                      <p:cBhvr>
                                        <p:cTn id="39" dur="1000" fill="hold"/>
                                        <p:tgtEl>
                                          <p:spTgt spid="11"/>
                                        </p:tgtEl>
                                        <p:attrNameLst>
                                          <p:attrName>style.rotation</p:attrName>
                                        </p:attrNameLst>
                                      </p:cBhvr>
                                      <p:tavLst>
                                        <p:tav tm="0">
                                          <p:val>
                                            <p:fltVal val="90"/>
                                          </p:val>
                                        </p:tav>
                                        <p:tav tm="100000">
                                          <p:val>
                                            <p:fltVal val="0"/>
                                          </p:val>
                                        </p:tav>
                                      </p:tavLst>
                                    </p:anim>
                                    <p:animEffect transition="in" filter="fade">
                                      <p:cBhvr>
                                        <p:cTn id="40" dur="1000"/>
                                        <p:tgtEl>
                                          <p:spTgt spid="11"/>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style.rotation</p:attrName>
                                        </p:attrNameLst>
                                      </p:cBhvr>
                                      <p:tavLst>
                                        <p:tav tm="0">
                                          <p:val>
                                            <p:fltVal val="90"/>
                                          </p:val>
                                        </p:tav>
                                        <p:tav tm="100000">
                                          <p:val>
                                            <p:fltVal val="0"/>
                                          </p:val>
                                        </p:tav>
                                      </p:tavLst>
                                    </p:anim>
                                    <p:animEffect transition="in" filter="fade">
                                      <p:cBhvr>
                                        <p:cTn id="46" dur="1000"/>
                                        <p:tgtEl>
                                          <p:spTgt spid="12"/>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style.rotation</p:attrName>
                                        </p:attrNameLst>
                                      </p:cBhvr>
                                      <p:tavLst>
                                        <p:tav tm="0">
                                          <p:val>
                                            <p:fltVal val="90"/>
                                          </p:val>
                                        </p:tav>
                                        <p:tav tm="100000">
                                          <p:val>
                                            <p:fltVal val="0"/>
                                          </p:val>
                                        </p:tav>
                                      </p:tavLst>
                                    </p:anim>
                                    <p:animEffect transition="in" filter="fade">
                                      <p:cBhvr>
                                        <p:cTn id="5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69283" y="1302890"/>
            <a:ext cx="4298000" cy="3129606"/>
            <a:chOff x="4269283" y="1302890"/>
            <a:chExt cx="4298000" cy="3129606"/>
          </a:xfrm>
        </p:grpSpPr>
        <p:grpSp>
          <p:nvGrpSpPr>
            <p:cNvPr id="4" name="Group 1"/>
            <p:cNvGrpSpPr/>
            <p:nvPr/>
          </p:nvGrpSpPr>
          <p:grpSpPr>
            <a:xfrm rot="10800000">
              <a:off x="4269283" y="1307819"/>
              <a:ext cx="4298000" cy="3124677"/>
              <a:chOff x="220483" y="1892137"/>
              <a:chExt cx="5730667" cy="4166236"/>
            </a:xfrm>
          </p:grpSpPr>
          <p:sp>
            <p:nvSpPr>
              <p:cNvPr id="53" name="Freeform: Shape 2"/>
              <p:cNvSpPr>
                <a:spLocks/>
              </p:cNvSpPr>
              <p:nvPr/>
            </p:nvSpPr>
            <p:spPr bwMode="auto">
              <a:xfrm>
                <a:off x="2139373" y="2067351"/>
                <a:ext cx="1393977" cy="1404782"/>
              </a:xfrm>
              <a:custGeom>
                <a:avLst/>
                <a:gdLst>
                  <a:gd name="T0" fmla="*/ 0 w 163"/>
                  <a:gd name="T1" fmla="*/ 0 h 164"/>
                  <a:gd name="T2" fmla="*/ 45 w 163"/>
                  <a:gd name="T3" fmla="*/ 164 h 164"/>
                  <a:gd name="T4" fmla="*/ 96 w 163"/>
                  <a:gd name="T5" fmla="*/ 71 h 164"/>
                  <a:gd name="T6" fmla="*/ 163 w 163"/>
                  <a:gd name="T7" fmla="*/ 0 h 164"/>
                  <a:gd name="T8" fmla="*/ 0 w 163"/>
                  <a:gd name="T9" fmla="*/ 0 h 164"/>
                </a:gdLst>
                <a:ahLst/>
                <a:cxnLst>
                  <a:cxn ang="0">
                    <a:pos x="T0" y="T1"/>
                  </a:cxn>
                  <a:cxn ang="0">
                    <a:pos x="T2" y="T3"/>
                  </a:cxn>
                  <a:cxn ang="0">
                    <a:pos x="T4" y="T5"/>
                  </a:cxn>
                  <a:cxn ang="0">
                    <a:pos x="T6" y="T7"/>
                  </a:cxn>
                  <a:cxn ang="0">
                    <a:pos x="T8" y="T9"/>
                  </a:cxn>
                </a:cxnLst>
                <a:rect l="0" t="0" r="r" b="b"/>
                <a:pathLst>
                  <a:path w="163" h="164">
                    <a:moveTo>
                      <a:pt x="0" y="0"/>
                    </a:moveTo>
                    <a:cubicBezTo>
                      <a:pt x="45" y="164"/>
                      <a:pt x="45" y="164"/>
                      <a:pt x="45" y="164"/>
                    </a:cubicBezTo>
                    <a:cubicBezTo>
                      <a:pt x="52" y="145"/>
                      <a:pt x="87" y="87"/>
                      <a:pt x="96" y="71"/>
                    </a:cubicBezTo>
                    <a:cubicBezTo>
                      <a:pt x="126" y="16"/>
                      <a:pt x="163" y="0"/>
                      <a:pt x="163" y="0"/>
                    </a:cubicBezTo>
                    <a:cubicBezTo>
                      <a:pt x="0" y="0"/>
                      <a:pt x="0" y="0"/>
                      <a:pt x="0" y="0"/>
                    </a:cubicBezTo>
                  </a:path>
                </a:pathLst>
              </a:custGeom>
              <a:gradFill flip="none" rotWithShape="1">
                <a:gsLst>
                  <a:gs pos="0">
                    <a:schemeClr val="accent5">
                      <a:lumMod val="75000"/>
                    </a:schemeClr>
                  </a:gs>
                  <a:gs pos="38000">
                    <a:schemeClr val="accent5"/>
                  </a:gs>
                  <a:gs pos="100000">
                    <a:schemeClr val="accent5"/>
                  </a:gs>
                </a:gsLst>
                <a:lin ang="0" scaled="0"/>
                <a:tileRect/>
              </a:gradFill>
              <a:ln>
                <a:solidFill>
                  <a:schemeClr val="bg1"/>
                </a:solidFill>
              </a:ln>
            </p:spPr>
            <p:txBody>
              <a:bodyPr anchor="ctr"/>
              <a:lstStyle/>
              <a:p>
                <a:pPr algn="ctr"/>
                <a:endParaRPr>
                  <a:latin typeface="+mn-lt"/>
                  <a:ea typeface="+mn-ea"/>
                  <a:cs typeface="+mn-ea"/>
                  <a:sym typeface="+mn-lt"/>
                </a:endParaRPr>
              </a:p>
            </p:txBody>
          </p:sp>
          <p:sp>
            <p:nvSpPr>
              <p:cNvPr id="54" name="Freeform: Shape 3"/>
              <p:cNvSpPr/>
              <p:nvPr/>
            </p:nvSpPr>
            <p:spPr>
              <a:xfrm>
                <a:off x="1343329" y="2589643"/>
                <a:ext cx="3367081" cy="1095009"/>
              </a:xfrm>
              <a:custGeom>
                <a:avLst/>
                <a:gdLst>
                  <a:gd name="connsiteX0" fmla="*/ 627128 w 3918640"/>
                  <a:gd name="connsiteY0" fmla="*/ 0 h 1274382"/>
                  <a:gd name="connsiteX1" fmla="*/ 2311115 w 3918640"/>
                  <a:gd name="connsiteY1" fmla="*/ 0 h 1274382"/>
                  <a:gd name="connsiteX2" fmla="*/ 2343852 w 3918640"/>
                  <a:gd name="connsiteY2" fmla="*/ 0 h 1274382"/>
                  <a:gd name="connsiteX3" fmla="*/ 2510711 w 3918640"/>
                  <a:gd name="connsiteY3" fmla="*/ 0 h 1274382"/>
                  <a:gd name="connsiteX4" fmla="*/ 2689091 w 3918640"/>
                  <a:gd name="connsiteY4" fmla="*/ 0 h 1274382"/>
                  <a:gd name="connsiteX5" fmla="*/ 2839532 w 3918640"/>
                  <a:gd name="connsiteY5" fmla="*/ 0 h 1274382"/>
                  <a:gd name="connsiteX6" fmla="*/ 2955313 w 3918640"/>
                  <a:gd name="connsiteY6" fmla="*/ 0 h 1274382"/>
                  <a:gd name="connsiteX7" fmla="*/ 3029711 w 3918640"/>
                  <a:gd name="connsiteY7" fmla="*/ 0 h 1274382"/>
                  <a:gd name="connsiteX8" fmla="*/ 3056004 w 3918640"/>
                  <a:gd name="connsiteY8" fmla="*/ 0 h 1274382"/>
                  <a:gd name="connsiteX9" fmla="*/ 3918640 w 3918640"/>
                  <a:gd name="connsiteY9" fmla="*/ 0 h 1274382"/>
                  <a:gd name="connsiteX10" fmla="*/ 3918640 w 3918640"/>
                  <a:gd name="connsiteY10" fmla="*/ 817544 h 1274382"/>
                  <a:gd name="connsiteX11" fmla="*/ 2343852 w 3918640"/>
                  <a:gd name="connsiteY11" fmla="*/ 817544 h 1274382"/>
                  <a:gd name="connsiteX12" fmla="*/ 2343852 w 3918640"/>
                  <a:gd name="connsiteY12" fmla="*/ 805669 h 1274382"/>
                  <a:gd name="connsiteX13" fmla="*/ 2259651 w 3918640"/>
                  <a:gd name="connsiteY13" fmla="*/ 975699 h 1274382"/>
                  <a:gd name="connsiteX14" fmla="*/ 0 w 3918640"/>
                  <a:gd name="connsiteY14" fmla="*/ 1274382 h 1274382"/>
                  <a:gd name="connsiteX15" fmla="*/ 507675 w 3918640"/>
                  <a:gd name="connsiteY15" fmla="*/ 59737 h 1274382"/>
                  <a:gd name="connsiteX16" fmla="*/ 627128 w 3918640"/>
                  <a:gd name="connsiteY16" fmla="*/ 0 h 127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18640" h="1274382">
                    <a:moveTo>
                      <a:pt x="627128" y="0"/>
                    </a:moveTo>
                    <a:cubicBezTo>
                      <a:pt x="683121" y="0"/>
                      <a:pt x="1617903" y="0"/>
                      <a:pt x="2311115" y="0"/>
                    </a:cubicBezTo>
                    <a:lnTo>
                      <a:pt x="2343852" y="0"/>
                    </a:lnTo>
                    <a:lnTo>
                      <a:pt x="2510711" y="0"/>
                    </a:lnTo>
                    <a:lnTo>
                      <a:pt x="2689091" y="0"/>
                    </a:lnTo>
                    <a:lnTo>
                      <a:pt x="2839532" y="0"/>
                    </a:lnTo>
                    <a:lnTo>
                      <a:pt x="2955313" y="0"/>
                    </a:lnTo>
                    <a:lnTo>
                      <a:pt x="3029711" y="0"/>
                    </a:lnTo>
                    <a:lnTo>
                      <a:pt x="3056004" y="0"/>
                    </a:lnTo>
                    <a:lnTo>
                      <a:pt x="3918640" y="0"/>
                    </a:lnTo>
                    <a:lnTo>
                      <a:pt x="3918640" y="817544"/>
                    </a:lnTo>
                    <a:lnTo>
                      <a:pt x="2343852" y="817544"/>
                    </a:lnTo>
                    <a:lnTo>
                      <a:pt x="2343852" y="805669"/>
                    </a:lnTo>
                    <a:lnTo>
                      <a:pt x="2259651" y="975699"/>
                    </a:lnTo>
                    <a:cubicBezTo>
                      <a:pt x="2170061" y="1194733"/>
                      <a:pt x="89589" y="1025479"/>
                      <a:pt x="0" y="1274382"/>
                    </a:cubicBezTo>
                    <a:cubicBezTo>
                      <a:pt x="0" y="1274382"/>
                      <a:pt x="0" y="1274382"/>
                      <a:pt x="507675" y="59737"/>
                    </a:cubicBezTo>
                    <a:cubicBezTo>
                      <a:pt x="507675" y="59737"/>
                      <a:pt x="537538" y="0"/>
                      <a:pt x="627128" y="0"/>
                    </a:cubicBez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5" name="Freeform: Shape 4"/>
              <p:cNvSpPr>
                <a:spLocks/>
              </p:cNvSpPr>
              <p:nvPr/>
            </p:nvSpPr>
            <p:spPr bwMode="auto">
              <a:xfrm>
                <a:off x="921896" y="3292116"/>
                <a:ext cx="3425508" cy="1087805"/>
              </a:xfrm>
              <a:custGeom>
                <a:avLst/>
                <a:gdLst>
                  <a:gd name="T0" fmla="*/ 51 w 400"/>
                  <a:gd name="T1" fmla="*/ 6 h 127"/>
                  <a:gd name="T2" fmla="*/ 0 w 400"/>
                  <a:gd name="T3" fmla="*/ 127 h 127"/>
                  <a:gd name="T4" fmla="*/ 320 w 400"/>
                  <a:gd name="T5" fmla="*/ 98 h 127"/>
                  <a:gd name="T6" fmla="*/ 400 w 400"/>
                  <a:gd name="T7" fmla="*/ 0 h 127"/>
                  <a:gd name="T8" fmla="*/ 63 w 400"/>
                  <a:gd name="T9" fmla="*/ 0 h 127"/>
                  <a:gd name="T10" fmla="*/ 51 w 400"/>
                  <a:gd name="T11" fmla="*/ 6 h 127"/>
                </a:gdLst>
                <a:ahLst/>
                <a:cxnLst>
                  <a:cxn ang="0">
                    <a:pos x="T0" y="T1"/>
                  </a:cxn>
                  <a:cxn ang="0">
                    <a:pos x="T2" y="T3"/>
                  </a:cxn>
                  <a:cxn ang="0">
                    <a:pos x="T4" y="T5"/>
                  </a:cxn>
                  <a:cxn ang="0">
                    <a:pos x="T6" y="T7"/>
                  </a:cxn>
                  <a:cxn ang="0">
                    <a:pos x="T8" y="T9"/>
                  </a:cxn>
                  <a:cxn ang="0">
                    <a:pos x="T10" y="T11"/>
                  </a:cxn>
                </a:cxnLst>
                <a:rect l="0" t="0" r="r" b="b"/>
                <a:pathLst>
                  <a:path w="400" h="127">
                    <a:moveTo>
                      <a:pt x="51" y="6"/>
                    </a:moveTo>
                    <a:cubicBezTo>
                      <a:pt x="0" y="127"/>
                      <a:pt x="0" y="127"/>
                      <a:pt x="0" y="127"/>
                    </a:cubicBezTo>
                    <a:cubicBezTo>
                      <a:pt x="9" y="102"/>
                      <a:pt x="311" y="119"/>
                      <a:pt x="320" y="98"/>
                    </a:cubicBezTo>
                    <a:cubicBezTo>
                      <a:pt x="347" y="35"/>
                      <a:pt x="400" y="0"/>
                      <a:pt x="400" y="0"/>
                    </a:cubicBezTo>
                    <a:cubicBezTo>
                      <a:pt x="400" y="0"/>
                      <a:pt x="72" y="0"/>
                      <a:pt x="63" y="0"/>
                    </a:cubicBezTo>
                    <a:cubicBezTo>
                      <a:pt x="53" y="0"/>
                      <a:pt x="51" y="6"/>
                      <a:pt x="51" y="6"/>
                    </a:cubicBezTo>
                    <a:close/>
                  </a:path>
                </a:pathLst>
              </a:custGeom>
              <a:solidFill>
                <a:schemeClr val="accent3"/>
              </a:solidFill>
              <a:ln>
                <a:solidFill>
                  <a:schemeClr val="bg1"/>
                </a:solidFill>
              </a:ln>
            </p:spPr>
            <p:txBody>
              <a:bodyPr anchor="ctr"/>
              <a:lstStyle/>
              <a:p>
                <a:pPr algn="ctr"/>
                <a:endParaRPr>
                  <a:latin typeface="+mn-lt"/>
                  <a:ea typeface="+mn-ea"/>
                  <a:cs typeface="+mn-ea"/>
                  <a:sym typeface="+mn-lt"/>
                </a:endParaRPr>
              </a:p>
            </p:txBody>
          </p:sp>
          <p:sp>
            <p:nvSpPr>
              <p:cNvPr id="56" name="Freeform: Shape 5"/>
              <p:cNvSpPr>
                <a:spLocks/>
              </p:cNvSpPr>
              <p:nvPr/>
            </p:nvSpPr>
            <p:spPr bwMode="auto">
              <a:xfrm>
                <a:off x="511267" y="4019193"/>
                <a:ext cx="4761516" cy="1106259"/>
              </a:xfrm>
              <a:custGeom>
                <a:avLst/>
                <a:gdLst>
                  <a:gd name="connsiteX0" fmla="*/ 4015982 w 5541497"/>
                  <a:gd name="connsiteY0" fmla="*/ 0 h 1287474"/>
                  <a:gd name="connsiteX1" fmla="*/ 5541497 w 5541497"/>
                  <a:gd name="connsiteY1" fmla="*/ 0 h 1287474"/>
                  <a:gd name="connsiteX2" fmla="*/ 5541497 w 5541497"/>
                  <a:gd name="connsiteY2" fmla="*/ 809583 h 1287474"/>
                  <a:gd name="connsiteX3" fmla="*/ 4162274 w 5541497"/>
                  <a:gd name="connsiteY3" fmla="*/ 809583 h 1287474"/>
                  <a:gd name="connsiteX4" fmla="*/ 4074241 w 5541497"/>
                  <a:gd name="connsiteY4" fmla="*/ 987809 h 1287474"/>
                  <a:gd name="connsiteX5" fmla="*/ 0 w 5541497"/>
                  <a:gd name="connsiteY5" fmla="*/ 1287474 h 1287474"/>
                  <a:gd name="connsiteX6" fmla="*/ 508035 w 5541497"/>
                  <a:gd name="connsiteY6" fmla="*/ 68834 h 1287474"/>
                  <a:gd name="connsiteX7" fmla="*/ 627573 w 5541497"/>
                  <a:gd name="connsiteY7" fmla="*/ 8901 h 1287474"/>
                  <a:gd name="connsiteX8" fmla="*/ 3904986 w 5541497"/>
                  <a:gd name="connsiteY8" fmla="*/ 8901 h 1287474"/>
                  <a:gd name="connsiteX9" fmla="*/ 4015982 w 5541497"/>
                  <a:gd name="connsiteY9" fmla="*/ 8901 h 128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1497" h="1287474">
                    <a:moveTo>
                      <a:pt x="4015982" y="0"/>
                    </a:moveTo>
                    <a:lnTo>
                      <a:pt x="5541497" y="0"/>
                    </a:lnTo>
                    <a:lnTo>
                      <a:pt x="5541497" y="809583"/>
                    </a:lnTo>
                    <a:lnTo>
                      <a:pt x="4162274" y="809583"/>
                    </a:lnTo>
                    <a:lnTo>
                      <a:pt x="4074241" y="987809"/>
                    </a:lnTo>
                    <a:cubicBezTo>
                      <a:pt x="3984588" y="1207563"/>
                      <a:pt x="89653" y="1037753"/>
                      <a:pt x="0" y="1287474"/>
                    </a:cubicBezTo>
                    <a:cubicBezTo>
                      <a:pt x="0" y="1287474"/>
                      <a:pt x="0" y="1287474"/>
                      <a:pt x="508035" y="68834"/>
                    </a:cubicBezTo>
                    <a:cubicBezTo>
                      <a:pt x="508035" y="68834"/>
                      <a:pt x="527958" y="8901"/>
                      <a:pt x="627573" y="8901"/>
                    </a:cubicBezTo>
                    <a:cubicBezTo>
                      <a:pt x="689210" y="8901"/>
                      <a:pt x="2671853" y="8901"/>
                      <a:pt x="3904986" y="8901"/>
                    </a:cubicBezTo>
                    <a:lnTo>
                      <a:pt x="4015982" y="8901"/>
                    </a:lnTo>
                    <a:close/>
                  </a:path>
                </a:pathLst>
              </a:custGeom>
              <a:gradFill>
                <a:gsLst>
                  <a:gs pos="0">
                    <a:schemeClr val="accent2">
                      <a:lumMod val="75000"/>
                    </a:schemeClr>
                  </a:gs>
                  <a:gs pos="100000">
                    <a:schemeClr val="accent2"/>
                  </a:gs>
                </a:gsLst>
                <a:lin ang="0" scaled="0"/>
              </a:gradFill>
              <a:ln>
                <a:solidFill>
                  <a:schemeClr val="bg1"/>
                </a:solidFill>
              </a:ln>
            </p:spPr>
            <p:txBody>
              <a:bodyPr anchor="ctr"/>
              <a:lstStyle/>
              <a:p>
                <a:pPr algn="ctr"/>
                <a:endParaRPr>
                  <a:latin typeface="+mn-lt"/>
                  <a:ea typeface="+mn-ea"/>
                  <a:cs typeface="+mn-ea"/>
                  <a:sym typeface="+mn-lt"/>
                </a:endParaRPr>
              </a:p>
            </p:txBody>
          </p:sp>
          <p:sp>
            <p:nvSpPr>
              <p:cNvPr id="57" name="Freeform: Shape 6"/>
              <p:cNvSpPr>
                <a:spLocks/>
              </p:cNvSpPr>
              <p:nvPr/>
            </p:nvSpPr>
            <p:spPr bwMode="auto">
              <a:xfrm>
                <a:off x="262728" y="4714826"/>
                <a:ext cx="4751045" cy="785237"/>
              </a:xfrm>
              <a:custGeom>
                <a:avLst/>
                <a:gdLst>
                  <a:gd name="T0" fmla="*/ 46 w 555"/>
                  <a:gd name="T1" fmla="*/ 0 h 92"/>
                  <a:gd name="T2" fmla="*/ 34 w 555"/>
                  <a:gd name="T3" fmla="*/ 6 h 92"/>
                  <a:gd name="T4" fmla="*/ 0 w 555"/>
                  <a:gd name="T5" fmla="*/ 84 h 92"/>
                  <a:gd name="T6" fmla="*/ 238 w 555"/>
                  <a:gd name="T7" fmla="*/ 92 h 92"/>
                  <a:gd name="T8" fmla="*/ 478 w 555"/>
                  <a:gd name="T9" fmla="*/ 92 h 92"/>
                  <a:gd name="T10" fmla="*/ 555 w 555"/>
                  <a:gd name="T11" fmla="*/ 0 h 92"/>
                  <a:gd name="T12" fmla="*/ 46 w 555"/>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555" h="92">
                    <a:moveTo>
                      <a:pt x="46" y="0"/>
                    </a:moveTo>
                    <a:cubicBezTo>
                      <a:pt x="36" y="0"/>
                      <a:pt x="34" y="6"/>
                      <a:pt x="34" y="6"/>
                    </a:cubicBezTo>
                    <a:cubicBezTo>
                      <a:pt x="0" y="84"/>
                      <a:pt x="0" y="84"/>
                      <a:pt x="0" y="84"/>
                    </a:cubicBezTo>
                    <a:cubicBezTo>
                      <a:pt x="4" y="72"/>
                      <a:pt x="151" y="84"/>
                      <a:pt x="238" y="92"/>
                    </a:cubicBezTo>
                    <a:cubicBezTo>
                      <a:pt x="478" y="92"/>
                      <a:pt x="478" y="92"/>
                      <a:pt x="478" y="92"/>
                    </a:cubicBezTo>
                    <a:cubicBezTo>
                      <a:pt x="505" y="33"/>
                      <a:pt x="555" y="0"/>
                      <a:pt x="555" y="0"/>
                    </a:cubicBezTo>
                    <a:cubicBezTo>
                      <a:pt x="555" y="0"/>
                      <a:pt x="55" y="0"/>
                      <a:pt x="46" y="0"/>
                    </a:cubicBezTo>
                    <a:close/>
                  </a:path>
                </a:pathLst>
              </a:custGeom>
              <a:solidFill>
                <a:schemeClr val="accent1"/>
              </a:solidFill>
              <a:ln>
                <a:solidFill>
                  <a:schemeClr val="bg1"/>
                </a:solidFill>
              </a:ln>
            </p:spPr>
            <p:txBody>
              <a:bodyPr anchor="ctr"/>
              <a:lstStyle/>
              <a:p>
                <a:pPr algn="ctr"/>
                <a:endParaRPr>
                  <a:latin typeface="+mn-lt"/>
                  <a:ea typeface="+mn-ea"/>
                  <a:cs typeface="+mn-ea"/>
                  <a:sym typeface="+mn-lt"/>
                </a:endParaRPr>
              </a:p>
            </p:txBody>
          </p:sp>
          <p:sp>
            <p:nvSpPr>
              <p:cNvPr id="58" name="Freeform: Shape 7"/>
              <p:cNvSpPr>
                <a:spLocks/>
              </p:cNvSpPr>
              <p:nvPr/>
            </p:nvSpPr>
            <p:spPr bwMode="auto">
              <a:xfrm>
                <a:off x="2730102" y="3324452"/>
                <a:ext cx="1606494" cy="0"/>
              </a:xfrm>
              <a:custGeom>
                <a:avLst/>
                <a:gdLst>
                  <a:gd name="T0" fmla="*/ 187 w 188"/>
                  <a:gd name="T1" fmla="*/ 188 w 188"/>
                  <a:gd name="T2" fmla="*/ 0 w 188"/>
                  <a:gd name="T3" fmla="*/ 0 w 188"/>
                  <a:gd name="T4" fmla="*/ 187 w 188"/>
                </a:gdLst>
                <a:ahLst/>
                <a:cxnLst>
                  <a:cxn ang="0">
                    <a:pos x="T0" y="0"/>
                  </a:cxn>
                  <a:cxn ang="0">
                    <a:pos x="T1" y="0"/>
                  </a:cxn>
                  <a:cxn ang="0">
                    <a:pos x="T2" y="0"/>
                  </a:cxn>
                  <a:cxn ang="0">
                    <a:pos x="T3" y="0"/>
                  </a:cxn>
                  <a:cxn ang="0">
                    <a:pos x="T4" y="0"/>
                  </a:cxn>
                </a:cxnLst>
                <a:rect l="0" t="0" r="r" b="b"/>
                <a:pathLst>
                  <a:path w="188">
                    <a:moveTo>
                      <a:pt x="187" y="0"/>
                    </a:moveTo>
                    <a:cubicBezTo>
                      <a:pt x="188" y="0"/>
                      <a:pt x="188" y="0"/>
                      <a:pt x="188" y="0"/>
                    </a:cubicBezTo>
                    <a:cubicBezTo>
                      <a:pt x="0" y="0"/>
                      <a:pt x="0" y="0"/>
                      <a:pt x="0" y="0"/>
                    </a:cubicBezTo>
                    <a:cubicBezTo>
                      <a:pt x="0" y="0"/>
                      <a:pt x="0" y="0"/>
                      <a:pt x="0" y="0"/>
                    </a:cubicBezTo>
                    <a:lnTo>
                      <a:pt x="187" y="0"/>
                    </a:lnTo>
                    <a:close/>
                  </a:path>
                </a:pathLst>
              </a:custGeom>
              <a:solidFill>
                <a:srgbClr val="915C5C"/>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9" name="Freeform: Shape 8"/>
              <p:cNvSpPr>
                <a:spLocks/>
              </p:cNvSpPr>
              <p:nvPr/>
            </p:nvSpPr>
            <p:spPr bwMode="auto">
              <a:xfrm>
                <a:off x="3403676" y="4722030"/>
                <a:ext cx="1610097" cy="0"/>
              </a:xfrm>
              <a:custGeom>
                <a:avLst/>
                <a:gdLst>
                  <a:gd name="T0" fmla="*/ 187 w 188"/>
                  <a:gd name="T1" fmla="*/ 188 w 188"/>
                  <a:gd name="T2" fmla="*/ 0 w 188"/>
                  <a:gd name="T3" fmla="*/ 0 w 188"/>
                  <a:gd name="T4" fmla="*/ 187 w 188"/>
                </a:gdLst>
                <a:ahLst/>
                <a:cxnLst>
                  <a:cxn ang="0">
                    <a:pos x="T0" y="0"/>
                  </a:cxn>
                  <a:cxn ang="0">
                    <a:pos x="T1" y="0"/>
                  </a:cxn>
                  <a:cxn ang="0">
                    <a:pos x="T2" y="0"/>
                  </a:cxn>
                  <a:cxn ang="0">
                    <a:pos x="T3" y="0"/>
                  </a:cxn>
                  <a:cxn ang="0">
                    <a:pos x="T4" y="0"/>
                  </a:cxn>
                </a:cxnLst>
                <a:rect l="0" t="0" r="r" b="b"/>
                <a:pathLst>
                  <a:path w="188">
                    <a:moveTo>
                      <a:pt x="187" y="0"/>
                    </a:moveTo>
                    <a:cubicBezTo>
                      <a:pt x="187" y="0"/>
                      <a:pt x="188" y="0"/>
                      <a:pt x="188" y="0"/>
                    </a:cubicBezTo>
                    <a:cubicBezTo>
                      <a:pt x="0" y="0"/>
                      <a:pt x="0" y="0"/>
                      <a:pt x="0" y="0"/>
                    </a:cubicBezTo>
                    <a:cubicBezTo>
                      <a:pt x="0" y="0"/>
                      <a:pt x="0" y="0"/>
                      <a:pt x="0" y="0"/>
                    </a:cubicBezTo>
                    <a:lnTo>
                      <a:pt x="187" y="0"/>
                    </a:lnTo>
                    <a:close/>
                  </a:path>
                </a:pathLst>
              </a:custGeom>
              <a:solidFill>
                <a:srgbClr val="915C5C"/>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0" name="Freeform: Shape 9"/>
              <p:cNvSpPr>
                <a:spLocks/>
              </p:cNvSpPr>
              <p:nvPr/>
            </p:nvSpPr>
            <p:spPr bwMode="auto">
              <a:xfrm>
                <a:off x="2139373" y="2067351"/>
                <a:ext cx="1393977" cy="0"/>
              </a:xfrm>
              <a:custGeom>
                <a:avLst/>
                <a:gdLst>
                  <a:gd name="T0" fmla="*/ 162 w 163"/>
                  <a:gd name="T1" fmla="*/ 163 w 163"/>
                  <a:gd name="T2" fmla="*/ 0 w 163"/>
                  <a:gd name="T3" fmla="*/ 0 w 163"/>
                  <a:gd name="T4" fmla="*/ 162 w 163"/>
                </a:gdLst>
                <a:ahLst/>
                <a:cxnLst>
                  <a:cxn ang="0">
                    <a:pos x="T0" y="0"/>
                  </a:cxn>
                  <a:cxn ang="0">
                    <a:pos x="T1" y="0"/>
                  </a:cxn>
                  <a:cxn ang="0">
                    <a:pos x="T2" y="0"/>
                  </a:cxn>
                  <a:cxn ang="0">
                    <a:pos x="T3" y="0"/>
                  </a:cxn>
                  <a:cxn ang="0">
                    <a:pos x="T4" y="0"/>
                  </a:cxn>
                </a:cxnLst>
                <a:rect l="0" t="0" r="r" b="b"/>
                <a:pathLst>
                  <a:path w="163">
                    <a:moveTo>
                      <a:pt x="162" y="0"/>
                    </a:moveTo>
                    <a:cubicBezTo>
                      <a:pt x="163" y="0"/>
                      <a:pt x="163" y="0"/>
                      <a:pt x="163" y="0"/>
                    </a:cubicBezTo>
                    <a:cubicBezTo>
                      <a:pt x="0" y="0"/>
                      <a:pt x="0" y="0"/>
                      <a:pt x="0" y="0"/>
                    </a:cubicBezTo>
                    <a:cubicBezTo>
                      <a:pt x="0" y="0"/>
                      <a:pt x="0" y="0"/>
                      <a:pt x="0" y="0"/>
                    </a:cubicBezTo>
                    <a:lnTo>
                      <a:pt x="162" y="0"/>
                    </a:lnTo>
                    <a:close/>
                  </a:path>
                </a:pathLst>
              </a:custGeom>
              <a:solidFill>
                <a:srgbClr val="915C5C"/>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61" name="Freeform: Shape 10"/>
              <p:cNvSpPr>
                <a:spLocks/>
              </p:cNvSpPr>
              <p:nvPr/>
            </p:nvSpPr>
            <p:spPr bwMode="auto">
              <a:xfrm>
                <a:off x="3061486" y="4021086"/>
                <a:ext cx="2154849" cy="7204"/>
              </a:xfrm>
              <a:custGeom>
                <a:avLst/>
                <a:gdLst>
                  <a:gd name="T0" fmla="*/ 187 w 188"/>
                  <a:gd name="T1" fmla="*/ 1 h 1"/>
                  <a:gd name="T2" fmla="*/ 188 w 188"/>
                  <a:gd name="T3" fmla="*/ 0 h 1"/>
                  <a:gd name="T4" fmla="*/ 0 w 188"/>
                  <a:gd name="T5" fmla="*/ 0 h 1"/>
                  <a:gd name="T6" fmla="*/ 0 w 188"/>
                  <a:gd name="T7" fmla="*/ 1 h 1"/>
                  <a:gd name="T8" fmla="*/ 187 w 188"/>
                  <a:gd name="T9" fmla="*/ 1 h 1"/>
                </a:gdLst>
                <a:ahLst/>
                <a:cxnLst>
                  <a:cxn ang="0">
                    <a:pos x="T0" y="T1"/>
                  </a:cxn>
                  <a:cxn ang="0">
                    <a:pos x="T2" y="T3"/>
                  </a:cxn>
                  <a:cxn ang="0">
                    <a:pos x="T4" y="T5"/>
                  </a:cxn>
                  <a:cxn ang="0">
                    <a:pos x="T6" y="T7"/>
                  </a:cxn>
                  <a:cxn ang="0">
                    <a:pos x="T8" y="T9"/>
                  </a:cxn>
                </a:cxnLst>
                <a:rect l="0" t="0" r="r" b="b"/>
                <a:pathLst>
                  <a:path w="188" h="1">
                    <a:moveTo>
                      <a:pt x="187" y="1"/>
                    </a:moveTo>
                    <a:cubicBezTo>
                      <a:pt x="188" y="0"/>
                      <a:pt x="188" y="0"/>
                      <a:pt x="188" y="0"/>
                    </a:cubicBezTo>
                    <a:cubicBezTo>
                      <a:pt x="0" y="0"/>
                      <a:pt x="0" y="0"/>
                      <a:pt x="0" y="0"/>
                    </a:cubicBezTo>
                    <a:cubicBezTo>
                      <a:pt x="0" y="1"/>
                      <a:pt x="0" y="1"/>
                      <a:pt x="0" y="1"/>
                    </a:cubicBezTo>
                    <a:lnTo>
                      <a:pt x="187" y="1"/>
                    </a:lnTo>
                    <a:close/>
                  </a:path>
                </a:pathLst>
              </a:custGeom>
              <a:solidFill>
                <a:schemeClr val="bg1">
                  <a:alpha val="50000"/>
                </a:schemeClr>
              </a:solidFill>
              <a:ln>
                <a:noFill/>
              </a:ln>
            </p:spPr>
            <p:txBody>
              <a:bodyPr anchor="ctr"/>
              <a:lstStyle/>
              <a:p>
                <a:pPr algn="ctr"/>
                <a:endParaRPr>
                  <a:latin typeface="+mn-lt"/>
                  <a:ea typeface="+mn-ea"/>
                  <a:cs typeface="+mn-ea"/>
                  <a:sym typeface="+mn-lt"/>
                </a:endParaRPr>
              </a:p>
            </p:txBody>
          </p:sp>
          <p:sp>
            <p:nvSpPr>
              <p:cNvPr id="62" name="Freeform: Shape 11"/>
              <p:cNvSpPr>
                <a:spLocks/>
              </p:cNvSpPr>
              <p:nvPr/>
            </p:nvSpPr>
            <p:spPr bwMode="auto">
              <a:xfrm>
                <a:off x="2377106" y="2591298"/>
                <a:ext cx="2483211" cy="10805"/>
              </a:xfrm>
              <a:custGeom>
                <a:avLst/>
                <a:gdLst>
                  <a:gd name="T0" fmla="*/ 185 w 185"/>
                  <a:gd name="T1" fmla="*/ 0 h 1"/>
                  <a:gd name="T2" fmla="*/ 0 w 185"/>
                  <a:gd name="T3" fmla="*/ 0 h 1"/>
                  <a:gd name="T4" fmla="*/ 0 w 185"/>
                  <a:gd name="T5" fmla="*/ 1 h 1"/>
                  <a:gd name="T6" fmla="*/ 184 w 185"/>
                  <a:gd name="T7" fmla="*/ 1 h 1"/>
                  <a:gd name="T8" fmla="*/ 185 w 185"/>
                  <a:gd name="T9" fmla="*/ 0 h 1"/>
                </a:gdLst>
                <a:ahLst/>
                <a:cxnLst>
                  <a:cxn ang="0">
                    <a:pos x="T0" y="T1"/>
                  </a:cxn>
                  <a:cxn ang="0">
                    <a:pos x="T2" y="T3"/>
                  </a:cxn>
                  <a:cxn ang="0">
                    <a:pos x="T4" y="T5"/>
                  </a:cxn>
                  <a:cxn ang="0">
                    <a:pos x="T6" y="T7"/>
                  </a:cxn>
                  <a:cxn ang="0">
                    <a:pos x="T8" y="T9"/>
                  </a:cxn>
                </a:cxnLst>
                <a:rect l="0" t="0" r="r" b="b"/>
                <a:pathLst>
                  <a:path w="185" h="1">
                    <a:moveTo>
                      <a:pt x="185" y="0"/>
                    </a:moveTo>
                    <a:cubicBezTo>
                      <a:pt x="0" y="0"/>
                      <a:pt x="0" y="0"/>
                      <a:pt x="0" y="0"/>
                    </a:cubicBezTo>
                    <a:cubicBezTo>
                      <a:pt x="0" y="1"/>
                      <a:pt x="0" y="1"/>
                      <a:pt x="0" y="1"/>
                    </a:cubicBezTo>
                    <a:cubicBezTo>
                      <a:pt x="184" y="1"/>
                      <a:pt x="184" y="1"/>
                      <a:pt x="184" y="1"/>
                    </a:cubicBezTo>
                    <a:cubicBezTo>
                      <a:pt x="184" y="0"/>
                      <a:pt x="185" y="0"/>
                      <a:pt x="185" y="0"/>
                    </a:cubicBezTo>
                  </a:path>
                </a:pathLst>
              </a:custGeom>
              <a:solidFill>
                <a:srgbClr val="FFFFFF">
                  <a:alpha val="50000"/>
                </a:srgbClr>
              </a:solidFill>
              <a:ln>
                <a:noFill/>
              </a:ln>
            </p:spPr>
            <p:txBody>
              <a:bodyPr anchor="ctr"/>
              <a:lstStyle/>
              <a:p>
                <a:pPr algn="ctr"/>
                <a:endParaRPr>
                  <a:latin typeface="+mn-lt"/>
                  <a:ea typeface="+mn-ea"/>
                  <a:cs typeface="+mn-ea"/>
                  <a:sym typeface="+mn-lt"/>
                </a:endParaRPr>
              </a:p>
            </p:txBody>
          </p:sp>
          <p:sp>
            <p:nvSpPr>
              <p:cNvPr id="63" name="Oval 12"/>
              <p:cNvSpPr/>
              <p:nvPr/>
            </p:nvSpPr>
            <p:spPr>
              <a:xfrm>
                <a:off x="2943475" y="1892137"/>
                <a:ext cx="957279" cy="957279"/>
              </a:xfrm>
              <a:prstGeom prst="ellipse">
                <a:avLst/>
              </a:prstGeom>
              <a:solidFill>
                <a:schemeClr val="bg1"/>
              </a:solidFill>
              <a:ln w="920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4" name="Oval 13"/>
              <p:cNvSpPr/>
              <p:nvPr/>
            </p:nvSpPr>
            <p:spPr>
              <a:xfrm>
                <a:off x="4418949" y="2484084"/>
                <a:ext cx="957279" cy="957279"/>
              </a:xfrm>
              <a:prstGeom prst="ellipse">
                <a:avLst/>
              </a:prstGeom>
              <a:solidFill>
                <a:schemeClr val="bg1"/>
              </a:solidFill>
              <a:ln w="920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5" name="Oval 14"/>
              <p:cNvSpPr/>
              <p:nvPr/>
            </p:nvSpPr>
            <p:spPr>
              <a:xfrm>
                <a:off x="3576573" y="3179934"/>
                <a:ext cx="957279" cy="957279"/>
              </a:xfrm>
              <a:prstGeom prst="ellipse">
                <a:avLst/>
              </a:prstGeom>
              <a:solidFill>
                <a:schemeClr val="bg1"/>
              </a:solidFill>
              <a:ln w="920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6" name="Oval 15"/>
              <p:cNvSpPr/>
              <p:nvPr/>
            </p:nvSpPr>
            <p:spPr>
              <a:xfrm>
                <a:off x="4993871" y="3886412"/>
                <a:ext cx="957279" cy="957279"/>
              </a:xfrm>
              <a:prstGeom prst="ellipse">
                <a:avLst/>
              </a:prstGeom>
              <a:solidFill>
                <a:schemeClr val="bg1"/>
              </a:solidFill>
              <a:ln w="920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7" name="Oval 16"/>
              <p:cNvSpPr/>
              <p:nvPr/>
            </p:nvSpPr>
            <p:spPr>
              <a:xfrm>
                <a:off x="4231770" y="4646813"/>
                <a:ext cx="957279" cy="957279"/>
              </a:xfrm>
              <a:prstGeom prst="ellipse">
                <a:avLst/>
              </a:prstGeom>
              <a:solidFill>
                <a:schemeClr val="bg1"/>
              </a:solidFill>
              <a:ln w="920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8" name="Freeform: Shape 17"/>
              <p:cNvSpPr>
                <a:spLocks/>
              </p:cNvSpPr>
              <p:nvPr/>
            </p:nvSpPr>
            <p:spPr bwMode="auto">
              <a:xfrm>
                <a:off x="1591868" y="2056546"/>
                <a:ext cx="2240447" cy="3821727"/>
              </a:xfrm>
              <a:custGeom>
                <a:avLst/>
                <a:gdLst>
                  <a:gd name="T0" fmla="*/ 262 w 262"/>
                  <a:gd name="T1" fmla="*/ 405 h 446"/>
                  <a:gd name="T2" fmla="*/ 64 w 262"/>
                  <a:gd name="T3" fmla="*/ 0 h 446"/>
                  <a:gd name="T4" fmla="*/ 26 w 262"/>
                  <a:gd name="T5" fmla="*/ 78 h 446"/>
                  <a:gd name="T6" fmla="*/ 207 w 262"/>
                  <a:gd name="T7" fmla="*/ 446 h 446"/>
                  <a:gd name="T8" fmla="*/ 262 w 262"/>
                  <a:gd name="T9" fmla="*/ 406 h 446"/>
                  <a:gd name="T10" fmla="*/ 262 w 262"/>
                  <a:gd name="T11" fmla="*/ 406 h 446"/>
                  <a:gd name="T12" fmla="*/ 262 w 262"/>
                  <a:gd name="T13" fmla="*/ 406 h 446"/>
                  <a:gd name="T14" fmla="*/ 262 w 262"/>
                  <a:gd name="T15" fmla="*/ 405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446">
                    <a:moveTo>
                      <a:pt x="262" y="405"/>
                    </a:moveTo>
                    <a:cubicBezTo>
                      <a:pt x="64" y="0"/>
                      <a:pt x="64" y="0"/>
                      <a:pt x="64" y="0"/>
                    </a:cubicBezTo>
                    <a:cubicBezTo>
                      <a:pt x="26" y="78"/>
                      <a:pt x="26" y="78"/>
                      <a:pt x="26" y="78"/>
                    </a:cubicBezTo>
                    <a:cubicBezTo>
                      <a:pt x="17" y="96"/>
                      <a:pt x="0" y="151"/>
                      <a:pt x="207" y="446"/>
                    </a:cubicBezTo>
                    <a:cubicBezTo>
                      <a:pt x="240" y="434"/>
                      <a:pt x="261" y="419"/>
                      <a:pt x="262" y="406"/>
                    </a:cubicBezTo>
                    <a:cubicBezTo>
                      <a:pt x="262" y="406"/>
                      <a:pt x="262" y="406"/>
                      <a:pt x="262" y="406"/>
                    </a:cubicBezTo>
                    <a:cubicBezTo>
                      <a:pt x="262" y="406"/>
                      <a:pt x="262" y="406"/>
                      <a:pt x="262" y="406"/>
                    </a:cubicBezTo>
                    <a:cubicBezTo>
                      <a:pt x="262" y="406"/>
                      <a:pt x="262" y="406"/>
                      <a:pt x="262" y="405"/>
                    </a:cubicBezTo>
                    <a:close/>
                  </a:path>
                </a:pathLst>
              </a:custGeom>
              <a:solidFill>
                <a:schemeClr val="accent5"/>
              </a:solidFill>
              <a:ln>
                <a:solidFill>
                  <a:schemeClr val="bg1"/>
                </a:solidFill>
              </a:ln>
            </p:spPr>
            <p:txBody>
              <a:bodyPr anchor="ctr"/>
              <a:lstStyle/>
              <a:p>
                <a:pPr algn="ctr"/>
                <a:endParaRPr>
                  <a:latin typeface="+mn-lt"/>
                  <a:ea typeface="+mn-ea"/>
                  <a:cs typeface="+mn-ea"/>
                  <a:sym typeface="+mn-lt"/>
                </a:endParaRPr>
              </a:p>
            </p:txBody>
          </p:sp>
          <p:sp>
            <p:nvSpPr>
              <p:cNvPr id="69" name="Freeform: Shape 18"/>
              <p:cNvSpPr>
                <a:spLocks/>
              </p:cNvSpPr>
              <p:nvPr/>
            </p:nvSpPr>
            <p:spPr bwMode="auto">
              <a:xfrm>
                <a:off x="1138016" y="2640071"/>
                <a:ext cx="2222438" cy="3382282"/>
              </a:xfrm>
              <a:custGeom>
                <a:avLst/>
                <a:gdLst>
                  <a:gd name="T0" fmla="*/ 30 w 260"/>
                  <a:gd name="T1" fmla="*/ 92 h 395"/>
                  <a:gd name="T2" fmla="*/ 184 w 260"/>
                  <a:gd name="T3" fmla="*/ 395 h 395"/>
                  <a:gd name="T4" fmla="*/ 260 w 260"/>
                  <a:gd name="T5" fmla="*/ 377 h 395"/>
                  <a:gd name="T6" fmla="*/ 75 w 260"/>
                  <a:gd name="T7" fmla="*/ 0 h 395"/>
                  <a:gd name="T8" fmla="*/ 30 w 260"/>
                  <a:gd name="T9" fmla="*/ 92 h 395"/>
                </a:gdLst>
                <a:ahLst/>
                <a:cxnLst>
                  <a:cxn ang="0">
                    <a:pos x="T0" y="T1"/>
                  </a:cxn>
                  <a:cxn ang="0">
                    <a:pos x="T2" y="T3"/>
                  </a:cxn>
                  <a:cxn ang="0">
                    <a:pos x="T4" y="T5"/>
                  </a:cxn>
                  <a:cxn ang="0">
                    <a:pos x="T6" y="T7"/>
                  </a:cxn>
                  <a:cxn ang="0">
                    <a:pos x="T8" y="T9"/>
                  </a:cxn>
                </a:cxnLst>
                <a:rect l="0" t="0" r="r" b="b"/>
                <a:pathLst>
                  <a:path w="260" h="395">
                    <a:moveTo>
                      <a:pt x="30" y="92"/>
                    </a:moveTo>
                    <a:cubicBezTo>
                      <a:pt x="0" y="151"/>
                      <a:pt x="111" y="294"/>
                      <a:pt x="184" y="395"/>
                    </a:cubicBezTo>
                    <a:cubicBezTo>
                      <a:pt x="213" y="391"/>
                      <a:pt x="239" y="384"/>
                      <a:pt x="260" y="377"/>
                    </a:cubicBezTo>
                    <a:cubicBezTo>
                      <a:pt x="108" y="98"/>
                      <a:pt x="65" y="20"/>
                      <a:pt x="75" y="0"/>
                    </a:cubicBezTo>
                    <a:lnTo>
                      <a:pt x="30" y="92"/>
                    </a:lnTo>
                    <a:close/>
                  </a:path>
                </a:pathLst>
              </a:custGeom>
              <a:solidFill>
                <a:schemeClr val="accent4"/>
              </a:solidFill>
              <a:ln>
                <a:solidFill>
                  <a:schemeClr val="bg1"/>
                </a:solidFill>
              </a:ln>
            </p:spPr>
            <p:txBody>
              <a:bodyPr anchor="ctr"/>
              <a:lstStyle/>
              <a:p>
                <a:pPr algn="ctr"/>
                <a:endParaRPr>
                  <a:latin typeface="+mn-lt"/>
                  <a:ea typeface="+mn-ea"/>
                  <a:cs typeface="+mn-ea"/>
                  <a:sym typeface="+mn-lt"/>
                </a:endParaRPr>
              </a:p>
            </p:txBody>
          </p:sp>
          <p:sp>
            <p:nvSpPr>
              <p:cNvPr id="70" name="Freeform: Shape 19"/>
              <p:cNvSpPr>
                <a:spLocks/>
              </p:cNvSpPr>
              <p:nvPr/>
            </p:nvSpPr>
            <p:spPr bwMode="auto">
              <a:xfrm>
                <a:off x="921896" y="3367676"/>
                <a:ext cx="1790198" cy="2690697"/>
              </a:xfrm>
              <a:custGeom>
                <a:avLst/>
                <a:gdLst>
                  <a:gd name="T0" fmla="*/ 0 w 209"/>
                  <a:gd name="T1" fmla="*/ 103 h 314"/>
                  <a:gd name="T2" fmla="*/ 126 w 209"/>
                  <a:gd name="T3" fmla="*/ 314 h 314"/>
                  <a:gd name="T4" fmla="*/ 137 w 209"/>
                  <a:gd name="T5" fmla="*/ 314 h 314"/>
                  <a:gd name="T6" fmla="*/ 209 w 209"/>
                  <a:gd name="T7" fmla="*/ 309 h 314"/>
                  <a:gd name="T8" fmla="*/ 51 w 209"/>
                  <a:gd name="T9" fmla="*/ 0 h 314"/>
                  <a:gd name="T10" fmla="*/ 0 w 209"/>
                  <a:gd name="T11" fmla="*/ 103 h 314"/>
                </a:gdLst>
                <a:ahLst/>
                <a:cxnLst>
                  <a:cxn ang="0">
                    <a:pos x="T0" y="T1"/>
                  </a:cxn>
                  <a:cxn ang="0">
                    <a:pos x="T2" y="T3"/>
                  </a:cxn>
                  <a:cxn ang="0">
                    <a:pos x="T4" y="T5"/>
                  </a:cxn>
                  <a:cxn ang="0">
                    <a:pos x="T6" y="T7"/>
                  </a:cxn>
                  <a:cxn ang="0">
                    <a:pos x="T8" y="T9"/>
                  </a:cxn>
                  <a:cxn ang="0">
                    <a:pos x="T10" y="T11"/>
                  </a:cxn>
                </a:cxnLst>
                <a:rect l="0" t="0" r="r" b="b"/>
                <a:pathLst>
                  <a:path w="209" h="314">
                    <a:moveTo>
                      <a:pt x="0" y="103"/>
                    </a:moveTo>
                    <a:cubicBezTo>
                      <a:pt x="31" y="168"/>
                      <a:pt x="78" y="231"/>
                      <a:pt x="126" y="314"/>
                    </a:cubicBezTo>
                    <a:cubicBezTo>
                      <a:pt x="129" y="314"/>
                      <a:pt x="133" y="314"/>
                      <a:pt x="137" y="314"/>
                    </a:cubicBezTo>
                    <a:cubicBezTo>
                      <a:pt x="162" y="314"/>
                      <a:pt x="187" y="313"/>
                      <a:pt x="209" y="309"/>
                    </a:cubicBezTo>
                    <a:cubicBezTo>
                      <a:pt x="88" y="101"/>
                      <a:pt x="43" y="21"/>
                      <a:pt x="51" y="0"/>
                    </a:cubicBezTo>
                    <a:lnTo>
                      <a:pt x="0" y="103"/>
                    </a:lnTo>
                    <a:close/>
                  </a:path>
                </a:pathLst>
              </a:custGeom>
              <a:solidFill>
                <a:schemeClr val="accent3"/>
              </a:solidFill>
              <a:ln>
                <a:solidFill>
                  <a:schemeClr val="bg1"/>
                </a:solidFill>
              </a:ln>
            </p:spPr>
            <p:txBody>
              <a:bodyPr anchor="ctr"/>
              <a:lstStyle/>
              <a:p>
                <a:pPr algn="ctr"/>
                <a:endParaRPr>
                  <a:latin typeface="+mn-lt"/>
                  <a:ea typeface="+mn-ea"/>
                  <a:cs typeface="+mn-ea"/>
                  <a:sym typeface="+mn-lt"/>
                </a:endParaRPr>
              </a:p>
            </p:txBody>
          </p:sp>
          <p:sp>
            <p:nvSpPr>
              <p:cNvPr id="71" name="Freeform: Shape 20"/>
              <p:cNvSpPr>
                <a:spLocks/>
              </p:cNvSpPr>
              <p:nvPr/>
            </p:nvSpPr>
            <p:spPr bwMode="auto">
              <a:xfrm>
                <a:off x="529276" y="4070066"/>
                <a:ext cx="1473222" cy="1988307"/>
              </a:xfrm>
              <a:custGeom>
                <a:avLst/>
                <a:gdLst>
                  <a:gd name="T0" fmla="*/ 0 w 172"/>
                  <a:gd name="T1" fmla="*/ 100 h 232"/>
                  <a:gd name="T2" fmla="*/ 78 w 172"/>
                  <a:gd name="T3" fmla="*/ 222 h 232"/>
                  <a:gd name="T4" fmla="*/ 172 w 172"/>
                  <a:gd name="T5" fmla="*/ 232 h 232"/>
                  <a:gd name="T6" fmla="*/ 49 w 172"/>
                  <a:gd name="T7" fmla="*/ 0 h 232"/>
                  <a:gd name="T8" fmla="*/ 0 w 172"/>
                  <a:gd name="T9" fmla="*/ 100 h 232"/>
                </a:gdLst>
                <a:ahLst/>
                <a:cxnLst>
                  <a:cxn ang="0">
                    <a:pos x="T0" y="T1"/>
                  </a:cxn>
                  <a:cxn ang="0">
                    <a:pos x="T2" y="T3"/>
                  </a:cxn>
                  <a:cxn ang="0">
                    <a:pos x="T4" y="T5"/>
                  </a:cxn>
                  <a:cxn ang="0">
                    <a:pos x="T6" y="T7"/>
                  </a:cxn>
                  <a:cxn ang="0">
                    <a:pos x="T8" y="T9"/>
                  </a:cxn>
                </a:cxnLst>
                <a:rect l="0" t="0" r="r" b="b"/>
                <a:pathLst>
                  <a:path w="172" h="232">
                    <a:moveTo>
                      <a:pt x="0" y="100"/>
                    </a:moveTo>
                    <a:cubicBezTo>
                      <a:pt x="22" y="142"/>
                      <a:pt x="51" y="175"/>
                      <a:pt x="78" y="222"/>
                    </a:cubicBezTo>
                    <a:cubicBezTo>
                      <a:pt x="106" y="228"/>
                      <a:pt x="138" y="232"/>
                      <a:pt x="172" y="232"/>
                    </a:cubicBezTo>
                    <a:cubicBezTo>
                      <a:pt x="68" y="54"/>
                      <a:pt x="43" y="13"/>
                      <a:pt x="49" y="0"/>
                    </a:cubicBezTo>
                    <a:lnTo>
                      <a:pt x="0" y="100"/>
                    </a:lnTo>
                    <a:close/>
                  </a:path>
                </a:pathLst>
              </a:custGeom>
              <a:solidFill>
                <a:schemeClr val="accent2"/>
              </a:solidFill>
              <a:ln>
                <a:solidFill>
                  <a:schemeClr val="bg1"/>
                </a:solidFill>
              </a:ln>
            </p:spPr>
            <p:txBody>
              <a:bodyPr anchor="ctr"/>
              <a:lstStyle/>
              <a:p>
                <a:pPr algn="ctr"/>
                <a:endParaRPr>
                  <a:latin typeface="+mn-lt"/>
                  <a:ea typeface="+mn-ea"/>
                  <a:cs typeface="+mn-ea"/>
                  <a:sym typeface="+mn-lt"/>
                </a:endParaRPr>
              </a:p>
            </p:txBody>
          </p:sp>
          <p:sp>
            <p:nvSpPr>
              <p:cNvPr id="72" name="Freeform: Shape 21"/>
              <p:cNvSpPr>
                <a:spLocks/>
              </p:cNvSpPr>
              <p:nvPr/>
            </p:nvSpPr>
            <p:spPr bwMode="auto">
              <a:xfrm>
                <a:off x="220483" y="4783263"/>
                <a:ext cx="983348" cy="1188662"/>
              </a:xfrm>
              <a:custGeom>
                <a:avLst/>
                <a:gdLst>
                  <a:gd name="T0" fmla="*/ 0 w 115"/>
                  <a:gd name="T1" fmla="*/ 79 h 139"/>
                  <a:gd name="T2" fmla="*/ 0 w 115"/>
                  <a:gd name="T3" fmla="*/ 81 h 139"/>
                  <a:gd name="T4" fmla="*/ 0 w 115"/>
                  <a:gd name="T5" fmla="*/ 81 h 139"/>
                  <a:gd name="T6" fmla="*/ 0 w 115"/>
                  <a:gd name="T7" fmla="*/ 81 h 139"/>
                  <a:gd name="T8" fmla="*/ 115 w 115"/>
                  <a:gd name="T9" fmla="*/ 139 h 139"/>
                  <a:gd name="T10" fmla="*/ 39 w 115"/>
                  <a:gd name="T11" fmla="*/ 0 h 139"/>
                  <a:gd name="T12" fmla="*/ 0 w 115"/>
                  <a:gd name="T13" fmla="*/ 79 h 139"/>
                </a:gdLst>
                <a:ahLst/>
                <a:cxnLst>
                  <a:cxn ang="0">
                    <a:pos x="T0" y="T1"/>
                  </a:cxn>
                  <a:cxn ang="0">
                    <a:pos x="T2" y="T3"/>
                  </a:cxn>
                  <a:cxn ang="0">
                    <a:pos x="T4" y="T5"/>
                  </a:cxn>
                  <a:cxn ang="0">
                    <a:pos x="T6" y="T7"/>
                  </a:cxn>
                  <a:cxn ang="0">
                    <a:pos x="T8" y="T9"/>
                  </a:cxn>
                  <a:cxn ang="0">
                    <a:pos x="T10" y="T11"/>
                  </a:cxn>
                  <a:cxn ang="0">
                    <a:pos x="T12" y="T13"/>
                  </a:cxn>
                </a:cxnLst>
                <a:rect l="0" t="0" r="r" b="b"/>
                <a:pathLst>
                  <a:path w="115" h="139">
                    <a:moveTo>
                      <a:pt x="0" y="79"/>
                    </a:moveTo>
                    <a:cubicBezTo>
                      <a:pt x="0" y="80"/>
                      <a:pt x="0" y="80"/>
                      <a:pt x="0" y="81"/>
                    </a:cubicBezTo>
                    <a:cubicBezTo>
                      <a:pt x="0" y="81"/>
                      <a:pt x="0" y="81"/>
                      <a:pt x="0" y="81"/>
                    </a:cubicBezTo>
                    <a:cubicBezTo>
                      <a:pt x="0" y="81"/>
                      <a:pt x="0" y="81"/>
                      <a:pt x="0" y="81"/>
                    </a:cubicBezTo>
                    <a:cubicBezTo>
                      <a:pt x="2" y="101"/>
                      <a:pt x="48" y="125"/>
                      <a:pt x="115" y="139"/>
                    </a:cubicBezTo>
                    <a:cubicBezTo>
                      <a:pt x="48" y="36"/>
                      <a:pt x="36" y="7"/>
                      <a:pt x="39" y="0"/>
                    </a:cubicBezTo>
                    <a:lnTo>
                      <a:pt x="0" y="79"/>
                    </a:lnTo>
                    <a:close/>
                  </a:path>
                </a:pathLst>
              </a:custGeom>
              <a:solidFill>
                <a:schemeClr val="accent1"/>
              </a:solidFill>
              <a:ln>
                <a:solidFill>
                  <a:schemeClr val="bg1"/>
                </a:solidFill>
              </a:ln>
            </p:spPr>
            <p:txBody>
              <a:bodyPr anchor="ctr"/>
              <a:lstStyle/>
              <a:p>
                <a:pPr algn="ctr"/>
                <a:endParaRPr>
                  <a:latin typeface="+mn-lt"/>
                  <a:ea typeface="+mn-ea"/>
                  <a:cs typeface="+mn-ea"/>
                  <a:sym typeface="+mn-lt"/>
                </a:endParaRPr>
              </a:p>
            </p:txBody>
          </p:sp>
          <p:sp>
            <p:nvSpPr>
              <p:cNvPr id="73" name="Freeform: Shape 22"/>
              <p:cNvSpPr>
                <a:spLocks/>
              </p:cNvSpPr>
              <p:nvPr/>
            </p:nvSpPr>
            <p:spPr bwMode="auto">
              <a:xfrm>
                <a:off x="1692725" y="2640071"/>
                <a:ext cx="1667729" cy="3230998"/>
              </a:xfrm>
              <a:custGeom>
                <a:avLst/>
                <a:gdLst>
                  <a:gd name="T0" fmla="*/ 9 w 195"/>
                  <a:gd name="T1" fmla="*/ 2 h 377"/>
                  <a:gd name="T2" fmla="*/ 194 w 195"/>
                  <a:gd name="T3" fmla="*/ 377 h 377"/>
                  <a:gd name="T4" fmla="*/ 195 w 195"/>
                  <a:gd name="T5" fmla="*/ 377 h 377"/>
                  <a:gd name="T6" fmla="*/ 10 w 195"/>
                  <a:gd name="T7" fmla="*/ 0 h 377"/>
                  <a:gd name="T8" fmla="*/ 9 w 195"/>
                  <a:gd name="T9" fmla="*/ 2 h 377"/>
                </a:gdLst>
                <a:ahLst/>
                <a:cxnLst>
                  <a:cxn ang="0">
                    <a:pos x="T0" y="T1"/>
                  </a:cxn>
                  <a:cxn ang="0">
                    <a:pos x="T2" y="T3"/>
                  </a:cxn>
                  <a:cxn ang="0">
                    <a:pos x="T4" y="T5"/>
                  </a:cxn>
                  <a:cxn ang="0">
                    <a:pos x="T6" y="T7"/>
                  </a:cxn>
                  <a:cxn ang="0">
                    <a:pos x="T8" y="T9"/>
                  </a:cxn>
                </a:cxnLst>
                <a:rect l="0" t="0" r="r" b="b"/>
                <a:pathLst>
                  <a:path w="195" h="377">
                    <a:moveTo>
                      <a:pt x="9" y="2"/>
                    </a:moveTo>
                    <a:cubicBezTo>
                      <a:pt x="0" y="21"/>
                      <a:pt x="43" y="99"/>
                      <a:pt x="194" y="377"/>
                    </a:cubicBezTo>
                    <a:cubicBezTo>
                      <a:pt x="195" y="377"/>
                      <a:pt x="195" y="377"/>
                      <a:pt x="195" y="377"/>
                    </a:cubicBezTo>
                    <a:cubicBezTo>
                      <a:pt x="43" y="98"/>
                      <a:pt x="0" y="20"/>
                      <a:pt x="10" y="0"/>
                    </a:cubicBezTo>
                    <a:lnTo>
                      <a:pt x="9" y="2"/>
                    </a:lnTo>
                    <a:close/>
                  </a:path>
                </a:pathLst>
              </a:custGeom>
              <a:solidFill>
                <a:schemeClr val="bg1">
                  <a:alpha val="50000"/>
                </a:schemeClr>
              </a:solidFill>
              <a:ln>
                <a:noFill/>
              </a:ln>
            </p:spPr>
            <p:txBody>
              <a:bodyPr anchor="ctr"/>
              <a:lstStyle/>
              <a:p>
                <a:pPr algn="ctr"/>
                <a:endParaRPr>
                  <a:latin typeface="+mn-lt"/>
                  <a:ea typeface="+mn-ea"/>
                  <a:cs typeface="+mn-ea"/>
                  <a:sym typeface="+mn-lt"/>
                </a:endParaRPr>
              </a:p>
            </p:txBody>
          </p:sp>
          <p:sp>
            <p:nvSpPr>
              <p:cNvPr id="74" name="Freeform: Shape 23"/>
              <p:cNvSpPr>
                <a:spLocks/>
              </p:cNvSpPr>
              <p:nvPr/>
            </p:nvSpPr>
            <p:spPr bwMode="auto">
              <a:xfrm>
                <a:off x="1289300" y="3367676"/>
                <a:ext cx="1422793" cy="2654676"/>
              </a:xfrm>
              <a:custGeom>
                <a:avLst/>
                <a:gdLst>
                  <a:gd name="T0" fmla="*/ 7 w 166"/>
                  <a:gd name="T1" fmla="*/ 1 h 310"/>
                  <a:gd name="T2" fmla="*/ 166 w 166"/>
                  <a:gd name="T3" fmla="*/ 310 h 310"/>
                  <a:gd name="T4" fmla="*/ 166 w 166"/>
                  <a:gd name="T5" fmla="*/ 309 h 310"/>
                  <a:gd name="T6" fmla="*/ 8 w 166"/>
                  <a:gd name="T7" fmla="*/ 0 h 310"/>
                  <a:gd name="T8" fmla="*/ 7 w 166"/>
                  <a:gd name="T9" fmla="*/ 1 h 310"/>
                </a:gdLst>
                <a:ahLst/>
                <a:cxnLst>
                  <a:cxn ang="0">
                    <a:pos x="T0" y="T1"/>
                  </a:cxn>
                  <a:cxn ang="0">
                    <a:pos x="T2" y="T3"/>
                  </a:cxn>
                  <a:cxn ang="0">
                    <a:pos x="T4" y="T5"/>
                  </a:cxn>
                  <a:cxn ang="0">
                    <a:pos x="T6" y="T7"/>
                  </a:cxn>
                  <a:cxn ang="0">
                    <a:pos x="T8" y="T9"/>
                  </a:cxn>
                </a:cxnLst>
                <a:rect l="0" t="0" r="r" b="b"/>
                <a:pathLst>
                  <a:path w="166" h="310">
                    <a:moveTo>
                      <a:pt x="7" y="1"/>
                    </a:moveTo>
                    <a:cubicBezTo>
                      <a:pt x="1" y="25"/>
                      <a:pt x="47" y="105"/>
                      <a:pt x="166" y="310"/>
                    </a:cubicBezTo>
                    <a:cubicBezTo>
                      <a:pt x="166" y="309"/>
                      <a:pt x="166" y="309"/>
                      <a:pt x="166" y="309"/>
                    </a:cubicBezTo>
                    <a:cubicBezTo>
                      <a:pt x="45" y="101"/>
                      <a:pt x="0" y="21"/>
                      <a:pt x="8" y="0"/>
                    </a:cubicBezTo>
                    <a:lnTo>
                      <a:pt x="7" y="1"/>
                    </a:lnTo>
                    <a:close/>
                  </a:path>
                </a:pathLst>
              </a:custGeom>
              <a:solidFill>
                <a:schemeClr val="bg1">
                  <a:alpha val="50000"/>
                </a:schemeClr>
              </a:solidFill>
              <a:ln>
                <a:noFill/>
              </a:ln>
            </p:spPr>
            <p:txBody>
              <a:bodyPr anchor="ctr"/>
              <a:lstStyle/>
              <a:p>
                <a:pPr algn="ctr"/>
                <a:endParaRPr>
                  <a:latin typeface="+mn-lt"/>
                  <a:ea typeface="+mn-ea"/>
                  <a:cs typeface="+mn-ea"/>
                  <a:sym typeface="+mn-lt"/>
                </a:endParaRPr>
              </a:p>
            </p:txBody>
          </p:sp>
          <p:sp>
            <p:nvSpPr>
              <p:cNvPr id="75" name="Freeform: Shape 24"/>
              <p:cNvSpPr>
                <a:spLocks/>
              </p:cNvSpPr>
              <p:nvPr/>
            </p:nvSpPr>
            <p:spPr bwMode="auto">
              <a:xfrm>
                <a:off x="896681" y="4070066"/>
                <a:ext cx="1105817" cy="1988307"/>
              </a:xfrm>
              <a:custGeom>
                <a:avLst/>
                <a:gdLst>
                  <a:gd name="T0" fmla="*/ 6 w 129"/>
                  <a:gd name="T1" fmla="*/ 1 h 232"/>
                  <a:gd name="T2" fmla="*/ 128 w 129"/>
                  <a:gd name="T3" fmla="*/ 232 h 232"/>
                  <a:gd name="T4" fmla="*/ 129 w 129"/>
                  <a:gd name="T5" fmla="*/ 232 h 232"/>
                  <a:gd name="T6" fmla="*/ 6 w 129"/>
                  <a:gd name="T7" fmla="*/ 0 h 232"/>
                  <a:gd name="T8" fmla="*/ 6 w 129"/>
                  <a:gd name="T9" fmla="*/ 1 h 232"/>
                </a:gdLst>
                <a:ahLst/>
                <a:cxnLst>
                  <a:cxn ang="0">
                    <a:pos x="T0" y="T1"/>
                  </a:cxn>
                  <a:cxn ang="0">
                    <a:pos x="T2" y="T3"/>
                  </a:cxn>
                  <a:cxn ang="0">
                    <a:pos x="T4" y="T5"/>
                  </a:cxn>
                  <a:cxn ang="0">
                    <a:pos x="T6" y="T7"/>
                  </a:cxn>
                  <a:cxn ang="0">
                    <a:pos x="T8" y="T9"/>
                  </a:cxn>
                </a:cxnLst>
                <a:rect l="0" t="0" r="r" b="b"/>
                <a:pathLst>
                  <a:path w="129" h="232">
                    <a:moveTo>
                      <a:pt x="6" y="1"/>
                    </a:moveTo>
                    <a:cubicBezTo>
                      <a:pt x="0" y="14"/>
                      <a:pt x="25" y="55"/>
                      <a:pt x="128" y="232"/>
                    </a:cubicBezTo>
                    <a:cubicBezTo>
                      <a:pt x="129" y="232"/>
                      <a:pt x="129" y="232"/>
                      <a:pt x="129" y="232"/>
                    </a:cubicBezTo>
                    <a:cubicBezTo>
                      <a:pt x="25" y="54"/>
                      <a:pt x="0" y="13"/>
                      <a:pt x="6" y="0"/>
                    </a:cubicBezTo>
                    <a:lnTo>
                      <a:pt x="6" y="1"/>
                    </a:lnTo>
                    <a:close/>
                  </a:path>
                </a:pathLst>
              </a:custGeom>
              <a:solidFill>
                <a:schemeClr val="bg1">
                  <a:alpha val="50000"/>
                </a:schemeClr>
              </a:solidFill>
              <a:ln>
                <a:noFill/>
              </a:ln>
            </p:spPr>
            <p:txBody>
              <a:bodyPr anchor="ctr"/>
              <a:lstStyle/>
              <a:p>
                <a:pPr algn="ctr"/>
                <a:endParaRPr>
                  <a:latin typeface="+mn-lt"/>
                  <a:ea typeface="+mn-ea"/>
                  <a:cs typeface="+mn-ea"/>
                  <a:sym typeface="+mn-lt"/>
                </a:endParaRPr>
              </a:p>
            </p:txBody>
          </p:sp>
          <p:sp>
            <p:nvSpPr>
              <p:cNvPr id="76" name="Freeform: Shape 25"/>
              <p:cNvSpPr>
                <a:spLocks/>
              </p:cNvSpPr>
              <p:nvPr/>
            </p:nvSpPr>
            <p:spPr bwMode="auto">
              <a:xfrm>
                <a:off x="526164" y="4783263"/>
                <a:ext cx="673576" cy="1188662"/>
              </a:xfrm>
              <a:custGeom>
                <a:avLst/>
                <a:gdLst>
                  <a:gd name="T0" fmla="*/ 3 w 79"/>
                  <a:gd name="T1" fmla="*/ 1 h 139"/>
                  <a:gd name="T2" fmla="*/ 78 w 79"/>
                  <a:gd name="T3" fmla="*/ 139 h 139"/>
                  <a:gd name="T4" fmla="*/ 79 w 79"/>
                  <a:gd name="T5" fmla="*/ 139 h 139"/>
                  <a:gd name="T6" fmla="*/ 3 w 79"/>
                  <a:gd name="T7" fmla="*/ 0 h 139"/>
                  <a:gd name="T8" fmla="*/ 3 w 79"/>
                  <a:gd name="T9" fmla="*/ 1 h 139"/>
                </a:gdLst>
                <a:ahLst/>
                <a:cxnLst>
                  <a:cxn ang="0">
                    <a:pos x="T0" y="T1"/>
                  </a:cxn>
                  <a:cxn ang="0">
                    <a:pos x="T2" y="T3"/>
                  </a:cxn>
                  <a:cxn ang="0">
                    <a:pos x="T4" y="T5"/>
                  </a:cxn>
                  <a:cxn ang="0">
                    <a:pos x="T6" y="T7"/>
                  </a:cxn>
                  <a:cxn ang="0">
                    <a:pos x="T8" y="T9"/>
                  </a:cxn>
                </a:cxnLst>
                <a:rect l="0" t="0" r="r" b="b"/>
                <a:pathLst>
                  <a:path w="79" h="139">
                    <a:moveTo>
                      <a:pt x="3" y="1"/>
                    </a:moveTo>
                    <a:cubicBezTo>
                      <a:pt x="0" y="8"/>
                      <a:pt x="12" y="37"/>
                      <a:pt x="78" y="139"/>
                    </a:cubicBezTo>
                    <a:cubicBezTo>
                      <a:pt x="79" y="139"/>
                      <a:pt x="79" y="139"/>
                      <a:pt x="79" y="139"/>
                    </a:cubicBezTo>
                    <a:cubicBezTo>
                      <a:pt x="12" y="36"/>
                      <a:pt x="0" y="7"/>
                      <a:pt x="3" y="0"/>
                    </a:cubicBezTo>
                    <a:lnTo>
                      <a:pt x="3" y="1"/>
                    </a:lnTo>
                    <a:close/>
                  </a:path>
                </a:pathLst>
              </a:custGeom>
              <a:solidFill>
                <a:schemeClr val="bg1">
                  <a:alpha val="50000"/>
                </a:schemeClr>
              </a:solidFill>
              <a:ln>
                <a:noFill/>
              </a:ln>
            </p:spPr>
            <p:txBody>
              <a:bodyPr anchor="ctr"/>
              <a:lstStyle/>
              <a:p>
                <a:pPr algn="ctr"/>
                <a:endParaRPr>
                  <a:latin typeface="+mn-lt"/>
                  <a:ea typeface="+mn-ea"/>
                  <a:cs typeface="+mn-ea"/>
                  <a:sym typeface="+mn-lt"/>
                </a:endParaRPr>
              </a:p>
            </p:txBody>
          </p:sp>
        </p:grpSp>
        <p:sp>
          <p:nvSpPr>
            <p:cNvPr id="5" name="Freeform: Shape 26"/>
            <p:cNvSpPr>
              <a:spLocks/>
            </p:cNvSpPr>
            <p:nvPr/>
          </p:nvSpPr>
          <p:spPr bwMode="auto">
            <a:xfrm>
              <a:off x="4975607" y="1775516"/>
              <a:ext cx="436563" cy="434975"/>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solidFill>
              <a:schemeClr val="accent1"/>
            </a:solidFill>
            <a:ln w="9525">
              <a:noFill/>
              <a:round/>
              <a:headEnd/>
              <a:tailEnd/>
            </a:ln>
          </p:spPr>
          <p:txBody>
            <a:bodyPr anchor="ctr"/>
            <a:lstStyle/>
            <a:p>
              <a:pPr algn="ctr"/>
              <a:endParaRPr>
                <a:latin typeface="+mn-lt"/>
                <a:ea typeface="+mn-ea"/>
                <a:cs typeface="+mn-ea"/>
                <a:sym typeface="+mn-lt"/>
              </a:endParaRPr>
            </a:p>
          </p:txBody>
        </p:sp>
        <p:sp>
          <p:nvSpPr>
            <p:cNvPr id="6" name="Freeform: Shape 27"/>
            <p:cNvSpPr>
              <a:spLocks/>
            </p:cNvSpPr>
            <p:nvPr/>
          </p:nvSpPr>
          <p:spPr bwMode="auto">
            <a:xfrm>
              <a:off x="4423024" y="2398408"/>
              <a:ext cx="436563" cy="346075"/>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solidFill>
              <a:schemeClr val="accent2"/>
            </a:solidFill>
            <a:ln w="9525">
              <a:noFill/>
              <a:round/>
              <a:headEnd/>
              <a:tailEnd/>
            </a:ln>
          </p:spPr>
          <p:txBody>
            <a:bodyPr anchor="ctr"/>
            <a:lstStyle/>
            <a:p>
              <a:pPr algn="ctr"/>
              <a:endParaRPr>
                <a:latin typeface="+mn-lt"/>
                <a:ea typeface="+mn-ea"/>
                <a:cs typeface="+mn-ea"/>
                <a:sym typeface="+mn-lt"/>
              </a:endParaRPr>
            </a:p>
          </p:txBody>
        </p:sp>
        <p:sp>
          <p:nvSpPr>
            <p:cNvPr id="7" name="Freeform: Shape 28"/>
            <p:cNvSpPr>
              <a:spLocks/>
            </p:cNvSpPr>
            <p:nvPr/>
          </p:nvSpPr>
          <p:spPr bwMode="auto">
            <a:xfrm>
              <a:off x="5476300" y="2988273"/>
              <a:ext cx="428855" cy="328050"/>
            </a:xfrm>
            <a:custGeom>
              <a:avLst/>
              <a:gdLst>
                <a:gd name="T0" fmla="*/ 124 w 140"/>
                <a:gd name="T1" fmla="*/ 8 h 96"/>
                <a:gd name="T2" fmla="*/ 107 w 140"/>
                <a:gd name="T3" fmla="*/ 2 h 96"/>
                <a:gd name="T4" fmla="*/ 94 w 140"/>
                <a:gd name="T5" fmla="*/ 10 h 96"/>
                <a:gd name="T6" fmla="*/ 81 w 140"/>
                <a:gd name="T7" fmla="*/ 16 h 96"/>
                <a:gd name="T8" fmla="*/ 46 w 140"/>
                <a:gd name="T9" fmla="*/ 13 h 96"/>
                <a:gd name="T10" fmla="*/ 25 w 140"/>
                <a:gd name="T11" fmla="*/ 9 h 96"/>
                <a:gd name="T12" fmla="*/ 5 w 140"/>
                <a:gd name="T13" fmla="*/ 48 h 96"/>
                <a:gd name="T14" fmla="*/ 18 w 140"/>
                <a:gd name="T15" fmla="*/ 59 h 96"/>
                <a:gd name="T16" fmla="*/ 19 w 140"/>
                <a:gd name="T17" fmla="*/ 59 h 96"/>
                <a:gd name="T18" fmla="*/ 47 w 140"/>
                <a:gd name="T19" fmla="*/ 87 h 96"/>
                <a:gd name="T20" fmla="*/ 62 w 140"/>
                <a:gd name="T21" fmla="*/ 95 h 96"/>
                <a:gd name="T22" fmla="*/ 70 w 140"/>
                <a:gd name="T23" fmla="*/ 96 h 96"/>
                <a:gd name="T24" fmla="*/ 78 w 140"/>
                <a:gd name="T25" fmla="*/ 94 h 96"/>
                <a:gd name="T26" fmla="*/ 88 w 140"/>
                <a:gd name="T27" fmla="*/ 89 h 96"/>
                <a:gd name="T28" fmla="*/ 120 w 140"/>
                <a:gd name="T29" fmla="*/ 64 h 96"/>
                <a:gd name="T30" fmla="*/ 139 w 140"/>
                <a:gd name="T31" fmla="*/ 48 h 96"/>
                <a:gd name="T32" fmla="*/ 75 w 140"/>
                <a:gd name="T33" fmla="*/ 90 h 96"/>
                <a:gd name="T34" fmla="*/ 70 w 140"/>
                <a:gd name="T35" fmla="*/ 89 h 96"/>
                <a:gd name="T36" fmla="*/ 66 w 140"/>
                <a:gd name="T37" fmla="*/ 80 h 96"/>
                <a:gd name="T38" fmla="*/ 75 w 140"/>
                <a:gd name="T39" fmla="*/ 90 h 96"/>
                <a:gd name="T40" fmla="*/ 85 w 140"/>
                <a:gd name="T41" fmla="*/ 80 h 96"/>
                <a:gd name="T42" fmla="*/ 75 w 140"/>
                <a:gd name="T43" fmla="*/ 67 h 96"/>
                <a:gd name="T44" fmla="*/ 87 w 140"/>
                <a:gd name="T45" fmla="*/ 84 h 96"/>
                <a:gd name="T46" fmla="*/ 99 w 140"/>
                <a:gd name="T47" fmla="*/ 70 h 96"/>
                <a:gd name="T48" fmla="*/ 83 w 140"/>
                <a:gd name="T49" fmla="*/ 53 h 96"/>
                <a:gd name="T50" fmla="*/ 102 w 140"/>
                <a:gd name="T51" fmla="*/ 72 h 96"/>
                <a:gd name="T52" fmla="*/ 118 w 140"/>
                <a:gd name="T53" fmla="*/ 60 h 96"/>
                <a:gd name="T54" fmla="*/ 117 w 140"/>
                <a:gd name="T55" fmla="*/ 60 h 96"/>
                <a:gd name="T56" fmla="*/ 117 w 140"/>
                <a:gd name="T57" fmla="*/ 60 h 96"/>
                <a:gd name="T58" fmla="*/ 113 w 140"/>
                <a:gd name="T59" fmla="*/ 60 h 96"/>
                <a:gd name="T60" fmla="*/ 49 w 140"/>
                <a:gd name="T61" fmla="*/ 45 h 96"/>
                <a:gd name="T62" fmla="*/ 42 w 140"/>
                <a:gd name="T63" fmla="*/ 40 h 96"/>
                <a:gd name="T64" fmla="*/ 54 w 140"/>
                <a:gd name="T65" fmla="*/ 29 h 96"/>
                <a:gd name="T66" fmla="*/ 86 w 140"/>
                <a:gd name="T67" fmla="*/ 19 h 96"/>
                <a:gd name="T68" fmla="*/ 95 w 140"/>
                <a:gd name="T69" fmla="*/ 15 h 96"/>
                <a:gd name="T70" fmla="*/ 119 w 140"/>
                <a:gd name="T71" fmla="*/ 10 h 96"/>
                <a:gd name="T72" fmla="*/ 131 w 140"/>
                <a:gd name="T73"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96">
                  <a:moveTo>
                    <a:pt x="139" y="39"/>
                  </a:moveTo>
                  <a:cubicBezTo>
                    <a:pt x="124" y="8"/>
                    <a:pt x="124" y="8"/>
                    <a:pt x="124" y="8"/>
                  </a:cubicBezTo>
                  <a:cubicBezTo>
                    <a:pt x="121" y="3"/>
                    <a:pt x="115" y="0"/>
                    <a:pt x="110" y="1"/>
                  </a:cubicBezTo>
                  <a:cubicBezTo>
                    <a:pt x="109" y="1"/>
                    <a:pt x="108" y="2"/>
                    <a:pt x="107" y="2"/>
                  </a:cubicBezTo>
                  <a:cubicBezTo>
                    <a:pt x="106" y="2"/>
                    <a:pt x="106" y="2"/>
                    <a:pt x="106" y="2"/>
                  </a:cubicBezTo>
                  <a:cubicBezTo>
                    <a:pt x="94" y="10"/>
                    <a:pt x="94" y="10"/>
                    <a:pt x="94" y="10"/>
                  </a:cubicBezTo>
                  <a:cubicBezTo>
                    <a:pt x="93" y="10"/>
                    <a:pt x="93" y="10"/>
                    <a:pt x="93" y="10"/>
                  </a:cubicBezTo>
                  <a:cubicBezTo>
                    <a:pt x="81" y="16"/>
                    <a:pt x="81" y="16"/>
                    <a:pt x="81" y="16"/>
                  </a:cubicBezTo>
                  <a:cubicBezTo>
                    <a:pt x="73" y="16"/>
                    <a:pt x="56" y="15"/>
                    <a:pt x="46" y="13"/>
                  </a:cubicBezTo>
                  <a:cubicBezTo>
                    <a:pt x="46" y="13"/>
                    <a:pt x="46" y="13"/>
                    <a:pt x="46" y="13"/>
                  </a:cubicBezTo>
                  <a:cubicBezTo>
                    <a:pt x="36" y="6"/>
                    <a:pt x="36" y="6"/>
                    <a:pt x="36" y="6"/>
                  </a:cubicBezTo>
                  <a:cubicBezTo>
                    <a:pt x="32" y="4"/>
                    <a:pt x="27" y="5"/>
                    <a:pt x="25" y="9"/>
                  </a:cubicBezTo>
                  <a:cubicBezTo>
                    <a:pt x="3" y="37"/>
                    <a:pt x="3" y="37"/>
                    <a:pt x="3" y="37"/>
                  </a:cubicBezTo>
                  <a:cubicBezTo>
                    <a:pt x="0" y="40"/>
                    <a:pt x="1" y="45"/>
                    <a:pt x="5" y="48"/>
                  </a:cubicBezTo>
                  <a:cubicBezTo>
                    <a:pt x="18" y="58"/>
                    <a:pt x="18" y="58"/>
                    <a:pt x="18" y="58"/>
                  </a:cubicBezTo>
                  <a:cubicBezTo>
                    <a:pt x="18" y="58"/>
                    <a:pt x="18" y="59"/>
                    <a:pt x="18" y="59"/>
                  </a:cubicBezTo>
                  <a:cubicBezTo>
                    <a:pt x="18" y="59"/>
                    <a:pt x="18" y="59"/>
                    <a:pt x="18" y="59"/>
                  </a:cubicBezTo>
                  <a:cubicBezTo>
                    <a:pt x="19" y="59"/>
                    <a:pt x="19" y="59"/>
                    <a:pt x="19" y="59"/>
                  </a:cubicBezTo>
                  <a:cubicBezTo>
                    <a:pt x="19" y="59"/>
                    <a:pt x="19" y="59"/>
                    <a:pt x="19" y="59"/>
                  </a:cubicBezTo>
                  <a:cubicBezTo>
                    <a:pt x="29" y="70"/>
                    <a:pt x="45" y="85"/>
                    <a:pt x="47" y="87"/>
                  </a:cubicBezTo>
                  <a:cubicBezTo>
                    <a:pt x="56" y="93"/>
                    <a:pt x="56" y="93"/>
                    <a:pt x="56" y="93"/>
                  </a:cubicBezTo>
                  <a:cubicBezTo>
                    <a:pt x="56" y="93"/>
                    <a:pt x="59" y="95"/>
                    <a:pt x="62" y="95"/>
                  </a:cubicBezTo>
                  <a:cubicBezTo>
                    <a:pt x="64" y="96"/>
                    <a:pt x="66" y="96"/>
                    <a:pt x="67" y="96"/>
                  </a:cubicBezTo>
                  <a:cubicBezTo>
                    <a:pt x="68" y="96"/>
                    <a:pt x="69" y="96"/>
                    <a:pt x="70" y="96"/>
                  </a:cubicBezTo>
                  <a:cubicBezTo>
                    <a:pt x="71" y="96"/>
                    <a:pt x="71" y="96"/>
                    <a:pt x="72" y="96"/>
                  </a:cubicBezTo>
                  <a:cubicBezTo>
                    <a:pt x="75" y="95"/>
                    <a:pt x="77" y="94"/>
                    <a:pt x="78" y="94"/>
                  </a:cubicBezTo>
                  <a:cubicBezTo>
                    <a:pt x="88" y="89"/>
                    <a:pt x="88" y="89"/>
                    <a:pt x="88" y="89"/>
                  </a:cubicBezTo>
                  <a:cubicBezTo>
                    <a:pt x="88" y="89"/>
                    <a:pt x="88" y="89"/>
                    <a:pt x="88" y="89"/>
                  </a:cubicBezTo>
                  <a:cubicBezTo>
                    <a:pt x="91" y="87"/>
                    <a:pt x="112" y="70"/>
                    <a:pt x="120" y="64"/>
                  </a:cubicBezTo>
                  <a:cubicBezTo>
                    <a:pt x="120" y="64"/>
                    <a:pt x="120" y="64"/>
                    <a:pt x="120" y="64"/>
                  </a:cubicBezTo>
                  <a:cubicBezTo>
                    <a:pt x="133" y="55"/>
                    <a:pt x="133" y="55"/>
                    <a:pt x="133" y="55"/>
                  </a:cubicBezTo>
                  <a:cubicBezTo>
                    <a:pt x="136" y="54"/>
                    <a:pt x="138" y="51"/>
                    <a:pt x="139" y="48"/>
                  </a:cubicBezTo>
                  <a:cubicBezTo>
                    <a:pt x="140" y="45"/>
                    <a:pt x="140" y="42"/>
                    <a:pt x="139" y="39"/>
                  </a:cubicBezTo>
                  <a:close/>
                  <a:moveTo>
                    <a:pt x="75" y="90"/>
                  </a:moveTo>
                  <a:cubicBezTo>
                    <a:pt x="75" y="90"/>
                    <a:pt x="74" y="90"/>
                    <a:pt x="72" y="91"/>
                  </a:cubicBezTo>
                  <a:cubicBezTo>
                    <a:pt x="71" y="90"/>
                    <a:pt x="71" y="90"/>
                    <a:pt x="70" y="89"/>
                  </a:cubicBezTo>
                  <a:cubicBezTo>
                    <a:pt x="63" y="85"/>
                    <a:pt x="63" y="85"/>
                    <a:pt x="63" y="85"/>
                  </a:cubicBezTo>
                  <a:cubicBezTo>
                    <a:pt x="66" y="80"/>
                    <a:pt x="66" y="80"/>
                    <a:pt x="66" y="80"/>
                  </a:cubicBezTo>
                  <a:cubicBezTo>
                    <a:pt x="78" y="88"/>
                    <a:pt x="78" y="88"/>
                    <a:pt x="78" y="88"/>
                  </a:cubicBezTo>
                  <a:lnTo>
                    <a:pt x="75" y="90"/>
                  </a:lnTo>
                  <a:close/>
                  <a:moveTo>
                    <a:pt x="87" y="84"/>
                  </a:moveTo>
                  <a:cubicBezTo>
                    <a:pt x="87" y="82"/>
                    <a:pt x="86" y="81"/>
                    <a:pt x="85" y="80"/>
                  </a:cubicBezTo>
                  <a:cubicBezTo>
                    <a:pt x="72" y="71"/>
                    <a:pt x="72" y="71"/>
                    <a:pt x="72" y="71"/>
                  </a:cubicBezTo>
                  <a:cubicBezTo>
                    <a:pt x="75" y="67"/>
                    <a:pt x="75" y="67"/>
                    <a:pt x="75" y="67"/>
                  </a:cubicBezTo>
                  <a:cubicBezTo>
                    <a:pt x="93" y="79"/>
                    <a:pt x="93" y="79"/>
                    <a:pt x="93" y="79"/>
                  </a:cubicBezTo>
                  <a:cubicBezTo>
                    <a:pt x="91" y="81"/>
                    <a:pt x="89" y="82"/>
                    <a:pt x="87" y="84"/>
                  </a:cubicBezTo>
                  <a:close/>
                  <a:moveTo>
                    <a:pt x="102" y="72"/>
                  </a:moveTo>
                  <a:cubicBezTo>
                    <a:pt x="101" y="71"/>
                    <a:pt x="100" y="71"/>
                    <a:pt x="99" y="70"/>
                  </a:cubicBezTo>
                  <a:cubicBezTo>
                    <a:pt x="80" y="58"/>
                    <a:pt x="80" y="58"/>
                    <a:pt x="80" y="58"/>
                  </a:cubicBezTo>
                  <a:cubicBezTo>
                    <a:pt x="83" y="53"/>
                    <a:pt x="83" y="53"/>
                    <a:pt x="83" y="53"/>
                  </a:cubicBezTo>
                  <a:cubicBezTo>
                    <a:pt x="107" y="68"/>
                    <a:pt x="107" y="68"/>
                    <a:pt x="107" y="68"/>
                  </a:cubicBezTo>
                  <a:cubicBezTo>
                    <a:pt x="105" y="70"/>
                    <a:pt x="103" y="71"/>
                    <a:pt x="102" y="72"/>
                  </a:cubicBezTo>
                  <a:close/>
                  <a:moveTo>
                    <a:pt x="131" y="51"/>
                  </a:moveTo>
                  <a:cubicBezTo>
                    <a:pt x="118" y="60"/>
                    <a:pt x="118" y="60"/>
                    <a:pt x="118" y="60"/>
                  </a:cubicBezTo>
                  <a:cubicBezTo>
                    <a:pt x="118" y="60"/>
                    <a:pt x="118" y="60"/>
                    <a:pt x="118" y="60"/>
                  </a:cubicBezTo>
                  <a:cubicBezTo>
                    <a:pt x="117" y="60"/>
                    <a:pt x="117" y="60"/>
                    <a:pt x="117" y="60"/>
                  </a:cubicBezTo>
                  <a:cubicBezTo>
                    <a:pt x="117" y="60"/>
                    <a:pt x="117" y="60"/>
                    <a:pt x="117" y="60"/>
                  </a:cubicBezTo>
                  <a:cubicBezTo>
                    <a:pt x="117" y="60"/>
                    <a:pt x="117" y="60"/>
                    <a:pt x="117" y="60"/>
                  </a:cubicBezTo>
                  <a:cubicBezTo>
                    <a:pt x="116" y="61"/>
                    <a:pt x="116" y="61"/>
                    <a:pt x="115" y="62"/>
                  </a:cubicBezTo>
                  <a:cubicBezTo>
                    <a:pt x="114" y="61"/>
                    <a:pt x="114" y="61"/>
                    <a:pt x="113" y="60"/>
                  </a:cubicBezTo>
                  <a:cubicBezTo>
                    <a:pt x="77" y="37"/>
                    <a:pt x="77" y="37"/>
                    <a:pt x="77" y="37"/>
                  </a:cubicBezTo>
                  <a:cubicBezTo>
                    <a:pt x="49" y="45"/>
                    <a:pt x="49" y="45"/>
                    <a:pt x="49" y="45"/>
                  </a:cubicBezTo>
                  <a:cubicBezTo>
                    <a:pt x="46" y="45"/>
                    <a:pt x="44" y="45"/>
                    <a:pt x="43" y="44"/>
                  </a:cubicBezTo>
                  <a:cubicBezTo>
                    <a:pt x="42" y="43"/>
                    <a:pt x="42" y="42"/>
                    <a:pt x="42" y="40"/>
                  </a:cubicBezTo>
                  <a:cubicBezTo>
                    <a:pt x="42" y="38"/>
                    <a:pt x="43" y="36"/>
                    <a:pt x="44" y="35"/>
                  </a:cubicBezTo>
                  <a:cubicBezTo>
                    <a:pt x="46" y="33"/>
                    <a:pt x="50" y="31"/>
                    <a:pt x="54" y="29"/>
                  </a:cubicBezTo>
                  <a:cubicBezTo>
                    <a:pt x="72" y="24"/>
                    <a:pt x="72" y="24"/>
                    <a:pt x="72" y="24"/>
                  </a:cubicBezTo>
                  <a:cubicBezTo>
                    <a:pt x="77" y="22"/>
                    <a:pt x="81" y="21"/>
                    <a:pt x="86" y="19"/>
                  </a:cubicBezTo>
                  <a:cubicBezTo>
                    <a:pt x="95" y="15"/>
                    <a:pt x="95" y="15"/>
                    <a:pt x="95" y="15"/>
                  </a:cubicBezTo>
                  <a:cubicBezTo>
                    <a:pt x="95" y="15"/>
                    <a:pt x="95" y="15"/>
                    <a:pt x="95" y="15"/>
                  </a:cubicBezTo>
                  <a:cubicBezTo>
                    <a:pt x="109" y="6"/>
                    <a:pt x="109" y="6"/>
                    <a:pt x="109" y="6"/>
                  </a:cubicBezTo>
                  <a:cubicBezTo>
                    <a:pt x="113" y="4"/>
                    <a:pt x="118" y="6"/>
                    <a:pt x="119" y="10"/>
                  </a:cubicBezTo>
                  <a:cubicBezTo>
                    <a:pt x="134" y="41"/>
                    <a:pt x="134" y="41"/>
                    <a:pt x="134" y="41"/>
                  </a:cubicBezTo>
                  <a:cubicBezTo>
                    <a:pt x="136" y="45"/>
                    <a:pt x="135" y="49"/>
                    <a:pt x="131" y="51"/>
                  </a:cubicBezTo>
                  <a:close/>
                </a:path>
              </a:pathLst>
            </a:custGeom>
            <a:solidFill>
              <a:schemeClr val="accent3"/>
            </a:solidFill>
            <a:ln>
              <a:noFill/>
            </a:ln>
          </p:spPr>
          <p:txBody>
            <a:bodyPr anchor="ctr"/>
            <a:lstStyle/>
            <a:p>
              <a:pPr algn="ctr"/>
              <a:endParaRPr>
                <a:latin typeface="+mn-lt"/>
                <a:ea typeface="+mn-ea"/>
                <a:cs typeface="+mn-ea"/>
                <a:sym typeface="+mn-lt"/>
              </a:endParaRPr>
            </a:p>
          </p:txBody>
        </p:sp>
        <p:sp>
          <p:nvSpPr>
            <p:cNvPr id="8" name="Freeform: Shape 29"/>
            <p:cNvSpPr>
              <a:spLocks/>
            </p:cNvSpPr>
            <p:nvPr/>
          </p:nvSpPr>
          <p:spPr bwMode="auto">
            <a:xfrm>
              <a:off x="5979983" y="3876366"/>
              <a:ext cx="399809" cy="384779"/>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accent5"/>
            </a:solidFill>
            <a:ln>
              <a:noFill/>
            </a:ln>
          </p:spPr>
          <p:txBody>
            <a:bodyPr anchor="ctr"/>
            <a:lstStyle/>
            <a:p>
              <a:pPr algn="ctr"/>
              <a:endParaRPr>
                <a:latin typeface="+mn-lt"/>
                <a:ea typeface="+mn-ea"/>
                <a:cs typeface="+mn-ea"/>
                <a:sym typeface="+mn-lt"/>
              </a:endParaRPr>
            </a:p>
          </p:txBody>
        </p:sp>
        <p:grpSp>
          <p:nvGrpSpPr>
            <p:cNvPr id="9" name="Group 30"/>
            <p:cNvGrpSpPr>
              <a:grpSpLocks noChangeAspect="1"/>
            </p:cNvGrpSpPr>
            <p:nvPr/>
          </p:nvGrpSpPr>
          <p:grpSpPr bwMode="auto">
            <a:xfrm>
              <a:off x="4850355" y="3383700"/>
              <a:ext cx="322661" cy="491731"/>
              <a:chOff x="2560" y="1512"/>
              <a:chExt cx="271" cy="413"/>
            </a:xfrm>
            <a:solidFill>
              <a:schemeClr val="accent4"/>
            </a:solidFill>
          </p:grpSpPr>
          <p:sp>
            <p:nvSpPr>
              <p:cNvPr id="51" name="Freeform: Shape 31"/>
              <p:cNvSpPr>
                <a:spLocks/>
              </p:cNvSpPr>
              <p:nvPr/>
            </p:nvSpPr>
            <p:spPr bwMode="auto">
              <a:xfrm>
                <a:off x="2741" y="1512"/>
                <a:ext cx="75" cy="65"/>
              </a:xfrm>
              <a:custGeom>
                <a:avLst/>
                <a:gdLst>
                  <a:gd name="T0" fmla="*/ 24 w 24"/>
                  <a:gd name="T1" fmla="*/ 21 h 21"/>
                  <a:gd name="T2" fmla="*/ 18 w 24"/>
                  <a:gd name="T3" fmla="*/ 0 h 21"/>
                  <a:gd name="T4" fmla="*/ 0 w 24"/>
                  <a:gd name="T5" fmla="*/ 13 h 21"/>
                  <a:gd name="T6" fmla="*/ 24 w 24"/>
                  <a:gd name="T7" fmla="*/ 21 h 21"/>
                </a:gdLst>
                <a:ahLst/>
                <a:cxnLst>
                  <a:cxn ang="0">
                    <a:pos x="T0" y="T1"/>
                  </a:cxn>
                  <a:cxn ang="0">
                    <a:pos x="T2" y="T3"/>
                  </a:cxn>
                  <a:cxn ang="0">
                    <a:pos x="T4" y="T5"/>
                  </a:cxn>
                  <a:cxn ang="0">
                    <a:pos x="T6" y="T7"/>
                  </a:cxn>
                </a:cxnLst>
                <a:rect l="0" t="0" r="r" b="b"/>
                <a:pathLst>
                  <a:path w="24" h="21">
                    <a:moveTo>
                      <a:pt x="24" y="21"/>
                    </a:moveTo>
                    <a:cubicBezTo>
                      <a:pt x="21" y="9"/>
                      <a:pt x="18" y="0"/>
                      <a:pt x="18" y="0"/>
                    </a:cubicBezTo>
                    <a:cubicBezTo>
                      <a:pt x="18" y="0"/>
                      <a:pt x="10" y="5"/>
                      <a:pt x="0" y="13"/>
                    </a:cubicBezTo>
                    <a:lnTo>
                      <a:pt x="2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52" name="Freeform: Shape 32"/>
              <p:cNvSpPr>
                <a:spLocks/>
              </p:cNvSpPr>
              <p:nvPr/>
            </p:nvSpPr>
            <p:spPr bwMode="auto">
              <a:xfrm>
                <a:off x="2560" y="1570"/>
                <a:ext cx="271" cy="355"/>
              </a:xfrm>
              <a:custGeom>
                <a:avLst/>
                <a:gdLst>
                  <a:gd name="T0" fmla="*/ 69 w 87"/>
                  <a:gd name="T1" fmla="*/ 79 h 115"/>
                  <a:gd name="T2" fmla="*/ 83 w 87"/>
                  <a:gd name="T3" fmla="*/ 58 h 115"/>
                  <a:gd name="T4" fmla="*/ 84 w 87"/>
                  <a:gd name="T5" fmla="*/ 12 h 115"/>
                  <a:gd name="T6" fmla="*/ 50 w 87"/>
                  <a:gd name="T7" fmla="*/ 0 h 115"/>
                  <a:gd name="T8" fmla="*/ 22 w 87"/>
                  <a:gd name="T9" fmla="*/ 35 h 115"/>
                  <a:gd name="T10" fmla="*/ 18 w 87"/>
                  <a:gd name="T11" fmla="*/ 60 h 115"/>
                  <a:gd name="T12" fmla="*/ 3 w 87"/>
                  <a:gd name="T13" fmla="*/ 79 h 115"/>
                  <a:gd name="T14" fmla="*/ 1 w 87"/>
                  <a:gd name="T15" fmla="*/ 93 h 115"/>
                  <a:gd name="T16" fmla="*/ 25 w 87"/>
                  <a:gd name="T17" fmla="*/ 82 h 115"/>
                  <a:gd name="T18" fmla="*/ 34 w 87"/>
                  <a:gd name="T19" fmla="*/ 97 h 115"/>
                  <a:gd name="T20" fmla="*/ 51 w 87"/>
                  <a:gd name="T21" fmla="*/ 91 h 115"/>
                  <a:gd name="T22" fmla="*/ 62 w 87"/>
                  <a:gd name="T23" fmla="*/ 115 h 115"/>
                  <a:gd name="T24" fmla="*/ 69 w 87"/>
                  <a:gd name="T25" fmla="*/ 103 h 115"/>
                  <a:gd name="T26" fmla="*/ 69 w 87"/>
                  <a:gd name="T27" fmla="*/ 79 h 115"/>
                  <a:gd name="T28" fmla="*/ 63 w 87"/>
                  <a:gd name="T29" fmla="*/ 16 h 115"/>
                  <a:gd name="T30" fmla="*/ 68 w 87"/>
                  <a:gd name="T31" fmla="*/ 26 h 115"/>
                  <a:gd name="T32" fmla="*/ 58 w 87"/>
                  <a:gd name="T33" fmla="*/ 31 h 115"/>
                  <a:gd name="T34" fmla="*/ 53 w 87"/>
                  <a:gd name="T35" fmla="*/ 21 h 115"/>
                  <a:gd name="T36" fmla="*/ 63 w 87"/>
                  <a:gd name="T37" fmla="*/ 16 h 115"/>
                  <a:gd name="T38" fmla="*/ 47 w 87"/>
                  <a:gd name="T39" fmla="*/ 60 h 115"/>
                  <a:gd name="T40" fmla="*/ 40 w 87"/>
                  <a:gd name="T41" fmla="*/ 45 h 115"/>
                  <a:gd name="T42" fmla="*/ 55 w 87"/>
                  <a:gd name="T43" fmla="*/ 38 h 115"/>
                  <a:gd name="T44" fmla="*/ 62 w 87"/>
                  <a:gd name="T45" fmla="*/ 53 h 115"/>
                  <a:gd name="T46" fmla="*/ 47 w 87"/>
                  <a:gd name="T47"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115">
                    <a:moveTo>
                      <a:pt x="69" y="79"/>
                    </a:moveTo>
                    <a:cubicBezTo>
                      <a:pt x="75" y="73"/>
                      <a:pt x="79" y="66"/>
                      <a:pt x="83" y="58"/>
                    </a:cubicBezTo>
                    <a:cubicBezTo>
                      <a:pt x="87" y="44"/>
                      <a:pt x="86" y="27"/>
                      <a:pt x="84" y="12"/>
                    </a:cubicBezTo>
                    <a:cubicBezTo>
                      <a:pt x="50" y="0"/>
                      <a:pt x="50" y="0"/>
                      <a:pt x="50" y="0"/>
                    </a:cubicBezTo>
                    <a:cubicBezTo>
                      <a:pt x="39" y="10"/>
                      <a:pt x="27" y="22"/>
                      <a:pt x="22" y="35"/>
                    </a:cubicBezTo>
                    <a:cubicBezTo>
                      <a:pt x="18" y="44"/>
                      <a:pt x="17" y="52"/>
                      <a:pt x="18" y="60"/>
                    </a:cubicBezTo>
                    <a:cubicBezTo>
                      <a:pt x="11" y="64"/>
                      <a:pt x="6" y="70"/>
                      <a:pt x="3" y="79"/>
                    </a:cubicBezTo>
                    <a:cubicBezTo>
                      <a:pt x="1" y="83"/>
                      <a:pt x="0" y="88"/>
                      <a:pt x="1" y="93"/>
                    </a:cubicBezTo>
                    <a:cubicBezTo>
                      <a:pt x="7" y="86"/>
                      <a:pt x="16" y="82"/>
                      <a:pt x="25" y="82"/>
                    </a:cubicBezTo>
                    <a:cubicBezTo>
                      <a:pt x="27" y="87"/>
                      <a:pt x="30" y="92"/>
                      <a:pt x="34" y="97"/>
                    </a:cubicBezTo>
                    <a:cubicBezTo>
                      <a:pt x="40" y="95"/>
                      <a:pt x="45" y="93"/>
                      <a:pt x="51" y="91"/>
                    </a:cubicBezTo>
                    <a:cubicBezTo>
                      <a:pt x="57" y="97"/>
                      <a:pt x="61" y="106"/>
                      <a:pt x="62" y="115"/>
                    </a:cubicBezTo>
                    <a:cubicBezTo>
                      <a:pt x="65" y="112"/>
                      <a:pt x="68" y="107"/>
                      <a:pt x="69" y="103"/>
                    </a:cubicBezTo>
                    <a:cubicBezTo>
                      <a:pt x="72" y="95"/>
                      <a:pt x="72" y="86"/>
                      <a:pt x="69" y="79"/>
                    </a:cubicBezTo>
                    <a:close/>
                    <a:moveTo>
                      <a:pt x="63" y="16"/>
                    </a:moveTo>
                    <a:cubicBezTo>
                      <a:pt x="68" y="17"/>
                      <a:pt x="70" y="22"/>
                      <a:pt x="68" y="26"/>
                    </a:cubicBezTo>
                    <a:cubicBezTo>
                      <a:pt x="67" y="31"/>
                      <a:pt x="62" y="33"/>
                      <a:pt x="58" y="31"/>
                    </a:cubicBezTo>
                    <a:cubicBezTo>
                      <a:pt x="53" y="30"/>
                      <a:pt x="51" y="25"/>
                      <a:pt x="53" y="21"/>
                    </a:cubicBezTo>
                    <a:cubicBezTo>
                      <a:pt x="54" y="16"/>
                      <a:pt x="59" y="14"/>
                      <a:pt x="63" y="16"/>
                    </a:cubicBezTo>
                    <a:close/>
                    <a:moveTo>
                      <a:pt x="47" y="60"/>
                    </a:moveTo>
                    <a:cubicBezTo>
                      <a:pt x="41" y="58"/>
                      <a:pt x="38" y="51"/>
                      <a:pt x="40" y="45"/>
                    </a:cubicBezTo>
                    <a:cubicBezTo>
                      <a:pt x="42" y="39"/>
                      <a:pt x="49" y="36"/>
                      <a:pt x="55" y="38"/>
                    </a:cubicBezTo>
                    <a:cubicBezTo>
                      <a:pt x="61" y="41"/>
                      <a:pt x="64" y="47"/>
                      <a:pt x="62" y="53"/>
                    </a:cubicBezTo>
                    <a:cubicBezTo>
                      <a:pt x="60" y="59"/>
                      <a:pt x="53" y="63"/>
                      <a:pt x="47"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grpSp>
        <p:sp>
          <p:nvSpPr>
            <p:cNvPr id="10" name="TextBox 33"/>
            <p:cNvSpPr txBox="1"/>
            <p:nvPr/>
          </p:nvSpPr>
          <p:spPr>
            <a:xfrm rot="3666196">
              <a:off x="6435716" y="2347654"/>
              <a:ext cx="1177245" cy="276999"/>
            </a:xfrm>
            <a:prstGeom prst="rect">
              <a:avLst/>
            </a:prstGeom>
            <a:noFill/>
          </p:spPr>
          <p:txBody>
            <a:bodyPr wrap="none">
              <a:normAutofit fontScale="85000" lnSpcReduction="20000"/>
            </a:bodyPr>
            <a:lstStyle/>
            <a:p>
              <a:r>
                <a:rPr lang="zh-CN" altLang="en-US">
                  <a:solidFill>
                    <a:schemeClr val="bg1"/>
                  </a:solidFill>
                  <a:latin typeface="+mn-lt"/>
                  <a:ea typeface="+mn-ea"/>
                  <a:cs typeface="+mn-ea"/>
                  <a:sym typeface="+mn-lt"/>
                </a:rPr>
                <a:t>标题文本预设</a:t>
              </a:r>
            </a:p>
          </p:txBody>
        </p:sp>
        <p:sp>
          <p:nvSpPr>
            <p:cNvPr id="11" name="TextBox 34"/>
            <p:cNvSpPr txBox="1"/>
            <p:nvPr/>
          </p:nvSpPr>
          <p:spPr>
            <a:xfrm rot="3666196">
              <a:off x="7300939" y="1753013"/>
              <a:ext cx="1177245" cy="276999"/>
            </a:xfrm>
            <a:prstGeom prst="rect">
              <a:avLst/>
            </a:prstGeom>
            <a:noFill/>
          </p:spPr>
          <p:txBody>
            <a:bodyPr wrap="none">
              <a:normAutofit fontScale="85000" lnSpcReduction="20000"/>
            </a:bodyPr>
            <a:lstStyle/>
            <a:p>
              <a:r>
                <a:rPr lang="zh-CN" altLang="en-US" dirty="0">
                  <a:solidFill>
                    <a:schemeClr val="bg1"/>
                  </a:solidFill>
                  <a:latin typeface="+mn-lt"/>
                  <a:ea typeface="+mn-ea"/>
                  <a:cs typeface="+mn-ea"/>
                  <a:sym typeface="+mn-lt"/>
                </a:rPr>
                <a:t>标题文本预设</a:t>
              </a:r>
            </a:p>
          </p:txBody>
        </p:sp>
        <p:sp>
          <p:nvSpPr>
            <p:cNvPr id="12" name="TextBox 35"/>
            <p:cNvSpPr txBox="1"/>
            <p:nvPr/>
          </p:nvSpPr>
          <p:spPr>
            <a:xfrm rot="3764844">
              <a:off x="6016750" y="2453674"/>
              <a:ext cx="1177245" cy="276999"/>
            </a:xfrm>
            <a:prstGeom prst="rect">
              <a:avLst/>
            </a:prstGeom>
            <a:noFill/>
          </p:spPr>
          <p:txBody>
            <a:bodyPr wrap="none">
              <a:normAutofit fontScale="85000" lnSpcReduction="20000"/>
            </a:bodyPr>
            <a:lstStyle/>
            <a:p>
              <a:r>
                <a:rPr lang="zh-CN" altLang="en-US">
                  <a:solidFill>
                    <a:schemeClr val="bg1"/>
                  </a:solidFill>
                  <a:latin typeface="+mn-lt"/>
                  <a:ea typeface="+mn-ea"/>
                  <a:cs typeface="+mn-ea"/>
                  <a:sym typeface="+mn-lt"/>
                </a:rPr>
                <a:t>标题文本预设</a:t>
              </a:r>
            </a:p>
          </p:txBody>
        </p:sp>
        <p:sp>
          <p:nvSpPr>
            <p:cNvPr id="13" name="TextBox 36"/>
            <p:cNvSpPr txBox="1"/>
            <p:nvPr/>
          </p:nvSpPr>
          <p:spPr>
            <a:xfrm rot="3666196">
              <a:off x="6817696" y="2012960"/>
              <a:ext cx="1177245" cy="276999"/>
            </a:xfrm>
            <a:prstGeom prst="rect">
              <a:avLst/>
            </a:prstGeom>
            <a:noFill/>
          </p:spPr>
          <p:txBody>
            <a:bodyPr wrap="none">
              <a:normAutofit fontScale="85000" lnSpcReduction="20000"/>
            </a:bodyPr>
            <a:lstStyle/>
            <a:p>
              <a:r>
                <a:rPr lang="zh-CN" altLang="en-US">
                  <a:solidFill>
                    <a:schemeClr val="bg1"/>
                  </a:solidFill>
                  <a:latin typeface="+mn-lt"/>
                  <a:ea typeface="+mn-ea"/>
                  <a:cs typeface="+mn-ea"/>
                  <a:sym typeface="+mn-lt"/>
                </a:rPr>
                <a:t>标题文本预设</a:t>
              </a:r>
            </a:p>
          </p:txBody>
        </p:sp>
        <p:sp>
          <p:nvSpPr>
            <p:cNvPr id="14" name="TextBox 37"/>
            <p:cNvSpPr txBox="1"/>
            <p:nvPr/>
          </p:nvSpPr>
          <p:spPr>
            <a:xfrm rot="3764844">
              <a:off x="8040586" y="1612028"/>
              <a:ext cx="484748" cy="276999"/>
            </a:xfrm>
            <a:prstGeom prst="rect">
              <a:avLst/>
            </a:prstGeom>
            <a:noFill/>
          </p:spPr>
          <p:txBody>
            <a:bodyPr wrap="none">
              <a:normAutofit fontScale="85000" lnSpcReduction="20000"/>
            </a:bodyPr>
            <a:lstStyle/>
            <a:p>
              <a:r>
                <a:rPr lang="zh-CN" altLang="en-US">
                  <a:solidFill>
                    <a:schemeClr val="bg1"/>
                  </a:solidFill>
                  <a:latin typeface="+mn-lt"/>
                  <a:ea typeface="+mn-ea"/>
                  <a:cs typeface="+mn-ea"/>
                  <a:sym typeface="+mn-lt"/>
                </a:rPr>
                <a:t>标题</a:t>
              </a:r>
            </a:p>
          </p:txBody>
        </p:sp>
      </p:grpSp>
      <p:cxnSp>
        <p:nvCxnSpPr>
          <p:cNvPr id="15" name="Straight Connector 39"/>
          <p:cNvCxnSpPr/>
          <p:nvPr/>
        </p:nvCxnSpPr>
        <p:spPr>
          <a:xfrm>
            <a:off x="846774" y="1690525"/>
            <a:ext cx="0" cy="237624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Group 38"/>
          <p:cNvGrpSpPr/>
          <p:nvPr/>
        </p:nvGrpSpPr>
        <p:grpSpPr>
          <a:xfrm>
            <a:off x="617274" y="1585814"/>
            <a:ext cx="459000" cy="459001"/>
            <a:chOff x="823032" y="2114419"/>
            <a:chExt cx="612000" cy="612001"/>
          </a:xfrm>
        </p:grpSpPr>
        <p:sp>
          <p:nvSpPr>
            <p:cNvPr id="49" name="Oval 40"/>
            <p:cNvSpPr>
              <a:spLocks noChangeAspect="1"/>
            </p:cNvSpPr>
            <p:nvPr/>
          </p:nvSpPr>
          <p:spPr bwMode="auto">
            <a:xfrm>
              <a:off x="823032" y="2114419"/>
              <a:ext cx="612000" cy="612001"/>
            </a:xfrm>
            <a:prstGeom prst="ellipse">
              <a:avLst/>
            </a:prstGeom>
            <a:solidFill>
              <a:schemeClr val="accent1"/>
            </a:solidFill>
            <a:ln>
              <a:noFill/>
            </a:ln>
            <a:extLst/>
          </p:spPr>
          <p:txBody>
            <a:bodyPr anchor="ctr"/>
            <a:lstStyle/>
            <a:p>
              <a:pPr algn="ctr"/>
              <a:endParaRPr>
                <a:latin typeface="+mn-lt"/>
                <a:ea typeface="+mn-ea"/>
                <a:cs typeface="+mn-ea"/>
                <a:sym typeface="+mn-lt"/>
              </a:endParaRPr>
            </a:p>
          </p:txBody>
        </p:sp>
        <p:sp>
          <p:nvSpPr>
            <p:cNvPr id="50" name="Freeform: Shape 41"/>
            <p:cNvSpPr>
              <a:spLocks/>
            </p:cNvSpPr>
            <p:nvPr/>
          </p:nvSpPr>
          <p:spPr bwMode="auto">
            <a:xfrm>
              <a:off x="939040" y="2236099"/>
              <a:ext cx="379983" cy="377362"/>
            </a:xfrm>
            <a:custGeom>
              <a:avLst/>
              <a:gdLst>
                <a:gd name="T0" fmla="*/ 12 w 252"/>
                <a:gd name="T1" fmla="*/ 250 h 250"/>
                <a:gd name="T2" fmla="*/ 18 w 252"/>
                <a:gd name="T3" fmla="*/ 249 h 250"/>
                <a:gd name="T4" fmla="*/ 75 w 252"/>
                <a:gd name="T5" fmla="*/ 224 h 250"/>
                <a:gd name="T6" fmla="*/ 90 w 252"/>
                <a:gd name="T7" fmla="*/ 213 h 250"/>
                <a:gd name="T8" fmla="*/ 247 w 252"/>
                <a:gd name="T9" fmla="*/ 56 h 250"/>
                <a:gd name="T10" fmla="*/ 252 w 252"/>
                <a:gd name="T11" fmla="*/ 45 h 250"/>
                <a:gd name="T12" fmla="*/ 247 w 252"/>
                <a:gd name="T13" fmla="*/ 34 h 250"/>
                <a:gd name="T14" fmla="*/ 218 w 252"/>
                <a:gd name="T15" fmla="*/ 5 h 250"/>
                <a:gd name="T16" fmla="*/ 207 w 252"/>
                <a:gd name="T17" fmla="*/ 0 h 250"/>
                <a:gd name="T18" fmla="*/ 196 w 252"/>
                <a:gd name="T19" fmla="*/ 5 h 250"/>
                <a:gd name="T20" fmla="*/ 35 w 252"/>
                <a:gd name="T21" fmla="*/ 166 h 250"/>
                <a:gd name="T22" fmla="*/ 25 w 252"/>
                <a:gd name="T23" fmla="*/ 181 h 250"/>
                <a:gd name="T24" fmla="*/ 3 w 252"/>
                <a:gd name="T25" fmla="*/ 235 h 250"/>
                <a:gd name="T26" fmla="*/ 3 w 252"/>
                <a:gd name="T27" fmla="*/ 246 h 250"/>
                <a:gd name="T28" fmla="*/ 12 w 252"/>
                <a:gd name="T29" fmla="*/ 250 h 250"/>
                <a:gd name="T30" fmla="*/ 79 w 252"/>
                <a:gd name="T31" fmla="*/ 202 h 250"/>
                <a:gd name="T32" fmla="*/ 79 w 252"/>
                <a:gd name="T33" fmla="*/ 202 h 250"/>
                <a:gd name="T34" fmla="*/ 50 w 252"/>
                <a:gd name="T35" fmla="*/ 173 h 250"/>
                <a:gd name="T36" fmla="*/ 183 w 252"/>
                <a:gd name="T37" fmla="*/ 40 h 250"/>
                <a:gd name="T38" fmla="*/ 212 w 252"/>
                <a:gd name="T39" fmla="*/ 69 h 250"/>
                <a:gd name="T40" fmla="*/ 79 w 252"/>
                <a:gd name="T41" fmla="*/ 202 h 250"/>
                <a:gd name="T42" fmla="*/ 207 w 252"/>
                <a:gd name="T43" fmla="*/ 16 h 250"/>
                <a:gd name="T44" fmla="*/ 236 w 252"/>
                <a:gd name="T45" fmla="*/ 45 h 250"/>
                <a:gd name="T46" fmla="*/ 223 w 252"/>
                <a:gd name="T47" fmla="*/ 58 h 250"/>
                <a:gd name="T48" fmla="*/ 194 w 252"/>
                <a:gd name="T49" fmla="*/ 29 h 250"/>
                <a:gd name="T50" fmla="*/ 207 w 252"/>
                <a:gd name="T51" fmla="*/ 16 h 250"/>
                <a:gd name="T52" fmla="*/ 39 w 252"/>
                <a:gd name="T53" fmla="*/ 187 h 250"/>
                <a:gd name="T54" fmla="*/ 40 w 252"/>
                <a:gd name="T55" fmla="*/ 186 h 250"/>
                <a:gd name="T56" fmla="*/ 65 w 252"/>
                <a:gd name="T57" fmla="*/ 210 h 250"/>
                <a:gd name="T58" fmla="*/ 22 w 252"/>
                <a:gd name="T59" fmla="*/ 230 h 250"/>
                <a:gd name="T60" fmla="*/ 39 w 252"/>
                <a:gd name="T61" fmla="*/ 18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2" h="250">
                  <a:moveTo>
                    <a:pt x="12" y="250"/>
                  </a:moveTo>
                  <a:cubicBezTo>
                    <a:pt x="14" y="250"/>
                    <a:pt x="16" y="250"/>
                    <a:pt x="18" y="249"/>
                  </a:cubicBezTo>
                  <a:cubicBezTo>
                    <a:pt x="75" y="224"/>
                    <a:pt x="75" y="224"/>
                    <a:pt x="75" y="224"/>
                  </a:cubicBezTo>
                  <a:cubicBezTo>
                    <a:pt x="80" y="221"/>
                    <a:pt x="86" y="217"/>
                    <a:pt x="90" y="213"/>
                  </a:cubicBezTo>
                  <a:cubicBezTo>
                    <a:pt x="247" y="56"/>
                    <a:pt x="247" y="56"/>
                    <a:pt x="247" y="56"/>
                  </a:cubicBezTo>
                  <a:cubicBezTo>
                    <a:pt x="250" y="53"/>
                    <a:pt x="252" y="49"/>
                    <a:pt x="252" y="45"/>
                  </a:cubicBezTo>
                  <a:cubicBezTo>
                    <a:pt x="252" y="41"/>
                    <a:pt x="250" y="37"/>
                    <a:pt x="247" y="34"/>
                  </a:cubicBezTo>
                  <a:cubicBezTo>
                    <a:pt x="218" y="5"/>
                    <a:pt x="218" y="5"/>
                    <a:pt x="218" y="5"/>
                  </a:cubicBezTo>
                  <a:cubicBezTo>
                    <a:pt x="215" y="2"/>
                    <a:pt x="211" y="0"/>
                    <a:pt x="207" y="0"/>
                  </a:cubicBezTo>
                  <a:cubicBezTo>
                    <a:pt x="203" y="0"/>
                    <a:pt x="199" y="2"/>
                    <a:pt x="196" y="5"/>
                  </a:cubicBezTo>
                  <a:cubicBezTo>
                    <a:pt x="35" y="166"/>
                    <a:pt x="35" y="166"/>
                    <a:pt x="35" y="166"/>
                  </a:cubicBezTo>
                  <a:cubicBezTo>
                    <a:pt x="31" y="170"/>
                    <a:pt x="27" y="176"/>
                    <a:pt x="25" y="181"/>
                  </a:cubicBezTo>
                  <a:cubicBezTo>
                    <a:pt x="3" y="235"/>
                    <a:pt x="3" y="235"/>
                    <a:pt x="3" y="235"/>
                  </a:cubicBezTo>
                  <a:cubicBezTo>
                    <a:pt x="0" y="240"/>
                    <a:pt x="2" y="244"/>
                    <a:pt x="3" y="246"/>
                  </a:cubicBezTo>
                  <a:cubicBezTo>
                    <a:pt x="5" y="249"/>
                    <a:pt x="8" y="250"/>
                    <a:pt x="12" y="250"/>
                  </a:cubicBezTo>
                  <a:close/>
                  <a:moveTo>
                    <a:pt x="79" y="202"/>
                  </a:moveTo>
                  <a:cubicBezTo>
                    <a:pt x="79" y="202"/>
                    <a:pt x="79" y="202"/>
                    <a:pt x="79" y="202"/>
                  </a:cubicBezTo>
                  <a:cubicBezTo>
                    <a:pt x="50" y="173"/>
                    <a:pt x="50" y="173"/>
                    <a:pt x="50" y="173"/>
                  </a:cubicBezTo>
                  <a:cubicBezTo>
                    <a:pt x="183" y="40"/>
                    <a:pt x="183" y="40"/>
                    <a:pt x="183" y="40"/>
                  </a:cubicBezTo>
                  <a:cubicBezTo>
                    <a:pt x="212" y="69"/>
                    <a:pt x="212" y="69"/>
                    <a:pt x="212" y="69"/>
                  </a:cubicBezTo>
                  <a:lnTo>
                    <a:pt x="79" y="202"/>
                  </a:lnTo>
                  <a:close/>
                  <a:moveTo>
                    <a:pt x="207" y="16"/>
                  </a:moveTo>
                  <a:cubicBezTo>
                    <a:pt x="236" y="45"/>
                    <a:pt x="236" y="45"/>
                    <a:pt x="236" y="45"/>
                  </a:cubicBezTo>
                  <a:cubicBezTo>
                    <a:pt x="223" y="58"/>
                    <a:pt x="223" y="58"/>
                    <a:pt x="223" y="58"/>
                  </a:cubicBezTo>
                  <a:cubicBezTo>
                    <a:pt x="194" y="29"/>
                    <a:pt x="194" y="29"/>
                    <a:pt x="194" y="29"/>
                  </a:cubicBezTo>
                  <a:lnTo>
                    <a:pt x="207" y="16"/>
                  </a:lnTo>
                  <a:close/>
                  <a:moveTo>
                    <a:pt x="39" y="187"/>
                  </a:moveTo>
                  <a:cubicBezTo>
                    <a:pt x="40" y="187"/>
                    <a:pt x="40" y="186"/>
                    <a:pt x="40" y="186"/>
                  </a:cubicBezTo>
                  <a:cubicBezTo>
                    <a:pt x="65" y="210"/>
                    <a:pt x="65" y="210"/>
                    <a:pt x="65" y="210"/>
                  </a:cubicBezTo>
                  <a:cubicBezTo>
                    <a:pt x="22" y="230"/>
                    <a:pt x="22" y="230"/>
                    <a:pt x="22" y="230"/>
                  </a:cubicBezTo>
                  <a:lnTo>
                    <a:pt x="39" y="187"/>
                  </a:lnTo>
                  <a:close/>
                </a:path>
              </a:pathLst>
            </a:custGeom>
            <a:solidFill>
              <a:schemeClr val="bg1"/>
            </a:solidFill>
            <a:ln>
              <a:noFill/>
            </a:ln>
            <a:extLst/>
          </p:spPr>
          <p:txBody>
            <a:bodyPr anchor="ctr"/>
            <a:lstStyle/>
            <a:p>
              <a:pPr algn="ctr"/>
              <a:endParaRPr>
                <a:latin typeface="+mn-lt"/>
                <a:ea typeface="+mn-ea"/>
                <a:cs typeface="+mn-ea"/>
                <a:sym typeface="+mn-lt"/>
              </a:endParaRPr>
            </a:p>
          </p:txBody>
        </p:sp>
      </p:grpSp>
      <p:sp>
        <p:nvSpPr>
          <p:cNvPr id="17" name="Oval 44"/>
          <p:cNvSpPr>
            <a:spLocks noChangeAspect="1"/>
          </p:cNvSpPr>
          <p:nvPr/>
        </p:nvSpPr>
        <p:spPr bwMode="auto">
          <a:xfrm>
            <a:off x="617274" y="3021793"/>
            <a:ext cx="459000" cy="459001"/>
          </a:xfrm>
          <a:prstGeom prst="ellipse">
            <a:avLst/>
          </a:prstGeom>
          <a:solidFill>
            <a:schemeClr val="accent3"/>
          </a:solidFill>
          <a:ln>
            <a:noFill/>
          </a:ln>
          <a:extLst/>
        </p:spPr>
        <p:txBody>
          <a:bodyPr anchor="ctr"/>
          <a:lstStyle/>
          <a:p>
            <a:pPr algn="ctr"/>
            <a:endParaRPr>
              <a:latin typeface="+mn-lt"/>
              <a:ea typeface="+mn-ea"/>
              <a:cs typeface="+mn-ea"/>
              <a:sym typeface="+mn-lt"/>
            </a:endParaRPr>
          </a:p>
        </p:txBody>
      </p:sp>
      <p:sp>
        <p:nvSpPr>
          <p:cNvPr id="18" name="Oval 46"/>
          <p:cNvSpPr>
            <a:spLocks noChangeAspect="1"/>
          </p:cNvSpPr>
          <p:nvPr/>
        </p:nvSpPr>
        <p:spPr bwMode="auto">
          <a:xfrm>
            <a:off x="624271" y="3674819"/>
            <a:ext cx="459000" cy="459001"/>
          </a:xfrm>
          <a:prstGeom prst="ellipse">
            <a:avLst/>
          </a:prstGeom>
          <a:solidFill>
            <a:schemeClr val="accent4"/>
          </a:solidFill>
          <a:ln>
            <a:noFill/>
          </a:ln>
          <a:extLst/>
        </p:spPr>
        <p:txBody>
          <a:bodyPr anchor="ctr"/>
          <a:lstStyle/>
          <a:p>
            <a:pPr algn="ctr"/>
            <a:endParaRPr>
              <a:latin typeface="+mn-lt"/>
              <a:ea typeface="+mn-ea"/>
              <a:cs typeface="+mn-ea"/>
              <a:sym typeface="+mn-lt"/>
            </a:endParaRPr>
          </a:p>
        </p:txBody>
      </p:sp>
      <p:sp>
        <p:nvSpPr>
          <p:cNvPr id="19" name="Freeform: Shape 47"/>
          <p:cNvSpPr>
            <a:spLocks/>
          </p:cNvSpPr>
          <p:nvPr/>
        </p:nvSpPr>
        <p:spPr bwMode="auto">
          <a:xfrm>
            <a:off x="726512" y="3779808"/>
            <a:ext cx="267401" cy="267401"/>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a:extLst/>
        </p:spPr>
        <p:txBody>
          <a:bodyPr anchor="ctr"/>
          <a:lstStyle/>
          <a:p>
            <a:pPr algn="ctr"/>
            <a:endParaRPr>
              <a:latin typeface="+mn-lt"/>
              <a:ea typeface="+mn-ea"/>
              <a:cs typeface="+mn-ea"/>
              <a:sym typeface="+mn-lt"/>
            </a:endParaRPr>
          </a:p>
        </p:txBody>
      </p:sp>
      <p:grpSp>
        <p:nvGrpSpPr>
          <p:cNvPr id="21" name="Group 75"/>
          <p:cNvGrpSpPr/>
          <p:nvPr/>
        </p:nvGrpSpPr>
        <p:grpSpPr>
          <a:xfrm>
            <a:off x="1294767" y="3693107"/>
            <a:ext cx="2971931" cy="422424"/>
            <a:chOff x="6444107" y="1469392"/>
            <a:chExt cx="4232109" cy="563232"/>
          </a:xfrm>
        </p:grpSpPr>
        <p:sp>
          <p:nvSpPr>
            <p:cNvPr id="37" name="TextBox 76"/>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b="1" dirty="0">
                  <a:solidFill>
                    <a:schemeClr val="accent4">
                      <a:lumMod val="100000"/>
                    </a:schemeClr>
                  </a:solidFill>
                  <a:latin typeface="+mn-lt"/>
                  <a:ea typeface="+mn-ea"/>
                  <a:cs typeface="+mn-ea"/>
                  <a:sym typeface="+mn-lt"/>
                </a:rPr>
                <a:t>第四季度</a:t>
              </a:r>
            </a:p>
          </p:txBody>
        </p:sp>
        <p:sp>
          <p:nvSpPr>
            <p:cNvPr id="38" name="TextBox 77"/>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latin typeface="+mn-lt"/>
                  <a:ea typeface="+mn-ea"/>
                  <a:cs typeface="+mn-ea"/>
                  <a:sym typeface="+mn-lt"/>
                </a:rPr>
                <a:t>此部分内容作为文字排版占位显示 （建议使用主题字体）</a:t>
              </a:r>
            </a:p>
          </p:txBody>
        </p:sp>
      </p:grpSp>
      <p:grpSp>
        <p:nvGrpSpPr>
          <p:cNvPr id="22" name="Group 78"/>
          <p:cNvGrpSpPr/>
          <p:nvPr/>
        </p:nvGrpSpPr>
        <p:grpSpPr>
          <a:xfrm>
            <a:off x="1294767" y="3060408"/>
            <a:ext cx="2971931" cy="422424"/>
            <a:chOff x="6444107" y="1469392"/>
            <a:chExt cx="4232109" cy="563232"/>
          </a:xfrm>
        </p:grpSpPr>
        <p:sp>
          <p:nvSpPr>
            <p:cNvPr id="35" name="TextBox 79"/>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b="1" dirty="0">
                  <a:solidFill>
                    <a:schemeClr val="accent3">
                      <a:lumMod val="100000"/>
                    </a:schemeClr>
                  </a:solidFill>
                  <a:latin typeface="+mn-lt"/>
                  <a:ea typeface="+mn-ea"/>
                  <a:cs typeface="+mn-ea"/>
                  <a:sym typeface="+mn-lt"/>
                </a:rPr>
                <a:t>第三季度</a:t>
              </a:r>
            </a:p>
          </p:txBody>
        </p:sp>
        <p:sp>
          <p:nvSpPr>
            <p:cNvPr id="36" name="TextBox 80"/>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latin typeface="+mn-lt"/>
                  <a:ea typeface="+mn-ea"/>
                  <a:cs typeface="+mn-ea"/>
                  <a:sym typeface="+mn-lt"/>
                </a:rPr>
                <a:t>此部分内容作为文字排版占位显示 （建议使用主题字体）</a:t>
              </a:r>
            </a:p>
          </p:txBody>
        </p:sp>
      </p:grpSp>
      <p:grpSp>
        <p:nvGrpSpPr>
          <p:cNvPr id="23" name="Group 81"/>
          <p:cNvGrpSpPr/>
          <p:nvPr/>
        </p:nvGrpSpPr>
        <p:grpSpPr>
          <a:xfrm>
            <a:off x="1294767" y="2350986"/>
            <a:ext cx="2971931" cy="422424"/>
            <a:chOff x="6444107" y="1469392"/>
            <a:chExt cx="4232109" cy="563232"/>
          </a:xfrm>
        </p:grpSpPr>
        <p:sp>
          <p:nvSpPr>
            <p:cNvPr id="33" name="TextBox 82"/>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b="1" dirty="0">
                  <a:solidFill>
                    <a:schemeClr val="accent2">
                      <a:lumMod val="100000"/>
                    </a:schemeClr>
                  </a:solidFill>
                  <a:latin typeface="+mn-lt"/>
                  <a:ea typeface="+mn-ea"/>
                  <a:cs typeface="+mn-ea"/>
                  <a:sym typeface="+mn-lt"/>
                </a:rPr>
                <a:t>第二季度</a:t>
              </a:r>
            </a:p>
          </p:txBody>
        </p:sp>
        <p:sp>
          <p:nvSpPr>
            <p:cNvPr id="34" name="TextBox 83"/>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latin typeface="+mn-lt"/>
                  <a:ea typeface="+mn-ea"/>
                  <a:cs typeface="+mn-ea"/>
                  <a:sym typeface="+mn-lt"/>
                </a:rPr>
                <a:t>此部分内容作为文字排版占位显示 （建议使用主题字体）</a:t>
              </a:r>
            </a:p>
          </p:txBody>
        </p:sp>
      </p:grpSp>
      <p:grpSp>
        <p:nvGrpSpPr>
          <p:cNvPr id="24" name="Group 84"/>
          <p:cNvGrpSpPr/>
          <p:nvPr/>
        </p:nvGrpSpPr>
        <p:grpSpPr>
          <a:xfrm>
            <a:off x="1294767" y="1641105"/>
            <a:ext cx="2971931" cy="422424"/>
            <a:chOff x="6444107" y="1469392"/>
            <a:chExt cx="4232109" cy="563232"/>
          </a:xfrm>
        </p:grpSpPr>
        <p:sp>
          <p:nvSpPr>
            <p:cNvPr id="31" name="TextBox 85"/>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b="1" dirty="0">
                  <a:solidFill>
                    <a:schemeClr val="accent1">
                      <a:lumMod val="100000"/>
                    </a:schemeClr>
                  </a:solidFill>
                  <a:latin typeface="+mn-lt"/>
                  <a:ea typeface="+mn-ea"/>
                  <a:cs typeface="+mn-ea"/>
                  <a:sym typeface="+mn-lt"/>
                </a:rPr>
                <a:t>第一季度</a:t>
              </a:r>
            </a:p>
          </p:txBody>
        </p:sp>
        <p:sp>
          <p:nvSpPr>
            <p:cNvPr id="32" name="TextBox 86"/>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latin typeface="+mn-lt"/>
                  <a:ea typeface="+mn-ea"/>
                  <a:cs typeface="+mn-ea"/>
                  <a:sym typeface="+mn-lt"/>
                </a:rPr>
                <a:t>此部分内容作为文字排版占位显示 （建议使用主题字体）</a:t>
              </a:r>
            </a:p>
          </p:txBody>
        </p:sp>
      </p:grpSp>
      <p:sp>
        <p:nvSpPr>
          <p:cNvPr id="25" name="Freeform: Shape 51"/>
          <p:cNvSpPr>
            <a:spLocks/>
          </p:cNvSpPr>
          <p:nvPr/>
        </p:nvSpPr>
        <p:spPr bwMode="auto">
          <a:xfrm>
            <a:off x="735806" y="3164681"/>
            <a:ext cx="248841" cy="217885"/>
          </a:xfrm>
          <a:custGeom>
            <a:avLst/>
            <a:gdLst>
              <a:gd name="T0" fmla="*/ 66 w 131"/>
              <a:gd name="T1" fmla="*/ 0 h 114"/>
              <a:gd name="T2" fmla="*/ 0 w 131"/>
              <a:gd name="T3" fmla="*/ 43 h 114"/>
              <a:gd name="T4" fmla="*/ 16 w 131"/>
              <a:gd name="T5" fmla="*/ 71 h 114"/>
              <a:gd name="T6" fmla="*/ 12 w 131"/>
              <a:gd name="T7" fmla="*/ 110 h 114"/>
              <a:gd name="T8" fmla="*/ 45 w 131"/>
              <a:gd name="T9" fmla="*/ 84 h 114"/>
              <a:gd name="T10" fmla="*/ 66 w 131"/>
              <a:gd name="T11" fmla="*/ 86 h 114"/>
              <a:gd name="T12" fmla="*/ 131 w 131"/>
              <a:gd name="T13" fmla="*/ 43 h 114"/>
              <a:gd name="T14" fmla="*/ 66 w 131"/>
              <a:gd name="T15" fmla="*/ 0 h 114"/>
              <a:gd name="T16" fmla="*/ 41 w 131"/>
              <a:gd name="T17" fmla="*/ 61 h 114"/>
              <a:gd name="T18" fmla="*/ 34 w 131"/>
              <a:gd name="T19" fmla="*/ 54 h 114"/>
              <a:gd name="T20" fmla="*/ 41 w 131"/>
              <a:gd name="T21" fmla="*/ 47 h 114"/>
              <a:gd name="T22" fmla="*/ 48 w 131"/>
              <a:gd name="T23" fmla="*/ 54 h 114"/>
              <a:gd name="T24" fmla="*/ 41 w 131"/>
              <a:gd name="T25" fmla="*/ 61 h 114"/>
              <a:gd name="T26" fmla="*/ 65 w 131"/>
              <a:gd name="T27" fmla="*/ 61 h 114"/>
              <a:gd name="T28" fmla="*/ 58 w 131"/>
              <a:gd name="T29" fmla="*/ 54 h 114"/>
              <a:gd name="T30" fmla="*/ 65 w 131"/>
              <a:gd name="T31" fmla="*/ 47 h 114"/>
              <a:gd name="T32" fmla="*/ 73 w 131"/>
              <a:gd name="T33" fmla="*/ 54 h 114"/>
              <a:gd name="T34" fmla="*/ 65 w 131"/>
              <a:gd name="T35" fmla="*/ 61 h 114"/>
              <a:gd name="T36" fmla="*/ 90 w 131"/>
              <a:gd name="T37" fmla="*/ 61 h 114"/>
              <a:gd name="T38" fmla="*/ 83 w 131"/>
              <a:gd name="T39" fmla="*/ 54 h 114"/>
              <a:gd name="T40" fmla="*/ 90 w 131"/>
              <a:gd name="T41" fmla="*/ 47 h 114"/>
              <a:gd name="T42" fmla="*/ 97 w 131"/>
              <a:gd name="T43" fmla="*/ 54 h 114"/>
              <a:gd name="T44" fmla="*/ 90 w 131"/>
              <a:gd name="T45" fmla="*/ 6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1" h="114">
                <a:moveTo>
                  <a:pt x="66" y="0"/>
                </a:moveTo>
                <a:cubicBezTo>
                  <a:pt x="30" y="0"/>
                  <a:pt x="0" y="20"/>
                  <a:pt x="0" y="43"/>
                </a:cubicBezTo>
                <a:cubicBezTo>
                  <a:pt x="0" y="54"/>
                  <a:pt x="6" y="63"/>
                  <a:pt x="16" y="71"/>
                </a:cubicBezTo>
                <a:cubicBezTo>
                  <a:pt x="18" y="72"/>
                  <a:pt x="10" y="109"/>
                  <a:pt x="12" y="110"/>
                </a:cubicBezTo>
                <a:cubicBezTo>
                  <a:pt x="18" y="114"/>
                  <a:pt x="42" y="83"/>
                  <a:pt x="45" y="84"/>
                </a:cubicBezTo>
                <a:cubicBezTo>
                  <a:pt x="52" y="85"/>
                  <a:pt x="58" y="86"/>
                  <a:pt x="66" y="86"/>
                </a:cubicBezTo>
                <a:cubicBezTo>
                  <a:pt x="102" y="86"/>
                  <a:pt x="131" y="67"/>
                  <a:pt x="131" y="43"/>
                </a:cubicBezTo>
                <a:cubicBezTo>
                  <a:pt x="131" y="20"/>
                  <a:pt x="102" y="0"/>
                  <a:pt x="66" y="0"/>
                </a:cubicBezTo>
                <a:close/>
                <a:moveTo>
                  <a:pt x="41" y="61"/>
                </a:moveTo>
                <a:cubicBezTo>
                  <a:pt x="37" y="61"/>
                  <a:pt x="34" y="58"/>
                  <a:pt x="34" y="54"/>
                </a:cubicBezTo>
                <a:cubicBezTo>
                  <a:pt x="34" y="50"/>
                  <a:pt x="37" y="47"/>
                  <a:pt x="41" y="47"/>
                </a:cubicBezTo>
                <a:cubicBezTo>
                  <a:pt x="45" y="47"/>
                  <a:pt x="48" y="50"/>
                  <a:pt x="48" y="54"/>
                </a:cubicBezTo>
                <a:cubicBezTo>
                  <a:pt x="48" y="58"/>
                  <a:pt x="45" y="61"/>
                  <a:pt x="41" y="61"/>
                </a:cubicBezTo>
                <a:close/>
                <a:moveTo>
                  <a:pt x="65" y="61"/>
                </a:moveTo>
                <a:cubicBezTo>
                  <a:pt x="61" y="61"/>
                  <a:pt x="58" y="58"/>
                  <a:pt x="58" y="54"/>
                </a:cubicBezTo>
                <a:cubicBezTo>
                  <a:pt x="58" y="50"/>
                  <a:pt x="61" y="47"/>
                  <a:pt x="65" y="47"/>
                </a:cubicBezTo>
                <a:cubicBezTo>
                  <a:pt x="69" y="47"/>
                  <a:pt x="73" y="50"/>
                  <a:pt x="73" y="54"/>
                </a:cubicBezTo>
                <a:cubicBezTo>
                  <a:pt x="73" y="58"/>
                  <a:pt x="69" y="61"/>
                  <a:pt x="65" y="61"/>
                </a:cubicBezTo>
                <a:close/>
                <a:moveTo>
                  <a:pt x="90" y="61"/>
                </a:moveTo>
                <a:cubicBezTo>
                  <a:pt x="86" y="61"/>
                  <a:pt x="83" y="58"/>
                  <a:pt x="83" y="54"/>
                </a:cubicBezTo>
                <a:cubicBezTo>
                  <a:pt x="83" y="50"/>
                  <a:pt x="86" y="47"/>
                  <a:pt x="90" y="47"/>
                </a:cubicBezTo>
                <a:cubicBezTo>
                  <a:pt x="94" y="47"/>
                  <a:pt x="97" y="50"/>
                  <a:pt x="97" y="54"/>
                </a:cubicBezTo>
                <a:cubicBezTo>
                  <a:pt x="97" y="58"/>
                  <a:pt x="94" y="61"/>
                  <a:pt x="90" y="61"/>
                </a:cubicBezTo>
                <a:close/>
              </a:path>
            </a:pathLst>
          </a:custGeom>
          <a:solidFill>
            <a:schemeClr val="bg1"/>
          </a:solidFill>
          <a:ln>
            <a:noFill/>
          </a:ln>
        </p:spPr>
        <p:txBody>
          <a:bodyPr anchor="ctr"/>
          <a:lstStyle/>
          <a:p>
            <a:pPr algn="ctr"/>
            <a:endParaRPr>
              <a:latin typeface="+mn-lt"/>
              <a:ea typeface="+mn-ea"/>
              <a:cs typeface="+mn-ea"/>
              <a:sym typeface="+mn-lt"/>
            </a:endParaRPr>
          </a:p>
        </p:txBody>
      </p:sp>
      <p:grpSp>
        <p:nvGrpSpPr>
          <p:cNvPr id="26" name="Group 56"/>
          <p:cNvGrpSpPr/>
          <p:nvPr/>
        </p:nvGrpSpPr>
        <p:grpSpPr>
          <a:xfrm>
            <a:off x="602559" y="2316595"/>
            <a:ext cx="459000" cy="459001"/>
            <a:chOff x="803412" y="3088794"/>
            <a:chExt cx="612000" cy="612001"/>
          </a:xfrm>
        </p:grpSpPr>
        <p:sp>
          <p:nvSpPr>
            <p:cNvPr id="27" name="Oval 42"/>
            <p:cNvSpPr>
              <a:spLocks noChangeAspect="1"/>
            </p:cNvSpPr>
            <p:nvPr/>
          </p:nvSpPr>
          <p:spPr bwMode="auto">
            <a:xfrm>
              <a:off x="803412" y="3088794"/>
              <a:ext cx="612000" cy="612001"/>
            </a:xfrm>
            <a:prstGeom prst="ellipse">
              <a:avLst/>
            </a:prstGeom>
            <a:solidFill>
              <a:schemeClr val="accent2"/>
            </a:solidFill>
            <a:ln>
              <a:noFill/>
            </a:ln>
            <a:extLst/>
          </p:spPr>
          <p:txBody>
            <a:bodyPr anchor="ctr"/>
            <a:lstStyle/>
            <a:p>
              <a:pPr algn="ctr"/>
              <a:endParaRPr>
                <a:latin typeface="+mn-lt"/>
                <a:ea typeface="+mn-ea"/>
                <a:cs typeface="+mn-ea"/>
                <a:sym typeface="+mn-lt"/>
              </a:endParaRPr>
            </a:p>
          </p:txBody>
        </p:sp>
        <p:grpSp>
          <p:nvGrpSpPr>
            <p:cNvPr id="28" name="Group 52"/>
            <p:cNvGrpSpPr>
              <a:grpSpLocks noChangeAspect="1"/>
            </p:cNvGrpSpPr>
            <p:nvPr/>
          </p:nvGrpSpPr>
          <p:grpSpPr bwMode="auto">
            <a:xfrm>
              <a:off x="963619" y="3195638"/>
              <a:ext cx="236539" cy="361950"/>
              <a:chOff x="607" y="2013"/>
              <a:chExt cx="149" cy="228"/>
            </a:xfrm>
          </p:grpSpPr>
          <p:sp>
            <p:nvSpPr>
              <p:cNvPr id="29" name="Freeform: Shape 54"/>
              <p:cNvSpPr>
                <a:spLocks/>
              </p:cNvSpPr>
              <p:nvPr/>
            </p:nvSpPr>
            <p:spPr bwMode="auto">
              <a:xfrm>
                <a:off x="706" y="2013"/>
                <a:ext cx="41" cy="36"/>
              </a:xfrm>
              <a:custGeom>
                <a:avLst/>
                <a:gdLst>
                  <a:gd name="T0" fmla="*/ 24 w 24"/>
                  <a:gd name="T1" fmla="*/ 21 h 21"/>
                  <a:gd name="T2" fmla="*/ 18 w 24"/>
                  <a:gd name="T3" fmla="*/ 0 h 21"/>
                  <a:gd name="T4" fmla="*/ 0 w 24"/>
                  <a:gd name="T5" fmla="*/ 13 h 21"/>
                  <a:gd name="T6" fmla="*/ 24 w 24"/>
                  <a:gd name="T7" fmla="*/ 21 h 21"/>
                </a:gdLst>
                <a:ahLst/>
                <a:cxnLst>
                  <a:cxn ang="0">
                    <a:pos x="T0" y="T1"/>
                  </a:cxn>
                  <a:cxn ang="0">
                    <a:pos x="T2" y="T3"/>
                  </a:cxn>
                  <a:cxn ang="0">
                    <a:pos x="T4" y="T5"/>
                  </a:cxn>
                  <a:cxn ang="0">
                    <a:pos x="T6" y="T7"/>
                  </a:cxn>
                </a:cxnLst>
                <a:rect l="0" t="0" r="r" b="b"/>
                <a:pathLst>
                  <a:path w="24" h="21">
                    <a:moveTo>
                      <a:pt x="24" y="21"/>
                    </a:moveTo>
                    <a:cubicBezTo>
                      <a:pt x="21" y="9"/>
                      <a:pt x="18" y="0"/>
                      <a:pt x="18" y="0"/>
                    </a:cubicBezTo>
                    <a:cubicBezTo>
                      <a:pt x="18" y="0"/>
                      <a:pt x="10" y="5"/>
                      <a:pt x="0" y="13"/>
                    </a:cubicBezTo>
                    <a:lnTo>
                      <a:pt x="24"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30" name="Freeform: Shape 55"/>
              <p:cNvSpPr>
                <a:spLocks/>
              </p:cNvSpPr>
              <p:nvPr/>
            </p:nvSpPr>
            <p:spPr bwMode="auto">
              <a:xfrm>
                <a:off x="607" y="2045"/>
                <a:ext cx="149" cy="196"/>
              </a:xfrm>
              <a:custGeom>
                <a:avLst/>
                <a:gdLst>
                  <a:gd name="T0" fmla="*/ 69 w 87"/>
                  <a:gd name="T1" fmla="*/ 79 h 115"/>
                  <a:gd name="T2" fmla="*/ 83 w 87"/>
                  <a:gd name="T3" fmla="*/ 58 h 115"/>
                  <a:gd name="T4" fmla="*/ 84 w 87"/>
                  <a:gd name="T5" fmla="*/ 12 h 115"/>
                  <a:gd name="T6" fmla="*/ 50 w 87"/>
                  <a:gd name="T7" fmla="*/ 0 h 115"/>
                  <a:gd name="T8" fmla="*/ 22 w 87"/>
                  <a:gd name="T9" fmla="*/ 35 h 115"/>
                  <a:gd name="T10" fmla="*/ 18 w 87"/>
                  <a:gd name="T11" fmla="*/ 60 h 115"/>
                  <a:gd name="T12" fmla="*/ 3 w 87"/>
                  <a:gd name="T13" fmla="*/ 79 h 115"/>
                  <a:gd name="T14" fmla="*/ 1 w 87"/>
                  <a:gd name="T15" fmla="*/ 93 h 115"/>
                  <a:gd name="T16" fmla="*/ 25 w 87"/>
                  <a:gd name="T17" fmla="*/ 82 h 115"/>
                  <a:gd name="T18" fmla="*/ 34 w 87"/>
                  <a:gd name="T19" fmla="*/ 97 h 115"/>
                  <a:gd name="T20" fmla="*/ 51 w 87"/>
                  <a:gd name="T21" fmla="*/ 91 h 115"/>
                  <a:gd name="T22" fmla="*/ 62 w 87"/>
                  <a:gd name="T23" fmla="*/ 115 h 115"/>
                  <a:gd name="T24" fmla="*/ 69 w 87"/>
                  <a:gd name="T25" fmla="*/ 103 h 115"/>
                  <a:gd name="T26" fmla="*/ 69 w 87"/>
                  <a:gd name="T27" fmla="*/ 79 h 115"/>
                  <a:gd name="T28" fmla="*/ 63 w 87"/>
                  <a:gd name="T29" fmla="*/ 16 h 115"/>
                  <a:gd name="T30" fmla="*/ 68 w 87"/>
                  <a:gd name="T31" fmla="*/ 26 h 115"/>
                  <a:gd name="T32" fmla="*/ 58 w 87"/>
                  <a:gd name="T33" fmla="*/ 31 h 115"/>
                  <a:gd name="T34" fmla="*/ 53 w 87"/>
                  <a:gd name="T35" fmla="*/ 21 h 115"/>
                  <a:gd name="T36" fmla="*/ 63 w 87"/>
                  <a:gd name="T37" fmla="*/ 16 h 115"/>
                  <a:gd name="T38" fmla="*/ 47 w 87"/>
                  <a:gd name="T39" fmla="*/ 60 h 115"/>
                  <a:gd name="T40" fmla="*/ 40 w 87"/>
                  <a:gd name="T41" fmla="*/ 45 h 115"/>
                  <a:gd name="T42" fmla="*/ 55 w 87"/>
                  <a:gd name="T43" fmla="*/ 38 h 115"/>
                  <a:gd name="T44" fmla="*/ 62 w 87"/>
                  <a:gd name="T45" fmla="*/ 53 h 115"/>
                  <a:gd name="T46" fmla="*/ 47 w 87"/>
                  <a:gd name="T47"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115">
                    <a:moveTo>
                      <a:pt x="69" y="79"/>
                    </a:moveTo>
                    <a:cubicBezTo>
                      <a:pt x="75" y="73"/>
                      <a:pt x="79" y="66"/>
                      <a:pt x="83" y="58"/>
                    </a:cubicBezTo>
                    <a:cubicBezTo>
                      <a:pt x="87" y="44"/>
                      <a:pt x="86" y="27"/>
                      <a:pt x="84" y="12"/>
                    </a:cubicBezTo>
                    <a:cubicBezTo>
                      <a:pt x="50" y="0"/>
                      <a:pt x="50" y="0"/>
                      <a:pt x="50" y="0"/>
                    </a:cubicBezTo>
                    <a:cubicBezTo>
                      <a:pt x="39" y="10"/>
                      <a:pt x="27" y="22"/>
                      <a:pt x="22" y="35"/>
                    </a:cubicBezTo>
                    <a:cubicBezTo>
                      <a:pt x="18" y="44"/>
                      <a:pt x="17" y="52"/>
                      <a:pt x="18" y="60"/>
                    </a:cubicBezTo>
                    <a:cubicBezTo>
                      <a:pt x="11" y="64"/>
                      <a:pt x="6" y="70"/>
                      <a:pt x="3" y="79"/>
                    </a:cubicBezTo>
                    <a:cubicBezTo>
                      <a:pt x="1" y="83"/>
                      <a:pt x="0" y="88"/>
                      <a:pt x="1" y="93"/>
                    </a:cubicBezTo>
                    <a:cubicBezTo>
                      <a:pt x="7" y="86"/>
                      <a:pt x="16" y="82"/>
                      <a:pt x="25" y="82"/>
                    </a:cubicBezTo>
                    <a:cubicBezTo>
                      <a:pt x="27" y="87"/>
                      <a:pt x="30" y="92"/>
                      <a:pt x="34" y="97"/>
                    </a:cubicBezTo>
                    <a:cubicBezTo>
                      <a:pt x="40" y="95"/>
                      <a:pt x="45" y="93"/>
                      <a:pt x="51" y="91"/>
                    </a:cubicBezTo>
                    <a:cubicBezTo>
                      <a:pt x="57" y="97"/>
                      <a:pt x="61" y="106"/>
                      <a:pt x="62" y="115"/>
                    </a:cubicBezTo>
                    <a:cubicBezTo>
                      <a:pt x="65" y="112"/>
                      <a:pt x="68" y="107"/>
                      <a:pt x="69" y="103"/>
                    </a:cubicBezTo>
                    <a:cubicBezTo>
                      <a:pt x="72" y="95"/>
                      <a:pt x="72" y="86"/>
                      <a:pt x="69" y="79"/>
                    </a:cubicBezTo>
                    <a:close/>
                    <a:moveTo>
                      <a:pt x="63" y="16"/>
                    </a:moveTo>
                    <a:cubicBezTo>
                      <a:pt x="68" y="17"/>
                      <a:pt x="70" y="22"/>
                      <a:pt x="68" y="26"/>
                    </a:cubicBezTo>
                    <a:cubicBezTo>
                      <a:pt x="67" y="31"/>
                      <a:pt x="62" y="33"/>
                      <a:pt x="58" y="31"/>
                    </a:cubicBezTo>
                    <a:cubicBezTo>
                      <a:pt x="53" y="30"/>
                      <a:pt x="51" y="25"/>
                      <a:pt x="53" y="21"/>
                    </a:cubicBezTo>
                    <a:cubicBezTo>
                      <a:pt x="54" y="16"/>
                      <a:pt x="59" y="14"/>
                      <a:pt x="63" y="16"/>
                    </a:cubicBezTo>
                    <a:close/>
                    <a:moveTo>
                      <a:pt x="47" y="60"/>
                    </a:moveTo>
                    <a:cubicBezTo>
                      <a:pt x="41" y="58"/>
                      <a:pt x="38" y="51"/>
                      <a:pt x="40" y="45"/>
                    </a:cubicBezTo>
                    <a:cubicBezTo>
                      <a:pt x="42" y="39"/>
                      <a:pt x="49" y="36"/>
                      <a:pt x="55" y="38"/>
                    </a:cubicBezTo>
                    <a:cubicBezTo>
                      <a:pt x="61" y="41"/>
                      <a:pt x="64" y="47"/>
                      <a:pt x="62" y="53"/>
                    </a:cubicBezTo>
                    <a:cubicBezTo>
                      <a:pt x="60" y="59"/>
                      <a:pt x="53" y="63"/>
                      <a:pt x="47"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grpSp>
      </p:grpSp>
      <p:grpSp>
        <p:nvGrpSpPr>
          <p:cNvPr id="78" name="组合 77">
            <a:extLst>
              <a:ext uri="{FF2B5EF4-FFF2-40B4-BE49-F238E27FC236}">
                <a16:creationId xmlns:a16="http://schemas.microsoft.com/office/drawing/2014/main" xmlns="" id="{FE390830-67DD-4DB0-B8AC-CFBD4FE31C75}"/>
              </a:ext>
            </a:extLst>
          </p:cNvPr>
          <p:cNvGrpSpPr/>
          <p:nvPr/>
        </p:nvGrpSpPr>
        <p:grpSpPr>
          <a:xfrm>
            <a:off x="323528" y="331449"/>
            <a:ext cx="5054029" cy="461665"/>
            <a:chOff x="1599738" y="440872"/>
            <a:chExt cx="6738706" cy="615553"/>
          </a:xfrm>
        </p:grpSpPr>
        <p:cxnSp>
          <p:nvCxnSpPr>
            <p:cNvPr id="79" name="直接连接符 78">
              <a:extLst>
                <a:ext uri="{FF2B5EF4-FFF2-40B4-BE49-F238E27FC236}">
                  <a16:creationId xmlns:a16="http://schemas.microsoft.com/office/drawing/2014/main" xmlns="" id="{BF9E6A1E-D5A4-4A21-8903-05169F3495B4}"/>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0" name="文本框 79">
              <a:extLst>
                <a:ext uri="{FF2B5EF4-FFF2-40B4-BE49-F238E27FC236}">
                  <a16:creationId xmlns:a16="http://schemas.microsoft.com/office/drawing/2014/main" xmlns="" id="{1C39312E-2832-40F1-8117-0E9E943C18BB}"/>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发展规划</a:t>
              </a:r>
            </a:p>
          </p:txBody>
        </p:sp>
        <p:sp>
          <p:nvSpPr>
            <p:cNvPr id="81" name="文本框 80">
              <a:extLst>
                <a:ext uri="{FF2B5EF4-FFF2-40B4-BE49-F238E27FC236}">
                  <a16:creationId xmlns:a16="http://schemas.microsoft.com/office/drawing/2014/main" xmlns="" id="{DDA3D54B-61C2-4CCA-A15F-BB19B6E31C86}"/>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609653353"/>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xmlns="" id="{AAE177D8-D6EF-497F-A30E-F3B565C86C50}"/>
              </a:ext>
            </a:extLst>
          </p:cNvPr>
          <p:cNvSpPr txBox="1"/>
          <p:nvPr/>
        </p:nvSpPr>
        <p:spPr>
          <a:xfrm>
            <a:off x="3779912" y="2417786"/>
            <a:ext cx="2647245"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资本融资</a:t>
            </a:r>
          </a:p>
        </p:txBody>
      </p:sp>
      <p:grpSp>
        <p:nvGrpSpPr>
          <p:cNvPr id="13" name="组合 12">
            <a:extLst>
              <a:ext uri="{FF2B5EF4-FFF2-40B4-BE49-F238E27FC236}">
                <a16:creationId xmlns:a16="http://schemas.microsoft.com/office/drawing/2014/main" xmlns="" id="{C1BB7A7C-7D2B-47DB-AF1F-2427DA302001}"/>
              </a:ext>
            </a:extLst>
          </p:cNvPr>
          <p:cNvGrpSpPr/>
          <p:nvPr/>
        </p:nvGrpSpPr>
        <p:grpSpPr>
          <a:xfrm>
            <a:off x="4018465" y="1053540"/>
            <a:ext cx="1152268" cy="1152268"/>
            <a:chOff x="4018465" y="1063488"/>
            <a:chExt cx="1152268" cy="1152268"/>
          </a:xfrm>
        </p:grpSpPr>
        <p:sp>
          <p:nvSpPr>
            <p:cNvPr id="14" name="矩形: 圆角 13">
              <a:extLst>
                <a:ext uri="{FF2B5EF4-FFF2-40B4-BE49-F238E27FC236}">
                  <a16:creationId xmlns:a16="http://schemas.microsoft.com/office/drawing/2014/main" xmlns="" id="{5876F06B-C73E-47AB-81D2-7BDE0C015CCE}"/>
                </a:ext>
              </a:extLst>
            </p:cNvPr>
            <p:cNvSpPr/>
            <p:nvPr/>
          </p:nvSpPr>
          <p:spPr>
            <a:xfrm rot="18950960">
              <a:off x="4018465" y="1063488"/>
              <a:ext cx="1152268" cy="1152268"/>
            </a:xfrm>
            <a:prstGeom prst="roundRect">
              <a:avLst>
                <a:gd name="adj" fmla="val 29461"/>
              </a:avLst>
            </a:prstGeom>
            <a:solidFill>
              <a:srgbClr val="128E9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31">
              <a:extLst>
                <a:ext uri="{FF2B5EF4-FFF2-40B4-BE49-F238E27FC236}">
                  <a16:creationId xmlns:a16="http://schemas.microsoft.com/office/drawing/2014/main" xmlns="" id="{2A58FF14-B8F9-4330-A7F6-A613EDCA195D}"/>
                </a:ext>
              </a:extLst>
            </p:cNvPr>
            <p:cNvSpPr>
              <a:spLocks noChangeArrowheads="1"/>
            </p:cNvSpPr>
            <p:nvPr/>
          </p:nvSpPr>
          <p:spPr bwMode="auto">
            <a:xfrm>
              <a:off x="4320684" y="1255102"/>
              <a:ext cx="72008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4400" b="1" dirty="0">
                  <a:solidFill>
                    <a:schemeClr val="bg1"/>
                  </a:solidFill>
                  <a:latin typeface="+mn-lt"/>
                </a:rPr>
                <a:t>05</a:t>
              </a:r>
              <a:endParaRPr lang="en-US" altLang="en-US" sz="1600" b="1" dirty="0">
                <a:solidFill>
                  <a:schemeClr val="bg1"/>
                </a:solidFill>
                <a:latin typeface="+mn-lt"/>
              </a:endParaRPr>
            </a:p>
          </p:txBody>
        </p:sp>
      </p:grpSp>
      <p:sp>
        <p:nvSpPr>
          <p:cNvPr id="16" name="Freeform 6">
            <a:extLst>
              <a:ext uri="{FF2B5EF4-FFF2-40B4-BE49-F238E27FC236}">
                <a16:creationId xmlns:a16="http://schemas.microsoft.com/office/drawing/2014/main" xmlns="" id="{F4147A6D-23BB-4210-8798-74686B27C9AB}"/>
              </a:ext>
            </a:extLst>
          </p:cNvPr>
          <p:cNvSpPr>
            <a:spLocks/>
          </p:cNvSpPr>
          <p:nvPr/>
        </p:nvSpPr>
        <p:spPr bwMode="auto">
          <a:xfrm>
            <a:off x="3077704" y="3669970"/>
            <a:ext cx="6066296" cy="1062020"/>
          </a:xfrm>
          <a:custGeom>
            <a:avLst/>
            <a:gdLst>
              <a:gd name="T0" fmla="*/ 0 w 1278"/>
              <a:gd name="T1" fmla="*/ 0 h 560"/>
              <a:gd name="T2" fmla="*/ 1278 w 1278"/>
              <a:gd name="T3" fmla="*/ 504 h 560"/>
              <a:gd name="T4" fmla="*/ 1278 w 1278"/>
              <a:gd name="T5" fmla="*/ 127 h 560"/>
              <a:gd name="T6" fmla="*/ 0 w 1278"/>
              <a:gd name="T7" fmla="*/ 0 h 560"/>
            </a:gdLst>
            <a:ahLst/>
            <a:cxnLst>
              <a:cxn ang="0">
                <a:pos x="T0" y="T1"/>
              </a:cxn>
              <a:cxn ang="0">
                <a:pos x="T2" y="T3"/>
              </a:cxn>
              <a:cxn ang="0">
                <a:pos x="T4" y="T5"/>
              </a:cxn>
              <a:cxn ang="0">
                <a:pos x="T6" y="T7"/>
              </a:cxn>
            </a:cxnLst>
            <a:rect l="0" t="0" r="r" b="b"/>
            <a:pathLst>
              <a:path w="1278" h="560">
                <a:moveTo>
                  <a:pt x="0" y="0"/>
                </a:moveTo>
                <a:cubicBezTo>
                  <a:pt x="339" y="303"/>
                  <a:pt x="782" y="560"/>
                  <a:pt x="1278" y="504"/>
                </a:cubicBezTo>
                <a:cubicBezTo>
                  <a:pt x="1278" y="127"/>
                  <a:pt x="1278" y="127"/>
                  <a:pt x="1278" y="127"/>
                </a:cubicBezTo>
                <a:cubicBezTo>
                  <a:pt x="735" y="413"/>
                  <a:pt x="0" y="0"/>
                  <a:pt x="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7">
            <a:extLst>
              <a:ext uri="{FF2B5EF4-FFF2-40B4-BE49-F238E27FC236}">
                <a16:creationId xmlns:a16="http://schemas.microsoft.com/office/drawing/2014/main" xmlns="" id="{AEA3E046-78A5-4234-BB95-A93920FE2F75}"/>
              </a:ext>
            </a:extLst>
          </p:cNvPr>
          <p:cNvSpPr>
            <a:spLocks/>
          </p:cNvSpPr>
          <p:nvPr/>
        </p:nvSpPr>
        <p:spPr bwMode="auto">
          <a:xfrm>
            <a:off x="4572000" y="3465243"/>
            <a:ext cx="4572000" cy="693695"/>
          </a:xfrm>
          <a:custGeom>
            <a:avLst/>
            <a:gdLst>
              <a:gd name="T0" fmla="*/ 0 w 963"/>
              <a:gd name="T1" fmla="*/ 206 h 366"/>
              <a:gd name="T2" fmla="*/ 963 w 963"/>
              <a:gd name="T3" fmla="*/ 199 h 366"/>
              <a:gd name="T4" fmla="*/ 963 w 963"/>
              <a:gd name="T5" fmla="*/ 0 h 366"/>
              <a:gd name="T6" fmla="*/ 0 w 963"/>
              <a:gd name="T7" fmla="*/ 206 h 366"/>
            </a:gdLst>
            <a:ahLst/>
            <a:cxnLst>
              <a:cxn ang="0">
                <a:pos x="T0" y="T1"/>
              </a:cxn>
              <a:cxn ang="0">
                <a:pos x="T2" y="T3"/>
              </a:cxn>
              <a:cxn ang="0">
                <a:pos x="T4" y="T5"/>
              </a:cxn>
              <a:cxn ang="0">
                <a:pos x="T6" y="T7"/>
              </a:cxn>
            </a:cxnLst>
            <a:rect l="0" t="0" r="r" b="b"/>
            <a:pathLst>
              <a:path w="963" h="366">
                <a:moveTo>
                  <a:pt x="0" y="206"/>
                </a:moveTo>
                <a:cubicBezTo>
                  <a:pt x="264" y="294"/>
                  <a:pt x="646" y="366"/>
                  <a:pt x="963" y="199"/>
                </a:cubicBezTo>
                <a:cubicBezTo>
                  <a:pt x="963" y="0"/>
                  <a:pt x="963" y="0"/>
                  <a:pt x="963" y="0"/>
                </a:cubicBezTo>
                <a:cubicBezTo>
                  <a:pt x="559" y="307"/>
                  <a:pt x="0" y="206"/>
                  <a:pt x="0" y="20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8">
            <a:extLst>
              <a:ext uri="{FF2B5EF4-FFF2-40B4-BE49-F238E27FC236}">
                <a16:creationId xmlns:a16="http://schemas.microsoft.com/office/drawing/2014/main" xmlns="" id="{870EFE14-73BB-46EE-AA69-BF3E7C48FDAF}"/>
              </a:ext>
            </a:extLst>
          </p:cNvPr>
          <p:cNvSpPr>
            <a:spLocks/>
          </p:cNvSpPr>
          <p:nvPr/>
        </p:nvSpPr>
        <p:spPr bwMode="auto">
          <a:xfrm>
            <a:off x="0" y="2295376"/>
            <a:ext cx="9143999" cy="2429302"/>
          </a:xfrm>
          <a:custGeom>
            <a:avLst/>
            <a:gdLst>
              <a:gd name="T0" fmla="*/ 0 w 1926"/>
              <a:gd name="T1" fmla="*/ 0 h 1281"/>
              <a:gd name="T2" fmla="*/ 0 w 1926"/>
              <a:gd name="T3" fmla="*/ 243 h 1281"/>
              <a:gd name="T4" fmla="*/ 0 w 1926"/>
              <a:gd name="T5" fmla="*/ 243 h 1281"/>
              <a:gd name="T6" fmla="*/ 1 w 1926"/>
              <a:gd name="T7" fmla="*/ 244 h 1281"/>
              <a:gd name="T8" fmla="*/ 1 w 1926"/>
              <a:gd name="T9" fmla="*/ 244 h 1281"/>
              <a:gd name="T10" fmla="*/ 2 w 1926"/>
              <a:gd name="T11" fmla="*/ 245 h 1281"/>
              <a:gd name="T12" fmla="*/ 2 w 1926"/>
              <a:gd name="T13" fmla="*/ 245 h 1281"/>
              <a:gd name="T14" fmla="*/ 2 w 1926"/>
              <a:gd name="T15" fmla="*/ 246 h 1281"/>
              <a:gd name="T16" fmla="*/ 3 w 1926"/>
              <a:gd name="T17" fmla="*/ 246 h 1281"/>
              <a:gd name="T18" fmla="*/ 3 w 1926"/>
              <a:gd name="T19" fmla="*/ 247 h 1281"/>
              <a:gd name="T20" fmla="*/ 3 w 1926"/>
              <a:gd name="T21" fmla="*/ 247 h 1281"/>
              <a:gd name="T22" fmla="*/ 4 w 1926"/>
              <a:gd name="T23" fmla="*/ 248 h 1281"/>
              <a:gd name="T24" fmla="*/ 1761 w 1926"/>
              <a:gd name="T25" fmla="*/ 1281 h 1281"/>
              <a:gd name="T26" fmla="*/ 1761 w 1926"/>
              <a:gd name="T27" fmla="*/ 1281 h 1281"/>
              <a:gd name="T28" fmla="*/ 1761 w 1926"/>
              <a:gd name="T29" fmla="*/ 1281 h 1281"/>
              <a:gd name="T30" fmla="*/ 1926 w 1926"/>
              <a:gd name="T31" fmla="*/ 1272 h 1281"/>
              <a:gd name="T32" fmla="*/ 1926 w 1926"/>
              <a:gd name="T33" fmla="*/ 1272 h 1281"/>
              <a:gd name="T34" fmla="*/ 1788 w 1926"/>
              <a:gd name="T35" fmla="*/ 1279 h 1281"/>
              <a:gd name="T36" fmla="*/ 0 w 1926"/>
              <a:gd name="T37" fmla="*/ 0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6" h="1281">
                <a:moveTo>
                  <a:pt x="0" y="0"/>
                </a:moveTo>
                <a:cubicBezTo>
                  <a:pt x="0" y="243"/>
                  <a:pt x="0" y="243"/>
                  <a:pt x="0" y="243"/>
                </a:cubicBezTo>
                <a:cubicBezTo>
                  <a:pt x="0" y="243"/>
                  <a:pt x="0" y="243"/>
                  <a:pt x="0" y="243"/>
                </a:cubicBezTo>
                <a:cubicBezTo>
                  <a:pt x="1" y="243"/>
                  <a:pt x="1" y="243"/>
                  <a:pt x="1" y="244"/>
                </a:cubicBezTo>
                <a:cubicBezTo>
                  <a:pt x="1" y="244"/>
                  <a:pt x="1" y="244"/>
                  <a:pt x="1" y="244"/>
                </a:cubicBezTo>
                <a:cubicBezTo>
                  <a:pt x="1" y="244"/>
                  <a:pt x="2" y="245"/>
                  <a:pt x="2" y="245"/>
                </a:cubicBezTo>
                <a:cubicBezTo>
                  <a:pt x="2" y="245"/>
                  <a:pt x="2" y="245"/>
                  <a:pt x="2" y="245"/>
                </a:cubicBezTo>
                <a:cubicBezTo>
                  <a:pt x="2" y="245"/>
                  <a:pt x="2" y="246"/>
                  <a:pt x="2" y="246"/>
                </a:cubicBezTo>
                <a:cubicBezTo>
                  <a:pt x="2" y="246"/>
                  <a:pt x="3" y="246"/>
                  <a:pt x="3" y="246"/>
                </a:cubicBezTo>
                <a:cubicBezTo>
                  <a:pt x="3" y="246"/>
                  <a:pt x="3" y="247"/>
                  <a:pt x="3" y="247"/>
                </a:cubicBezTo>
                <a:cubicBezTo>
                  <a:pt x="3" y="247"/>
                  <a:pt x="3" y="247"/>
                  <a:pt x="3" y="247"/>
                </a:cubicBezTo>
                <a:cubicBezTo>
                  <a:pt x="4" y="247"/>
                  <a:pt x="4" y="247"/>
                  <a:pt x="4" y="248"/>
                </a:cubicBezTo>
                <a:cubicBezTo>
                  <a:pt x="234" y="566"/>
                  <a:pt x="923" y="1281"/>
                  <a:pt x="1761" y="1281"/>
                </a:cubicBezTo>
                <a:cubicBezTo>
                  <a:pt x="1761" y="1281"/>
                  <a:pt x="1761" y="1281"/>
                  <a:pt x="1761" y="1281"/>
                </a:cubicBezTo>
                <a:cubicBezTo>
                  <a:pt x="1761" y="1281"/>
                  <a:pt x="1761" y="1281"/>
                  <a:pt x="1761" y="1281"/>
                </a:cubicBezTo>
                <a:cubicBezTo>
                  <a:pt x="1816" y="1281"/>
                  <a:pt x="1871" y="1278"/>
                  <a:pt x="1926" y="1272"/>
                </a:cubicBezTo>
                <a:cubicBezTo>
                  <a:pt x="1926" y="1272"/>
                  <a:pt x="1926" y="1272"/>
                  <a:pt x="1926" y="1272"/>
                </a:cubicBezTo>
                <a:cubicBezTo>
                  <a:pt x="1880" y="1277"/>
                  <a:pt x="1833" y="1279"/>
                  <a:pt x="1788" y="1279"/>
                </a:cubicBezTo>
                <a:cubicBezTo>
                  <a:pt x="882" y="1279"/>
                  <a:pt x="178" y="277"/>
                  <a:pt x="0"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9">
            <a:extLst>
              <a:ext uri="{FF2B5EF4-FFF2-40B4-BE49-F238E27FC236}">
                <a16:creationId xmlns:a16="http://schemas.microsoft.com/office/drawing/2014/main" xmlns="" id="{234A748D-AEBD-4FC8-9743-2A97AFEEB54A}"/>
              </a:ext>
            </a:extLst>
          </p:cNvPr>
          <p:cNvSpPr>
            <a:spLocks noEditPoints="1"/>
          </p:cNvSpPr>
          <p:nvPr/>
        </p:nvSpPr>
        <p:spPr bwMode="auto">
          <a:xfrm>
            <a:off x="0" y="1496576"/>
            <a:ext cx="9143999" cy="1968667"/>
          </a:xfrm>
          <a:custGeom>
            <a:avLst/>
            <a:gdLst>
              <a:gd name="T0" fmla="*/ 1761 w 1926"/>
              <a:gd name="T1" fmla="*/ 1038 h 1038"/>
              <a:gd name="T2" fmla="*/ 1761 w 1926"/>
              <a:gd name="T3" fmla="*/ 1038 h 1038"/>
              <a:gd name="T4" fmla="*/ 1761 w 1926"/>
              <a:gd name="T5" fmla="*/ 1038 h 1038"/>
              <a:gd name="T6" fmla="*/ 1761 w 1926"/>
              <a:gd name="T7" fmla="*/ 1038 h 1038"/>
              <a:gd name="T8" fmla="*/ 1926 w 1926"/>
              <a:gd name="T9" fmla="*/ 1029 h 1038"/>
              <a:gd name="T10" fmla="*/ 1761 w 1926"/>
              <a:gd name="T11" fmla="*/ 1038 h 1038"/>
              <a:gd name="T12" fmla="*/ 1926 w 1926"/>
              <a:gd name="T13" fmla="*/ 1029 h 1038"/>
              <a:gd name="T14" fmla="*/ 3 w 1926"/>
              <a:gd name="T15" fmla="*/ 4 h 1038"/>
              <a:gd name="T16" fmla="*/ 4 w 1926"/>
              <a:gd name="T17" fmla="*/ 5 h 1038"/>
              <a:gd name="T18" fmla="*/ 3 w 1926"/>
              <a:gd name="T19" fmla="*/ 4 h 1038"/>
              <a:gd name="T20" fmla="*/ 3 w 1926"/>
              <a:gd name="T21" fmla="*/ 3 h 1038"/>
              <a:gd name="T22" fmla="*/ 3 w 1926"/>
              <a:gd name="T23" fmla="*/ 4 h 1038"/>
              <a:gd name="T24" fmla="*/ 3 w 1926"/>
              <a:gd name="T25" fmla="*/ 3 h 1038"/>
              <a:gd name="T26" fmla="*/ 2 w 1926"/>
              <a:gd name="T27" fmla="*/ 2 h 1038"/>
              <a:gd name="T28" fmla="*/ 2 w 1926"/>
              <a:gd name="T29" fmla="*/ 3 h 1038"/>
              <a:gd name="T30" fmla="*/ 2 w 1926"/>
              <a:gd name="T31" fmla="*/ 2 h 1038"/>
              <a:gd name="T32" fmla="*/ 1 w 1926"/>
              <a:gd name="T33" fmla="*/ 1 h 1038"/>
              <a:gd name="T34" fmla="*/ 2 w 1926"/>
              <a:gd name="T35" fmla="*/ 2 h 1038"/>
              <a:gd name="T36" fmla="*/ 1 w 1926"/>
              <a:gd name="T37" fmla="*/ 1 h 1038"/>
              <a:gd name="T38" fmla="*/ 0 w 1926"/>
              <a:gd name="T39" fmla="*/ 0 h 1038"/>
              <a:gd name="T40" fmla="*/ 1 w 1926"/>
              <a:gd name="T41" fmla="*/ 1 h 1038"/>
              <a:gd name="T42" fmla="*/ 0 w 1926"/>
              <a:gd name="T43"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6" h="1038">
                <a:moveTo>
                  <a:pt x="1761" y="1038"/>
                </a:moveTo>
                <a:cubicBezTo>
                  <a:pt x="1761" y="1038"/>
                  <a:pt x="1761" y="1038"/>
                  <a:pt x="1761" y="1038"/>
                </a:cubicBezTo>
                <a:cubicBezTo>
                  <a:pt x="1761" y="1038"/>
                  <a:pt x="1761" y="1038"/>
                  <a:pt x="1761" y="1038"/>
                </a:cubicBezTo>
                <a:cubicBezTo>
                  <a:pt x="1761" y="1038"/>
                  <a:pt x="1761" y="1038"/>
                  <a:pt x="1761" y="1038"/>
                </a:cubicBezTo>
                <a:moveTo>
                  <a:pt x="1926" y="1029"/>
                </a:moveTo>
                <a:cubicBezTo>
                  <a:pt x="1871" y="1035"/>
                  <a:pt x="1816" y="1038"/>
                  <a:pt x="1761" y="1038"/>
                </a:cubicBezTo>
                <a:cubicBezTo>
                  <a:pt x="1816" y="1038"/>
                  <a:pt x="1871" y="1035"/>
                  <a:pt x="1926" y="1029"/>
                </a:cubicBezTo>
                <a:moveTo>
                  <a:pt x="3" y="4"/>
                </a:moveTo>
                <a:cubicBezTo>
                  <a:pt x="4" y="4"/>
                  <a:pt x="4" y="4"/>
                  <a:pt x="4" y="5"/>
                </a:cubicBezTo>
                <a:cubicBezTo>
                  <a:pt x="4" y="4"/>
                  <a:pt x="4" y="4"/>
                  <a:pt x="3" y="4"/>
                </a:cubicBezTo>
                <a:moveTo>
                  <a:pt x="3" y="3"/>
                </a:moveTo>
                <a:cubicBezTo>
                  <a:pt x="3" y="3"/>
                  <a:pt x="3" y="4"/>
                  <a:pt x="3" y="4"/>
                </a:cubicBezTo>
                <a:cubicBezTo>
                  <a:pt x="3" y="4"/>
                  <a:pt x="3" y="3"/>
                  <a:pt x="3" y="3"/>
                </a:cubicBezTo>
                <a:moveTo>
                  <a:pt x="2" y="2"/>
                </a:moveTo>
                <a:cubicBezTo>
                  <a:pt x="2" y="2"/>
                  <a:pt x="2" y="3"/>
                  <a:pt x="2" y="3"/>
                </a:cubicBezTo>
                <a:cubicBezTo>
                  <a:pt x="2" y="3"/>
                  <a:pt x="2" y="2"/>
                  <a:pt x="2" y="2"/>
                </a:cubicBezTo>
                <a:moveTo>
                  <a:pt x="1" y="1"/>
                </a:moveTo>
                <a:cubicBezTo>
                  <a:pt x="1" y="1"/>
                  <a:pt x="2" y="2"/>
                  <a:pt x="2" y="2"/>
                </a:cubicBezTo>
                <a:cubicBezTo>
                  <a:pt x="2" y="2"/>
                  <a:pt x="1" y="1"/>
                  <a:pt x="1" y="1"/>
                </a:cubicBezTo>
                <a:moveTo>
                  <a:pt x="0" y="0"/>
                </a:moveTo>
                <a:cubicBezTo>
                  <a:pt x="1" y="0"/>
                  <a:pt x="1" y="0"/>
                  <a:pt x="1" y="1"/>
                </a:cubicBezTo>
                <a:cubicBezTo>
                  <a:pt x="1" y="0"/>
                  <a:pt x="1" y="0"/>
                  <a:pt x="0" y="0"/>
                </a:cubicBezTo>
              </a:path>
            </a:pathLst>
          </a:custGeom>
          <a:solidFill>
            <a:srgbClr val="6774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矩形 19">
            <a:extLst>
              <a:ext uri="{FF2B5EF4-FFF2-40B4-BE49-F238E27FC236}">
                <a16:creationId xmlns:a16="http://schemas.microsoft.com/office/drawing/2014/main" xmlns="" id="{6903E23B-E359-496D-B7BA-7EB2D6A3B93C}"/>
              </a:ext>
            </a:extLst>
          </p:cNvPr>
          <p:cNvSpPr/>
          <p:nvPr/>
        </p:nvSpPr>
        <p:spPr>
          <a:xfrm>
            <a:off x="656606" y="4128913"/>
            <a:ext cx="1469572" cy="369332"/>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成本预算</a:t>
            </a:r>
          </a:p>
        </p:txBody>
      </p:sp>
      <p:sp>
        <p:nvSpPr>
          <p:cNvPr id="21" name="矩形 20">
            <a:extLst>
              <a:ext uri="{FF2B5EF4-FFF2-40B4-BE49-F238E27FC236}">
                <a16:creationId xmlns:a16="http://schemas.microsoft.com/office/drawing/2014/main" xmlns="" id="{AFFA173F-805A-4253-95ED-2BEED98ADD45}"/>
              </a:ext>
            </a:extLst>
          </p:cNvPr>
          <p:cNvSpPr/>
          <p:nvPr/>
        </p:nvSpPr>
        <p:spPr>
          <a:xfrm>
            <a:off x="2051720" y="4128913"/>
            <a:ext cx="1469572" cy="369332"/>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资金缺口</a:t>
            </a:r>
          </a:p>
        </p:txBody>
      </p:sp>
      <p:sp>
        <p:nvSpPr>
          <p:cNvPr id="22" name="矩形 21">
            <a:extLst>
              <a:ext uri="{FF2B5EF4-FFF2-40B4-BE49-F238E27FC236}">
                <a16:creationId xmlns:a16="http://schemas.microsoft.com/office/drawing/2014/main" xmlns="" id="{20888BA3-62B3-4925-A1D0-A9D4F17E07AC}"/>
              </a:ext>
            </a:extLst>
          </p:cNvPr>
          <p:cNvSpPr/>
          <p:nvPr/>
        </p:nvSpPr>
        <p:spPr>
          <a:xfrm>
            <a:off x="656606" y="4563169"/>
            <a:ext cx="1469572" cy="369332"/>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融资计划</a:t>
            </a:r>
          </a:p>
        </p:txBody>
      </p:sp>
      <p:sp>
        <p:nvSpPr>
          <p:cNvPr id="23" name="矩形 22">
            <a:extLst>
              <a:ext uri="{FF2B5EF4-FFF2-40B4-BE49-F238E27FC236}">
                <a16:creationId xmlns:a16="http://schemas.microsoft.com/office/drawing/2014/main" xmlns="" id="{D10023A7-4508-42FF-A6AA-DACFCA182452}"/>
              </a:ext>
            </a:extLst>
          </p:cNvPr>
          <p:cNvSpPr/>
          <p:nvPr/>
        </p:nvSpPr>
        <p:spPr>
          <a:xfrm>
            <a:off x="2051720" y="4563169"/>
            <a:ext cx="1469572" cy="369332"/>
          </a:xfrm>
          <a:prstGeom prst="rect">
            <a:avLst/>
          </a:prstGeom>
        </p:spPr>
        <p:txBody>
          <a:bodyPr wrap="square">
            <a:spAutoFit/>
            <a:scene3d>
              <a:camera prst="orthographicFront"/>
              <a:lightRig rig="threePt" dir="t"/>
            </a:scene3d>
            <a:sp3d contourW="12700"/>
          </a:bodyPr>
          <a:lstStyle/>
          <a:p>
            <a:pPr marL="214313" indent="-214313" algn="just">
              <a:lnSpc>
                <a:spcPct val="120000"/>
              </a:lnSpc>
              <a:buFont typeface="Wingdings" panose="05000000000000000000" pitchFamily="2" charset="2"/>
              <a:buChar char="l"/>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融资用途</a:t>
            </a:r>
          </a:p>
        </p:txBody>
      </p:sp>
    </p:spTree>
    <p:extLst>
      <p:ext uri="{BB962C8B-B14F-4D97-AF65-F5344CB8AC3E}">
        <p14:creationId xmlns:p14="http://schemas.microsoft.com/office/powerpoint/2010/main" val="119210354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360"/>
                                          </p:val>
                                        </p:tav>
                                        <p:tav tm="100000">
                                          <p:val>
                                            <p:fltVal val="0"/>
                                          </p:val>
                                        </p:tav>
                                      </p:tavLst>
                                    </p:anim>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500"/>
                                        <p:tgtEl>
                                          <p:spTgt spid="17"/>
                                        </p:tgtEl>
                                      </p:cBhvr>
                                    </p:animEffect>
                                  </p:childTnLst>
                                </p:cTn>
                              </p:par>
                            </p:childTnLst>
                          </p:cTn>
                        </p:par>
                        <p:par>
                          <p:cTn id="27" fill="hold">
                            <p:stCondLst>
                              <p:cond delay="500"/>
                            </p:stCondLst>
                            <p:childTnLst>
                              <p:par>
                                <p:cTn id="28" presetID="52"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Scale>
                                      <p:cBhvr>
                                        <p:cTn id="3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20"/>
                                        </p:tgtEl>
                                        <p:attrNameLst>
                                          <p:attrName>ppt_x</p:attrName>
                                          <p:attrName>ppt_y</p:attrName>
                                        </p:attrNameLst>
                                      </p:cBhvr>
                                    </p:animMotion>
                                    <p:animEffect transition="in" filter="fade">
                                      <p:cBhvr>
                                        <p:cTn id="32" dur="1000"/>
                                        <p:tgtEl>
                                          <p:spTgt spid="20"/>
                                        </p:tgtEl>
                                      </p:cBhvr>
                                    </p:animEffect>
                                  </p:childTnLst>
                                </p:cTn>
                              </p:par>
                              <p:par>
                                <p:cTn id="33" presetID="52" presetClass="entr" presetSubtype="0" fill="hold" grpId="0" nodeType="withEffect">
                                  <p:stCondLst>
                                    <p:cond delay="500"/>
                                  </p:stCondLst>
                                  <p:childTnLst>
                                    <p:set>
                                      <p:cBhvr>
                                        <p:cTn id="34" dur="1" fill="hold">
                                          <p:stCondLst>
                                            <p:cond delay="0"/>
                                          </p:stCondLst>
                                        </p:cTn>
                                        <p:tgtEl>
                                          <p:spTgt spid="21"/>
                                        </p:tgtEl>
                                        <p:attrNameLst>
                                          <p:attrName>style.visibility</p:attrName>
                                        </p:attrNameLst>
                                      </p:cBhvr>
                                      <p:to>
                                        <p:strVal val="visible"/>
                                      </p:to>
                                    </p:set>
                                    <p:animScale>
                                      <p:cBhvr>
                                        <p:cTn id="3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21"/>
                                        </p:tgtEl>
                                        <p:attrNameLst>
                                          <p:attrName>ppt_x</p:attrName>
                                          <p:attrName>ppt_y</p:attrName>
                                        </p:attrNameLst>
                                      </p:cBhvr>
                                    </p:animMotion>
                                    <p:animEffect transition="in" filter="fade">
                                      <p:cBhvr>
                                        <p:cTn id="37" dur="1000"/>
                                        <p:tgtEl>
                                          <p:spTgt spid="21"/>
                                        </p:tgtEl>
                                      </p:cBhvr>
                                    </p:animEffect>
                                  </p:childTnLst>
                                </p:cTn>
                              </p:par>
                              <p:par>
                                <p:cTn id="38" presetID="52" presetClass="entr" presetSubtype="0" fill="hold" grpId="0" nodeType="withEffect">
                                  <p:stCondLst>
                                    <p:cond delay="1000"/>
                                  </p:stCondLst>
                                  <p:childTnLst>
                                    <p:set>
                                      <p:cBhvr>
                                        <p:cTn id="39" dur="1" fill="hold">
                                          <p:stCondLst>
                                            <p:cond delay="0"/>
                                          </p:stCondLst>
                                        </p:cTn>
                                        <p:tgtEl>
                                          <p:spTgt spid="22"/>
                                        </p:tgtEl>
                                        <p:attrNameLst>
                                          <p:attrName>style.visibility</p:attrName>
                                        </p:attrNameLst>
                                      </p:cBhvr>
                                      <p:to>
                                        <p:strVal val="visible"/>
                                      </p:to>
                                    </p:set>
                                    <p:animScale>
                                      <p:cBhvr>
                                        <p:cTn id="40"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2"/>
                                        </p:tgtEl>
                                        <p:attrNameLst>
                                          <p:attrName>ppt_x</p:attrName>
                                          <p:attrName>ppt_y</p:attrName>
                                        </p:attrNameLst>
                                      </p:cBhvr>
                                    </p:animMotion>
                                    <p:animEffect transition="in" filter="fade">
                                      <p:cBhvr>
                                        <p:cTn id="42" dur="1000"/>
                                        <p:tgtEl>
                                          <p:spTgt spid="22"/>
                                        </p:tgtEl>
                                      </p:cBhvr>
                                    </p:animEffect>
                                  </p:childTnLst>
                                </p:cTn>
                              </p:par>
                              <p:par>
                                <p:cTn id="43" presetID="52" presetClass="entr" presetSubtype="0" fill="hold" grpId="0" nodeType="withEffect">
                                  <p:stCondLst>
                                    <p:cond delay="1500"/>
                                  </p:stCondLst>
                                  <p:childTnLst>
                                    <p:set>
                                      <p:cBhvr>
                                        <p:cTn id="44" dur="1" fill="hold">
                                          <p:stCondLst>
                                            <p:cond delay="0"/>
                                          </p:stCondLst>
                                        </p:cTn>
                                        <p:tgtEl>
                                          <p:spTgt spid="23"/>
                                        </p:tgtEl>
                                        <p:attrNameLst>
                                          <p:attrName>style.visibility</p:attrName>
                                        </p:attrNameLst>
                                      </p:cBhvr>
                                      <p:to>
                                        <p:strVal val="visible"/>
                                      </p:to>
                                    </p:set>
                                    <p:animScale>
                                      <p:cBhvr>
                                        <p:cTn id="45"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3"/>
                                        </p:tgtEl>
                                        <p:attrNameLst>
                                          <p:attrName>ppt_x</p:attrName>
                                          <p:attrName>ppt_y</p:attrName>
                                        </p:attrNameLst>
                                      </p:cBhvr>
                                    </p:animMotion>
                                    <p:animEffect transition="in" filter="fade">
                                      <p:cBhvr>
                                        <p:cTn id="4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animBg="1"/>
      <p:bldP spid="17" grpId="0" animBg="1"/>
      <p:bldP spid="18" grpId="0" animBg="1"/>
      <p:bldP spid="20" grpId="0"/>
      <p:bldP spid="21"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5c90bb4-28d4-421b-9431-f95d1c3b3650"/>
          <p:cNvGrpSpPr>
            <a:grpSpLocks noChangeAspect="1"/>
          </p:cNvGrpSpPr>
          <p:nvPr/>
        </p:nvGrpSpPr>
        <p:grpSpPr>
          <a:xfrm>
            <a:off x="539750" y="1869669"/>
            <a:ext cx="8064897" cy="1568777"/>
            <a:chOff x="719667" y="2492893"/>
            <a:chExt cx="10753196" cy="2091702"/>
          </a:xfrm>
        </p:grpSpPr>
        <p:grpSp>
          <p:nvGrpSpPr>
            <p:cNvPr id="4" name="Group 10"/>
            <p:cNvGrpSpPr/>
            <p:nvPr/>
          </p:nvGrpSpPr>
          <p:grpSpPr>
            <a:xfrm>
              <a:off x="4835860" y="2492896"/>
              <a:ext cx="1333317" cy="921423"/>
              <a:chOff x="3349757" y="1715147"/>
              <a:chExt cx="1381761" cy="954901"/>
            </a:xfrm>
          </p:grpSpPr>
          <p:sp>
            <p:nvSpPr>
              <p:cNvPr id="38" name="Freeform: Shape 107"/>
              <p:cNvSpPr/>
              <p:nvPr/>
            </p:nvSpPr>
            <p:spPr>
              <a:xfrm rot="5400000">
                <a:off x="3743955" y="1682486"/>
                <a:ext cx="593365" cy="1381760"/>
              </a:xfrm>
              <a:custGeom>
                <a:avLst/>
                <a:gdLst>
                  <a:gd name="connsiteX0" fmla="*/ 102399 w 511969"/>
                  <a:gd name="connsiteY0" fmla="*/ 1192214 h 1192214"/>
                  <a:gd name="connsiteX1" fmla="*/ 102562 w 511969"/>
                  <a:gd name="connsiteY1" fmla="*/ 1191908 h 1192214"/>
                  <a:gd name="connsiteX2" fmla="*/ 369017 w 511969"/>
                  <a:gd name="connsiteY2" fmla="*/ 861216 h 1192214"/>
                  <a:gd name="connsiteX3" fmla="*/ 235667 w 511969"/>
                  <a:gd name="connsiteY3" fmla="*/ 861216 h 1192214"/>
                  <a:gd name="connsiteX4" fmla="*/ 235667 w 511969"/>
                  <a:gd name="connsiteY4" fmla="*/ 432593 h 1192214"/>
                  <a:gd name="connsiteX5" fmla="*/ 234951 w 511969"/>
                  <a:gd name="connsiteY5" fmla="*/ 432593 h 1192214"/>
                  <a:gd name="connsiteX6" fmla="*/ 234951 w 511969"/>
                  <a:gd name="connsiteY6" fmla="*/ 389380 h 1192214"/>
                  <a:gd name="connsiteX7" fmla="*/ 166325 w 511969"/>
                  <a:gd name="connsiteY7" fmla="*/ 285848 h 1192214"/>
                  <a:gd name="connsiteX8" fmla="*/ 122594 w 511969"/>
                  <a:gd name="connsiteY8" fmla="*/ 277019 h 1192214"/>
                  <a:gd name="connsiteX9" fmla="*/ 265541 w 511969"/>
                  <a:gd name="connsiteY9" fmla="*/ 277019 h 1192214"/>
                  <a:gd name="connsiteX10" fmla="*/ 377903 w 511969"/>
                  <a:gd name="connsiteY10" fmla="*/ 389381 h 1192214"/>
                  <a:gd name="connsiteX11" fmla="*/ 377903 w 511969"/>
                  <a:gd name="connsiteY11" fmla="*/ 432594 h 1192214"/>
                  <a:gd name="connsiteX12" fmla="*/ 378619 w 511969"/>
                  <a:gd name="connsiteY12" fmla="*/ 432594 h 1192214"/>
                  <a:gd name="connsiteX13" fmla="*/ 378619 w 511969"/>
                  <a:gd name="connsiteY13" fmla="*/ 861217 h 1192214"/>
                  <a:gd name="connsiteX14" fmla="*/ 511969 w 511969"/>
                  <a:gd name="connsiteY14" fmla="*/ 861217 h 1192214"/>
                  <a:gd name="connsiteX15" fmla="*/ 245269 w 511969"/>
                  <a:gd name="connsiteY15" fmla="*/ 1192213 h 1192214"/>
                  <a:gd name="connsiteX16" fmla="*/ 245270 w 511969"/>
                  <a:gd name="connsiteY16" fmla="*/ 1192214 h 1192214"/>
                  <a:gd name="connsiteX17" fmla="*/ 0 w 511969"/>
                  <a:gd name="connsiteY17" fmla="*/ 277018 h 1192214"/>
                  <a:gd name="connsiteX18" fmla="*/ 0 w 511969"/>
                  <a:gd name="connsiteY18" fmla="*/ 0 h 1192214"/>
                  <a:gd name="connsiteX19" fmla="*/ 117476 w 511969"/>
                  <a:gd name="connsiteY19" fmla="*/ 0 h 1192214"/>
                  <a:gd name="connsiteX20" fmla="*/ 117476 w 511969"/>
                  <a:gd name="connsiteY20" fmla="*/ 277018 h 119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969" h="1192214">
                    <a:moveTo>
                      <a:pt x="102399" y="1192214"/>
                    </a:moveTo>
                    <a:lnTo>
                      <a:pt x="102562" y="1191908"/>
                    </a:lnTo>
                    <a:lnTo>
                      <a:pt x="369017" y="861216"/>
                    </a:lnTo>
                    <a:lnTo>
                      <a:pt x="235667" y="861216"/>
                    </a:lnTo>
                    <a:lnTo>
                      <a:pt x="235667" y="432593"/>
                    </a:lnTo>
                    <a:lnTo>
                      <a:pt x="234951" y="432593"/>
                    </a:lnTo>
                    <a:lnTo>
                      <a:pt x="234951" y="389380"/>
                    </a:lnTo>
                    <a:cubicBezTo>
                      <a:pt x="234951" y="342838"/>
                      <a:pt x="206654" y="302906"/>
                      <a:pt x="166325" y="285848"/>
                    </a:cubicBezTo>
                    <a:lnTo>
                      <a:pt x="122594" y="277019"/>
                    </a:lnTo>
                    <a:lnTo>
                      <a:pt x="265541" y="277019"/>
                    </a:lnTo>
                    <a:cubicBezTo>
                      <a:pt x="327597" y="277019"/>
                      <a:pt x="377903" y="327325"/>
                      <a:pt x="377903" y="389381"/>
                    </a:cubicBezTo>
                    <a:lnTo>
                      <a:pt x="377903" y="432594"/>
                    </a:lnTo>
                    <a:lnTo>
                      <a:pt x="378619" y="432594"/>
                    </a:lnTo>
                    <a:lnTo>
                      <a:pt x="378619" y="861217"/>
                    </a:lnTo>
                    <a:lnTo>
                      <a:pt x="511969" y="861217"/>
                    </a:lnTo>
                    <a:lnTo>
                      <a:pt x="245269" y="1192213"/>
                    </a:lnTo>
                    <a:lnTo>
                      <a:pt x="245270" y="1192214"/>
                    </a:lnTo>
                    <a:close/>
                    <a:moveTo>
                      <a:pt x="0" y="277018"/>
                    </a:moveTo>
                    <a:lnTo>
                      <a:pt x="0" y="0"/>
                    </a:lnTo>
                    <a:lnTo>
                      <a:pt x="117476" y="0"/>
                    </a:lnTo>
                    <a:lnTo>
                      <a:pt x="117476" y="27701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 name="Freeform: Shape 83"/>
              <p:cNvSpPr/>
              <p:nvPr/>
            </p:nvSpPr>
            <p:spPr>
              <a:xfrm rot="5400000">
                <a:off x="3646485" y="1418419"/>
                <a:ext cx="788304" cy="1381759"/>
              </a:xfrm>
              <a:custGeom>
                <a:avLst/>
                <a:gdLst>
                  <a:gd name="connsiteX0" fmla="*/ 0 w 680167"/>
                  <a:gd name="connsiteY0" fmla="*/ 475807 h 1192213"/>
                  <a:gd name="connsiteX1" fmla="*/ 0 w 680167"/>
                  <a:gd name="connsiteY1" fmla="*/ 389381 h 1192213"/>
                  <a:gd name="connsiteX2" fmla="*/ 1 w 680167"/>
                  <a:gd name="connsiteY2" fmla="*/ 389376 h 1192213"/>
                  <a:gd name="connsiteX3" fmla="*/ 1 w 680167"/>
                  <a:gd name="connsiteY3" fmla="*/ 0 h 1192213"/>
                  <a:gd name="connsiteX4" fmla="*/ 311151 w 680167"/>
                  <a:gd name="connsiteY4" fmla="*/ 0 h 1192213"/>
                  <a:gd name="connsiteX5" fmla="*/ 311151 w 680167"/>
                  <a:gd name="connsiteY5" fmla="*/ 277019 h 1192213"/>
                  <a:gd name="connsiteX6" fmla="*/ 433739 w 680167"/>
                  <a:gd name="connsiteY6" fmla="*/ 277019 h 1192213"/>
                  <a:gd name="connsiteX7" fmla="*/ 546101 w 680167"/>
                  <a:gd name="connsiteY7" fmla="*/ 389381 h 1192213"/>
                  <a:gd name="connsiteX8" fmla="*/ 546101 w 680167"/>
                  <a:gd name="connsiteY8" fmla="*/ 432594 h 1192213"/>
                  <a:gd name="connsiteX9" fmla="*/ 546817 w 680167"/>
                  <a:gd name="connsiteY9" fmla="*/ 432594 h 1192213"/>
                  <a:gd name="connsiteX10" fmla="*/ 546817 w 680167"/>
                  <a:gd name="connsiteY10" fmla="*/ 861217 h 1192213"/>
                  <a:gd name="connsiteX11" fmla="*/ 680167 w 680167"/>
                  <a:gd name="connsiteY11" fmla="*/ 861217 h 1192213"/>
                  <a:gd name="connsiteX12" fmla="*/ 413467 w 680167"/>
                  <a:gd name="connsiteY12" fmla="*/ 1192213 h 1192213"/>
                  <a:gd name="connsiteX13" fmla="*/ 146767 w 680167"/>
                  <a:gd name="connsiteY13" fmla="*/ 861217 h 1192213"/>
                  <a:gd name="connsiteX14" fmla="*/ 280117 w 680167"/>
                  <a:gd name="connsiteY14" fmla="*/ 861217 h 1192213"/>
                  <a:gd name="connsiteX15" fmla="*/ 280117 w 680167"/>
                  <a:gd name="connsiteY15" fmla="*/ 588169 h 1192213"/>
                  <a:gd name="connsiteX16" fmla="*/ 112362 w 680167"/>
                  <a:gd name="connsiteY16" fmla="*/ 588169 h 1192213"/>
                  <a:gd name="connsiteX17" fmla="*/ 0 w 680167"/>
                  <a:gd name="connsiteY17" fmla="*/ 475807 h 119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0167" h="1192213">
                    <a:moveTo>
                      <a:pt x="0" y="475807"/>
                    </a:moveTo>
                    <a:lnTo>
                      <a:pt x="0" y="389381"/>
                    </a:lnTo>
                    <a:lnTo>
                      <a:pt x="1" y="389376"/>
                    </a:lnTo>
                    <a:lnTo>
                      <a:pt x="1" y="0"/>
                    </a:lnTo>
                    <a:lnTo>
                      <a:pt x="311151" y="0"/>
                    </a:lnTo>
                    <a:lnTo>
                      <a:pt x="311151" y="277019"/>
                    </a:lnTo>
                    <a:lnTo>
                      <a:pt x="433739" y="277019"/>
                    </a:lnTo>
                    <a:cubicBezTo>
                      <a:pt x="495795" y="277019"/>
                      <a:pt x="546101" y="327325"/>
                      <a:pt x="546101" y="389381"/>
                    </a:cubicBezTo>
                    <a:lnTo>
                      <a:pt x="546101" y="432594"/>
                    </a:lnTo>
                    <a:lnTo>
                      <a:pt x="546817" y="432594"/>
                    </a:lnTo>
                    <a:lnTo>
                      <a:pt x="546817" y="861217"/>
                    </a:lnTo>
                    <a:lnTo>
                      <a:pt x="680167" y="861217"/>
                    </a:lnTo>
                    <a:lnTo>
                      <a:pt x="413467" y="1192213"/>
                    </a:lnTo>
                    <a:lnTo>
                      <a:pt x="146767" y="861217"/>
                    </a:lnTo>
                    <a:lnTo>
                      <a:pt x="280117" y="861217"/>
                    </a:lnTo>
                    <a:lnTo>
                      <a:pt x="280117" y="588169"/>
                    </a:lnTo>
                    <a:lnTo>
                      <a:pt x="112362" y="588169"/>
                    </a:lnTo>
                    <a:cubicBezTo>
                      <a:pt x="50306" y="588169"/>
                      <a:pt x="0" y="537863"/>
                      <a:pt x="0" y="47580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5" name="Group 11"/>
            <p:cNvGrpSpPr/>
            <p:nvPr/>
          </p:nvGrpSpPr>
          <p:grpSpPr>
            <a:xfrm>
              <a:off x="6169176" y="2492893"/>
              <a:ext cx="1333319" cy="921424"/>
              <a:chOff x="4731516" y="1715147"/>
              <a:chExt cx="1381762" cy="954902"/>
            </a:xfrm>
          </p:grpSpPr>
          <p:sp>
            <p:nvSpPr>
              <p:cNvPr id="36" name="Freeform: Shape 108"/>
              <p:cNvSpPr/>
              <p:nvPr/>
            </p:nvSpPr>
            <p:spPr>
              <a:xfrm rot="16200000" flipH="1">
                <a:off x="5125715" y="1682487"/>
                <a:ext cx="593365" cy="1381760"/>
              </a:xfrm>
              <a:custGeom>
                <a:avLst/>
                <a:gdLst>
                  <a:gd name="connsiteX0" fmla="*/ 102399 w 511969"/>
                  <a:gd name="connsiteY0" fmla="*/ 1192214 h 1192214"/>
                  <a:gd name="connsiteX1" fmla="*/ 245270 w 511969"/>
                  <a:gd name="connsiteY1" fmla="*/ 1192214 h 1192214"/>
                  <a:gd name="connsiteX2" fmla="*/ 245269 w 511969"/>
                  <a:gd name="connsiteY2" fmla="*/ 1192213 h 1192214"/>
                  <a:gd name="connsiteX3" fmla="*/ 511969 w 511969"/>
                  <a:gd name="connsiteY3" fmla="*/ 861217 h 1192214"/>
                  <a:gd name="connsiteX4" fmla="*/ 378619 w 511969"/>
                  <a:gd name="connsiteY4" fmla="*/ 861217 h 1192214"/>
                  <a:gd name="connsiteX5" fmla="*/ 378619 w 511969"/>
                  <a:gd name="connsiteY5" fmla="*/ 432594 h 1192214"/>
                  <a:gd name="connsiteX6" fmla="*/ 377903 w 511969"/>
                  <a:gd name="connsiteY6" fmla="*/ 432594 h 1192214"/>
                  <a:gd name="connsiteX7" fmla="*/ 377903 w 511969"/>
                  <a:gd name="connsiteY7" fmla="*/ 389381 h 1192214"/>
                  <a:gd name="connsiteX8" fmla="*/ 265541 w 511969"/>
                  <a:gd name="connsiteY8" fmla="*/ 277019 h 1192214"/>
                  <a:gd name="connsiteX9" fmla="*/ 122594 w 511969"/>
                  <a:gd name="connsiteY9" fmla="*/ 277019 h 1192214"/>
                  <a:gd name="connsiteX10" fmla="*/ 166325 w 511969"/>
                  <a:gd name="connsiteY10" fmla="*/ 285848 h 1192214"/>
                  <a:gd name="connsiteX11" fmla="*/ 234951 w 511969"/>
                  <a:gd name="connsiteY11" fmla="*/ 389380 h 1192214"/>
                  <a:gd name="connsiteX12" fmla="*/ 234951 w 511969"/>
                  <a:gd name="connsiteY12" fmla="*/ 432593 h 1192214"/>
                  <a:gd name="connsiteX13" fmla="*/ 235667 w 511969"/>
                  <a:gd name="connsiteY13" fmla="*/ 432593 h 1192214"/>
                  <a:gd name="connsiteX14" fmla="*/ 235667 w 511969"/>
                  <a:gd name="connsiteY14" fmla="*/ 861216 h 1192214"/>
                  <a:gd name="connsiteX15" fmla="*/ 369017 w 511969"/>
                  <a:gd name="connsiteY15" fmla="*/ 861216 h 1192214"/>
                  <a:gd name="connsiteX16" fmla="*/ 102562 w 511969"/>
                  <a:gd name="connsiteY16" fmla="*/ 1191908 h 1192214"/>
                  <a:gd name="connsiteX17" fmla="*/ 0 w 511969"/>
                  <a:gd name="connsiteY17" fmla="*/ 0 h 1192214"/>
                  <a:gd name="connsiteX18" fmla="*/ 0 w 511969"/>
                  <a:gd name="connsiteY18" fmla="*/ 277018 h 1192214"/>
                  <a:gd name="connsiteX19" fmla="*/ 117476 w 511969"/>
                  <a:gd name="connsiteY19" fmla="*/ 277018 h 1192214"/>
                  <a:gd name="connsiteX20" fmla="*/ 117476 w 511969"/>
                  <a:gd name="connsiteY20" fmla="*/ 0 h 119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969" h="1192214">
                    <a:moveTo>
                      <a:pt x="102399" y="1192214"/>
                    </a:moveTo>
                    <a:lnTo>
                      <a:pt x="245270" y="1192214"/>
                    </a:lnTo>
                    <a:lnTo>
                      <a:pt x="245269" y="1192213"/>
                    </a:lnTo>
                    <a:lnTo>
                      <a:pt x="511969" y="861217"/>
                    </a:lnTo>
                    <a:lnTo>
                      <a:pt x="378619" y="861217"/>
                    </a:lnTo>
                    <a:lnTo>
                      <a:pt x="378619" y="432594"/>
                    </a:lnTo>
                    <a:lnTo>
                      <a:pt x="377903" y="432594"/>
                    </a:lnTo>
                    <a:lnTo>
                      <a:pt x="377903" y="389381"/>
                    </a:lnTo>
                    <a:cubicBezTo>
                      <a:pt x="377903" y="327325"/>
                      <a:pt x="327597" y="277019"/>
                      <a:pt x="265541" y="277019"/>
                    </a:cubicBezTo>
                    <a:lnTo>
                      <a:pt x="122594" y="277019"/>
                    </a:lnTo>
                    <a:lnTo>
                      <a:pt x="166325" y="285848"/>
                    </a:lnTo>
                    <a:cubicBezTo>
                      <a:pt x="206654" y="302906"/>
                      <a:pt x="234951" y="342838"/>
                      <a:pt x="234951" y="389380"/>
                    </a:cubicBezTo>
                    <a:lnTo>
                      <a:pt x="234951" y="432593"/>
                    </a:lnTo>
                    <a:lnTo>
                      <a:pt x="235667" y="432593"/>
                    </a:lnTo>
                    <a:lnTo>
                      <a:pt x="235667" y="861216"/>
                    </a:lnTo>
                    <a:lnTo>
                      <a:pt x="369017" y="861216"/>
                    </a:lnTo>
                    <a:lnTo>
                      <a:pt x="102562" y="1191908"/>
                    </a:lnTo>
                    <a:close/>
                    <a:moveTo>
                      <a:pt x="0" y="0"/>
                    </a:moveTo>
                    <a:lnTo>
                      <a:pt x="0" y="277018"/>
                    </a:lnTo>
                    <a:lnTo>
                      <a:pt x="117476" y="277018"/>
                    </a:lnTo>
                    <a:lnTo>
                      <a:pt x="117476"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Freeform: Shape 93"/>
              <p:cNvSpPr/>
              <p:nvPr/>
            </p:nvSpPr>
            <p:spPr>
              <a:xfrm rot="16200000" flipH="1">
                <a:off x="5028244" y="1418419"/>
                <a:ext cx="788304" cy="1381759"/>
              </a:xfrm>
              <a:custGeom>
                <a:avLst/>
                <a:gdLst>
                  <a:gd name="connsiteX0" fmla="*/ 0 w 680167"/>
                  <a:gd name="connsiteY0" fmla="*/ 475807 h 1192213"/>
                  <a:gd name="connsiteX1" fmla="*/ 0 w 680167"/>
                  <a:gd name="connsiteY1" fmla="*/ 389381 h 1192213"/>
                  <a:gd name="connsiteX2" fmla="*/ 1 w 680167"/>
                  <a:gd name="connsiteY2" fmla="*/ 389376 h 1192213"/>
                  <a:gd name="connsiteX3" fmla="*/ 1 w 680167"/>
                  <a:gd name="connsiteY3" fmla="*/ 0 h 1192213"/>
                  <a:gd name="connsiteX4" fmla="*/ 311151 w 680167"/>
                  <a:gd name="connsiteY4" fmla="*/ 0 h 1192213"/>
                  <a:gd name="connsiteX5" fmla="*/ 311151 w 680167"/>
                  <a:gd name="connsiteY5" fmla="*/ 277019 h 1192213"/>
                  <a:gd name="connsiteX6" fmla="*/ 433739 w 680167"/>
                  <a:gd name="connsiteY6" fmla="*/ 277019 h 1192213"/>
                  <a:gd name="connsiteX7" fmla="*/ 546101 w 680167"/>
                  <a:gd name="connsiteY7" fmla="*/ 389381 h 1192213"/>
                  <a:gd name="connsiteX8" fmla="*/ 546101 w 680167"/>
                  <a:gd name="connsiteY8" fmla="*/ 432594 h 1192213"/>
                  <a:gd name="connsiteX9" fmla="*/ 546817 w 680167"/>
                  <a:gd name="connsiteY9" fmla="*/ 432594 h 1192213"/>
                  <a:gd name="connsiteX10" fmla="*/ 546817 w 680167"/>
                  <a:gd name="connsiteY10" fmla="*/ 861217 h 1192213"/>
                  <a:gd name="connsiteX11" fmla="*/ 680167 w 680167"/>
                  <a:gd name="connsiteY11" fmla="*/ 861217 h 1192213"/>
                  <a:gd name="connsiteX12" fmla="*/ 413467 w 680167"/>
                  <a:gd name="connsiteY12" fmla="*/ 1192213 h 1192213"/>
                  <a:gd name="connsiteX13" fmla="*/ 146767 w 680167"/>
                  <a:gd name="connsiteY13" fmla="*/ 861217 h 1192213"/>
                  <a:gd name="connsiteX14" fmla="*/ 280117 w 680167"/>
                  <a:gd name="connsiteY14" fmla="*/ 861217 h 1192213"/>
                  <a:gd name="connsiteX15" fmla="*/ 280117 w 680167"/>
                  <a:gd name="connsiteY15" fmla="*/ 588169 h 1192213"/>
                  <a:gd name="connsiteX16" fmla="*/ 112362 w 680167"/>
                  <a:gd name="connsiteY16" fmla="*/ 588169 h 1192213"/>
                  <a:gd name="connsiteX17" fmla="*/ 0 w 680167"/>
                  <a:gd name="connsiteY17" fmla="*/ 475807 h 119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0167" h="1192213">
                    <a:moveTo>
                      <a:pt x="0" y="475807"/>
                    </a:moveTo>
                    <a:lnTo>
                      <a:pt x="0" y="389381"/>
                    </a:lnTo>
                    <a:lnTo>
                      <a:pt x="1" y="389376"/>
                    </a:lnTo>
                    <a:lnTo>
                      <a:pt x="1" y="0"/>
                    </a:lnTo>
                    <a:lnTo>
                      <a:pt x="311151" y="0"/>
                    </a:lnTo>
                    <a:lnTo>
                      <a:pt x="311151" y="277019"/>
                    </a:lnTo>
                    <a:lnTo>
                      <a:pt x="433739" y="277019"/>
                    </a:lnTo>
                    <a:cubicBezTo>
                      <a:pt x="495795" y="277019"/>
                      <a:pt x="546101" y="327325"/>
                      <a:pt x="546101" y="389381"/>
                    </a:cubicBezTo>
                    <a:lnTo>
                      <a:pt x="546101" y="432594"/>
                    </a:lnTo>
                    <a:lnTo>
                      <a:pt x="546817" y="432594"/>
                    </a:lnTo>
                    <a:lnTo>
                      <a:pt x="546817" y="861217"/>
                    </a:lnTo>
                    <a:lnTo>
                      <a:pt x="680167" y="861217"/>
                    </a:lnTo>
                    <a:lnTo>
                      <a:pt x="413467" y="1192213"/>
                    </a:lnTo>
                    <a:lnTo>
                      <a:pt x="146767" y="861217"/>
                    </a:lnTo>
                    <a:lnTo>
                      <a:pt x="280117" y="861217"/>
                    </a:lnTo>
                    <a:lnTo>
                      <a:pt x="280117" y="588169"/>
                    </a:lnTo>
                    <a:lnTo>
                      <a:pt x="112362" y="588169"/>
                    </a:lnTo>
                    <a:cubicBezTo>
                      <a:pt x="50306" y="588169"/>
                      <a:pt x="0" y="537863"/>
                      <a:pt x="0" y="47580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6" name="Group 8"/>
            <p:cNvGrpSpPr/>
            <p:nvPr/>
          </p:nvGrpSpPr>
          <p:grpSpPr>
            <a:xfrm>
              <a:off x="4835859" y="3576804"/>
              <a:ext cx="1333683" cy="923114"/>
              <a:chOff x="3539330" y="2839965"/>
              <a:chExt cx="1192541" cy="825424"/>
            </a:xfrm>
          </p:grpSpPr>
          <p:sp>
            <p:nvSpPr>
              <p:cNvPr id="34" name="Freeform: Shape 97"/>
              <p:cNvSpPr/>
              <p:nvPr/>
            </p:nvSpPr>
            <p:spPr>
              <a:xfrm rot="16200000" flipV="1">
                <a:off x="3795353" y="2583942"/>
                <a:ext cx="680167" cy="1192213"/>
              </a:xfrm>
              <a:custGeom>
                <a:avLst/>
                <a:gdLst>
                  <a:gd name="connsiteX0" fmla="*/ 0 w 680167"/>
                  <a:gd name="connsiteY0" fmla="*/ 475807 h 1192213"/>
                  <a:gd name="connsiteX1" fmla="*/ 0 w 680167"/>
                  <a:gd name="connsiteY1" fmla="*/ 389381 h 1192213"/>
                  <a:gd name="connsiteX2" fmla="*/ 1 w 680167"/>
                  <a:gd name="connsiteY2" fmla="*/ 389376 h 1192213"/>
                  <a:gd name="connsiteX3" fmla="*/ 1 w 680167"/>
                  <a:gd name="connsiteY3" fmla="*/ 0 h 1192213"/>
                  <a:gd name="connsiteX4" fmla="*/ 311151 w 680167"/>
                  <a:gd name="connsiteY4" fmla="*/ 0 h 1192213"/>
                  <a:gd name="connsiteX5" fmla="*/ 311151 w 680167"/>
                  <a:gd name="connsiteY5" fmla="*/ 277019 h 1192213"/>
                  <a:gd name="connsiteX6" fmla="*/ 433739 w 680167"/>
                  <a:gd name="connsiteY6" fmla="*/ 277019 h 1192213"/>
                  <a:gd name="connsiteX7" fmla="*/ 546101 w 680167"/>
                  <a:gd name="connsiteY7" fmla="*/ 389381 h 1192213"/>
                  <a:gd name="connsiteX8" fmla="*/ 546101 w 680167"/>
                  <a:gd name="connsiteY8" fmla="*/ 432594 h 1192213"/>
                  <a:gd name="connsiteX9" fmla="*/ 546817 w 680167"/>
                  <a:gd name="connsiteY9" fmla="*/ 432594 h 1192213"/>
                  <a:gd name="connsiteX10" fmla="*/ 546817 w 680167"/>
                  <a:gd name="connsiteY10" fmla="*/ 861217 h 1192213"/>
                  <a:gd name="connsiteX11" fmla="*/ 680167 w 680167"/>
                  <a:gd name="connsiteY11" fmla="*/ 861217 h 1192213"/>
                  <a:gd name="connsiteX12" fmla="*/ 413467 w 680167"/>
                  <a:gd name="connsiteY12" fmla="*/ 1192213 h 1192213"/>
                  <a:gd name="connsiteX13" fmla="*/ 146767 w 680167"/>
                  <a:gd name="connsiteY13" fmla="*/ 861217 h 1192213"/>
                  <a:gd name="connsiteX14" fmla="*/ 280117 w 680167"/>
                  <a:gd name="connsiteY14" fmla="*/ 861217 h 1192213"/>
                  <a:gd name="connsiteX15" fmla="*/ 280117 w 680167"/>
                  <a:gd name="connsiteY15" fmla="*/ 588169 h 1192213"/>
                  <a:gd name="connsiteX16" fmla="*/ 112362 w 680167"/>
                  <a:gd name="connsiteY16" fmla="*/ 588169 h 1192213"/>
                  <a:gd name="connsiteX17" fmla="*/ 0 w 680167"/>
                  <a:gd name="connsiteY17" fmla="*/ 475807 h 119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0167" h="1192213">
                    <a:moveTo>
                      <a:pt x="0" y="475807"/>
                    </a:moveTo>
                    <a:lnTo>
                      <a:pt x="0" y="389381"/>
                    </a:lnTo>
                    <a:lnTo>
                      <a:pt x="1" y="389376"/>
                    </a:lnTo>
                    <a:lnTo>
                      <a:pt x="1" y="0"/>
                    </a:lnTo>
                    <a:lnTo>
                      <a:pt x="311151" y="0"/>
                    </a:lnTo>
                    <a:lnTo>
                      <a:pt x="311151" y="277019"/>
                    </a:lnTo>
                    <a:lnTo>
                      <a:pt x="433739" y="277019"/>
                    </a:lnTo>
                    <a:cubicBezTo>
                      <a:pt x="495795" y="277019"/>
                      <a:pt x="546101" y="327325"/>
                      <a:pt x="546101" y="389381"/>
                    </a:cubicBezTo>
                    <a:lnTo>
                      <a:pt x="546101" y="432594"/>
                    </a:lnTo>
                    <a:lnTo>
                      <a:pt x="546817" y="432594"/>
                    </a:lnTo>
                    <a:lnTo>
                      <a:pt x="546817" y="861217"/>
                    </a:lnTo>
                    <a:lnTo>
                      <a:pt x="680167" y="861217"/>
                    </a:lnTo>
                    <a:lnTo>
                      <a:pt x="413467" y="1192213"/>
                    </a:lnTo>
                    <a:lnTo>
                      <a:pt x="146767" y="861217"/>
                    </a:lnTo>
                    <a:lnTo>
                      <a:pt x="280117" y="861217"/>
                    </a:lnTo>
                    <a:lnTo>
                      <a:pt x="280117" y="588169"/>
                    </a:lnTo>
                    <a:lnTo>
                      <a:pt x="112362" y="588169"/>
                    </a:lnTo>
                    <a:cubicBezTo>
                      <a:pt x="50306" y="588169"/>
                      <a:pt x="0" y="537863"/>
                      <a:pt x="0" y="47580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 name="Freeform: Shape 114"/>
              <p:cNvSpPr/>
              <p:nvPr/>
            </p:nvSpPr>
            <p:spPr>
              <a:xfrm rot="16200000">
                <a:off x="3857159" y="2790676"/>
                <a:ext cx="559588" cy="1189837"/>
              </a:xfrm>
              <a:custGeom>
                <a:avLst/>
                <a:gdLst>
                  <a:gd name="connsiteX0" fmla="*/ 236481 w 559588"/>
                  <a:gd name="connsiteY0" fmla="*/ 607831 h 1189837"/>
                  <a:gd name="connsiteX1" fmla="*/ 211501 w 559588"/>
                  <a:gd name="connsiteY1" fmla="*/ 612875 h 1189837"/>
                  <a:gd name="connsiteX2" fmla="*/ 142876 w 559588"/>
                  <a:gd name="connsiteY2" fmla="*/ 716407 h 1189837"/>
                  <a:gd name="connsiteX3" fmla="*/ 142876 w 559588"/>
                  <a:gd name="connsiteY3" fmla="*/ 802833 h 1189837"/>
                  <a:gd name="connsiteX4" fmla="*/ 142877 w 559588"/>
                  <a:gd name="connsiteY4" fmla="*/ 802838 h 1189837"/>
                  <a:gd name="connsiteX5" fmla="*/ 142877 w 559588"/>
                  <a:gd name="connsiteY5" fmla="*/ 1189837 h 1189837"/>
                  <a:gd name="connsiteX6" fmla="*/ 0 w 559588"/>
                  <a:gd name="connsiteY6" fmla="*/ 1189837 h 1189837"/>
                  <a:gd name="connsiteX7" fmla="*/ 0 w 559588"/>
                  <a:gd name="connsiteY7" fmla="*/ 717356 h 1189837"/>
                  <a:gd name="connsiteX8" fmla="*/ 113304 w 559588"/>
                  <a:gd name="connsiteY8" fmla="*/ 604052 h 1189837"/>
                  <a:gd name="connsiteX9" fmla="*/ 217762 w 559588"/>
                  <a:gd name="connsiteY9" fmla="*/ 604052 h 1189837"/>
                  <a:gd name="connsiteX10" fmla="*/ 539393 w 559588"/>
                  <a:gd name="connsiteY10" fmla="*/ 915195 h 1189837"/>
                  <a:gd name="connsiteX11" fmla="*/ 454027 w 559588"/>
                  <a:gd name="connsiteY11" fmla="*/ 915195 h 1189837"/>
                  <a:gd name="connsiteX12" fmla="*/ 454027 w 559588"/>
                  <a:gd name="connsiteY12" fmla="*/ 915195 h 1189837"/>
                  <a:gd name="connsiteX13" fmla="*/ 539391 w 559588"/>
                  <a:gd name="connsiteY13" fmla="*/ 915195 h 1189837"/>
                  <a:gd name="connsiteX14" fmla="*/ 559588 w 559588"/>
                  <a:gd name="connsiteY14" fmla="*/ 0 h 1189837"/>
                  <a:gd name="connsiteX15" fmla="*/ 559425 w 559588"/>
                  <a:gd name="connsiteY15" fmla="*/ 306 h 1189837"/>
                  <a:gd name="connsiteX16" fmla="*/ 558007 w 559588"/>
                  <a:gd name="connsiteY16" fmla="*/ 2066 h 1189837"/>
                  <a:gd name="connsiteX17" fmla="*/ 556343 w 559588"/>
                  <a:gd name="connsiteY17" fmla="*/ 1 h 1189837"/>
                  <a:gd name="connsiteX18" fmla="*/ 289643 w 559588"/>
                  <a:gd name="connsiteY18" fmla="*/ 330997 h 1189837"/>
                  <a:gd name="connsiteX19" fmla="*/ 292971 w 559588"/>
                  <a:gd name="connsiteY19" fmla="*/ 330997 h 1189837"/>
                  <a:gd name="connsiteX20" fmla="*/ 292970 w 559588"/>
                  <a:gd name="connsiteY20" fmla="*/ 330998 h 1189837"/>
                  <a:gd name="connsiteX21" fmla="*/ 422993 w 559588"/>
                  <a:gd name="connsiteY21" fmla="*/ 330998 h 1189837"/>
                  <a:gd name="connsiteX22" fmla="*/ 422993 w 559588"/>
                  <a:gd name="connsiteY22" fmla="*/ 604045 h 1189837"/>
                  <a:gd name="connsiteX23" fmla="*/ 283368 w 559588"/>
                  <a:gd name="connsiteY23" fmla="*/ 604045 h 1189837"/>
                  <a:gd name="connsiteX24" fmla="*/ 283368 w 559588"/>
                  <a:gd name="connsiteY24" fmla="*/ 330997 h 1189837"/>
                  <a:gd name="connsiteX25" fmla="*/ 150018 w 559588"/>
                  <a:gd name="connsiteY25" fmla="*/ 330997 h 1189837"/>
                  <a:gd name="connsiteX26" fmla="*/ 416718 w 559588"/>
                  <a:gd name="connsiteY26" fmla="*/ 1 h 1189837"/>
                  <a:gd name="connsiteX27" fmla="*/ 416717 w 559588"/>
                  <a:gd name="connsiteY27" fmla="*/ 0 h 118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9588" h="1189837">
                    <a:moveTo>
                      <a:pt x="236481" y="607831"/>
                    </a:moveTo>
                    <a:lnTo>
                      <a:pt x="211501" y="612875"/>
                    </a:lnTo>
                    <a:cubicBezTo>
                      <a:pt x="171173" y="629932"/>
                      <a:pt x="142876" y="669865"/>
                      <a:pt x="142876" y="716407"/>
                    </a:cubicBezTo>
                    <a:lnTo>
                      <a:pt x="142876" y="802833"/>
                    </a:lnTo>
                    <a:lnTo>
                      <a:pt x="142877" y="802838"/>
                    </a:lnTo>
                    <a:lnTo>
                      <a:pt x="142877" y="1189837"/>
                    </a:lnTo>
                    <a:lnTo>
                      <a:pt x="0" y="1189837"/>
                    </a:lnTo>
                    <a:lnTo>
                      <a:pt x="0" y="717356"/>
                    </a:lnTo>
                    <a:cubicBezTo>
                      <a:pt x="0" y="654780"/>
                      <a:pt x="50728" y="604052"/>
                      <a:pt x="113304" y="604052"/>
                    </a:cubicBezTo>
                    <a:lnTo>
                      <a:pt x="217762" y="604052"/>
                    </a:lnTo>
                    <a:close/>
                    <a:moveTo>
                      <a:pt x="539393" y="915195"/>
                    </a:moveTo>
                    <a:lnTo>
                      <a:pt x="454027" y="915195"/>
                    </a:lnTo>
                    <a:lnTo>
                      <a:pt x="454027" y="915195"/>
                    </a:lnTo>
                    <a:lnTo>
                      <a:pt x="539391" y="915195"/>
                    </a:lnTo>
                    <a:close/>
                    <a:moveTo>
                      <a:pt x="559588" y="0"/>
                    </a:moveTo>
                    <a:lnTo>
                      <a:pt x="559425" y="306"/>
                    </a:lnTo>
                    <a:lnTo>
                      <a:pt x="558007" y="2066"/>
                    </a:lnTo>
                    <a:lnTo>
                      <a:pt x="556343" y="1"/>
                    </a:lnTo>
                    <a:lnTo>
                      <a:pt x="289643" y="330997"/>
                    </a:lnTo>
                    <a:lnTo>
                      <a:pt x="292971" y="330997"/>
                    </a:lnTo>
                    <a:lnTo>
                      <a:pt x="292970" y="330998"/>
                    </a:lnTo>
                    <a:lnTo>
                      <a:pt x="422993" y="330998"/>
                    </a:lnTo>
                    <a:lnTo>
                      <a:pt x="422993" y="604045"/>
                    </a:lnTo>
                    <a:lnTo>
                      <a:pt x="283368" y="604045"/>
                    </a:lnTo>
                    <a:lnTo>
                      <a:pt x="283368" y="330997"/>
                    </a:lnTo>
                    <a:lnTo>
                      <a:pt x="150018" y="330997"/>
                    </a:lnTo>
                    <a:lnTo>
                      <a:pt x="416718" y="1"/>
                    </a:lnTo>
                    <a:lnTo>
                      <a:pt x="416717"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7" name="Group 115"/>
            <p:cNvGrpSpPr/>
            <p:nvPr/>
          </p:nvGrpSpPr>
          <p:grpSpPr>
            <a:xfrm flipH="1">
              <a:off x="6169175" y="3576804"/>
              <a:ext cx="1333683" cy="923114"/>
              <a:chOff x="3539330" y="2839965"/>
              <a:chExt cx="1192541" cy="825424"/>
            </a:xfrm>
          </p:grpSpPr>
          <p:sp>
            <p:nvSpPr>
              <p:cNvPr id="32" name="Freeform: Shape 116"/>
              <p:cNvSpPr/>
              <p:nvPr/>
            </p:nvSpPr>
            <p:spPr>
              <a:xfrm rot="16200000" flipV="1">
                <a:off x="3795353" y="2583942"/>
                <a:ext cx="680167" cy="1192213"/>
              </a:xfrm>
              <a:custGeom>
                <a:avLst/>
                <a:gdLst>
                  <a:gd name="connsiteX0" fmla="*/ 0 w 680167"/>
                  <a:gd name="connsiteY0" fmla="*/ 475807 h 1192213"/>
                  <a:gd name="connsiteX1" fmla="*/ 0 w 680167"/>
                  <a:gd name="connsiteY1" fmla="*/ 389381 h 1192213"/>
                  <a:gd name="connsiteX2" fmla="*/ 1 w 680167"/>
                  <a:gd name="connsiteY2" fmla="*/ 389376 h 1192213"/>
                  <a:gd name="connsiteX3" fmla="*/ 1 w 680167"/>
                  <a:gd name="connsiteY3" fmla="*/ 0 h 1192213"/>
                  <a:gd name="connsiteX4" fmla="*/ 311151 w 680167"/>
                  <a:gd name="connsiteY4" fmla="*/ 0 h 1192213"/>
                  <a:gd name="connsiteX5" fmla="*/ 311151 w 680167"/>
                  <a:gd name="connsiteY5" fmla="*/ 277019 h 1192213"/>
                  <a:gd name="connsiteX6" fmla="*/ 433739 w 680167"/>
                  <a:gd name="connsiteY6" fmla="*/ 277019 h 1192213"/>
                  <a:gd name="connsiteX7" fmla="*/ 546101 w 680167"/>
                  <a:gd name="connsiteY7" fmla="*/ 389381 h 1192213"/>
                  <a:gd name="connsiteX8" fmla="*/ 546101 w 680167"/>
                  <a:gd name="connsiteY8" fmla="*/ 432594 h 1192213"/>
                  <a:gd name="connsiteX9" fmla="*/ 546817 w 680167"/>
                  <a:gd name="connsiteY9" fmla="*/ 432594 h 1192213"/>
                  <a:gd name="connsiteX10" fmla="*/ 546817 w 680167"/>
                  <a:gd name="connsiteY10" fmla="*/ 861217 h 1192213"/>
                  <a:gd name="connsiteX11" fmla="*/ 680167 w 680167"/>
                  <a:gd name="connsiteY11" fmla="*/ 861217 h 1192213"/>
                  <a:gd name="connsiteX12" fmla="*/ 413467 w 680167"/>
                  <a:gd name="connsiteY12" fmla="*/ 1192213 h 1192213"/>
                  <a:gd name="connsiteX13" fmla="*/ 146767 w 680167"/>
                  <a:gd name="connsiteY13" fmla="*/ 861217 h 1192213"/>
                  <a:gd name="connsiteX14" fmla="*/ 280117 w 680167"/>
                  <a:gd name="connsiteY14" fmla="*/ 861217 h 1192213"/>
                  <a:gd name="connsiteX15" fmla="*/ 280117 w 680167"/>
                  <a:gd name="connsiteY15" fmla="*/ 588169 h 1192213"/>
                  <a:gd name="connsiteX16" fmla="*/ 112362 w 680167"/>
                  <a:gd name="connsiteY16" fmla="*/ 588169 h 1192213"/>
                  <a:gd name="connsiteX17" fmla="*/ 0 w 680167"/>
                  <a:gd name="connsiteY17" fmla="*/ 475807 h 119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0167" h="1192213">
                    <a:moveTo>
                      <a:pt x="0" y="475807"/>
                    </a:moveTo>
                    <a:lnTo>
                      <a:pt x="0" y="389381"/>
                    </a:lnTo>
                    <a:lnTo>
                      <a:pt x="1" y="389376"/>
                    </a:lnTo>
                    <a:lnTo>
                      <a:pt x="1" y="0"/>
                    </a:lnTo>
                    <a:lnTo>
                      <a:pt x="311151" y="0"/>
                    </a:lnTo>
                    <a:lnTo>
                      <a:pt x="311151" y="277019"/>
                    </a:lnTo>
                    <a:lnTo>
                      <a:pt x="433739" y="277019"/>
                    </a:lnTo>
                    <a:cubicBezTo>
                      <a:pt x="495795" y="277019"/>
                      <a:pt x="546101" y="327325"/>
                      <a:pt x="546101" y="389381"/>
                    </a:cubicBezTo>
                    <a:lnTo>
                      <a:pt x="546101" y="432594"/>
                    </a:lnTo>
                    <a:lnTo>
                      <a:pt x="546817" y="432594"/>
                    </a:lnTo>
                    <a:lnTo>
                      <a:pt x="546817" y="861217"/>
                    </a:lnTo>
                    <a:lnTo>
                      <a:pt x="680167" y="861217"/>
                    </a:lnTo>
                    <a:lnTo>
                      <a:pt x="413467" y="1192213"/>
                    </a:lnTo>
                    <a:lnTo>
                      <a:pt x="146767" y="861217"/>
                    </a:lnTo>
                    <a:lnTo>
                      <a:pt x="280117" y="861217"/>
                    </a:lnTo>
                    <a:lnTo>
                      <a:pt x="280117" y="588169"/>
                    </a:lnTo>
                    <a:lnTo>
                      <a:pt x="112362" y="588169"/>
                    </a:lnTo>
                    <a:cubicBezTo>
                      <a:pt x="50306" y="588169"/>
                      <a:pt x="0" y="537863"/>
                      <a:pt x="0" y="47580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 name="Freeform: Shape 117"/>
              <p:cNvSpPr/>
              <p:nvPr/>
            </p:nvSpPr>
            <p:spPr>
              <a:xfrm rot="16200000">
                <a:off x="3857159" y="2790676"/>
                <a:ext cx="559588" cy="1189837"/>
              </a:xfrm>
              <a:custGeom>
                <a:avLst/>
                <a:gdLst>
                  <a:gd name="connsiteX0" fmla="*/ 236481 w 559588"/>
                  <a:gd name="connsiteY0" fmla="*/ 607831 h 1189837"/>
                  <a:gd name="connsiteX1" fmla="*/ 211501 w 559588"/>
                  <a:gd name="connsiteY1" fmla="*/ 612875 h 1189837"/>
                  <a:gd name="connsiteX2" fmla="*/ 142876 w 559588"/>
                  <a:gd name="connsiteY2" fmla="*/ 716407 h 1189837"/>
                  <a:gd name="connsiteX3" fmla="*/ 142876 w 559588"/>
                  <a:gd name="connsiteY3" fmla="*/ 802833 h 1189837"/>
                  <a:gd name="connsiteX4" fmla="*/ 142877 w 559588"/>
                  <a:gd name="connsiteY4" fmla="*/ 802838 h 1189837"/>
                  <a:gd name="connsiteX5" fmla="*/ 142877 w 559588"/>
                  <a:gd name="connsiteY5" fmla="*/ 1189837 h 1189837"/>
                  <a:gd name="connsiteX6" fmla="*/ 0 w 559588"/>
                  <a:gd name="connsiteY6" fmla="*/ 1189837 h 1189837"/>
                  <a:gd name="connsiteX7" fmla="*/ 0 w 559588"/>
                  <a:gd name="connsiteY7" fmla="*/ 717356 h 1189837"/>
                  <a:gd name="connsiteX8" fmla="*/ 113304 w 559588"/>
                  <a:gd name="connsiteY8" fmla="*/ 604052 h 1189837"/>
                  <a:gd name="connsiteX9" fmla="*/ 217762 w 559588"/>
                  <a:gd name="connsiteY9" fmla="*/ 604052 h 1189837"/>
                  <a:gd name="connsiteX10" fmla="*/ 539393 w 559588"/>
                  <a:gd name="connsiteY10" fmla="*/ 915195 h 1189837"/>
                  <a:gd name="connsiteX11" fmla="*/ 454027 w 559588"/>
                  <a:gd name="connsiteY11" fmla="*/ 915195 h 1189837"/>
                  <a:gd name="connsiteX12" fmla="*/ 454027 w 559588"/>
                  <a:gd name="connsiteY12" fmla="*/ 915195 h 1189837"/>
                  <a:gd name="connsiteX13" fmla="*/ 539391 w 559588"/>
                  <a:gd name="connsiteY13" fmla="*/ 915195 h 1189837"/>
                  <a:gd name="connsiteX14" fmla="*/ 559588 w 559588"/>
                  <a:gd name="connsiteY14" fmla="*/ 0 h 1189837"/>
                  <a:gd name="connsiteX15" fmla="*/ 559425 w 559588"/>
                  <a:gd name="connsiteY15" fmla="*/ 306 h 1189837"/>
                  <a:gd name="connsiteX16" fmla="*/ 558007 w 559588"/>
                  <a:gd name="connsiteY16" fmla="*/ 2066 h 1189837"/>
                  <a:gd name="connsiteX17" fmla="*/ 556343 w 559588"/>
                  <a:gd name="connsiteY17" fmla="*/ 1 h 1189837"/>
                  <a:gd name="connsiteX18" fmla="*/ 289643 w 559588"/>
                  <a:gd name="connsiteY18" fmla="*/ 330997 h 1189837"/>
                  <a:gd name="connsiteX19" fmla="*/ 292971 w 559588"/>
                  <a:gd name="connsiteY19" fmla="*/ 330997 h 1189837"/>
                  <a:gd name="connsiteX20" fmla="*/ 292970 w 559588"/>
                  <a:gd name="connsiteY20" fmla="*/ 330998 h 1189837"/>
                  <a:gd name="connsiteX21" fmla="*/ 422993 w 559588"/>
                  <a:gd name="connsiteY21" fmla="*/ 330998 h 1189837"/>
                  <a:gd name="connsiteX22" fmla="*/ 422993 w 559588"/>
                  <a:gd name="connsiteY22" fmla="*/ 604045 h 1189837"/>
                  <a:gd name="connsiteX23" fmla="*/ 283368 w 559588"/>
                  <a:gd name="connsiteY23" fmla="*/ 604045 h 1189837"/>
                  <a:gd name="connsiteX24" fmla="*/ 283368 w 559588"/>
                  <a:gd name="connsiteY24" fmla="*/ 330997 h 1189837"/>
                  <a:gd name="connsiteX25" fmla="*/ 150018 w 559588"/>
                  <a:gd name="connsiteY25" fmla="*/ 330997 h 1189837"/>
                  <a:gd name="connsiteX26" fmla="*/ 416718 w 559588"/>
                  <a:gd name="connsiteY26" fmla="*/ 1 h 1189837"/>
                  <a:gd name="connsiteX27" fmla="*/ 416717 w 559588"/>
                  <a:gd name="connsiteY27" fmla="*/ 0 h 118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9588" h="1189837">
                    <a:moveTo>
                      <a:pt x="236481" y="607831"/>
                    </a:moveTo>
                    <a:lnTo>
                      <a:pt x="211501" y="612875"/>
                    </a:lnTo>
                    <a:cubicBezTo>
                      <a:pt x="171173" y="629932"/>
                      <a:pt x="142876" y="669865"/>
                      <a:pt x="142876" y="716407"/>
                    </a:cubicBezTo>
                    <a:lnTo>
                      <a:pt x="142876" y="802833"/>
                    </a:lnTo>
                    <a:lnTo>
                      <a:pt x="142877" y="802838"/>
                    </a:lnTo>
                    <a:lnTo>
                      <a:pt x="142877" y="1189837"/>
                    </a:lnTo>
                    <a:lnTo>
                      <a:pt x="0" y="1189837"/>
                    </a:lnTo>
                    <a:lnTo>
                      <a:pt x="0" y="717356"/>
                    </a:lnTo>
                    <a:cubicBezTo>
                      <a:pt x="0" y="654780"/>
                      <a:pt x="50728" y="604052"/>
                      <a:pt x="113304" y="604052"/>
                    </a:cubicBezTo>
                    <a:lnTo>
                      <a:pt x="217762" y="604052"/>
                    </a:lnTo>
                    <a:close/>
                    <a:moveTo>
                      <a:pt x="539393" y="915195"/>
                    </a:moveTo>
                    <a:lnTo>
                      <a:pt x="454027" y="915195"/>
                    </a:lnTo>
                    <a:lnTo>
                      <a:pt x="454027" y="915195"/>
                    </a:lnTo>
                    <a:lnTo>
                      <a:pt x="539391" y="915195"/>
                    </a:lnTo>
                    <a:close/>
                    <a:moveTo>
                      <a:pt x="559588" y="0"/>
                    </a:moveTo>
                    <a:lnTo>
                      <a:pt x="559425" y="306"/>
                    </a:lnTo>
                    <a:lnTo>
                      <a:pt x="558007" y="2066"/>
                    </a:lnTo>
                    <a:lnTo>
                      <a:pt x="556343" y="1"/>
                    </a:lnTo>
                    <a:lnTo>
                      <a:pt x="289643" y="330997"/>
                    </a:lnTo>
                    <a:lnTo>
                      <a:pt x="292971" y="330997"/>
                    </a:lnTo>
                    <a:lnTo>
                      <a:pt x="292970" y="330998"/>
                    </a:lnTo>
                    <a:lnTo>
                      <a:pt x="422993" y="330998"/>
                    </a:lnTo>
                    <a:lnTo>
                      <a:pt x="422993" y="604045"/>
                    </a:lnTo>
                    <a:lnTo>
                      <a:pt x="283368" y="604045"/>
                    </a:lnTo>
                    <a:lnTo>
                      <a:pt x="283368" y="330997"/>
                    </a:lnTo>
                    <a:lnTo>
                      <a:pt x="150018" y="330997"/>
                    </a:lnTo>
                    <a:lnTo>
                      <a:pt x="416718" y="1"/>
                    </a:lnTo>
                    <a:lnTo>
                      <a:pt x="416717"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8" name="Oval 119"/>
            <p:cNvSpPr/>
            <p:nvPr/>
          </p:nvSpPr>
          <p:spPr>
            <a:xfrm>
              <a:off x="4132527" y="3831266"/>
              <a:ext cx="594355" cy="59435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Freeform: Shape 122"/>
            <p:cNvSpPr>
              <a:spLocks/>
            </p:cNvSpPr>
            <p:nvPr/>
          </p:nvSpPr>
          <p:spPr bwMode="auto">
            <a:xfrm>
              <a:off x="4293179" y="4034781"/>
              <a:ext cx="273051" cy="187325"/>
            </a:xfrm>
            <a:custGeom>
              <a:avLst/>
              <a:gdLst/>
              <a:ahLst/>
              <a:cxnLst>
                <a:cxn ang="0">
                  <a:pos x="78" y="45"/>
                </a:cxn>
                <a:cxn ang="0">
                  <a:pos x="110" y="69"/>
                </a:cxn>
                <a:cxn ang="0">
                  <a:pos x="111" y="72"/>
                </a:cxn>
                <a:cxn ang="0">
                  <a:pos x="108" y="73"/>
                </a:cxn>
                <a:cxn ang="0">
                  <a:pos x="73" y="49"/>
                </a:cxn>
                <a:cxn ang="0">
                  <a:pos x="72" y="49"/>
                </a:cxn>
                <a:cxn ang="0">
                  <a:pos x="62" y="57"/>
                </a:cxn>
                <a:cxn ang="0">
                  <a:pos x="59" y="58"/>
                </a:cxn>
                <a:cxn ang="0">
                  <a:pos x="57" y="57"/>
                </a:cxn>
                <a:cxn ang="0">
                  <a:pos x="47" y="49"/>
                </a:cxn>
                <a:cxn ang="0">
                  <a:pos x="46" y="49"/>
                </a:cxn>
                <a:cxn ang="0">
                  <a:pos x="11" y="73"/>
                </a:cxn>
                <a:cxn ang="0">
                  <a:pos x="8" y="72"/>
                </a:cxn>
                <a:cxn ang="0">
                  <a:pos x="8" y="69"/>
                </a:cxn>
                <a:cxn ang="0">
                  <a:pos x="41" y="45"/>
                </a:cxn>
                <a:cxn ang="0">
                  <a:pos x="41" y="44"/>
                </a:cxn>
                <a:cxn ang="0">
                  <a:pos x="8" y="14"/>
                </a:cxn>
                <a:cxn ang="0">
                  <a:pos x="7" y="10"/>
                </a:cxn>
                <a:cxn ang="0">
                  <a:pos x="9" y="8"/>
                </a:cxn>
                <a:cxn ang="0">
                  <a:pos x="11" y="9"/>
                </a:cxn>
                <a:cxn ang="0">
                  <a:pos x="58" y="51"/>
                </a:cxn>
                <a:cxn ang="0">
                  <a:pos x="59" y="51"/>
                </a:cxn>
                <a:cxn ang="0">
                  <a:pos x="61" y="51"/>
                </a:cxn>
                <a:cxn ang="0">
                  <a:pos x="108" y="9"/>
                </a:cxn>
                <a:cxn ang="0">
                  <a:pos x="110" y="8"/>
                </a:cxn>
                <a:cxn ang="0">
                  <a:pos x="112" y="10"/>
                </a:cxn>
                <a:cxn ang="0">
                  <a:pos x="111" y="14"/>
                </a:cxn>
                <a:cxn ang="0">
                  <a:pos x="78" y="44"/>
                </a:cxn>
                <a:cxn ang="0">
                  <a:pos x="78" y="45"/>
                </a:cxn>
                <a:cxn ang="0">
                  <a:pos x="114" y="0"/>
                </a:cxn>
                <a:cxn ang="0">
                  <a:pos x="5" y="0"/>
                </a:cxn>
                <a:cxn ang="0">
                  <a:pos x="0" y="5"/>
                </a:cxn>
                <a:cxn ang="0">
                  <a:pos x="0" y="77"/>
                </a:cxn>
                <a:cxn ang="0">
                  <a:pos x="5" y="82"/>
                </a:cxn>
                <a:cxn ang="0">
                  <a:pos x="114" y="82"/>
                </a:cxn>
                <a:cxn ang="0">
                  <a:pos x="119" y="77"/>
                </a:cxn>
                <a:cxn ang="0">
                  <a:pos x="119" y="5"/>
                </a:cxn>
                <a:cxn ang="0">
                  <a:pos x="114" y="0"/>
                </a:cxn>
              </a:cxnLst>
              <a:rect l="0" t="0" r="r" b="b"/>
              <a:pathLst>
                <a:path w="119" h="82">
                  <a:moveTo>
                    <a:pt x="78" y="45"/>
                  </a:moveTo>
                  <a:cubicBezTo>
                    <a:pt x="87" y="51"/>
                    <a:pt x="110" y="69"/>
                    <a:pt x="110" y="69"/>
                  </a:cubicBezTo>
                  <a:cubicBezTo>
                    <a:pt x="111" y="70"/>
                    <a:pt x="111" y="71"/>
                    <a:pt x="111" y="72"/>
                  </a:cubicBezTo>
                  <a:cubicBezTo>
                    <a:pt x="110" y="73"/>
                    <a:pt x="109" y="74"/>
                    <a:pt x="108" y="73"/>
                  </a:cubicBezTo>
                  <a:cubicBezTo>
                    <a:pt x="108" y="73"/>
                    <a:pt x="83" y="55"/>
                    <a:pt x="73" y="49"/>
                  </a:cubicBezTo>
                  <a:cubicBezTo>
                    <a:pt x="73" y="48"/>
                    <a:pt x="72" y="49"/>
                    <a:pt x="72" y="49"/>
                  </a:cubicBezTo>
                  <a:cubicBezTo>
                    <a:pt x="62" y="57"/>
                    <a:pt x="62" y="57"/>
                    <a:pt x="62" y="57"/>
                  </a:cubicBezTo>
                  <a:cubicBezTo>
                    <a:pt x="61" y="58"/>
                    <a:pt x="60" y="58"/>
                    <a:pt x="59" y="58"/>
                  </a:cubicBezTo>
                  <a:cubicBezTo>
                    <a:pt x="59" y="58"/>
                    <a:pt x="58" y="58"/>
                    <a:pt x="57" y="57"/>
                  </a:cubicBezTo>
                  <a:cubicBezTo>
                    <a:pt x="47" y="49"/>
                    <a:pt x="47" y="49"/>
                    <a:pt x="47" y="49"/>
                  </a:cubicBezTo>
                  <a:cubicBezTo>
                    <a:pt x="47" y="49"/>
                    <a:pt x="46" y="48"/>
                    <a:pt x="46" y="49"/>
                  </a:cubicBezTo>
                  <a:cubicBezTo>
                    <a:pt x="36" y="55"/>
                    <a:pt x="11" y="73"/>
                    <a:pt x="11" y="73"/>
                  </a:cubicBezTo>
                  <a:cubicBezTo>
                    <a:pt x="10" y="74"/>
                    <a:pt x="8" y="73"/>
                    <a:pt x="8" y="72"/>
                  </a:cubicBezTo>
                  <a:cubicBezTo>
                    <a:pt x="7" y="71"/>
                    <a:pt x="7" y="70"/>
                    <a:pt x="8" y="69"/>
                  </a:cubicBezTo>
                  <a:cubicBezTo>
                    <a:pt x="8" y="69"/>
                    <a:pt x="32" y="51"/>
                    <a:pt x="41" y="45"/>
                  </a:cubicBezTo>
                  <a:cubicBezTo>
                    <a:pt x="42" y="44"/>
                    <a:pt x="41" y="44"/>
                    <a:pt x="41" y="44"/>
                  </a:cubicBezTo>
                  <a:cubicBezTo>
                    <a:pt x="8" y="14"/>
                    <a:pt x="8" y="14"/>
                    <a:pt x="8" y="14"/>
                  </a:cubicBezTo>
                  <a:cubicBezTo>
                    <a:pt x="6" y="13"/>
                    <a:pt x="6" y="11"/>
                    <a:pt x="7" y="10"/>
                  </a:cubicBezTo>
                  <a:cubicBezTo>
                    <a:pt x="7" y="9"/>
                    <a:pt x="8" y="8"/>
                    <a:pt x="9" y="8"/>
                  </a:cubicBezTo>
                  <a:cubicBezTo>
                    <a:pt x="10" y="8"/>
                    <a:pt x="10" y="9"/>
                    <a:pt x="11" y="9"/>
                  </a:cubicBezTo>
                  <a:cubicBezTo>
                    <a:pt x="58" y="51"/>
                    <a:pt x="58" y="51"/>
                    <a:pt x="58" y="51"/>
                  </a:cubicBezTo>
                  <a:cubicBezTo>
                    <a:pt x="59" y="51"/>
                    <a:pt x="59" y="51"/>
                    <a:pt x="59" y="51"/>
                  </a:cubicBezTo>
                  <a:cubicBezTo>
                    <a:pt x="60" y="51"/>
                    <a:pt x="60" y="51"/>
                    <a:pt x="61" y="51"/>
                  </a:cubicBezTo>
                  <a:cubicBezTo>
                    <a:pt x="108" y="9"/>
                    <a:pt x="108" y="9"/>
                    <a:pt x="108" y="9"/>
                  </a:cubicBezTo>
                  <a:cubicBezTo>
                    <a:pt x="109" y="9"/>
                    <a:pt x="109" y="8"/>
                    <a:pt x="110" y="8"/>
                  </a:cubicBezTo>
                  <a:cubicBezTo>
                    <a:pt x="111" y="8"/>
                    <a:pt x="112" y="9"/>
                    <a:pt x="112" y="10"/>
                  </a:cubicBezTo>
                  <a:cubicBezTo>
                    <a:pt x="113" y="11"/>
                    <a:pt x="112" y="13"/>
                    <a:pt x="111" y="14"/>
                  </a:cubicBezTo>
                  <a:cubicBezTo>
                    <a:pt x="78" y="44"/>
                    <a:pt x="78" y="44"/>
                    <a:pt x="78" y="44"/>
                  </a:cubicBezTo>
                  <a:cubicBezTo>
                    <a:pt x="78" y="44"/>
                    <a:pt x="77" y="44"/>
                    <a:pt x="78" y="45"/>
                  </a:cubicBezTo>
                  <a:moveTo>
                    <a:pt x="114" y="0"/>
                  </a:moveTo>
                  <a:cubicBezTo>
                    <a:pt x="5" y="0"/>
                    <a:pt x="5" y="0"/>
                    <a:pt x="5" y="0"/>
                  </a:cubicBezTo>
                  <a:cubicBezTo>
                    <a:pt x="2" y="0"/>
                    <a:pt x="0" y="3"/>
                    <a:pt x="0" y="5"/>
                  </a:cubicBezTo>
                  <a:cubicBezTo>
                    <a:pt x="0" y="77"/>
                    <a:pt x="0" y="77"/>
                    <a:pt x="0" y="77"/>
                  </a:cubicBezTo>
                  <a:cubicBezTo>
                    <a:pt x="0" y="80"/>
                    <a:pt x="2" y="82"/>
                    <a:pt x="5" y="82"/>
                  </a:cubicBezTo>
                  <a:cubicBezTo>
                    <a:pt x="114" y="82"/>
                    <a:pt x="114" y="82"/>
                    <a:pt x="114" y="82"/>
                  </a:cubicBezTo>
                  <a:cubicBezTo>
                    <a:pt x="117" y="82"/>
                    <a:pt x="119" y="80"/>
                    <a:pt x="119" y="77"/>
                  </a:cubicBezTo>
                  <a:cubicBezTo>
                    <a:pt x="119" y="5"/>
                    <a:pt x="119" y="5"/>
                    <a:pt x="119" y="5"/>
                  </a:cubicBezTo>
                  <a:cubicBezTo>
                    <a:pt x="119" y="3"/>
                    <a:pt x="117" y="0"/>
                    <a:pt x="114" y="0"/>
                  </a:cubicBezTo>
                </a:path>
              </a:pathLst>
            </a:custGeom>
            <a:solidFill>
              <a:schemeClr val="bg1"/>
            </a:solidFill>
            <a:ln w="9525">
              <a:noFill/>
              <a:round/>
              <a:headEnd/>
              <a:tailEnd/>
            </a:ln>
          </p:spPr>
          <p:txBody>
            <a:bodyPr anchor="ctr"/>
            <a:lstStyle/>
            <a:p>
              <a:pPr algn="ctr"/>
              <a:endParaRPr>
                <a:latin typeface="+mn-lt"/>
                <a:ea typeface="+mn-ea"/>
                <a:cs typeface="+mn-ea"/>
                <a:sym typeface="+mn-lt"/>
              </a:endParaRPr>
            </a:p>
          </p:txBody>
        </p:sp>
        <p:sp>
          <p:nvSpPr>
            <p:cNvPr id="10" name="Oval 118"/>
            <p:cNvSpPr/>
            <p:nvPr/>
          </p:nvSpPr>
          <p:spPr>
            <a:xfrm>
              <a:off x="7602183" y="2721719"/>
              <a:ext cx="594355" cy="5943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1" name="Group 123"/>
            <p:cNvGrpSpPr/>
            <p:nvPr/>
          </p:nvGrpSpPr>
          <p:grpSpPr>
            <a:xfrm>
              <a:off x="7756469" y="2883959"/>
              <a:ext cx="285750" cy="269875"/>
              <a:chOff x="5530851" y="1866899"/>
              <a:chExt cx="285750" cy="269875"/>
            </a:xfrm>
            <a:solidFill>
              <a:schemeClr val="bg1"/>
            </a:solidFill>
          </p:grpSpPr>
          <p:sp>
            <p:nvSpPr>
              <p:cNvPr id="30" name="Oval 124"/>
              <p:cNvSpPr>
                <a:spLocks/>
              </p:cNvSpPr>
              <p:nvPr/>
            </p:nvSpPr>
            <p:spPr bwMode="auto">
              <a:xfrm>
                <a:off x="5661026" y="1912936"/>
                <a:ext cx="68263" cy="68263"/>
              </a:xfrm>
              <a:prstGeom prst="ellipse">
                <a:avLst/>
              </a:prstGeom>
              <a:grpFill/>
              <a:ln w="9525">
                <a:noFill/>
                <a:round/>
                <a:headEnd/>
                <a:tailEnd/>
              </a:ln>
            </p:spPr>
            <p:txBody>
              <a:bodyPr anchor="ctr"/>
              <a:lstStyle/>
              <a:p>
                <a:pPr algn="ctr"/>
                <a:endParaRPr>
                  <a:latin typeface="+mn-lt"/>
                  <a:ea typeface="+mn-ea"/>
                  <a:cs typeface="+mn-ea"/>
                  <a:sym typeface="+mn-lt"/>
                </a:endParaRPr>
              </a:p>
            </p:txBody>
          </p:sp>
          <p:sp>
            <p:nvSpPr>
              <p:cNvPr id="31" name="Freeform: Shape 125"/>
              <p:cNvSpPr>
                <a:spLocks/>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anchor="ctr"/>
              <a:lstStyle/>
              <a:p>
                <a:pPr algn="ctr"/>
                <a:endParaRPr>
                  <a:latin typeface="+mn-lt"/>
                  <a:ea typeface="+mn-ea"/>
                  <a:cs typeface="+mn-ea"/>
                  <a:sym typeface="+mn-lt"/>
                </a:endParaRPr>
              </a:p>
            </p:txBody>
          </p:sp>
        </p:grpSp>
        <p:sp>
          <p:nvSpPr>
            <p:cNvPr id="12" name="Oval 121"/>
            <p:cNvSpPr/>
            <p:nvPr/>
          </p:nvSpPr>
          <p:spPr>
            <a:xfrm>
              <a:off x="7615678" y="3831266"/>
              <a:ext cx="594355" cy="5943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3" name="Group 126"/>
            <p:cNvGrpSpPr/>
            <p:nvPr/>
          </p:nvGrpSpPr>
          <p:grpSpPr>
            <a:xfrm>
              <a:off x="7776330" y="3988743"/>
              <a:ext cx="273051" cy="279400"/>
              <a:chOff x="2308225" y="2935287"/>
              <a:chExt cx="273050" cy="279400"/>
            </a:xfrm>
            <a:solidFill>
              <a:schemeClr val="bg1"/>
            </a:solidFill>
          </p:grpSpPr>
          <p:sp>
            <p:nvSpPr>
              <p:cNvPr id="28" name="Freeform: Shape 127"/>
              <p:cNvSpPr>
                <a:spLocks/>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headEnd/>
                <a:tailEnd/>
              </a:ln>
            </p:spPr>
            <p:txBody>
              <a:bodyPr anchor="ctr"/>
              <a:lstStyle/>
              <a:p>
                <a:pPr algn="ctr"/>
                <a:endParaRPr>
                  <a:latin typeface="+mn-lt"/>
                  <a:ea typeface="+mn-ea"/>
                  <a:cs typeface="+mn-ea"/>
                  <a:sym typeface="+mn-lt"/>
                </a:endParaRPr>
              </a:p>
            </p:txBody>
          </p:sp>
          <p:sp>
            <p:nvSpPr>
              <p:cNvPr id="29" name="Freeform: Shape 128"/>
              <p:cNvSpPr>
                <a:spLocks/>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headEnd/>
                <a:tailEnd/>
              </a:ln>
            </p:spPr>
            <p:txBody>
              <a:bodyPr anchor="ctr"/>
              <a:lstStyle/>
              <a:p>
                <a:pPr algn="ctr"/>
                <a:endParaRPr>
                  <a:latin typeface="+mn-lt"/>
                  <a:ea typeface="+mn-ea"/>
                  <a:cs typeface="+mn-ea"/>
                  <a:sym typeface="+mn-lt"/>
                </a:endParaRPr>
              </a:p>
            </p:txBody>
          </p:sp>
        </p:grpSp>
        <p:sp>
          <p:nvSpPr>
            <p:cNvPr id="14" name="Oval 120"/>
            <p:cNvSpPr/>
            <p:nvPr/>
          </p:nvSpPr>
          <p:spPr>
            <a:xfrm>
              <a:off x="4145641" y="2721719"/>
              <a:ext cx="594355" cy="5943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 name="Freeform: Shape 129"/>
            <p:cNvSpPr>
              <a:spLocks/>
            </p:cNvSpPr>
            <p:nvPr/>
          </p:nvSpPr>
          <p:spPr bwMode="auto">
            <a:xfrm>
              <a:off x="4307089" y="2885546"/>
              <a:ext cx="271463" cy="266700"/>
            </a:xfrm>
            <a:custGeom>
              <a:avLst/>
              <a:gdLst/>
              <a:ahLst/>
              <a:cxnLst>
                <a:cxn ang="0">
                  <a:pos x="107" y="50"/>
                </a:cxn>
                <a:cxn ang="0">
                  <a:pos x="59" y="6"/>
                </a:cxn>
                <a:cxn ang="0">
                  <a:pos x="12" y="50"/>
                </a:cxn>
                <a:cxn ang="0">
                  <a:pos x="16" y="50"/>
                </a:cxn>
                <a:cxn ang="0">
                  <a:pos x="25" y="26"/>
                </a:cxn>
                <a:cxn ang="0">
                  <a:pos x="59" y="11"/>
                </a:cxn>
                <a:cxn ang="0">
                  <a:pos x="93" y="26"/>
                </a:cxn>
                <a:cxn ang="0">
                  <a:pos x="103" y="50"/>
                </a:cxn>
                <a:cxn ang="0">
                  <a:pos x="107" y="50"/>
                </a:cxn>
                <a:cxn ang="0">
                  <a:pos x="96" y="64"/>
                </a:cxn>
                <a:cxn ang="0">
                  <a:pos x="96" y="56"/>
                </a:cxn>
                <a:cxn ang="0">
                  <a:pos x="72" y="47"/>
                </a:cxn>
                <a:cxn ang="0">
                  <a:pos x="75" y="54"/>
                </a:cxn>
                <a:cxn ang="0">
                  <a:pos x="46" y="38"/>
                </a:cxn>
                <a:cxn ang="0">
                  <a:pos x="45" y="36"/>
                </a:cxn>
                <a:cxn ang="0">
                  <a:pos x="45" y="36"/>
                </a:cxn>
                <a:cxn ang="0">
                  <a:pos x="45" y="36"/>
                </a:cxn>
                <a:cxn ang="0">
                  <a:pos x="42" y="34"/>
                </a:cxn>
                <a:cxn ang="0">
                  <a:pos x="22" y="59"/>
                </a:cxn>
                <a:cxn ang="0">
                  <a:pos x="22" y="64"/>
                </a:cxn>
                <a:cxn ang="0">
                  <a:pos x="25" y="79"/>
                </a:cxn>
                <a:cxn ang="0">
                  <a:pos x="49" y="89"/>
                </a:cxn>
                <a:cxn ang="0">
                  <a:pos x="58" y="84"/>
                </a:cxn>
                <a:cxn ang="0">
                  <a:pos x="68" y="92"/>
                </a:cxn>
                <a:cxn ang="0">
                  <a:pos x="58" y="99"/>
                </a:cxn>
                <a:cxn ang="0">
                  <a:pos x="49" y="94"/>
                </a:cxn>
                <a:cxn ang="0">
                  <a:pos x="30" y="90"/>
                </a:cxn>
                <a:cxn ang="0">
                  <a:pos x="59" y="109"/>
                </a:cxn>
                <a:cxn ang="0">
                  <a:pos x="96" y="64"/>
                </a:cxn>
                <a:cxn ang="0">
                  <a:pos x="119" y="60"/>
                </a:cxn>
                <a:cxn ang="0">
                  <a:pos x="119" y="72"/>
                </a:cxn>
                <a:cxn ang="0">
                  <a:pos x="108" y="82"/>
                </a:cxn>
                <a:cxn ang="0">
                  <a:pos x="100" y="82"/>
                </a:cxn>
                <a:cxn ang="0">
                  <a:pos x="59" y="116"/>
                </a:cxn>
                <a:cxn ang="0">
                  <a:pos x="18" y="82"/>
                </a:cxn>
                <a:cxn ang="0">
                  <a:pos x="10" y="82"/>
                </a:cxn>
                <a:cxn ang="0">
                  <a:pos x="0" y="72"/>
                </a:cxn>
                <a:cxn ang="0">
                  <a:pos x="0" y="60"/>
                </a:cxn>
                <a:cxn ang="0">
                  <a:pos x="5" y="51"/>
                </a:cxn>
                <a:cxn ang="0">
                  <a:pos x="20" y="13"/>
                </a:cxn>
                <a:cxn ang="0">
                  <a:pos x="59" y="0"/>
                </a:cxn>
                <a:cxn ang="0">
                  <a:pos x="99" y="13"/>
                </a:cxn>
                <a:cxn ang="0">
                  <a:pos x="113" y="51"/>
                </a:cxn>
                <a:cxn ang="0">
                  <a:pos x="119" y="60"/>
                </a:cxn>
                <a:cxn ang="0">
                  <a:pos x="75" y="58"/>
                </a:cxn>
                <a:cxn ang="0">
                  <a:pos x="69" y="64"/>
                </a:cxn>
                <a:cxn ang="0">
                  <a:pos x="75" y="70"/>
                </a:cxn>
                <a:cxn ang="0">
                  <a:pos x="81" y="64"/>
                </a:cxn>
                <a:cxn ang="0">
                  <a:pos x="75" y="58"/>
                </a:cxn>
                <a:cxn ang="0">
                  <a:pos x="50" y="64"/>
                </a:cxn>
                <a:cxn ang="0">
                  <a:pos x="44" y="70"/>
                </a:cxn>
                <a:cxn ang="0">
                  <a:pos x="38" y="64"/>
                </a:cxn>
                <a:cxn ang="0">
                  <a:pos x="44" y="58"/>
                </a:cxn>
                <a:cxn ang="0">
                  <a:pos x="50" y="64"/>
                </a:cxn>
              </a:cxnLst>
              <a:rect l="0" t="0" r="r" b="b"/>
              <a:pathLst>
                <a:path w="119" h="116">
                  <a:moveTo>
                    <a:pt x="107" y="50"/>
                  </a:moveTo>
                  <a:cubicBezTo>
                    <a:pt x="106" y="21"/>
                    <a:pt x="90" y="6"/>
                    <a:pt x="59" y="6"/>
                  </a:cubicBezTo>
                  <a:cubicBezTo>
                    <a:pt x="29" y="6"/>
                    <a:pt x="12" y="21"/>
                    <a:pt x="12" y="50"/>
                  </a:cubicBezTo>
                  <a:cubicBezTo>
                    <a:pt x="16" y="50"/>
                    <a:pt x="16" y="50"/>
                    <a:pt x="16" y="50"/>
                  </a:cubicBezTo>
                  <a:cubicBezTo>
                    <a:pt x="17" y="40"/>
                    <a:pt x="20" y="32"/>
                    <a:pt x="25" y="26"/>
                  </a:cubicBezTo>
                  <a:cubicBezTo>
                    <a:pt x="33" y="16"/>
                    <a:pt x="44" y="11"/>
                    <a:pt x="59" y="11"/>
                  </a:cubicBezTo>
                  <a:cubicBezTo>
                    <a:pt x="74" y="11"/>
                    <a:pt x="86" y="16"/>
                    <a:pt x="93" y="26"/>
                  </a:cubicBezTo>
                  <a:cubicBezTo>
                    <a:pt x="98" y="32"/>
                    <a:pt x="101" y="40"/>
                    <a:pt x="103" y="50"/>
                  </a:cubicBezTo>
                  <a:lnTo>
                    <a:pt x="107" y="50"/>
                  </a:lnTo>
                  <a:close/>
                  <a:moveTo>
                    <a:pt x="96" y="64"/>
                  </a:moveTo>
                  <a:cubicBezTo>
                    <a:pt x="96" y="61"/>
                    <a:pt x="96" y="59"/>
                    <a:pt x="96" y="56"/>
                  </a:cubicBezTo>
                  <a:cubicBezTo>
                    <a:pt x="91" y="52"/>
                    <a:pt x="83" y="49"/>
                    <a:pt x="72" y="47"/>
                  </a:cubicBezTo>
                  <a:cubicBezTo>
                    <a:pt x="73" y="49"/>
                    <a:pt x="75" y="51"/>
                    <a:pt x="75" y="54"/>
                  </a:cubicBezTo>
                  <a:cubicBezTo>
                    <a:pt x="69" y="49"/>
                    <a:pt x="56" y="50"/>
                    <a:pt x="46" y="38"/>
                  </a:cubicBezTo>
                  <a:cubicBezTo>
                    <a:pt x="46" y="38"/>
                    <a:pt x="45" y="37"/>
                    <a:pt x="45" y="36"/>
                  </a:cubicBezTo>
                  <a:cubicBezTo>
                    <a:pt x="45" y="36"/>
                    <a:pt x="45" y="36"/>
                    <a:pt x="45" y="36"/>
                  </a:cubicBezTo>
                  <a:cubicBezTo>
                    <a:pt x="45" y="36"/>
                    <a:pt x="45" y="36"/>
                    <a:pt x="45" y="36"/>
                  </a:cubicBezTo>
                  <a:cubicBezTo>
                    <a:pt x="43" y="34"/>
                    <a:pt x="42" y="33"/>
                    <a:pt x="42" y="34"/>
                  </a:cubicBezTo>
                  <a:cubicBezTo>
                    <a:pt x="42" y="47"/>
                    <a:pt x="33" y="58"/>
                    <a:pt x="22" y="59"/>
                  </a:cubicBezTo>
                  <a:cubicBezTo>
                    <a:pt x="22" y="61"/>
                    <a:pt x="22" y="62"/>
                    <a:pt x="22" y="64"/>
                  </a:cubicBezTo>
                  <a:cubicBezTo>
                    <a:pt x="22" y="69"/>
                    <a:pt x="23" y="75"/>
                    <a:pt x="25" y="79"/>
                  </a:cubicBezTo>
                  <a:cubicBezTo>
                    <a:pt x="31" y="86"/>
                    <a:pt x="40" y="88"/>
                    <a:pt x="49" y="89"/>
                  </a:cubicBezTo>
                  <a:cubicBezTo>
                    <a:pt x="50" y="86"/>
                    <a:pt x="54" y="84"/>
                    <a:pt x="58" y="84"/>
                  </a:cubicBezTo>
                  <a:cubicBezTo>
                    <a:pt x="64" y="84"/>
                    <a:pt x="68" y="88"/>
                    <a:pt x="68" y="92"/>
                  </a:cubicBezTo>
                  <a:cubicBezTo>
                    <a:pt x="68" y="96"/>
                    <a:pt x="64" y="99"/>
                    <a:pt x="58" y="99"/>
                  </a:cubicBezTo>
                  <a:cubicBezTo>
                    <a:pt x="54" y="99"/>
                    <a:pt x="50" y="97"/>
                    <a:pt x="49" y="94"/>
                  </a:cubicBezTo>
                  <a:cubicBezTo>
                    <a:pt x="43" y="94"/>
                    <a:pt x="36" y="93"/>
                    <a:pt x="30" y="90"/>
                  </a:cubicBezTo>
                  <a:cubicBezTo>
                    <a:pt x="38" y="102"/>
                    <a:pt x="51" y="109"/>
                    <a:pt x="59" y="109"/>
                  </a:cubicBezTo>
                  <a:cubicBezTo>
                    <a:pt x="72" y="109"/>
                    <a:pt x="96" y="93"/>
                    <a:pt x="96" y="64"/>
                  </a:cubicBezTo>
                  <a:moveTo>
                    <a:pt x="119" y="60"/>
                  </a:moveTo>
                  <a:cubicBezTo>
                    <a:pt x="119" y="72"/>
                    <a:pt x="119" y="72"/>
                    <a:pt x="119" y="72"/>
                  </a:cubicBezTo>
                  <a:cubicBezTo>
                    <a:pt x="119" y="78"/>
                    <a:pt x="114" y="82"/>
                    <a:pt x="108" y="82"/>
                  </a:cubicBezTo>
                  <a:cubicBezTo>
                    <a:pt x="100" y="82"/>
                    <a:pt x="100" y="82"/>
                    <a:pt x="100" y="82"/>
                  </a:cubicBezTo>
                  <a:cubicBezTo>
                    <a:pt x="93" y="103"/>
                    <a:pt x="73" y="116"/>
                    <a:pt x="59" y="116"/>
                  </a:cubicBezTo>
                  <a:cubicBezTo>
                    <a:pt x="45" y="116"/>
                    <a:pt x="26" y="103"/>
                    <a:pt x="18" y="82"/>
                  </a:cubicBezTo>
                  <a:cubicBezTo>
                    <a:pt x="10" y="82"/>
                    <a:pt x="10" y="82"/>
                    <a:pt x="10" y="82"/>
                  </a:cubicBezTo>
                  <a:cubicBezTo>
                    <a:pt x="5" y="82"/>
                    <a:pt x="0" y="78"/>
                    <a:pt x="0" y="72"/>
                  </a:cubicBezTo>
                  <a:cubicBezTo>
                    <a:pt x="0" y="60"/>
                    <a:pt x="0" y="60"/>
                    <a:pt x="0" y="60"/>
                  </a:cubicBezTo>
                  <a:cubicBezTo>
                    <a:pt x="0" y="56"/>
                    <a:pt x="2" y="53"/>
                    <a:pt x="5" y="51"/>
                  </a:cubicBezTo>
                  <a:cubicBezTo>
                    <a:pt x="6" y="35"/>
                    <a:pt x="10" y="22"/>
                    <a:pt x="20" y="13"/>
                  </a:cubicBezTo>
                  <a:cubicBezTo>
                    <a:pt x="29" y="4"/>
                    <a:pt x="42" y="0"/>
                    <a:pt x="59" y="0"/>
                  </a:cubicBezTo>
                  <a:cubicBezTo>
                    <a:pt x="76" y="0"/>
                    <a:pt x="89" y="4"/>
                    <a:pt x="99" y="13"/>
                  </a:cubicBezTo>
                  <a:cubicBezTo>
                    <a:pt x="108" y="22"/>
                    <a:pt x="113" y="35"/>
                    <a:pt x="113" y="51"/>
                  </a:cubicBezTo>
                  <a:cubicBezTo>
                    <a:pt x="116" y="53"/>
                    <a:pt x="119" y="56"/>
                    <a:pt x="119" y="60"/>
                  </a:cubicBezTo>
                  <a:moveTo>
                    <a:pt x="75" y="58"/>
                  </a:moveTo>
                  <a:cubicBezTo>
                    <a:pt x="71" y="58"/>
                    <a:pt x="69" y="60"/>
                    <a:pt x="69" y="64"/>
                  </a:cubicBezTo>
                  <a:cubicBezTo>
                    <a:pt x="69" y="67"/>
                    <a:pt x="71" y="70"/>
                    <a:pt x="75" y="70"/>
                  </a:cubicBezTo>
                  <a:cubicBezTo>
                    <a:pt x="78" y="70"/>
                    <a:pt x="81" y="67"/>
                    <a:pt x="81" y="64"/>
                  </a:cubicBezTo>
                  <a:cubicBezTo>
                    <a:pt x="81" y="60"/>
                    <a:pt x="78" y="58"/>
                    <a:pt x="75" y="58"/>
                  </a:cubicBezTo>
                  <a:moveTo>
                    <a:pt x="50" y="64"/>
                  </a:moveTo>
                  <a:cubicBezTo>
                    <a:pt x="50" y="67"/>
                    <a:pt x="47" y="70"/>
                    <a:pt x="44" y="70"/>
                  </a:cubicBezTo>
                  <a:cubicBezTo>
                    <a:pt x="40" y="70"/>
                    <a:pt x="38" y="67"/>
                    <a:pt x="38" y="64"/>
                  </a:cubicBezTo>
                  <a:cubicBezTo>
                    <a:pt x="38" y="60"/>
                    <a:pt x="40" y="58"/>
                    <a:pt x="44" y="58"/>
                  </a:cubicBezTo>
                  <a:cubicBezTo>
                    <a:pt x="47" y="58"/>
                    <a:pt x="50" y="60"/>
                    <a:pt x="50" y="64"/>
                  </a:cubicBezTo>
                </a:path>
              </a:pathLst>
            </a:custGeom>
            <a:solidFill>
              <a:schemeClr val="bg1"/>
            </a:solidFill>
            <a:ln w="9525">
              <a:noFill/>
              <a:round/>
              <a:headEnd/>
              <a:tailEnd/>
            </a:ln>
          </p:spPr>
          <p:txBody>
            <a:bodyPr anchor="ctr"/>
            <a:lstStyle/>
            <a:p>
              <a:pPr algn="ctr"/>
              <a:endParaRPr>
                <a:latin typeface="+mn-lt"/>
                <a:ea typeface="+mn-ea"/>
                <a:cs typeface="+mn-ea"/>
                <a:sym typeface="+mn-lt"/>
              </a:endParaRPr>
            </a:p>
          </p:txBody>
        </p:sp>
        <p:grpSp>
          <p:nvGrpSpPr>
            <p:cNvPr id="16" name="Group 7"/>
            <p:cNvGrpSpPr/>
            <p:nvPr/>
          </p:nvGrpSpPr>
          <p:grpSpPr>
            <a:xfrm>
              <a:off x="8370685" y="3672292"/>
              <a:ext cx="3102178" cy="912303"/>
              <a:chOff x="8370685" y="3681028"/>
              <a:chExt cx="3102178" cy="912303"/>
            </a:xfrm>
          </p:grpSpPr>
          <p:sp>
            <p:nvSpPr>
              <p:cNvPr id="26" name="TextBox 34"/>
              <p:cNvSpPr txBox="1">
                <a:spLocks/>
              </p:cNvSpPr>
              <p:nvPr/>
            </p:nvSpPr>
            <p:spPr bwMode="auto">
              <a:xfrm>
                <a:off x="8370685" y="3681028"/>
                <a:ext cx="1258976" cy="309958"/>
              </a:xfrm>
              <a:prstGeom prst="rect">
                <a:avLst/>
              </a:prstGeom>
              <a:noFill/>
              <a:extLst/>
            </p:spPr>
            <p:txBody>
              <a:bodyPr wrap="none" lIns="90000" tIns="46800" rIns="90000" bIns="46800" anchor="ctr">
                <a:normAutofit fontScale="77500" lnSpcReduction="20000"/>
              </a:bodyPr>
              <a:lstStyle/>
              <a:p>
                <a:r>
                  <a:rPr lang="zh-CN" altLang="en-US" sz="1400" dirty="0">
                    <a:solidFill>
                      <a:schemeClr val="accent4"/>
                    </a:solidFill>
                    <a:latin typeface="+mn-lt"/>
                    <a:ea typeface="+mn-ea"/>
                    <a:cs typeface="+mn-ea"/>
                    <a:sym typeface="+mn-lt"/>
                  </a:rPr>
                  <a:t>资金缺口</a:t>
                </a:r>
              </a:p>
            </p:txBody>
          </p:sp>
          <p:sp>
            <p:nvSpPr>
              <p:cNvPr id="27" name="TextBox 35"/>
              <p:cNvSpPr txBox="1">
                <a:spLocks/>
              </p:cNvSpPr>
              <p:nvPr/>
            </p:nvSpPr>
            <p:spPr bwMode="auto">
              <a:xfrm>
                <a:off x="8370685" y="3990986"/>
                <a:ext cx="3102178" cy="602345"/>
              </a:xfrm>
              <a:prstGeom prst="rect">
                <a:avLst/>
              </a:prstGeom>
              <a:noFill/>
              <a:extLst/>
            </p:spPr>
            <p:txBody>
              <a:bodyPr wrap="square" lIns="90000" tIns="46800" rIns="90000" bIns="46800" anchor="ctr">
                <a:normAutofit fontScale="92500" lnSpcReduction="10000"/>
              </a:bodyPr>
              <a:lstStyle/>
              <a:p>
                <a:pPr algn="l" latinLnBrk="0">
                  <a:lnSpc>
                    <a:spcPct val="120000"/>
                  </a:lnSpc>
                </a:pPr>
                <a:r>
                  <a:rPr lang="zh-CN" altLang="en-US" sz="1100" b="0">
                    <a:solidFill>
                      <a:schemeClr val="tx1"/>
                    </a:solidFill>
                    <a:effectLst/>
                    <a:latin typeface="+mn-lt"/>
                    <a:ea typeface="+mn-ea"/>
                    <a:cs typeface="+mn-ea"/>
                    <a:sym typeface="+mn-lt"/>
                  </a:rPr>
                  <a:t>此部分内容作为文字排版占位显示</a:t>
                </a:r>
                <a:br>
                  <a:rPr lang="zh-CN" altLang="en-US" sz="1100" b="0">
                    <a:solidFill>
                      <a:schemeClr val="tx1"/>
                    </a:solidFill>
                    <a:effectLst/>
                    <a:latin typeface="+mn-lt"/>
                    <a:ea typeface="+mn-ea"/>
                    <a:cs typeface="+mn-ea"/>
                    <a:sym typeface="+mn-lt"/>
                  </a:rPr>
                </a:br>
                <a:r>
                  <a:rPr lang="zh-CN" altLang="en-US" sz="1100" b="0">
                    <a:solidFill>
                      <a:schemeClr val="tx1"/>
                    </a:solidFill>
                    <a:effectLst/>
                    <a:latin typeface="+mn-lt"/>
                    <a:ea typeface="+mn-ea"/>
                    <a:cs typeface="+mn-ea"/>
                    <a:sym typeface="+mn-lt"/>
                  </a:rPr>
                  <a:t> （建议使用主题字体）</a:t>
                </a:r>
              </a:p>
            </p:txBody>
          </p:sp>
        </p:grpSp>
        <p:grpSp>
          <p:nvGrpSpPr>
            <p:cNvPr id="17" name="Group 4"/>
            <p:cNvGrpSpPr/>
            <p:nvPr/>
          </p:nvGrpSpPr>
          <p:grpSpPr>
            <a:xfrm>
              <a:off x="8370685" y="2562745"/>
              <a:ext cx="3102178" cy="912303"/>
              <a:chOff x="8370685" y="2733001"/>
              <a:chExt cx="3102178" cy="912303"/>
            </a:xfrm>
          </p:grpSpPr>
          <p:sp>
            <p:nvSpPr>
              <p:cNvPr id="24" name="TextBox 37"/>
              <p:cNvSpPr txBox="1">
                <a:spLocks/>
              </p:cNvSpPr>
              <p:nvPr/>
            </p:nvSpPr>
            <p:spPr bwMode="auto">
              <a:xfrm>
                <a:off x="8370685" y="2733001"/>
                <a:ext cx="1258976" cy="309958"/>
              </a:xfrm>
              <a:prstGeom prst="rect">
                <a:avLst/>
              </a:prstGeom>
              <a:noFill/>
              <a:extLst/>
            </p:spPr>
            <p:txBody>
              <a:bodyPr wrap="none" lIns="90000" tIns="46800" rIns="90000" bIns="46800" anchor="ctr">
                <a:normAutofit fontScale="77500" lnSpcReduction="20000"/>
              </a:bodyPr>
              <a:lstStyle/>
              <a:p>
                <a:r>
                  <a:rPr lang="zh-CN" altLang="en-US" sz="1400" dirty="0">
                    <a:solidFill>
                      <a:schemeClr val="accent2"/>
                    </a:solidFill>
                    <a:latin typeface="+mn-lt"/>
                    <a:ea typeface="+mn-ea"/>
                    <a:cs typeface="+mn-ea"/>
                    <a:sym typeface="+mn-lt"/>
                  </a:rPr>
                  <a:t>资金缺口</a:t>
                </a:r>
              </a:p>
            </p:txBody>
          </p:sp>
          <p:sp>
            <p:nvSpPr>
              <p:cNvPr id="25" name="TextBox 38"/>
              <p:cNvSpPr txBox="1">
                <a:spLocks/>
              </p:cNvSpPr>
              <p:nvPr/>
            </p:nvSpPr>
            <p:spPr bwMode="auto">
              <a:xfrm>
                <a:off x="8370685" y="3042959"/>
                <a:ext cx="3102178" cy="602345"/>
              </a:xfrm>
              <a:prstGeom prst="rect">
                <a:avLst/>
              </a:prstGeom>
              <a:noFill/>
              <a:extLst/>
            </p:spPr>
            <p:txBody>
              <a:bodyPr wrap="square" lIns="90000" tIns="46800" rIns="90000" bIns="46800" anchor="ctr">
                <a:normAutofit fontScale="92500" lnSpcReduction="10000"/>
              </a:bodyPr>
              <a:lstStyle/>
              <a:p>
                <a:pPr algn="l" latinLnBrk="0">
                  <a:lnSpc>
                    <a:spcPct val="120000"/>
                  </a:lnSpc>
                </a:pPr>
                <a:r>
                  <a:rPr lang="zh-CN" altLang="en-US" sz="1100" b="0">
                    <a:solidFill>
                      <a:schemeClr val="tx1"/>
                    </a:solidFill>
                    <a:effectLst/>
                    <a:latin typeface="+mn-lt"/>
                    <a:ea typeface="+mn-ea"/>
                    <a:cs typeface="+mn-ea"/>
                    <a:sym typeface="+mn-lt"/>
                  </a:rPr>
                  <a:t>此部分内容作为文字排版占位显示</a:t>
                </a:r>
                <a:br>
                  <a:rPr lang="zh-CN" altLang="en-US" sz="1100" b="0">
                    <a:solidFill>
                      <a:schemeClr val="tx1"/>
                    </a:solidFill>
                    <a:effectLst/>
                    <a:latin typeface="+mn-lt"/>
                    <a:ea typeface="+mn-ea"/>
                    <a:cs typeface="+mn-ea"/>
                    <a:sym typeface="+mn-lt"/>
                  </a:rPr>
                </a:br>
                <a:r>
                  <a:rPr lang="zh-CN" altLang="en-US" sz="1100" b="0">
                    <a:solidFill>
                      <a:schemeClr val="tx1"/>
                    </a:solidFill>
                    <a:effectLst/>
                    <a:latin typeface="+mn-lt"/>
                    <a:ea typeface="+mn-ea"/>
                    <a:cs typeface="+mn-ea"/>
                    <a:sym typeface="+mn-lt"/>
                  </a:rPr>
                  <a:t> （建议使用主题字体）</a:t>
                </a:r>
              </a:p>
            </p:txBody>
          </p:sp>
        </p:grpSp>
        <p:grpSp>
          <p:nvGrpSpPr>
            <p:cNvPr id="18" name="Group 3"/>
            <p:cNvGrpSpPr/>
            <p:nvPr/>
          </p:nvGrpSpPr>
          <p:grpSpPr>
            <a:xfrm>
              <a:off x="719667" y="3672292"/>
              <a:ext cx="3102178" cy="912303"/>
              <a:chOff x="719667" y="3681028"/>
              <a:chExt cx="3102178" cy="912303"/>
            </a:xfrm>
          </p:grpSpPr>
          <p:sp>
            <p:nvSpPr>
              <p:cNvPr id="22" name="TextBox 40"/>
              <p:cNvSpPr txBox="1">
                <a:spLocks/>
              </p:cNvSpPr>
              <p:nvPr/>
            </p:nvSpPr>
            <p:spPr bwMode="auto">
              <a:xfrm>
                <a:off x="2562868" y="3681028"/>
                <a:ext cx="1258976" cy="309958"/>
              </a:xfrm>
              <a:prstGeom prst="rect">
                <a:avLst/>
              </a:prstGeom>
              <a:noFill/>
              <a:extLst/>
            </p:spPr>
            <p:txBody>
              <a:bodyPr wrap="none" lIns="90000" tIns="46800" rIns="90000" bIns="46800" anchor="ctr">
                <a:normAutofit fontScale="77500" lnSpcReduction="20000"/>
              </a:bodyPr>
              <a:lstStyle/>
              <a:p>
                <a:pPr algn="r" latinLnBrk="0"/>
                <a:r>
                  <a:rPr lang="zh-CN" altLang="en-US" sz="1400" dirty="0">
                    <a:solidFill>
                      <a:schemeClr val="accent3"/>
                    </a:solidFill>
                    <a:latin typeface="+mn-lt"/>
                    <a:ea typeface="+mn-ea"/>
                    <a:cs typeface="+mn-ea"/>
                    <a:sym typeface="+mn-lt"/>
                  </a:rPr>
                  <a:t>资金缺口</a:t>
                </a:r>
              </a:p>
            </p:txBody>
          </p:sp>
          <p:sp>
            <p:nvSpPr>
              <p:cNvPr id="23" name="TextBox 41"/>
              <p:cNvSpPr txBox="1">
                <a:spLocks/>
              </p:cNvSpPr>
              <p:nvPr/>
            </p:nvSpPr>
            <p:spPr bwMode="auto">
              <a:xfrm>
                <a:off x="719667" y="3990986"/>
                <a:ext cx="3102178" cy="602345"/>
              </a:xfrm>
              <a:prstGeom prst="rect">
                <a:avLst/>
              </a:prstGeom>
              <a:noFill/>
              <a:extLst/>
            </p:spPr>
            <p:txBody>
              <a:bodyPr wrap="square" lIns="90000" tIns="46800" rIns="90000" bIns="46800" anchor="ctr">
                <a:normAutofit fontScale="92500" lnSpcReduction="10000"/>
              </a:bodyPr>
              <a:lstStyle/>
              <a:p>
                <a:pPr algn="r" latinLnBrk="0">
                  <a:lnSpc>
                    <a:spcPct val="120000"/>
                  </a:lnSpc>
                </a:pPr>
                <a:r>
                  <a:rPr lang="zh-CN" altLang="en-US" sz="1100" b="0">
                    <a:solidFill>
                      <a:schemeClr val="tx1"/>
                    </a:solidFill>
                    <a:effectLst/>
                    <a:latin typeface="+mn-lt"/>
                    <a:ea typeface="+mn-ea"/>
                    <a:cs typeface="+mn-ea"/>
                    <a:sym typeface="+mn-lt"/>
                  </a:rPr>
                  <a:t>此部分内容作为文字排版占位显示</a:t>
                </a:r>
                <a:br>
                  <a:rPr lang="zh-CN" altLang="en-US" sz="1100" b="0">
                    <a:solidFill>
                      <a:schemeClr val="tx1"/>
                    </a:solidFill>
                    <a:effectLst/>
                    <a:latin typeface="+mn-lt"/>
                    <a:ea typeface="+mn-ea"/>
                    <a:cs typeface="+mn-ea"/>
                    <a:sym typeface="+mn-lt"/>
                  </a:rPr>
                </a:br>
                <a:r>
                  <a:rPr lang="zh-CN" altLang="en-US" sz="1100" b="0">
                    <a:solidFill>
                      <a:schemeClr val="tx1"/>
                    </a:solidFill>
                    <a:effectLst/>
                    <a:latin typeface="+mn-lt"/>
                    <a:ea typeface="+mn-ea"/>
                    <a:cs typeface="+mn-ea"/>
                    <a:sym typeface="+mn-lt"/>
                  </a:rPr>
                  <a:t> （建议使用主题字体）</a:t>
                </a:r>
              </a:p>
            </p:txBody>
          </p:sp>
        </p:grpSp>
        <p:grpSp>
          <p:nvGrpSpPr>
            <p:cNvPr id="19" name="Group 2"/>
            <p:cNvGrpSpPr/>
            <p:nvPr/>
          </p:nvGrpSpPr>
          <p:grpSpPr>
            <a:xfrm>
              <a:off x="719667" y="2562745"/>
              <a:ext cx="3102178" cy="912303"/>
              <a:chOff x="719667" y="2733001"/>
              <a:chExt cx="3102178" cy="912303"/>
            </a:xfrm>
          </p:grpSpPr>
          <p:sp>
            <p:nvSpPr>
              <p:cNvPr id="20" name="TextBox 43"/>
              <p:cNvSpPr txBox="1">
                <a:spLocks/>
              </p:cNvSpPr>
              <p:nvPr/>
            </p:nvSpPr>
            <p:spPr bwMode="auto">
              <a:xfrm>
                <a:off x="2562868" y="2733001"/>
                <a:ext cx="1258976" cy="309958"/>
              </a:xfrm>
              <a:prstGeom prst="rect">
                <a:avLst/>
              </a:prstGeom>
              <a:noFill/>
              <a:extLst/>
            </p:spPr>
            <p:txBody>
              <a:bodyPr wrap="none" lIns="90000" tIns="46800" rIns="90000" bIns="46800" anchor="ctr">
                <a:normAutofit fontScale="77500" lnSpcReduction="20000"/>
              </a:bodyPr>
              <a:lstStyle/>
              <a:p>
                <a:pPr algn="r" latinLnBrk="0"/>
                <a:r>
                  <a:rPr lang="zh-CN" altLang="en-US" sz="1400" dirty="0">
                    <a:solidFill>
                      <a:schemeClr val="accent1"/>
                    </a:solidFill>
                    <a:latin typeface="+mn-lt"/>
                    <a:ea typeface="+mn-ea"/>
                    <a:cs typeface="+mn-ea"/>
                    <a:sym typeface="+mn-lt"/>
                  </a:rPr>
                  <a:t>资金缺口</a:t>
                </a:r>
              </a:p>
            </p:txBody>
          </p:sp>
          <p:sp>
            <p:nvSpPr>
              <p:cNvPr id="21" name="TextBox 44"/>
              <p:cNvSpPr txBox="1">
                <a:spLocks/>
              </p:cNvSpPr>
              <p:nvPr/>
            </p:nvSpPr>
            <p:spPr bwMode="auto">
              <a:xfrm>
                <a:off x="719667" y="3042959"/>
                <a:ext cx="3102178" cy="602345"/>
              </a:xfrm>
              <a:prstGeom prst="rect">
                <a:avLst/>
              </a:prstGeom>
              <a:noFill/>
              <a:extLst/>
            </p:spPr>
            <p:txBody>
              <a:bodyPr wrap="square" lIns="90000" tIns="46800" rIns="90000" bIns="46800" anchor="ctr">
                <a:normAutofit fontScale="92500" lnSpcReduction="10000"/>
              </a:bodyPr>
              <a:lstStyle/>
              <a:p>
                <a:pPr algn="r" latinLnBrk="0">
                  <a:lnSpc>
                    <a:spcPct val="120000"/>
                  </a:lnSpc>
                </a:pPr>
                <a:r>
                  <a:rPr lang="zh-CN" altLang="en-US" sz="1100" b="0">
                    <a:solidFill>
                      <a:schemeClr val="tx1"/>
                    </a:solidFill>
                    <a:effectLst/>
                    <a:latin typeface="+mn-lt"/>
                    <a:ea typeface="+mn-ea"/>
                    <a:cs typeface="+mn-ea"/>
                    <a:sym typeface="+mn-lt"/>
                  </a:rPr>
                  <a:t>此部分内容作为文字排版占位显示</a:t>
                </a:r>
                <a:br>
                  <a:rPr lang="zh-CN" altLang="en-US" sz="1100" b="0">
                    <a:solidFill>
                      <a:schemeClr val="tx1"/>
                    </a:solidFill>
                    <a:effectLst/>
                    <a:latin typeface="+mn-lt"/>
                    <a:ea typeface="+mn-ea"/>
                    <a:cs typeface="+mn-ea"/>
                    <a:sym typeface="+mn-lt"/>
                  </a:rPr>
                </a:br>
                <a:r>
                  <a:rPr lang="zh-CN" altLang="en-US" sz="1100" b="0">
                    <a:solidFill>
                      <a:schemeClr val="tx1"/>
                    </a:solidFill>
                    <a:effectLst/>
                    <a:latin typeface="+mn-lt"/>
                    <a:ea typeface="+mn-ea"/>
                    <a:cs typeface="+mn-ea"/>
                    <a:sym typeface="+mn-lt"/>
                  </a:rPr>
                  <a:t> （建议使用主题字体）</a:t>
                </a:r>
              </a:p>
            </p:txBody>
          </p:sp>
        </p:grpSp>
      </p:grpSp>
      <p:grpSp>
        <p:nvGrpSpPr>
          <p:cNvPr id="45" name="组合 44">
            <a:extLst>
              <a:ext uri="{FF2B5EF4-FFF2-40B4-BE49-F238E27FC236}">
                <a16:creationId xmlns:a16="http://schemas.microsoft.com/office/drawing/2014/main" xmlns="" id="{A6532AA6-7566-44B3-81DE-DC3B0012FF73}"/>
              </a:ext>
            </a:extLst>
          </p:cNvPr>
          <p:cNvGrpSpPr/>
          <p:nvPr/>
        </p:nvGrpSpPr>
        <p:grpSpPr>
          <a:xfrm>
            <a:off x="323528" y="331449"/>
            <a:ext cx="5054029" cy="461665"/>
            <a:chOff x="1599738" y="440872"/>
            <a:chExt cx="6738706" cy="615553"/>
          </a:xfrm>
        </p:grpSpPr>
        <p:cxnSp>
          <p:nvCxnSpPr>
            <p:cNvPr id="46" name="直接连接符 45">
              <a:extLst>
                <a:ext uri="{FF2B5EF4-FFF2-40B4-BE49-F238E27FC236}">
                  <a16:creationId xmlns:a16="http://schemas.microsoft.com/office/drawing/2014/main" xmlns="" id="{527AD722-93D6-495B-9929-978219F45ECF}"/>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xmlns="" id="{6DF4975B-5EEE-4C2A-BC93-27C0BB49096E}"/>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资本融资</a:t>
              </a:r>
            </a:p>
          </p:txBody>
        </p:sp>
        <p:sp>
          <p:nvSpPr>
            <p:cNvPr id="48" name="文本框 47">
              <a:extLst>
                <a:ext uri="{FF2B5EF4-FFF2-40B4-BE49-F238E27FC236}">
                  <a16:creationId xmlns:a16="http://schemas.microsoft.com/office/drawing/2014/main" xmlns="" id="{AF5EAB42-B1D2-4B9C-BA5A-085E4B404529}"/>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11290148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36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916499" y="1232523"/>
            <a:ext cx="2507874" cy="2552680"/>
            <a:chOff x="7990714" y="1643364"/>
            <a:chExt cx="3343832" cy="3403574"/>
          </a:xfrm>
        </p:grpSpPr>
        <p:grpSp>
          <p:nvGrpSpPr>
            <p:cNvPr id="22" name="组合 21"/>
            <p:cNvGrpSpPr/>
            <p:nvPr/>
          </p:nvGrpSpPr>
          <p:grpSpPr>
            <a:xfrm>
              <a:off x="7990714" y="1643364"/>
              <a:ext cx="1201480" cy="1378161"/>
              <a:chOff x="5657105" y="1643364"/>
              <a:chExt cx="1201480" cy="1378161"/>
            </a:xfrm>
          </p:grpSpPr>
          <p:sp>
            <p:nvSpPr>
              <p:cNvPr id="34" name="立方体 33"/>
              <p:cNvSpPr/>
              <p:nvPr/>
            </p:nvSpPr>
            <p:spPr>
              <a:xfrm rot="2713302" flipV="1">
                <a:off x="5723676" y="1955249"/>
                <a:ext cx="1068339" cy="1064214"/>
              </a:xfrm>
              <a:prstGeom prst="cube">
                <a:avLst>
                  <a:gd name="adj" fmla="val 21948"/>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35" name="矩形: 圆角 34"/>
              <p:cNvSpPr/>
              <p:nvPr/>
            </p:nvSpPr>
            <p:spPr>
              <a:xfrm>
                <a:off x="5657105" y="1643364"/>
                <a:ext cx="1201480" cy="462516"/>
              </a:xfrm>
              <a:prstGeom prst="roundRect">
                <a:avLst>
                  <a:gd name="adj" fmla="val 30460"/>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 name="文本框 60"/>
              <p:cNvSpPr txBox="1"/>
              <p:nvPr/>
            </p:nvSpPr>
            <p:spPr>
              <a:xfrm>
                <a:off x="6007616" y="2341162"/>
                <a:ext cx="500458" cy="307777"/>
              </a:xfrm>
              <a:prstGeom prst="rect">
                <a:avLst/>
              </a:prstGeom>
              <a:noFill/>
            </p:spPr>
            <p:txBody>
              <a:bodyPr wrap="none">
                <a:normAutofit fontScale="77500" lnSpcReduction="20000"/>
              </a:bodyPr>
              <a:lstStyle/>
              <a:p>
                <a:pPr algn="ctr"/>
                <a:r>
                  <a:rPr lang="en-US" sz="1400">
                    <a:solidFill>
                      <a:schemeClr val="bg1"/>
                    </a:solidFill>
                    <a:latin typeface="+mn-lt"/>
                    <a:ea typeface="+mn-ea"/>
                    <a:cs typeface="+mn-ea"/>
                    <a:sym typeface="+mn-lt"/>
                  </a:rPr>
                  <a:t>30%</a:t>
                </a:r>
              </a:p>
            </p:txBody>
          </p:sp>
          <p:grpSp>
            <p:nvGrpSpPr>
              <p:cNvPr id="37" name="组合 36"/>
              <p:cNvGrpSpPr/>
              <p:nvPr/>
            </p:nvGrpSpPr>
            <p:grpSpPr>
              <a:xfrm>
                <a:off x="5957475" y="1698817"/>
                <a:ext cx="600740" cy="360974"/>
                <a:chOff x="6106632" y="1694135"/>
                <a:chExt cx="600740" cy="360974"/>
              </a:xfrm>
            </p:grpSpPr>
            <p:sp>
              <p:nvSpPr>
                <p:cNvPr id="38" name="任意多边形: 形状 37"/>
                <p:cNvSpPr>
                  <a:spLocks/>
                </p:cNvSpPr>
                <p:nvPr/>
              </p:nvSpPr>
              <p:spPr bwMode="auto">
                <a:xfrm>
                  <a:off x="6106632" y="1694135"/>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solidFill>
                <a:ln>
                  <a:noFill/>
                </a:ln>
              </p:spPr>
              <p:txBody>
                <a:bodyPr anchor="ctr"/>
                <a:lstStyle/>
                <a:p>
                  <a:pPr algn="ctr"/>
                  <a:endParaRPr>
                    <a:latin typeface="+mn-lt"/>
                    <a:ea typeface="+mn-ea"/>
                    <a:cs typeface="+mn-ea"/>
                    <a:sym typeface="+mn-lt"/>
                  </a:endParaRPr>
                </a:p>
              </p:txBody>
            </p:sp>
            <p:sp>
              <p:nvSpPr>
                <p:cNvPr id="39" name="任意多边形: 形状 38"/>
                <p:cNvSpPr>
                  <a:spLocks/>
                </p:cNvSpPr>
                <p:nvPr/>
              </p:nvSpPr>
              <p:spPr bwMode="auto">
                <a:xfrm>
                  <a:off x="6330497" y="1694135"/>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solidFill>
                <a:ln>
                  <a:noFill/>
                </a:ln>
              </p:spPr>
              <p:txBody>
                <a:bodyPr anchor="ctr"/>
                <a:lstStyle/>
                <a:p>
                  <a:pPr algn="ctr"/>
                  <a:endParaRPr>
                    <a:latin typeface="+mn-lt"/>
                    <a:ea typeface="+mn-ea"/>
                    <a:cs typeface="+mn-ea"/>
                    <a:sym typeface="+mn-lt"/>
                  </a:endParaRPr>
                </a:p>
              </p:txBody>
            </p:sp>
            <p:sp>
              <p:nvSpPr>
                <p:cNvPr id="40" name="任意多边形: 形状 39"/>
                <p:cNvSpPr>
                  <a:spLocks/>
                </p:cNvSpPr>
                <p:nvPr/>
              </p:nvSpPr>
              <p:spPr bwMode="auto">
                <a:xfrm>
                  <a:off x="6554362" y="1694135"/>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solidFill>
                <a:ln>
                  <a:noFill/>
                </a:ln>
              </p:spPr>
              <p:txBody>
                <a:bodyPr anchor="ctr"/>
                <a:lstStyle/>
                <a:p>
                  <a:pPr algn="ctr"/>
                  <a:endParaRPr>
                    <a:latin typeface="+mn-lt"/>
                    <a:ea typeface="+mn-ea"/>
                    <a:cs typeface="+mn-ea"/>
                    <a:sym typeface="+mn-lt"/>
                  </a:endParaRPr>
                </a:p>
              </p:txBody>
            </p:sp>
          </p:grpSp>
        </p:grpSp>
        <p:grpSp>
          <p:nvGrpSpPr>
            <p:cNvPr id="23" name="组合 22"/>
            <p:cNvGrpSpPr/>
            <p:nvPr/>
          </p:nvGrpSpPr>
          <p:grpSpPr>
            <a:xfrm>
              <a:off x="7990714" y="3668777"/>
              <a:ext cx="1201480" cy="1378161"/>
              <a:chOff x="7845187" y="3467483"/>
              <a:chExt cx="1201480" cy="1378161"/>
            </a:xfrm>
          </p:grpSpPr>
          <p:sp>
            <p:nvSpPr>
              <p:cNvPr id="28" name="立方体 27"/>
              <p:cNvSpPr/>
              <p:nvPr/>
            </p:nvSpPr>
            <p:spPr>
              <a:xfrm rot="2713302" flipV="1">
                <a:off x="7911758" y="3779368"/>
                <a:ext cx="1068339" cy="1064214"/>
              </a:xfrm>
              <a:prstGeom prst="cube">
                <a:avLst>
                  <a:gd name="adj" fmla="val 21948"/>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矩形: 圆角 28"/>
              <p:cNvSpPr/>
              <p:nvPr/>
            </p:nvSpPr>
            <p:spPr>
              <a:xfrm>
                <a:off x="7845187" y="3467483"/>
                <a:ext cx="1201480" cy="462516"/>
              </a:xfrm>
              <a:prstGeom prst="roundRect">
                <a:avLst>
                  <a:gd name="adj" fmla="val 30460"/>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0" name="文本框 67"/>
              <p:cNvSpPr txBox="1"/>
              <p:nvPr/>
            </p:nvSpPr>
            <p:spPr>
              <a:xfrm>
                <a:off x="8198103" y="4165281"/>
                <a:ext cx="495649" cy="307777"/>
              </a:xfrm>
              <a:prstGeom prst="rect">
                <a:avLst/>
              </a:prstGeom>
              <a:noFill/>
            </p:spPr>
            <p:txBody>
              <a:bodyPr wrap="none">
                <a:normAutofit fontScale="77500" lnSpcReduction="20000"/>
              </a:bodyPr>
              <a:lstStyle/>
              <a:p>
                <a:pPr algn="ctr"/>
                <a:r>
                  <a:rPr lang="en-US" sz="1400">
                    <a:solidFill>
                      <a:schemeClr val="bg1"/>
                    </a:solidFill>
                    <a:latin typeface="+mn-lt"/>
                    <a:ea typeface="+mn-ea"/>
                    <a:cs typeface="+mn-ea"/>
                    <a:sym typeface="+mn-lt"/>
                  </a:rPr>
                  <a:t>25%</a:t>
                </a:r>
              </a:p>
            </p:txBody>
          </p:sp>
          <p:grpSp>
            <p:nvGrpSpPr>
              <p:cNvPr id="31" name="组合 30"/>
              <p:cNvGrpSpPr/>
              <p:nvPr/>
            </p:nvGrpSpPr>
            <p:grpSpPr>
              <a:xfrm>
                <a:off x="8257490" y="3518254"/>
                <a:ext cx="376875" cy="360974"/>
                <a:chOff x="3805009" y="3522936"/>
                <a:chExt cx="376875" cy="360974"/>
              </a:xfrm>
              <a:solidFill>
                <a:schemeClr val="accent4"/>
              </a:solidFill>
            </p:grpSpPr>
            <p:sp>
              <p:nvSpPr>
                <p:cNvPr id="32" name="任意多边形: 形状 31"/>
                <p:cNvSpPr>
                  <a:spLocks/>
                </p:cNvSpPr>
                <p:nvPr/>
              </p:nvSpPr>
              <p:spPr bwMode="auto">
                <a:xfrm>
                  <a:off x="3805009"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a:latin typeface="+mn-lt"/>
                    <a:ea typeface="+mn-ea"/>
                    <a:cs typeface="+mn-ea"/>
                    <a:sym typeface="+mn-lt"/>
                  </a:endParaRPr>
                </a:p>
              </p:txBody>
            </p:sp>
            <p:sp>
              <p:nvSpPr>
                <p:cNvPr id="33" name="任意多边形: 形状 32"/>
                <p:cNvSpPr>
                  <a:spLocks/>
                </p:cNvSpPr>
                <p:nvPr/>
              </p:nvSpPr>
              <p:spPr bwMode="auto">
                <a:xfrm>
                  <a:off x="4028874"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a:latin typeface="+mn-lt"/>
                    <a:ea typeface="+mn-ea"/>
                    <a:cs typeface="+mn-ea"/>
                    <a:sym typeface="+mn-lt"/>
                  </a:endParaRPr>
                </a:p>
              </p:txBody>
            </p:sp>
          </p:grpSp>
        </p:grpSp>
        <p:sp>
          <p:nvSpPr>
            <p:cNvPr id="24" name="矩形 23"/>
            <p:cNvSpPr/>
            <p:nvPr/>
          </p:nvSpPr>
          <p:spPr>
            <a:xfrm>
              <a:off x="9345414" y="2070984"/>
              <a:ext cx="1989132" cy="311688"/>
            </a:xfrm>
            <a:prstGeom prst="rect">
              <a:avLst/>
            </a:prstGeom>
          </p:spPr>
          <p:txBody>
            <a:bodyPr wrap="none" lIns="0" tIns="0" rIns="0" bIns="0">
              <a:normAutofit/>
            </a:bodyPr>
            <a:lstStyle/>
            <a:p>
              <a:r>
                <a:rPr lang="zh-CN" altLang="en-US" sz="1100" b="1" dirty="0">
                  <a:solidFill>
                    <a:schemeClr val="dk1">
                      <a:lumMod val="100000"/>
                    </a:schemeClr>
                  </a:solidFill>
                  <a:effectLst/>
                  <a:latin typeface="+mn-lt"/>
                  <a:ea typeface="+mn-ea"/>
                  <a:cs typeface="+mn-ea"/>
                  <a:sym typeface="+mn-lt"/>
                </a:rPr>
                <a:t>推广费用</a:t>
              </a:r>
            </a:p>
          </p:txBody>
        </p:sp>
        <p:sp>
          <p:nvSpPr>
            <p:cNvPr id="25" name="矩形 24"/>
            <p:cNvSpPr/>
            <p:nvPr/>
          </p:nvSpPr>
          <p:spPr>
            <a:xfrm>
              <a:off x="9345414" y="2382672"/>
              <a:ext cx="1989132" cy="471517"/>
            </a:xfrm>
            <a:prstGeom prst="rect">
              <a:avLst/>
            </a:prstGeom>
          </p:spPr>
          <p:txBody>
            <a:bodyPr wrap="square" lIns="0" tIns="0" rIns="0" bIns="0">
              <a:normAutofit fontScale="70000" lnSpcReduction="20000"/>
            </a:bodyPr>
            <a:lstStyle/>
            <a:p>
              <a:pPr>
                <a:lnSpc>
                  <a:spcPct val="120000"/>
                </a:lnSpc>
              </a:pPr>
              <a:r>
                <a:rPr lang="zh-CN" altLang="en-US" sz="1000">
                  <a:solidFill>
                    <a:schemeClr val="dk1">
                      <a:lumMod val="100000"/>
                    </a:schemeClr>
                  </a:solidFill>
                  <a:effectLst/>
                  <a:latin typeface="+mn-lt"/>
                  <a:ea typeface="+mn-ea"/>
                  <a:cs typeface="+mn-ea"/>
                  <a:sym typeface="+mn-lt"/>
                </a:rPr>
                <a:t>此部分内容作为文字排版占位显示</a:t>
              </a:r>
              <a:br>
                <a:rPr lang="zh-CN" altLang="en-US" sz="1000">
                  <a:solidFill>
                    <a:schemeClr val="dk1">
                      <a:lumMod val="100000"/>
                    </a:schemeClr>
                  </a:solidFill>
                  <a:effectLst/>
                  <a:latin typeface="+mn-lt"/>
                  <a:ea typeface="+mn-ea"/>
                  <a:cs typeface="+mn-ea"/>
                  <a:sym typeface="+mn-lt"/>
                </a:rPr>
              </a:br>
              <a:r>
                <a:rPr lang="zh-CN" altLang="en-US" sz="1000">
                  <a:solidFill>
                    <a:schemeClr val="dk1">
                      <a:lumMod val="100000"/>
                    </a:schemeClr>
                  </a:solidFill>
                  <a:effectLst/>
                  <a:latin typeface="+mn-lt"/>
                  <a:ea typeface="+mn-ea"/>
                  <a:cs typeface="+mn-ea"/>
                  <a:sym typeface="+mn-lt"/>
                </a:rPr>
                <a:t>（建议使用主题字体）</a:t>
              </a:r>
            </a:p>
          </p:txBody>
        </p:sp>
        <p:sp>
          <p:nvSpPr>
            <p:cNvPr id="26" name="矩形 25"/>
            <p:cNvSpPr/>
            <p:nvPr/>
          </p:nvSpPr>
          <p:spPr>
            <a:xfrm>
              <a:off x="9345414" y="4131293"/>
              <a:ext cx="1989132" cy="311688"/>
            </a:xfrm>
            <a:prstGeom prst="rect">
              <a:avLst/>
            </a:prstGeom>
          </p:spPr>
          <p:txBody>
            <a:bodyPr wrap="none" lIns="0" tIns="0" rIns="0" bIns="0">
              <a:normAutofit/>
            </a:bodyPr>
            <a:lstStyle/>
            <a:p>
              <a:r>
                <a:rPr lang="zh-CN" altLang="en-US" sz="1100" b="1" dirty="0">
                  <a:solidFill>
                    <a:schemeClr val="dk1">
                      <a:lumMod val="100000"/>
                    </a:schemeClr>
                  </a:solidFill>
                  <a:effectLst/>
                  <a:latin typeface="+mn-lt"/>
                  <a:ea typeface="+mn-ea"/>
                  <a:cs typeface="+mn-ea"/>
                  <a:sym typeface="+mn-lt"/>
                </a:rPr>
                <a:t>其他费用</a:t>
              </a:r>
            </a:p>
          </p:txBody>
        </p:sp>
        <p:sp>
          <p:nvSpPr>
            <p:cNvPr id="27" name="矩形 26"/>
            <p:cNvSpPr/>
            <p:nvPr/>
          </p:nvSpPr>
          <p:spPr>
            <a:xfrm>
              <a:off x="9345414" y="4442981"/>
              <a:ext cx="1989132" cy="471517"/>
            </a:xfrm>
            <a:prstGeom prst="rect">
              <a:avLst/>
            </a:prstGeom>
          </p:spPr>
          <p:txBody>
            <a:bodyPr wrap="square" lIns="0" tIns="0" rIns="0" bIns="0">
              <a:normAutofit fontScale="70000" lnSpcReduction="20000"/>
            </a:bodyPr>
            <a:lstStyle/>
            <a:p>
              <a:pPr>
                <a:lnSpc>
                  <a:spcPct val="120000"/>
                </a:lnSpc>
              </a:pPr>
              <a:r>
                <a:rPr lang="zh-CN" altLang="en-US" sz="1000">
                  <a:solidFill>
                    <a:schemeClr val="dk1">
                      <a:lumMod val="100000"/>
                    </a:schemeClr>
                  </a:solidFill>
                  <a:effectLst/>
                  <a:latin typeface="+mn-lt"/>
                  <a:ea typeface="+mn-ea"/>
                  <a:cs typeface="+mn-ea"/>
                  <a:sym typeface="+mn-lt"/>
                </a:rPr>
                <a:t>此部分内容作为文字排版占位显示</a:t>
              </a:r>
              <a:br>
                <a:rPr lang="zh-CN" altLang="en-US" sz="1000">
                  <a:solidFill>
                    <a:schemeClr val="dk1">
                      <a:lumMod val="100000"/>
                    </a:schemeClr>
                  </a:solidFill>
                  <a:effectLst/>
                  <a:latin typeface="+mn-lt"/>
                  <a:ea typeface="+mn-ea"/>
                  <a:cs typeface="+mn-ea"/>
                  <a:sym typeface="+mn-lt"/>
                </a:rPr>
              </a:br>
              <a:r>
                <a:rPr lang="zh-CN" altLang="en-US" sz="1000">
                  <a:solidFill>
                    <a:schemeClr val="dk1">
                      <a:lumMod val="100000"/>
                    </a:schemeClr>
                  </a:solidFill>
                  <a:effectLst/>
                  <a:latin typeface="+mn-lt"/>
                  <a:ea typeface="+mn-ea"/>
                  <a:cs typeface="+mn-ea"/>
                  <a:sym typeface="+mn-lt"/>
                </a:rPr>
                <a:t>（建议使用主题字体）</a:t>
              </a:r>
            </a:p>
          </p:txBody>
        </p:sp>
      </p:grpSp>
      <p:grpSp>
        <p:nvGrpSpPr>
          <p:cNvPr id="5" name="组合 4"/>
          <p:cNvGrpSpPr/>
          <p:nvPr/>
        </p:nvGrpSpPr>
        <p:grpSpPr>
          <a:xfrm>
            <a:off x="1719628" y="1232523"/>
            <a:ext cx="2470686" cy="2552680"/>
            <a:chOff x="956444" y="1643364"/>
            <a:chExt cx="3294248" cy="3403574"/>
          </a:xfrm>
        </p:grpSpPr>
        <p:grpSp>
          <p:nvGrpSpPr>
            <p:cNvPr id="6" name="组合 5"/>
            <p:cNvGrpSpPr/>
            <p:nvPr/>
          </p:nvGrpSpPr>
          <p:grpSpPr>
            <a:xfrm>
              <a:off x="3049212" y="1643364"/>
              <a:ext cx="1201480" cy="1378161"/>
              <a:chOff x="1018499" y="1648046"/>
              <a:chExt cx="1201480" cy="1378161"/>
            </a:xfrm>
          </p:grpSpPr>
          <p:sp>
            <p:nvSpPr>
              <p:cNvPr id="18" name="立方体 17"/>
              <p:cNvSpPr/>
              <p:nvPr/>
            </p:nvSpPr>
            <p:spPr>
              <a:xfrm rot="2713302" flipV="1">
                <a:off x="1085070" y="1959931"/>
                <a:ext cx="1068339" cy="1064214"/>
              </a:xfrm>
              <a:prstGeom prst="cube">
                <a:avLst>
                  <a:gd name="adj" fmla="val 21948"/>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矩形: 圆角 18"/>
              <p:cNvSpPr/>
              <p:nvPr/>
            </p:nvSpPr>
            <p:spPr>
              <a:xfrm>
                <a:off x="1018499" y="1648046"/>
                <a:ext cx="1201480" cy="462516"/>
              </a:xfrm>
              <a:prstGeom prst="roundRect">
                <a:avLst>
                  <a:gd name="adj" fmla="val 30460"/>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 name="任意多边形: 形状 19"/>
              <p:cNvSpPr>
                <a:spLocks/>
              </p:cNvSpPr>
              <p:nvPr/>
            </p:nvSpPr>
            <p:spPr bwMode="auto">
              <a:xfrm>
                <a:off x="1542734" y="1698817"/>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1"/>
              </a:solidFill>
              <a:ln>
                <a:noFill/>
              </a:ln>
            </p:spPr>
            <p:txBody>
              <a:bodyPr anchor="ctr"/>
              <a:lstStyle/>
              <a:p>
                <a:pPr algn="ctr"/>
                <a:endParaRPr>
                  <a:latin typeface="+mn-lt"/>
                  <a:ea typeface="+mn-ea"/>
                  <a:cs typeface="+mn-ea"/>
                  <a:sym typeface="+mn-lt"/>
                </a:endParaRPr>
              </a:p>
            </p:txBody>
          </p:sp>
          <p:sp>
            <p:nvSpPr>
              <p:cNvPr id="21" name="文本框 51"/>
              <p:cNvSpPr txBox="1"/>
              <p:nvPr/>
            </p:nvSpPr>
            <p:spPr>
              <a:xfrm>
                <a:off x="1371414" y="2336717"/>
                <a:ext cx="495650" cy="307777"/>
              </a:xfrm>
              <a:prstGeom prst="rect">
                <a:avLst/>
              </a:prstGeom>
              <a:noFill/>
            </p:spPr>
            <p:txBody>
              <a:bodyPr wrap="none">
                <a:normAutofit fontScale="77500" lnSpcReduction="20000"/>
              </a:bodyPr>
              <a:lstStyle/>
              <a:p>
                <a:pPr algn="ctr"/>
                <a:r>
                  <a:rPr lang="en-US" altLang="zh-CN" sz="1400">
                    <a:solidFill>
                      <a:schemeClr val="bg1"/>
                    </a:solidFill>
                    <a:latin typeface="+mn-lt"/>
                    <a:ea typeface="+mn-ea"/>
                    <a:cs typeface="+mn-ea"/>
                    <a:sym typeface="+mn-lt"/>
                  </a:rPr>
                  <a:t>20%</a:t>
                </a:r>
              </a:p>
            </p:txBody>
          </p:sp>
        </p:grpSp>
        <p:grpSp>
          <p:nvGrpSpPr>
            <p:cNvPr id="7" name="组合 6"/>
            <p:cNvGrpSpPr/>
            <p:nvPr/>
          </p:nvGrpSpPr>
          <p:grpSpPr>
            <a:xfrm>
              <a:off x="3049212" y="3668777"/>
              <a:ext cx="1201480" cy="1378161"/>
              <a:chOff x="3322860" y="3468752"/>
              <a:chExt cx="1201480" cy="1378161"/>
            </a:xfrm>
          </p:grpSpPr>
          <p:sp>
            <p:nvSpPr>
              <p:cNvPr id="12" name="立方体 11"/>
              <p:cNvSpPr/>
              <p:nvPr/>
            </p:nvSpPr>
            <p:spPr>
              <a:xfrm rot="2713302" flipV="1">
                <a:off x="3389431" y="3780637"/>
                <a:ext cx="1068339" cy="1064214"/>
              </a:xfrm>
              <a:prstGeom prst="cube">
                <a:avLst>
                  <a:gd name="adj" fmla="val 21948"/>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矩形: 圆角 12"/>
              <p:cNvSpPr/>
              <p:nvPr/>
            </p:nvSpPr>
            <p:spPr>
              <a:xfrm>
                <a:off x="3322860" y="3468752"/>
                <a:ext cx="1201480" cy="462516"/>
              </a:xfrm>
              <a:prstGeom prst="roundRect">
                <a:avLst>
                  <a:gd name="adj" fmla="val 30460"/>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 name="文本框 54"/>
              <p:cNvSpPr txBox="1"/>
              <p:nvPr/>
            </p:nvSpPr>
            <p:spPr>
              <a:xfrm>
                <a:off x="3675776" y="4166550"/>
                <a:ext cx="495649" cy="307777"/>
              </a:xfrm>
              <a:prstGeom prst="rect">
                <a:avLst/>
              </a:prstGeom>
              <a:noFill/>
            </p:spPr>
            <p:txBody>
              <a:bodyPr wrap="none">
                <a:normAutofit fontScale="77500" lnSpcReduction="20000"/>
              </a:bodyPr>
              <a:lstStyle/>
              <a:p>
                <a:pPr algn="ctr"/>
                <a:r>
                  <a:rPr lang="en-US" sz="1400">
                    <a:solidFill>
                      <a:schemeClr val="bg1"/>
                    </a:solidFill>
                    <a:latin typeface="+mn-lt"/>
                    <a:ea typeface="+mn-ea"/>
                    <a:cs typeface="+mn-ea"/>
                    <a:sym typeface="+mn-lt"/>
                  </a:rPr>
                  <a:t>25%</a:t>
                </a:r>
              </a:p>
            </p:txBody>
          </p:sp>
          <p:grpSp>
            <p:nvGrpSpPr>
              <p:cNvPr id="15" name="组合 14"/>
              <p:cNvGrpSpPr/>
              <p:nvPr/>
            </p:nvGrpSpPr>
            <p:grpSpPr>
              <a:xfrm>
                <a:off x="3735163" y="3519523"/>
                <a:ext cx="376875" cy="360974"/>
                <a:chOff x="3805009" y="3522936"/>
                <a:chExt cx="376875" cy="360974"/>
              </a:xfrm>
              <a:solidFill>
                <a:schemeClr val="accent2"/>
              </a:solidFill>
            </p:grpSpPr>
            <p:sp>
              <p:nvSpPr>
                <p:cNvPr id="16" name="任意多边形: 形状 15"/>
                <p:cNvSpPr>
                  <a:spLocks/>
                </p:cNvSpPr>
                <p:nvPr/>
              </p:nvSpPr>
              <p:spPr bwMode="auto">
                <a:xfrm>
                  <a:off x="3805009"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a:latin typeface="+mn-lt"/>
                    <a:ea typeface="+mn-ea"/>
                    <a:cs typeface="+mn-ea"/>
                    <a:sym typeface="+mn-lt"/>
                  </a:endParaRPr>
                </a:p>
              </p:txBody>
            </p:sp>
            <p:sp>
              <p:nvSpPr>
                <p:cNvPr id="17" name="任意多边形: 形状 16"/>
                <p:cNvSpPr>
                  <a:spLocks/>
                </p:cNvSpPr>
                <p:nvPr/>
              </p:nvSpPr>
              <p:spPr bwMode="auto">
                <a:xfrm>
                  <a:off x="4028874"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a:latin typeface="+mn-lt"/>
                    <a:ea typeface="+mn-ea"/>
                    <a:cs typeface="+mn-ea"/>
                    <a:sym typeface="+mn-lt"/>
                  </a:endParaRPr>
                </a:p>
              </p:txBody>
            </p:sp>
          </p:grpSp>
        </p:grpSp>
        <p:sp>
          <p:nvSpPr>
            <p:cNvPr id="8" name="矩形 7"/>
            <p:cNvSpPr/>
            <p:nvPr/>
          </p:nvSpPr>
          <p:spPr>
            <a:xfrm>
              <a:off x="956444" y="4131293"/>
              <a:ext cx="1989132" cy="311688"/>
            </a:xfrm>
            <a:prstGeom prst="rect">
              <a:avLst/>
            </a:prstGeom>
          </p:spPr>
          <p:txBody>
            <a:bodyPr wrap="none" lIns="0" tIns="0" rIns="0" bIns="0" anchor="ctr" anchorCtr="0">
              <a:normAutofit/>
            </a:bodyPr>
            <a:lstStyle/>
            <a:p>
              <a:pPr algn="r"/>
              <a:r>
                <a:rPr lang="zh-CN" altLang="en-US" sz="1100" b="1" dirty="0">
                  <a:solidFill>
                    <a:schemeClr val="dk1">
                      <a:lumMod val="100000"/>
                    </a:schemeClr>
                  </a:solidFill>
                  <a:effectLst/>
                  <a:latin typeface="+mn-lt"/>
                  <a:ea typeface="+mn-ea"/>
                  <a:cs typeface="+mn-ea"/>
                  <a:sym typeface="+mn-lt"/>
                </a:rPr>
                <a:t>人力成本</a:t>
              </a:r>
            </a:p>
          </p:txBody>
        </p:sp>
        <p:sp>
          <p:nvSpPr>
            <p:cNvPr id="9" name="矩形 8"/>
            <p:cNvSpPr/>
            <p:nvPr/>
          </p:nvSpPr>
          <p:spPr>
            <a:xfrm>
              <a:off x="956444" y="4442981"/>
              <a:ext cx="1989132" cy="471517"/>
            </a:xfrm>
            <a:prstGeom prst="rect">
              <a:avLst/>
            </a:prstGeom>
          </p:spPr>
          <p:txBody>
            <a:bodyPr wrap="square" lIns="0" tIns="0" rIns="0" bIns="0" anchor="ctr" anchorCtr="0">
              <a:normAutofit fontScale="70000" lnSpcReduction="20000"/>
            </a:bodyPr>
            <a:lstStyle/>
            <a:p>
              <a:pPr algn="r">
                <a:lnSpc>
                  <a:spcPct val="120000"/>
                </a:lnSpc>
              </a:pPr>
              <a:r>
                <a:rPr lang="zh-CN" altLang="en-US" sz="1000">
                  <a:solidFill>
                    <a:schemeClr val="dk1">
                      <a:lumMod val="100000"/>
                    </a:schemeClr>
                  </a:solidFill>
                  <a:effectLst/>
                  <a:latin typeface="+mn-lt"/>
                  <a:ea typeface="+mn-ea"/>
                  <a:cs typeface="+mn-ea"/>
                  <a:sym typeface="+mn-lt"/>
                </a:rPr>
                <a:t>此部分内容作为文字排版占位显示</a:t>
              </a:r>
              <a:br>
                <a:rPr lang="zh-CN" altLang="en-US" sz="1000">
                  <a:solidFill>
                    <a:schemeClr val="dk1">
                      <a:lumMod val="100000"/>
                    </a:schemeClr>
                  </a:solidFill>
                  <a:effectLst/>
                  <a:latin typeface="+mn-lt"/>
                  <a:ea typeface="+mn-ea"/>
                  <a:cs typeface="+mn-ea"/>
                  <a:sym typeface="+mn-lt"/>
                </a:rPr>
              </a:br>
              <a:r>
                <a:rPr lang="zh-CN" altLang="en-US" sz="1000">
                  <a:solidFill>
                    <a:schemeClr val="dk1">
                      <a:lumMod val="100000"/>
                    </a:schemeClr>
                  </a:solidFill>
                  <a:effectLst/>
                  <a:latin typeface="+mn-lt"/>
                  <a:ea typeface="+mn-ea"/>
                  <a:cs typeface="+mn-ea"/>
                  <a:sym typeface="+mn-lt"/>
                </a:rPr>
                <a:t>（建议使用主题字体）</a:t>
              </a:r>
            </a:p>
          </p:txBody>
        </p:sp>
        <p:sp>
          <p:nvSpPr>
            <p:cNvPr id="10" name="矩形 9"/>
            <p:cNvSpPr/>
            <p:nvPr/>
          </p:nvSpPr>
          <p:spPr>
            <a:xfrm>
              <a:off x="956444" y="2101492"/>
              <a:ext cx="1989132" cy="311688"/>
            </a:xfrm>
            <a:prstGeom prst="rect">
              <a:avLst/>
            </a:prstGeom>
          </p:spPr>
          <p:txBody>
            <a:bodyPr wrap="none" lIns="0" tIns="0" rIns="0" bIns="0" anchor="ctr" anchorCtr="0">
              <a:normAutofit/>
            </a:bodyPr>
            <a:lstStyle/>
            <a:p>
              <a:pPr algn="r"/>
              <a:r>
                <a:rPr lang="zh-CN" altLang="en-US" sz="1100" b="1" dirty="0">
                  <a:solidFill>
                    <a:schemeClr val="dk1">
                      <a:lumMod val="100000"/>
                    </a:schemeClr>
                  </a:solidFill>
                  <a:effectLst/>
                  <a:latin typeface="+mn-lt"/>
                  <a:ea typeface="+mn-ea"/>
                  <a:cs typeface="+mn-ea"/>
                  <a:sym typeface="+mn-lt"/>
                </a:rPr>
                <a:t>办公场地</a:t>
              </a:r>
            </a:p>
          </p:txBody>
        </p:sp>
        <p:sp>
          <p:nvSpPr>
            <p:cNvPr id="11" name="矩形 10"/>
            <p:cNvSpPr/>
            <p:nvPr/>
          </p:nvSpPr>
          <p:spPr>
            <a:xfrm>
              <a:off x="956444" y="2413180"/>
              <a:ext cx="1989132" cy="471517"/>
            </a:xfrm>
            <a:prstGeom prst="rect">
              <a:avLst/>
            </a:prstGeom>
          </p:spPr>
          <p:txBody>
            <a:bodyPr wrap="square" lIns="0" tIns="0" rIns="0" bIns="0" anchor="ctr" anchorCtr="0">
              <a:normAutofit fontScale="70000" lnSpcReduction="20000"/>
            </a:bodyPr>
            <a:lstStyle/>
            <a:p>
              <a:pPr algn="r">
                <a:lnSpc>
                  <a:spcPct val="120000"/>
                </a:lnSpc>
              </a:pPr>
              <a:r>
                <a:rPr lang="zh-CN" altLang="en-US" sz="1000">
                  <a:solidFill>
                    <a:schemeClr val="dk1">
                      <a:lumMod val="100000"/>
                    </a:schemeClr>
                  </a:solidFill>
                  <a:effectLst/>
                  <a:latin typeface="+mn-lt"/>
                  <a:ea typeface="+mn-ea"/>
                  <a:cs typeface="+mn-ea"/>
                  <a:sym typeface="+mn-lt"/>
                </a:rPr>
                <a:t>此部分内容作为文字排版占位显示</a:t>
              </a:r>
              <a:br>
                <a:rPr lang="zh-CN" altLang="en-US" sz="1000">
                  <a:solidFill>
                    <a:schemeClr val="dk1">
                      <a:lumMod val="100000"/>
                    </a:schemeClr>
                  </a:solidFill>
                  <a:effectLst/>
                  <a:latin typeface="+mn-lt"/>
                  <a:ea typeface="+mn-ea"/>
                  <a:cs typeface="+mn-ea"/>
                  <a:sym typeface="+mn-lt"/>
                </a:rPr>
              </a:br>
              <a:r>
                <a:rPr lang="zh-CN" altLang="en-US" sz="1000">
                  <a:solidFill>
                    <a:schemeClr val="dk1">
                      <a:lumMod val="100000"/>
                    </a:schemeClr>
                  </a:solidFill>
                  <a:effectLst/>
                  <a:latin typeface="+mn-lt"/>
                  <a:ea typeface="+mn-ea"/>
                  <a:cs typeface="+mn-ea"/>
                  <a:sym typeface="+mn-lt"/>
                </a:rPr>
                <a:t>（建议使用主题字体）</a:t>
              </a:r>
            </a:p>
          </p:txBody>
        </p:sp>
      </p:grpSp>
      <p:grpSp>
        <p:nvGrpSpPr>
          <p:cNvPr id="42" name="组合 41">
            <a:extLst>
              <a:ext uri="{FF2B5EF4-FFF2-40B4-BE49-F238E27FC236}">
                <a16:creationId xmlns:a16="http://schemas.microsoft.com/office/drawing/2014/main" xmlns="" id="{4F75CBCE-4AB0-4C76-86F8-F1DA78F6B1A9}"/>
              </a:ext>
            </a:extLst>
          </p:cNvPr>
          <p:cNvGrpSpPr/>
          <p:nvPr/>
        </p:nvGrpSpPr>
        <p:grpSpPr>
          <a:xfrm>
            <a:off x="323528" y="331449"/>
            <a:ext cx="5054029" cy="461665"/>
            <a:chOff x="1599738" y="440872"/>
            <a:chExt cx="6738706" cy="615553"/>
          </a:xfrm>
        </p:grpSpPr>
        <p:cxnSp>
          <p:nvCxnSpPr>
            <p:cNvPr id="43" name="直接连接符 42">
              <a:extLst>
                <a:ext uri="{FF2B5EF4-FFF2-40B4-BE49-F238E27FC236}">
                  <a16:creationId xmlns:a16="http://schemas.microsoft.com/office/drawing/2014/main" xmlns="" id="{A3A4249F-9AC9-4D1F-B726-BAC94078891C}"/>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xmlns="" id="{832BAC12-AB65-43EB-AF66-2E00E5616821}"/>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资本融资</a:t>
              </a:r>
            </a:p>
          </p:txBody>
        </p:sp>
        <p:sp>
          <p:nvSpPr>
            <p:cNvPr id="45" name="文本框 44">
              <a:extLst>
                <a:ext uri="{FF2B5EF4-FFF2-40B4-BE49-F238E27FC236}">
                  <a16:creationId xmlns:a16="http://schemas.microsoft.com/office/drawing/2014/main" xmlns="" id="{54B13D77-5795-44B9-AF42-99499D0F64E8}"/>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448217016"/>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900" decel="100000" fill="hold"/>
                                        <p:tgtEl>
                                          <p:spTgt spid="4"/>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9175" y="1086585"/>
            <a:ext cx="1811771" cy="2036431"/>
            <a:chOff x="569175" y="1086585"/>
            <a:chExt cx="1811771" cy="2036431"/>
          </a:xfrm>
        </p:grpSpPr>
        <p:grpSp>
          <p:nvGrpSpPr>
            <p:cNvPr id="4" name="Group 65"/>
            <p:cNvGrpSpPr/>
            <p:nvPr/>
          </p:nvGrpSpPr>
          <p:grpSpPr>
            <a:xfrm>
              <a:off x="569176" y="1386252"/>
              <a:ext cx="1811770" cy="950282"/>
              <a:chOff x="3433260" y="1508627"/>
              <a:chExt cx="2237290" cy="1173470"/>
            </a:xfrm>
            <a:effectLst/>
          </p:grpSpPr>
          <p:sp>
            <p:nvSpPr>
              <p:cNvPr id="49" name="Freeform: Shape 66"/>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4">
                  <a:lumMod val="75000"/>
                </a:schemeClr>
              </a:solidFill>
              <a:ln w="3175">
                <a:noFill/>
              </a:ln>
              <a:extLst/>
            </p:spPr>
            <p:txBody>
              <a:bodyPr anchor="ctr"/>
              <a:lstStyle/>
              <a:p>
                <a:pPr algn="ctr"/>
                <a:endParaRPr>
                  <a:latin typeface="+mn-lt"/>
                  <a:ea typeface="+mn-ea"/>
                  <a:cs typeface="+mn-ea"/>
                  <a:sym typeface="+mn-lt"/>
                </a:endParaRPr>
              </a:p>
            </p:txBody>
          </p:sp>
          <p:sp>
            <p:nvSpPr>
              <p:cNvPr id="50" name="Freeform: Shape 67"/>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4">
                  <a:lumMod val="60000"/>
                  <a:lumOff val="40000"/>
                </a:schemeClr>
              </a:solidFill>
              <a:ln w="3175">
                <a:noFill/>
              </a:ln>
              <a:extLst/>
            </p:spPr>
            <p:txBody>
              <a:bodyPr anchor="ctr"/>
              <a:lstStyle/>
              <a:p>
                <a:pPr algn="ctr"/>
                <a:endParaRPr>
                  <a:latin typeface="+mn-lt"/>
                  <a:ea typeface="+mn-ea"/>
                  <a:cs typeface="+mn-ea"/>
                  <a:sym typeface="+mn-lt"/>
                </a:endParaRPr>
              </a:p>
            </p:txBody>
          </p:sp>
          <p:sp>
            <p:nvSpPr>
              <p:cNvPr id="51" name="Freeform: Shape 68"/>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4"/>
              </a:solidFill>
              <a:ln w="3175">
                <a:noFill/>
              </a:ln>
              <a:extLst/>
            </p:spPr>
            <p:txBody>
              <a:bodyPr anchor="ctr"/>
              <a:lstStyle/>
              <a:p>
                <a:pPr algn="ctr"/>
                <a:endParaRPr>
                  <a:latin typeface="+mn-lt"/>
                  <a:ea typeface="+mn-ea"/>
                  <a:cs typeface="+mn-ea"/>
                  <a:sym typeface="+mn-lt"/>
                </a:endParaRPr>
              </a:p>
            </p:txBody>
          </p:sp>
        </p:grpSp>
        <p:grpSp>
          <p:nvGrpSpPr>
            <p:cNvPr id="8" name="Group 81"/>
            <p:cNvGrpSpPr/>
            <p:nvPr/>
          </p:nvGrpSpPr>
          <p:grpSpPr>
            <a:xfrm>
              <a:off x="1211354" y="1086585"/>
              <a:ext cx="527413" cy="731240"/>
              <a:chOff x="1943061" y="1860330"/>
              <a:chExt cx="651753" cy="903633"/>
            </a:xfrm>
          </p:grpSpPr>
          <p:sp>
            <p:nvSpPr>
              <p:cNvPr id="37" name="Oval 82"/>
              <p:cNvSpPr/>
              <p:nvPr/>
            </p:nvSpPr>
            <p:spPr>
              <a:xfrm>
                <a:off x="1943061" y="1860330"/>
                <a:ext cx="651753" cy="651753"/>
              </a:xfrm>
              <a:prstGeom prst="ellipse">
                <a:avLst/>
              </a:prstGeom>
              <a:solidFill>
                <a:schemeClr val="accent4"/>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cs typeface="+mn-ea"/>
                  <a:sym typeface="+mn-lt"/>
                </a:endParaRPr>
              </a:p>
            </p:txBody>
          </p:sp>
          <p:sp>
            <p:nvSpPr>
              <p:cNvPr id="38" name="Freeform: Shape 83"/>
              <p:cNvSpPr>
                <a:spLocks/>
              </p:cNvSpPr>
              <p:nvPr/>
            </p:nvSpPr>
            <p:spPr bwMode="auto">
              <a:xfrm>
                <a:off x="2067805" y="1977408"/>
                <a:ext cx="356548" cy="354123"/>
              </a:xfrm>
              <a:custGeom>
                <a:avLst/>
                <a:gdLst>
                  <a:gd name="T0" fmla="*/ 294279076 w 21600"/>
                  <a:gd name="T1" fmla="*/ 0 h 21600"/>
                  <a:gd name="T2" fmla="*/ 294265182 w 21600"/>
                  <a:gd name="T3" fmla="*/ 13585 h 21600"/>
                  <a:gd name="T4" fmla="*/ 0 w 21600"/>
                  <a:gd name="T5" fmla="*/ 286341649 h 21600"/>
                  <a:gd name="T6" fmla="*/ 0 w 21600"/>
                  <a:gd name="T7" fmla="*/ 286355233 h 21600"/>
                  <a:gd name="T8" fmla="*/ 294238691 w 21600"/>
                  <a:gd name="T9" fmla="*/ 286341649 h 21600"/>
                  <a:gd name="T10" fmla="*/ 294279076 w 21600"/>
                  <a:gd name="T11" fmla="*/ 0 h 21600"/>
                  <a:gd name="T12" fmla="*/ 232316495 w 21600"/>
                  <a:gd name="T13" fmla="*/ 74876716 h 21600"/>
                  <a:gd name="T14" fmla="*/ 246635598 w 21600"/>
                  <a:gd name="T15" fmla="*/ 88797005 h 21600"/>
                  <a:gd name="T16" fmla="*/ 238461554 w 21600"/>
                  <a:gd name="T17" fmla="*/ 96751094 h 21600"/>
                  <a:gd name="T18" fmla="*/ 224142451 w 21600"/>
                  <a:gd name="T19" fmla="*/ 82830805 h 21600"/>
                  <a:gd name="T20" fmla="*/ 232316495 w 21600"/>
                  <a:gd name="T21" fmla="*/ 74876716 h 21600"/>
                  <a:gd name="T22" fmla="*/ 207780479 w 21600"/>
                  <a:gd name="T23" fmla="*/ 98738994 h 21600"/>
                  <a:gd name="T24" fmla="*/ 233693579 w 21600"/>
                  <a:gd name="T25" fmla="*/ 123955309 h 21600"/>
                  <a:gd name="T26" fmla="*/ 225518249 w 21600"/>
                  <a:gd name="T27" fmla="*/ 131909398 h 21600"/>
                  <a:gd name="T28" fmla="*/ 199605150 w 21600"/>
                  <a:gd name="T29" fmla="*/ 106694230 h 21600"/>
                  <a:gd name="T30" fmla="*/ 207780479 w 21600"/>
                  <a:gd name="T31" fmla="*/ 98738994 h 21600"/>
                  <a:gd name="T32" fmla="*/ 183256942 w 21600"/>
                  <a:gd name="T33" fmla="*/ 122616003 h 21600"/>
                  <a:gd name="T34" fmla="*/ 197562281 w 21600"/>
                  <a:gd name="T35" fmla="*/ 136548610 h 21600"/>
                  <a:gd name="T36" fmla="*/ 189388118 w 21600"/>
                  <a:gd name="T37" fmla="*/ 144503858 h 21600"/>
                  <a:gd name="T38" fmla="*/ 175082909 w 21600"/>
                  <a:gd name="T39" fmla="*/ 130570092 h 21600"/>
                  <a:gd name="T40" fmla="*/ 183256942 w 21600"/>
                  <a:gd name="T41" fmla="*/ 122616003 h 21600"/>
                  <a:gd name="T42" fmla="*/ 158719641 w 21600"/>
                  <a:gd name="T43" fmla="*/ 146491865 h 21600"/>
                  <a:gd name="T44" fmla="*/ 184618858 w 21600"/>
                  <a:gd name="T45" fmla="*/ 171693330 h 21600"/>
                  <a:gd name="T46" fmla="*/ 176444814 w 21600"/>
                  <a:gd name="T47" fmla="*/ 179661003 h 21600"/>
                  <a:gd name="T48" fmla="*/ 150531714 w 21600"/>
                  <a:gd name="T49" fmla="*/ 154445836 h 21600"/>
                  <a:gd name="T50" fmla="*/ 158719641 w 21600"/>
                  <a:gd name="T51" fmla="*/ 146491865 h 21600"/>
                  <a:gd name="T52" fmla="*/ 134183625 w 21600"/>
                  <a:gd name="T53" fmla="*/ 170367609 h 21600"/>
                  <a:gd name="T54" fmla="*/ 148501454 w 21600"/>
                  <a:gd name="T55" fmla="*/ 184287897 h 21600"/>
                  <a:gd name="T56" fmla="*/ 140327409 w 21600"/>
                  <a:gd name="T57" fmla="*/ 192241879 h 21600"/>
                  <a:gd name="T58" fmla="*/ 126008306 w 21600"/>
                  <a:gd name="T59" fmla="*/ 178322964 h 21600"/>
                  <a:gd name="T60" fmla="*/ 134183625 w 21600"/>
                  <a:gd name="T61" fmla="*/ 170367609 h 21600"/>
                  <a:gd name="T62" fmla="*/ 109646205 w 21600"/>
                  <a:gd name="T63" fmla="*/ 194231034 h 21600"/>
                  <a:gd name="T64" fmla="*/ 135559316 w 21600"/>
                  <a:gd name="T65" fmla="*/ 219446083 h 21600"/>
                  <a:gd name="T66" fmla="*/ 127383986 w 21600"/>
                  <a:gd name="T67" fmla="*/ 227400172 h 21600"/>
                  <a:gd name="T68" fmla="*/ 101472172 w 21600"/>
                  <a:gd name="T69" fmla="*/ 202185123 h 21600"/>
                  <a:gd name="T70" fmla="*/ 109646205 w 21600"/>
                  <a:gd name="T71" fmla="*/ 194231034 h 21600"/>
                  <a:gd name="T72" fmla="*/ 91253974 w 21600"/>
                  <a:gd name="T73" fmla="*/ 239994750 h 21600"/>
                  <a:gd name="T74" fmla="*/ 76934860 w 21600"/>
                  <a:gd name="T75" fmla="*/ 226074569 h 21600"/>
                  <a:gd name="T76" fmla="*/ 85122798 w 21600"/>
                  <a:gd name="T77" fmla="*/ 218106896 h 21600"/>
                  <a:gd name="T78" fmla="*/ 99428018 w 21600"/>
                  <a:gd name="T79" fmla="*/ 232027077 h 21600"/>
                  <a:gd name="T80" fmla="*/ 91253974 w 21600"/>
                  <a:gd name="T81" fmla="*/ 239994750 h 21600"/>
                  <a:gd name="T82" fmla="*/ 245137479 w 21600"/>
                  <a:gd name="T83" fmla="*/ 238549279 h 21600"/>
                  <a:gd name="T84" fmla="*/ 147261858 w 21600"/>
                  <a:gd name="T85" fmla="*/ 238549279 h 21600"/>
                  <a:gd name="T86" fmla="*/ 245137479 w 21600"/>
                  <a:gd name="T87" fmla="*/ 143310431 h 21600"/>
                  <a:gd name="T88" fmla="*/ 245137479 w 21600"/>
                  <a:gd name="T89" fmla="*/ 238549279 h 21600"/>
                  <a:gd name="T90" fmla="*/ 245137479 w 21600"/>
                  <a:gd name="T91" fmla="*/ 238549279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21600" y="0"/>
                    </a:moveTo>
                    <a:lnTo>
                      <a:pt x="21599" y="1"/>
                    </a:lnTo>
                    <a:lnTo>
                      <a:pt x="0" y="21599"/>
                    </a:lnTo>
                    <a:lnTo>
                      <a:pt x="0" y="21600"/>
                    </a:lnTo>
                    <a:lnTo>
                      <a:pt x="21597" y="21599"/>
                    </a:lnTo>
                    <a:lnTo>
                      <a:pt x="21600" y="0"/>
                    </a:lnTo>
                    <a:close/>
                    <a:moveTo>
                      <a:pt x="17052" y="5648"/>
                    </a:moveTo>
                    <a:lnTo>
                      <a:pt x="18103" y="6698"/>
                    </a:lnTo>
                    <a:lnTo>
                      <a:pt x="17503" y="7298"/>
                    </a:lnTo>
                    <a:lnTo>
                      <a:pt x="16452" y="6248"/>
                    </a:lnTo>
                    <a:lnTo>
                      <a:pt x="17052" y="5648"/>
                    </a:lnTo>
                    <a:close/>
                    <a:moveTo>
                      <a:pt x="15251" y="7448"/>
                    </a:moveTo>
                    <a:lnTo>
                      <a:pt x="17153" y="9350"/>
                    </a:lnTo>
                    <a:lnTo>
                      <a:pt x="16553" y="9950"/>
                    </a:lnTo>
                    <a:lnTo>
                      <a:pt x="14651" y="8048"/>
                    </a:lnTo>
                    <a:lnTo>
                      <a:pt x="15251" y="7448"/>
                    </a:lnTo>
                    <a:close/>
                    <a:moveTo>
                      <a:pt x="13451" y="9249"/>
                    </a:moveTo>
                    <a:lnTo>
                      <a:pt x="14501" y="10300"/>
                    </a:lnTo>
                    <a:lnTo>
                      <a:pt x="13901" y="10900"/>
                    </a:lnTo>
                    <a:lnTo>
                      <a:pt x="12851" y="9849"/>
                    </a:lnTo>
                    <a:lnTo>
                      <a:pt x="13451" y="9249"/>
                    </a:lnTo>
                    <a:close/>
                    <a:moveTo>
                      <a:pt x="11650" y="11050"/>
                    </a:moveTo>
                    <a:lnTo>
                      <a:pt x="13551" y="12951"/>
                    </a:lnTo>
                    <a:lnTo>
                      <a:pt x="12951" y="13552"/>
                    </a:lnTo>
                    <a:lnTo>
                      <a:pt x="11049" y="11650"/>
                    </a:lnTo>
                    <a:lnTo>
                      <a:pt x="11650" y="11050"/>
                    </a:lnTo>
                    <a:close/>
                    <a:moveTo>
                      <a:pt x="9849" y="12851"/>
                    </a:moveTo>
                    <a:lnTo>
                      <a:pt x="10900" y="13901"/>
                    </a:lnTo>
                    <a:lnTo>
                      <a:pt x="10300" y="14501"/>
                    </a:lnTo>
                    <a:lnTo>
                      <a:pt x="9249" y="13451"/>
                    </a:lnTo>
                    <a:lnTo>
                      <a:pt x="9849" y="12851"/>
                    </a:lnTo>
                    <a:close/>
                    <a:moveTo>
                      <a:pt x="8048" y="14651"/>
                    </a:moveTo>
                    <a:lnTo>
                      <a:pt x="9950" y="16553"/>
                    </a:lnTo>
                    <a:lnTo>
                      <a:pt x="9350" y="17153"/>
                    </a:lnTo>
                    <a:lnTo>
                      <a:pt x="7448" y="15251"/>
                    </a:lnTo>
                    <a:lnTo>
                      <a:pt x="8048" y="14651"/>
                    </a:lnTo>
                    <a:close/>
                    <a:moveTo>
                      <a:pt x="6698" y="18103"/>
                    </a:moveTo>
                    <a:lnTo>
                      <a:pt x="5647" y="17053"/>
                    </a:lnTo>
                    <a:lnTo>
                      <a:pt x="6248" y="16452"/>
                    </a:lnTo>
                    <a:lnTo>
                      <a:pt x="7298" y="17502"/>
                    </a:lnTo>
                    <a:lnTo>
                      <a:pt x="6698" y="18103"/>
                    </a:lnTo>
                    <a:close/>
                    <a:moveTo>
                      <a:pt x="17993" y="17994"/>
                    </a:moveTo>
                    <a:lnTo>
                      <a:pt x="10809" y="17994"/>
                    </a:lnTo>
                    <a:lnTo>
                      <a:pt x="17993" y="10810"/>
                    </a:lnTo>
                    <a:lnTo>
                      <a:pt x="17993" y="17994"/>
                    </a:lnTo>
                    <a:close/>
                    <a:moveTo>
                      <a:pt x="17993" y="17994"/>
                    </a:moveTo>
                  </a:path>
                </a:pathLst>
              </a:custGeom>
              <a:solidFill>
                <a:schemeClr val="bg1"/>
              </a:solidFill>
              <a:ln>
                <a:noFill/>
              </a:ln>
            </p:spPr>
            <p:txBody>
              <a:bodyPr anchor="ctr"/>
              <a:lstStyle/>
              <a:p>
                <a:pPr algn="ctr"/>
                <a:endParaRPr>
                  <a:latin typeface="+mn-lt"/>
                  <a:ea typeface="+mn-ea"/>
                  <a:cs typeface="+mn-ea"/>
                  <a:sym typeface="+mn-lt"/>
                </a:endParaRPr>
              </a:p>
            </p:txBody>
          </p:sp>
          <p:cxnSp>
            <p:nvCxnSpPr>
              <p:cNvPr id="39" name="Straight Connector 84"/>
              <p:cNvCxnSpPr/>
              <p:nvPr/>
            </p:nvCxnSpPr>
            <p:spPr>
              <a:xfrm flipH="1" flipV="1">
                <a:off x="2267802" y="2474395"/>
                <a:ext cx="2888" cy="289568"/>
              </a:xfrm>
              <a:prstGeom prst="line">
                <a:avLst/>
              </a:prstGeom>
              <a:ln w="6350">
                <a:solidFill>
                  <a:schemeClr val="accent4"/>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12" name="Group 2"/>
            <p:cNvGrpSpPr/>
            <p:nvPr/>
          </p:nvGrpSpPr>
          <p:grpSpPr>
            <a:xfrm>
              <a:off x="569175" y="2294463"/>
              <a:ext cx="1811771" cy="828553"/>
              <a:chOff x="758900" y="3059284"/>
              <a:chExt cx="2415694" cy="1104737"/>
            </a:xfrm>
          </p:grpSpPr>
          <p:sp>
            <p:nvSpPr>
              <p:cNvPr id="22" name="TextBox 119"/>
              <p:cNvSpPr txBox="1"/>
              <p:nvPr/>
            </p:nvSpPr>
            <p:spPr>
              <a:xfrm>
                <a:off x="1135778" y="3059284"/>
                <a:ext cx="1661937" cy="553972"/>
              </a:xfrm>
              <a:prstGeom prst="rect">
                <a:avLst/>
              </a:prstGeom>
              <a:noFill/>
            </p:spPr>
            <p:txBody>
              <a:bodyPr wrap="none" lIns="137132" tIns="68567" rIns="137132" bIns="68567">
                <a:normAutofit/>
              </a:bodyPr>
              <a:lstStyle/>
              <a:p>
                <a:pPr algn="ctr"/>
                <a:r>
                  <a:rPr lang="zh-CN" altLang="en-US" b="1" dirty="0">
                    <a:solidFill>
                      <a:srgbClr val="128E9B"/>
                    </a:solidFill>
                    <a:latin typeface="+mn-lt"/>
                    <a:ea typeface="+mn-ea"/>
                    <a:cs typeface="+mn-ea"/>
                    <a:sym typeface="+mn-lt"/>
                  </a:rPr>
                  <a:t>融资用途</a:t>
                </a:r>
              </a:p>
            </p:txBody>
          </p:sp>
          <p:sp>
            <p:nvSpPr>
              <p:cNvPr id="23" name="TextBox 120"/>
              <p:cNvSpPr txBox="1"/>
              <p:nvPr/>
            </p:nvSpPr>
            <p:spPr>
              <a:xfrm>
                <a:off x="758900" y="3563883"/>
                <a:ext cx="2415694" cy="600138"/>
              </a:xfrm>
              <a:prstGeom prst="rect">
                <a:avLst/>
              </a:prstGeom>
              <a:noFill/>
            </p:spPr>
            <p:txBody>
              <a:bodyPr wrap="square" lIns="137132" tIns="68567" rIns="137132" bIns="68567">
                <a:normAutofit fontScale="92500" lnSpcReduction="10000"/>
              </a:bodyPr>
              <a:lstStyle/>
              <a:p>
                <a:pPr algn="ctr">
                  <a:lnSpc>
                    <a:spcPct val="120000"/>
                  </a:lnSpc>
                </a:pPr>
                <a:r>
                  <a:rPr lang="zh-CN" altLang="en-US" sz="1000">
                    <a:latin typeface="+mn-lt"/>
                    <a:ea typeface="+mn-ea"/>
                    <a:cs typeface="+mn-ea"/>
                    <a:sym typeface="+mn-lt"/>
                  </a:rPr>
                  <a:t>此部分内容作为文字排版占位显示（建议使用主题字体）</a:t>
                </a:r>
              </a:p>
            </p:txBody>
          </p:sp>
        </p:grpSp>
      </p:grpSp>
      <p:grpSp>
        <p:nvGrpSpPr>
          <p:cNvPr id="53" name="组合 52"/>
          <p:cNvGrpSpPr/>
          <p:nvPr/>
        </p:nvGrpSpPr>
        <p:grpSpPr>
          <a:xfrm>
            <a:off x="2633801" y="1423083"/>
            <a:ext cx="1811772" cy="2073348"/>
            <a:chOff x="2633801" y="1423083"/>
            <a:chExt cx="1811772" cy="2073348"/>
          </a:xfrm>
        </p:grpSpPr>
        <p:grpSp>
          <p:nvGrpSpPr>
            <p:cNvPr id="5" name="Group 69"/>
            <p:cNvGrpSpPr/>
            <p:nvPr/>
          </p:nvGrpSpPr>
          <p:grpSpPr>
            <a:xfrm>
              <a:off x="2633803" y="1754656"/>
              <a:ext cx="1811770" cy="950282"/>
              <a:chOff x="3433260" y="1508627"/>
              <a:chExt cx="2237290" cy="1173470"/>
            </a:xfrm>
            <a:effectLst/>
          </p:grpSpPr>
          <p:sp>
            <p:nvSpPr>
              <p:cNvPr id="46" name="Freeform: Shape 70"/>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3">
                  <a:lumMod val="75000"/>
                </a:schemeClr>
              </a:solidFill>
              <a:ln w="3175">
                <a:noFill/>
              </a:ln>
              <a:extLst/>
            </p:spPr>
            <p:txBody>
              <a:bodyPr anchor="ctr"/>
              <a:lstStyle/>
              <a:p>
                <a:pPr algn="ctr"/>
                <a:endParaRPr>
                  <a:latin typeface="+mn-lt"/>
                  <a:ea typeface="+mn-ea"/>
                  <a:cs typeface="+mn-ea"/>
                  <a:sym typeface="+mn-lt"/>
                </a:endParaRPr>
              </a:p>
            </p:txBody>
          </p:sp>
          <p:sp>
            <p:nvSpPr>
              <p:cNvPr id="47" name="Freeform: Shape 71"/>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3">
                  <a:lumMod val="60000"/>
                  <a:lumOff val="40000"/>
                </a:schemeClr>
              </a:solidFill>
              <a:ln w="3175">
                <a:noFill/>
              </a:ln>
              <a:extLst/>
            </p:spPr>
            <p:txBody>
              <a:bodyPr anchor="ctr"/>
              <a:lstStyle/>
              <a:p>
                <a:pPr algn="ctr"/>
                <a:endParaRPr>
                  <a:latin typeface="+mn-lt"/>
                  <a:ea typeface="+mn-ea"/>
                  <a:cs typeface="+mn-ea"/>
                  <a:sym typeface="+mn-lt"/>
                </a:endParaRPr>
              </a:p>
            </p:txBody>
          </p:sp>
          <p:sp>
            <p:nvSpPr>
              <p:cNvPr id="48" name="Freeform: Shape 72"/>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3"/>
              </a:solidFill>
              <a:ln w="3175">
                <a:noFill/>
              </a:ln>
              <a:extLst/>
            </p:spPr>
            <p:txBody>
              <a:bodyPr anchor="ctr"/>
              <a:lstStyle/>
              <a:p>
                <a:pPr algn="ctr"/>
                <a:endParaRPr>
                  <a:latin typeface="+mn-lt"/>
                  <a:ea typeface="+mn-ea"/>
                  <a:cs typeface="+mn-ea"/>
                  <a:sym typeface="+mn-lt"/>
                </a:endParaRPr>
              </a:p>
            </p:txBody>
          </p:sp>
        </p:grpSp>
        <p:grpSp>
          <p:nvGrpSpPr>
            <p:cNvPr id="9" name="Group 85"/>
            <p:cNvGrpSpPr/>
            <p:nvPr/>
          </p:nvGrpSpPr>
          <p:grpSpPr>
            <a:xfrm>
              <a:off x="3285911" y="1423083"/>
              <a:ext cx="527413" cy="779346"/>
              <a:chOff x="4506707" y="2276159"/>
              <a:chExt cx="651753" cy="963081"/>
            </a:xfrm>
          </p:grpSpPr>
          <p:sp>
            <p:nvSpPr>
              <p:cNvPr id="30" name="Oval 86"/>
              <p:cNvSpPr/>
              <p:nvPr/>
            </p:nvSpPr>
            <p:spPr>
              <a:xfrm>
                <a:off x="4506707" y="2276159"/>
                <a:ext cx="651753" cy="651753"/>
              </a:xfrm>
              <a:prstGeom prst="ellipse">
                <a:avLst/>
              </a:prstGeom>
              <a:solidFill>
                <a:schemeClr val="accent3"/>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cs typeface="+mn-ea"/>
                  <a:sym typeface="+mn-lt"/>
                </a:endParaRPr>
              </a:p>
            </p:txBody>
          </p:sp>
          <p:cxnSp>
            <p:nvCxnSpPr>
              <p:cNvPr id="31" name="Straight Connector 87"/>
              <p:cNvCxnSpPr/>
              <p:nvPr/>
            </p:nvCxnSpPr>
            <p:spPr>
              <a:xfrm flipH="1" flipV="1">
                <a:off x="4831448" y="2949672"/>
                <a:ext cx="2888" cy="289568"/>
              </a:xfrm>
              <a:prstGeom prst="line">
                <a:avLst/>
              </a:prstGeom>
              <a:ln w="6350">
                <a:solidFill>
                  <a:schemeClr val="accent3"/>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32" name="Group 88"/>
              <p:cNvGrpSpPr>
                <a:grpSpLocks/>
              </p:cNvGrpSpPr>
              <p:nvPr/>
            </p:nvGrpSpPr>
            <p:grpSpPr bwMode="auto">
              <a:xfrm>
                <a:off x="4694785" y="2480818"/>
                <a:ext cx="283138" cy="285248"/>
                <a:chOff x="0" y="0"/>
                <a:chExt cx="578" cy="578"/>
              </a:xfrm>
              <a:solidFill>
                <a:schemeClr val="bg1"/>
              </a:solidFill>
            </p:grpSpPr>
            <p:sp>
              <p:nvSpPr>
                <p:cNvPr id="33" name="Freeform: Shape 89"/>
                <p:cNvSpPr>
                  <a:spLocks/>
                </p:cNvSpPr>
                <p:nvPr/>
              </p:nvSpPr>
              <p:spPr bwMode="auto">
                <a:xfrm>
                  <a:off x="0"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80" y="21600"/>
                      </a:moveTo>
                      <a:lnTo>
                        <a:pt x="21600" y="15977"/>
                      </a:lnTo>
                      <a:lnTo>
                        <a:pt x="11776" y="6145"/>
                      </a:lnTo>
                      <a:lnTo>
                        <a:pt x="17948" y="0"/>
                      </a:lnTo>
                      <a:lnTo>
                        <a:pt x="14" y="0"/>
                      </a:lnTo>
                      <a:lnTo>
                        <a:pt x="0" y="17918"/>
                      </a:lnTo>
                      <a:lnTo>
                        <a:pt x="6130" y="11744"/>
                      </a:lnTo>
                      <a:lnTo>
                        <a:pt x="15980" y="21600"/>
                      </a:lnTo>
                      <a:close/>
                      <a:moveTo>
                        <a:pt x="15980" y="2160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4" name="Freeform: Shape 90"/>
                <p:cNvSpPr>
                  <a:spLocks/>
                </p:cNvSpPr>
                <p:nvPr/>
              </p:nvSpPr>
              <p:spPr bwMode="auto">
                <a:xfrm>
                  <a:off x="344"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470" y="9856"/>
                      </a:moveTo>
                      <a:lnTo>
                        <a:pt x="5620" y="0"/>
                      </a:lnTo>
                      <a:lnTo>
                        <a:pt x="0" y="5623"/>
                      </a:lnTo>
                      <a:lnTo>
                        <a:pt x="9824" y="15455"/>
                      </a:lnTo>
                      <a:lnTo>
                        <a:pt x="3652" y="21600"/>
                      </a:lnTo>
                      <a:lnTo>
                        <a:pt x="21586" y="21600"/>
                      </a:lnTo>
                      <a:lnTo>
                        <a:pt x="21600" y="3682"/>
                      </a:lnTo>
                      <a:lnTo>
                        <a:pt x="15470" y="9856"/>
                      </a:lnTo>
                      <a:close/>
                      <a:moveTo>
                        <a:pt x="15470" y="9856"/>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5" name="Freeform: Shape 91"/>
                <p:cNvSpPr>
                  <a:spLocks/>
                </p:cNvSpPr>
                <p:nvPr/>
              </p:nvSpPr>
              <p:spPr bwMode="auto">
                <a:xfrm>
                  <a:off x="344"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5623" y="21600"/>
                      </a:moveTo>
                      <a:lnTo>
                        <a:pt x="15455" y="11776"/>
                      </a:lnTo>
                      <a:lnTo>
                        <a:pt x="21600" y="17948"/>
                      </a:lnTo>
                      <a:lnTo>
                        <a:pt x="21600" y="15"/>
                      </a:lnTo>
                      <a:lnTo>
                        <a:pt x="3682" y="0"/>
                      </a:lnTo>
                      <a:lnTo>
                        <a:pt x="9856" y="6130"/>
                      </a:lnTo>
                      <a:lnTo>
                        <a:pt x="0" y="15981"/>
                      </a:lnTo>
                      <a:lnTo>
                        <a:pt x="5623" y="21600"/>
                      </a:lnTo>
                      <a:close/>
                      <a:moveTo>
                        <a:pt x="5623" y="2160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6" name="Freeform: Shape 92"/>
                <p:cNvSpPr>
                  <a:spLocks/>
                </p:cNvSpPr>
                <p:nvPr/>
              </p:nvSpPr>
              <p:spPr bwMode="auto">
                <a:xfrm>
                  <a:off x="0"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77" y="0"/>
                      </a:moveTo>
                      <a:lnTo>
                        <a:pt x="6145" y="9824"/>
                      </a:lnTo>
                      <a:lnTo>
                        <a:pt x="0" y="3652"/>
                      </a:lnTo>
                      <a:lnTo>
                        <a:pt x="0" y="21585"/>
                      </a:lnTo>
                      <a:lnTo>
                        <a:pt x="17918" y="21600"/>
                      </a:lnTo>
                      <a:lnTo>
                        <a:pt x="11744" y="15470"/>
                      </a:lnTo>
                      <a:lnTo>
                        <a:pt x="21600" y="5619"/>
                      </a:lnTo>
                      <a:lnTo>
                        <a:pt x="15977" y="0"/>
                      </a:lnTo>
                      <a:close/>
                      <a:moveTo>
                        <a:pt x="15977" y="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latin typeface="+mn-lt"/>
                    <a:ea typeface="+mn-ea"/>
                    <a:cs typeface="+mn-ea"/>
                    <a:sym typeface="+mn-lt"/>
                  </a:endParaRPr>
                </a:p>
              </p:txBody>
            </p:sp>
          </p:grpSp>
        </p:grpSp>
        <p:grpSp>
          <p:nvGrpSpPr>
            <p:cNvPr id="13" name="Group 3"/>
            <p:cNvGrpSpPr/>
            <p:nvPr/>
          </p:nvGrpSpPr>
          <p:grpSpPr>
            <a:xfrm>
              <a:off x="2633801" y="2667878"/>
              <a:ext cx="1811771" cy="828553"/>
              <a:chOff x="3511735" y="3557171"/>
              <a:chExt cx="2415694" cy="1104737"/>
            </a:xfrm>
          </p:grpSpPr>
          <p:sp>
            <p:nvSpPr>
              <p:cNvPr id="20" name="TextBox 121"/>
              <p:cNvSpPr txBox="1"/>
              <p:nvPr/>
            </p:nvSpPr>
            <p:spPr>
              <a:xfrm>
                <a:off x="3888613" y="3557171"/>
                <a:ext cx="1661937" cy="553972"/>
              </a:xfrm>
              <a:prstGeom prst="rect">
                <a:avLst/>
              </a:prstGeom>
              <a:noFill/>
            </p:spPr>
            <p:txBody>
              <a:bodyPr wrap="none" lIns="137132" tIns="68567" rIns="137132" bIns="68567">
                <a:normAutofit/>
              </a:bodyPr>
              <a:lstStyle/>
              <a:p>
                <a:pPr algn="ctr"/>
                <a:r>
                  <a:rPr lang="zh-CN" altLang="en-US" b="1" dirty="0">
                    <a:solidFill>
                      <a:schemeClr val="accent3"/>
                    </a:solidFill>
                    <a:latin typeface="+mn-lt"/>
                    <a:ea typeface="+mn-ea"/>
                    <a:cs typeface="+mn-ea"/>
                    <a:sym typeface="+mn-lt"/>
                  </a:rPr>
                  <a:t>融资用途</a:t>
                </a:r>
              </a:p>
            </p:txBody>
          </p:sp>
          <p:sp>
            <p:nvSpPr>
              <p:cNvPr id="21" name="TextBox 122"/>
              <p:cNvSpPr txBox="1"/>
              <p:nvPr/>
            </p:nvSpPr>
            <p:spPr>
              <a:xfrm>
                <a:off x="3511735" y="4061770"/>
                <a:ext cx="2415694" cy="600138"/>
              </a:xfrm>
              <a:prstGeom prst="rect">
                <a:avLst/>
              </a:prstGeom>
              <a:noFill/>
            </p:spPr>
            <p:txBody>
              <a:bodyPr wrap="square" lIns="137132" tIns="68567" rIns="137132" bIns="68567">
                <a:normAutofit fontScale="92500" lnSpcReduction="10000"/>
              </a:bodyPr>
              <a:lstStyle/>
              <a:p>
                <a:pPr algn="ctr">
                  <a:lnSpc>
                    <a:spcPct val="120000"/>
                  </a:lnSpc>
                </a:pPr>
                <a:r>
                  <a:rPr lang="zh-CN" altLang="en-US" sz="1000">
                    <a:latin typeface="+mn-lt"/>
                    <a:ea typeface="+mn-ea"/>
                    <a:cs typeface="+mn-ea"/>
                    <a:sym typeface="+mn-lt"/>
                  </a:rPr>
                  <a:t>此部分内容作为文字排版占位显示（建议使用主题字体）</a:t>
                </a:r>
              </a:p>
            </p:txBody>
          </p:sp>
        </p:grpSp>
      </p:grpSp>
      <p:grpSp>
        <p:nvGrpSpPr>
          <p:cNvPr id="54" name="组合 53"/>
          <p:cNvGrpSpPr/>
          <p:nvPr/>
        </p:nvGrpSpPr>
        <p:grpSpPr>
          <a:xfrm>
            <a:off x="4698427" y="1789457"/>
            <a:ext cx="1811772" cy="2077879"/>
            <a:chOff x="4698427" y="1789457"/>
            <a:chExt cx="1811772" cy="2077879"/>
          </a:xfrm>
        </p:grpSpPr>
        <p:grpSp>
          <p:nvGrpSpPr>
            <p:cNvPr id="6" name="Group 73"/>
            <p:cNvGrpSpPr/>
            <p:nvPr/>
          </p:nvGrpSpPr>
          <p:grpSpPr>
            <a:xfrm>
              <a:off x="4698429" y="2123061"/>
              <a:ext cx="1811770" cy="950282"/>
              <a:chOff x="3433260" y="1508627"/>
              <a:chExt cx="2237290" cy="1173470"/>
            </a:xfrm>
            <a:effectLst/>
          </p:grpSpPr>
          <p:sp>
            <p:nvSpPr>
              <p:cNvPr id="43" name="Freeform: Shape 74"/>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2">
                  <a:lumMod val="75000"/>
                </a:schemeClr>
              </a:solidFill>
              <a:ln w="3175">
                <a:noFill/>
              </a:ln>
              <a:extLst/>
            </p:spPr>
            <p:txBody>
              <a:bodyPr anchor="ctr"/>
              <a:lstStyle/>
              <a:p>
                <a:pPr algn="ctr"/>
                <a:endParaRPr>
                  <a:latin typeface="+mn-lt"/>
                  <a:ea typeface="+mn-ea"/>
                  <a:cs typeface="+mn-ea"/>
                  <a:sym typeface="+mn-lt"/>
                </a:endParaRPr>
              </a:p>
            </p:txBody>
          </p:sp>
          <p:sp>
            <p:nvSpPr>
              <p:cNvPr id="44" name="Freeform: Shape 75"/>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2">
                  <a:lumMod val="60000"/>
                  <a:lumOff val="40000"/>
                </a:schemeClr>
              </a:solidFill>
              <a:ln w="3175">
                <a:noFill/>
              </a:ln>
              <a:extLst/>
            </p:spPr>
            <p:txBody>
              <a:bodyPr anchor="ctr"/>
              <a:lstStyle/>
              <a:p>
                <a:pPr algn="ctr"/>
                <a:endParaRPr>
                  <a:latin typeface="+mn-lt"/>
                  <a:ea typeface="+mn-ea"/>
                  <a:cs typeface="+mn-ea"/>
                  <a:sym typeface="+mn-lt"/>
                </a:endParaRPr>
              </a:p>
            </p:txBody>
          </p:sp>
          <p:sp>
            <p:nvSpPr>
              <p:cNvPr id="45" name="Freeform: Shape 76"/>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2"/>
              </a:solidFill>
              <a:ln w="3175">
                <a:noFill/>
              </a:ln>
              <a:extLst/>
            </p:spPr>
            <p:txBody>
              <a:bodyPr anchor="ctr"/>
              <a:lstStyle/>
              <a:p>
                <a:pPr algn="ctr"/>
                <a:endParaRPr>
                  <a:latin typeface="+mn-lt"/>
                  <a:ea typeface="+mn-ea"/>
                  <a:cs typeface="+mn-ea"/>
                  <a:sym typeface="+mn-lt"/>
                </a:endParaRPr>
              </a:p>
            </p:txBody>
          </p:sp>
        </p:grpSp>
        <p:grpSp>
          <p:nvGrpSpPr>
            <p:cNvPr id="11" name="Group 115"/>
            <p:cNvGrpSpPr/>
            <p:nvPr/>
          </p:nvGrpSpPr>
          <p:grpSpPr>
            <a:xfrm>
              <a:off x="5350538" y="1789457"/>
              <a:ext cx="527413" cy="779346"/>
              <a:chOff x="7058082" y="2728908"/>
              <a:chExt cx="651753" cy="963081"/>
            </a:xfrm>
          </p:grpSpPr>
          <p:sp>
            <p:nvSpPr>
              <p:cNvPr id="24" name="Oval 116"/>
              <p:cNvSpPr/>
              <p:nvPr/>
            </p:nvSpPr>
            <p:spPr>
              <a:xfrm>
                <a:off x="7058082" y="2728908"/>
                <a:ext cx="651753" cy="651753"/>
              </a:xfrm>
              <a:prstGeom prst="ellipse">
                <a:avLst/>
              </a:prstGeom>
              <a:solidFill>
                <a:schemeClr val="accent2"/>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cs typeface="+mn-ea"/>
                  <a:sym typeface="+mn-lt"/>
                </a:endParaRPr>
              </a:p>
            </p:txBody>
          </p:sp>
          <p:cxnSp>
            <p:nvCxnSpPr>
              <p:cNvPr id="25" name="Straight Connector 117"/>
              <p:cNvCxnSpPr/>
              <p:nvPr/>
            </p:nvCxnSpPr>
            <p:spPr>
              <a:xfrm flipH="1" flipV="1">
                <a:off x="7382823" y="3402421"/>
                <a:ext cx="2888" cy="289568"/>
              </a:xfrm>
              <a:prstGeom prst="line">
                <a:avLst/>
              </a:prstGeom>
              <a:ln w="6350">
                <a:solidFill>
                  <a:schemeClr val="accent2"/>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6" name="Freeform: Shape 118"/>
              <p:cNvSpPr>
                <a:spLocks/>
              </p:cNvSpPr>
              <p:nvPr/>
            </p:nvSpPr>
            <p:spPr bwMode="auto">
              <a:xfrm>
                <a:off x="7228576" y="2890867"/>
                <a:ext cx="308493" cy="297928"/>
              </a:xfrm>
              <a:custGeom>
                <a:avLst/>
                <a:gdLst>
                  <a:gd name="T0" fmla="*/ 231364898 w 21600"/>
                  <a:gd name="T1" fmla="*/ 129866258 h 21600"/>
                  <a:gd name="T2" fmla="*/ 286355233 w 21600"/>
                  <a:gd name="T3" fmla="*/ 129866258 h 21600"/>
                  <a:gd name="T4" fmla="*/ 143243764 w 21600"/>
                  <a:gd name="T5" fmla="*/ 0 h 21600"/>
                  <a:gd name="T6" fmla="*/ 0 w 21600"/>
                  <a:gd name="T7" fmla="*/ 129866258 h 21600"/>
                  <a:gd name="T8" fmla="*/ 53227311 w 21600"/>
                  <a:gd name="T9" fmla="*/ 129866258 h 21600"/>
                  <a:gd name="T10" fmla="*/ 53227311 w 21600"/>
                  <a:gd name="T11" fmla="*/ 249100149 h 21600"/>
                  <a:gd name="T12" fmla="*/ 116781980 w 21600"/>
                  <a:gd name="T13" fmla="*/ 249100149 h 21600"/>
                  <a:gd name="T14" fmla="*/ 116781980 w 21600"/>
                  <a:gd name="T15" fmla="*/ 175027129 h 21600"/>
                  <a:gd name="T16" fmla="*/ 169837617 w 21600"/>
                  <a:gd name="T17" fmla="*/ 175027129 h 21600"/>
                  <a:gd name="T18" fmla="*/ 169837617 w 21600"/>
                  <a:gd name="T19" fmla="*/ 249100149 h 21600"/>
                  <a:gd name="T20" fmla="*/ 231364898 w 21600"/>
                  <a:gd name="T21" fmla="*/ 249100149 h 21600"/>
                  <a:gd name="T22" fmla="*/ 231364898 w 21600"/>
                  <a:gd name="T23" fmla="*/ 129866258 h 21600"/>
                  <a:gd name="T24" fmla="*/ 231364898 w 21600"/>
                  <a:gd name="T25" fmla="*/ 129866258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7452" y="11261"/>
                    </a:moveTo>
                    <a:lnTo>
                      <a:pt x="21600" y="11261"/>
                    </a:lnTo>
                    <a:lnTo>
                      <a:pt x="10805" y="0"/>
                    </a:lnTo>
                    <a:lnTo>
                      <a:pt x="0" y="11261"/>
                    </a:lnTo>
                    <a:lnTo>
                      <a:pt x="4015" y="11261"/>
                    </a:lnTo>
                    <a:lnTo>
                      <a:pt x="4015" y="21600"/>
                    </a:lnTo>
                    <a:lnTo>
                      <a:pt x="8809" y="21600"/>
                    </a:lnTo>
                    <a:lnTo>
                      <a:pt x="8809" y="15177"/>
                    </a:lnTo>
                    <a:lnTo>
                      <a:pt x="12811" y="15177"/>
                    </a:lnTo>
                    <a:lnTo>
                      <a:pt x="12811" y="21600"/>
                    </a:lnTo>
                    <a:lnTo>
                      <a:pt x="17452" y="21600"/>
                    </a:lnTo>
                    <a:lnTo>
                      <a:pt x="17452" y="11261"/>
                    </a:lnTo>
                    <a:close/>
                    <a:moveTo>
                      <a:pt x="17452" y="11261"/>
                    </a:moveTo>
                  </a:path>
                </a:pathLst>
              </a:custGeom>
              <a:solidFill>
                <a:schemeClr val="bg1"/>
              </a:solidFill>
              <a:ln>
                <a:noFill/>
              </a:ln>
            </p:spPr>
            <p:txBody>
              <a:bodyPr anchor="ctr"/>
              <a:lstStyle/>
              <a:p>
                <a:pPr algn="ctr"/>
                <a:endParaRPr>
                  <a:latin typeface="+mn-lt"/>
                  <a:ea typeface="+mn-ea"/>
                  <a:cs typeface="+mn-ea"/>
                  <a:sym typeface="+mn-lt"/>
                </a:endParaRPr>
              </a:p>
            </p:txBody>
          </p:sp>
        </p:grpSp>
        <p:grpSp>
          <p:nvGrpSpPr>
            <p:cNvPr id="14" name="Group 5"/>
            <p:cNvGrpSpPr/>
            <p:nvPr/>
          </p:nvGrpSpPr>
          <p:grpSpPr>
            <a:xfrm>
              <a:off x="4698427" y="3038783"/>
              <a:ext cx="1811771" cy="828553"/>
              <a:chOff x="6264569" y="4051711"/>
              <a:chExt cx="2415694" cy="1104737"/>
            </a:xfrm>
          </p:grpSpPr>
          <p:sp>
            <p:nvSpPr>
              <p:cNvPr id="18" name="TextBox 123"/>
              <p:cNvSpPr txBox="1"/>
              <p:nvPr/>
            </p:nvSpPr>
            <p:spPr>
              <a:xfrm>
                <a:off x="6641447" y="4051711"/>
                <a:ext cx="1661937" cy="553972"/>
              </a:xfrm>
              <a:prstGeom prst="rect">
                <a:avLst/>
              </a:prstGeom>
              <a:noFill/>
            </p:spPr>
            <p:txBody>
              <a:bodyPr wrap="none" lIns="137132" tIns="68567" rIns="137132" bIns="68567">
                <a:normAutofit/>
              </a:bodyPr>
              <a:lstStyle/>
              <a:p>
                <a:pPr algn="ctr"/>
                <a:r>
                  <a:rPr lang="zh-CN" altLang="en-US" b="1" dirty="0">
                    <a:solidFill>
                      <a:schemeClr val="accent2"/>
                    </a:solidFill>
                    <a:latin typeface="+mn-lt"/>
                    <a:ea typeface="+mn-ea"/>
                    <a:cs typeface="+mn-ea"/>
                    <a:sym typeface="+mn-lt"/>
                  </a:rPr>
                  <a:t>融资用途</a:t>
                </a:r>
              </a:p>
            </p:txBody>
          </p:sp>
          <p:sp>
            <p:nvSpPr>
              <p:cNvPr id="19" name="TextBox 124"/>
              <p:cNvSpPr txBox="1"/>
              <p:nvPr/>
            </p:nvSpPr>
            <p:spPr>
              <a:xfrm>
                <a:off x="6264569" y="4556310"/>
                <a:ext cx="2415694" cy="600138"/>
              </a:xfrm>
              <a:prstGeom prst="rect">
                <a:avLst/>
              </a:prstGeom>
              <a:noFill/>
            </p:spPr>
            <p:txBody>
              <a:bodyPr wrap="square" lIns="137132" tIns="68567" rIns="137132" bIns="68567">
                <a:normAutofit fontScale="92500" lnSpcReduction="10000"/>
              </a:bodyPr>
              <a:lstStyle/>
              <a:p>
                <a:pPr algn="ctr">
                  <a:lnSpc>
                    <a:spcPct val="120000"/>
                  </a:lnSpc>
                </a:pPr>
                <a:r>
                  <a:rPr lang="zh-CN" altLang="en-US" sz="1000">
                    <a:latin typeface="+mn-lt"/>
                    <a:ea typeface="+mn-ea"/>
                    <a:cs typeface="+mn-ea"/>
                    <a:sym typeface="+mn-lt"/>
                  </a:rPr>
                  <a:t>此部分内容作为文字排版占位显示（建议使用主题字体）</a:t>
                </a:r>
              </a:p>
            </p:txBody>
          </p:sp>
        </p:grpSp>
      </p:grpSp>
      <p:grpSp>
        <p:nvGrpSpPr>
          <p:cNvPr id="55" name="组合 54"/>
          <p:cNvGrpSpPr/>
          <p:nvPr/>
        </p:nvGrpSpPr>
        <p:grpSpPr>
          <a:xfrm>
            <a:off x="6763053" y="2177526"/>
            <a:ext cx="1811772" cy="2064330"/>
            <a:chOff x="6763053" y="2177526"/>
            <a:chExt cx="1811772" cy="2064330"/>
          </a:xfrm>
        </p:grpSpPr>
        <p:grpSp>
          <p:nvGrpSpPr>
            <p:cNvPr id="7" name="Group 77"/>
            <p:cNvGrpSpPr/>
            <p:nvPr/>
          </p:nvGrpSpPr>
          <p:grpSpPr>
            <a:xfrm>
              <a:off x="6763055" y="2491465"/>
              <a:ext cx="1811770" cy="950282"/>
              <a:chOff x="3433260" y="1508627"/>
              <a:chExt cx="2237290" cy="1173470"/>
            </a:xfrm>
            <a:effectLst/>
          </p:grpSpPr>
          <p:sp>
            <p:nvSpPr>
              <p:cNvPr id="40" name="Freeform: Shape 78"/>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1">
                  <a:lumMod val="75000"/>
                </a:schemeClr>
              </a:solidFill>
              <a:ln w="3175">
                <a:noFill/>
              </a:ln>
              <a:extLst/>
            </p:spPr>
            <p:txBody>
              <a:bodyPr anchor="ctr"/>
              <a:lstStyle/>
              <a:p>
                <a:pPr algn="ctr"/>
                <a:endParaRPr>
                  <a:latin typeface="+mn-lt"/>
                  <a:ea typeface="+mn-ea"/>
                  <a:cs typeface="+mn-ea"/>
                  <a:sym typeface="+mn-lt"/>
                </a:endParaRPr>
              </a:p>
            </p:txBody>
          </p:sp>
          <p:sp>
            <p:nvSpPr>
              <p:cNvPr id="41" name="Freeform: Shape 79"/>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1">
                  <a:lumMod val="60000"/>
                  <a:lumOff val="40000"/>
                </a:schemeClr>
              </a:solidFill>
              <a:ln w="3175">
                <a:noFill/>
              </a:ln>
              <a:extLst/>
            </p:spPr>
            <p:txBody>
              <a:bodyPr anchor="ctr"/>
              <a:lstStyle/>
              <a:p>
                <a:pPr algn="ctr"/>
                <a:endParaRPr>
                  <a:latin typeface="+mn-lt"/>
                  <a:ea typeface="+mn-ea"/>
                  <a:cs typeface="+mn-ea"/>
                  <a:sym typeface="+mn-lt"/>
                </a:endParaRPr>
              </a:p>
            </p:txBody>
          </p:sp>
          <p:sp>
            <p:nvSpPr>
              <p:cNvPr id="42" name="Freeform: Shape 80"/>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1"/>
              </a:solidFill>
              <a:ln w="3175">
                <a:noFill/>
              </a:ln>
              <a:extLst/>
            </p:spPr>
            <p:txBody>
              <a:bodyPr anchor="ctr"/>
              <a:lstStyle/>
              <a:p>
                <a:pPr algn="ctr"/>
                <a:endParaRPr>
                  <a:latin typeface="+mn-lt"/>
                  <a:ea typeface="+mn-ea"/>
                  <a:cs typeface="+mn-ea"/>
                  <a:sym typeface="+mn-lt"/>
                </a:endParaRPr>
              </a:p>
            </p:txBody>
          </p:sp>
        </p:grpSp>
        <p:grpSp>
          <p:nvGrpSpPr>
            <p:cNvPr id="10" name="Group 93"/>
            <p:cNvGrpSpPr/>
            <p:nvPr/>
          </p:nvGrpSpPr>
          <p:grpSpPr>
            <a:xfrm>
              <a:off x="7415164" y="2177526"/>
              <a:ext cx="527413" cy="779346"/>
              <a:chOff x="9609457" y="3208468"/>
              <a:chExt cx="651753" cy="963081"/>
            </a:xfrm>
          </p:grpSpPr>
          <p:sp>
            <p:nvSpPr>
              <p:cNvPr id="27" name="Oval 94"/>
              <p:cNvSpPr/>
              <p:nvPr/>
            </p:nvSpPr>
            <p:spPr>
              <a:xfrm>
                <a:off x="9609457" y="3208468"/>
                <a:ext cx="651753" cy="651753"/>
              </a:xfrm>
              <a:prstGeom prst="ellipse">
                <a:avLst/>
              </a:prstGeom>
              <a:solidFill>
                <a:schemeClr val="accent1"/>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cs typeface="+mn-ea"/>
                  <a:sym typeface="+mn-lt"/>
                </a:endParaRPr>
              </a:p>
            </p:txBody>
          </p:sp>
          <p:cxnSp>
            <p:nvCxnSpPr>
              <p:cNvPr id="28" name="Straight Connector 113"/>
              <p:cNvCxnSpPr/>
              <p:nvPr/>
            </p:nvCxnSpPr>
            <p:spPr>
              <a:xfrm flipH="1" flipV="1">
                <a:off x="9934198" y="3881981"/>
                <a:ext cx="2888" cy="289568"/>
              </a:xfrm>
              <a:prstGeom prst="line">
                <a:avLst/>
              </a:prstGeom>
              <a:ln w="6350">
                <a:solidFill>
                  <a:schemeClr val="accent1"/>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9" name="Freeform: Shape 114"/>
              <p:cNvSpPr>
                <a:spLocks/>
              </p:cNvSpPr>
              <p:nvPr/>
            </p:nvSpPr>
            <p:spPr bwMode="auto">
              <a:xfrm>
                <a:off x="9819041" y="3389973"/>
                <a:ext cx="230314" cy="308493"/>
              </a:xfrm>
              <a:custGeom>
                <a:avLst/>
                <a:gdLst>
                  <a:gd name="T0" fmla="*/ 77224192 w 21600"/>
                  <a:gd name="T1" fmla="*/ 125025245 h 21599"/>
                  <a:gd name="T2" fmla="*/ 77224192 w 21600"/>
                  <a:gd name="T3" fmla="*/ 78033134 h 21599"/>
                  <a:gd name="T4" fmla="*/ 44921634 w 21600"/>
                  <a:gd name="T5" fmla="*/ 13585 h 21599"/>
                  <a:gd name="T6" fmla="*/ 44320615 w 21600"/>
                  <a:gd name="T7" fmla="*/ 0 h 21599"/>
                  <a:gd name="T8" fmla="*/ 43731413 w 21600"/>
                  <a:gd name="T9" fmla="*/ 25904 h 21599"/>
                  <a:gd name="T10" fmla="*/ 11433478 w 21600"/>
                  <a:gd name="T11" fmla="*/ 78046720 h 21599"/>
                  <a:gd name="T12" fmla="*/ 11433478 w 21600"/>
                  <a:gd name="T13" fmla="*/ 125025245 h 21599"/>
                  <a:gd name="T14" fmla="*/ 0 w 21600"/>
                  <a:gd name="T15" fmla="*/ 125025245 h 21599"/>
                  <a:gd name="T16" fmla="*/ 0 w 21600"/>
                  <a:gd name="T17" fmla="*/ 286394996 h 21599"/>
                  <a:gd name="T18" fmla="*/ 88962056 w 21600"/>
                  <a:gd name="T19" fmla="*/ 286394996 h 21599"/>
                  <a:gd name="T20" fmla="*/ 88962056 w 21600"/>
                  <a:gd name="T21" fmla="*/ 125025245 h 21599"/>
                  <a:gd name="T22" fmla="*/ 77224192 w 21600"/>
                  <a:gd name="T23" fmla="*/ 125025245 h 21599"/>
                  <a:gd name="T24" fmla="*/ 54575753 w 21600"/>
                  <a:gd name="T25" fmla="*/ 256813289 h 21599"/>
                  <a:gd name="T26" fmla="*/ 34402734 w 21600"/>
                  <a:gd name="T27" fmla="*/ 256813289 h 21599"/>
                  <a:gd name="T28" fmla="*/ 39340846 w 21600"/>
                  <a:gd name="T29" fmla="*/ 204648719 h 21599"/>
                  <a:gd name="T30" fmla="*/ 34402734 w 21600"/>
                  <a:gd name="T31" fmla="*/ 183712973 h 21599"/>
                  <a:gd name="T32" fmla="*/ 44489207 w 21600"/>
                  <a:gd name="T33" fmla="*/ 159340789 h 21599"/>
                  <a:gd name="T34" fmla="*/ 54575753 w 21600"/>
                  <a:gd name="T35" fmla="*/ 183712973 h 21599"/>
                  <a:gd name="T36" fmla="*/ 49600606 w 21600"/>
                  <a:gd name="T37" fmla="*/ 204701804 h 21599"/>
                  <a:gd name="T38" fmla="*/ 54575753 w 21600"/>
                  <a:gd name="T39" fmla="*/ 256813289 h 21599"/>
                  <a:gd name="T40" fmla="*/ 61062386 w 21600"/>
                  <a:gd name="T41" fmla="*/ 125025245 h 21599"/>
                  <a:gd name="T42" fmla="*/ 27590661 w 21600"/>
                  <a:gd name="T43" fmla="*/ 125025245 h 21599"/>
                  <a:gd name="T44" fmla="*/ 27590661 w 21600"/>
                  <a:gd name="T45" fmla="*/ 78046720 h 21599"/>
                  <a:gd name="T46" fmla="*/ 43727311 w 21600"/>
                  <a:gd name="T47" fmla="*/ 39062860 h 21599"/>
                  <a:gd name="T48" fmla="*/ 44518023 w 21600"/>
                  <a:gd name="T49" fmla="*/ 39036945 h 21599"/>
                  <a:gd name="T50" fmla="*/ 44921634 w 21600"/>
                  <a:gd name="T51" fmla="*/ 39062860 h 21599"/>
                  <a:gd name="T52" fmla="*/ 61062386 w 21600"/>
                  <a:gd name="T53" fmla="*/ 78033134 h 21599"/>
                  <a:gd name="T54" fmla="*/ 61062386 w 21600"/>
                  <a:gd name="T55" fmla="*/ 125025245 h 21599"/>
                  <a:gd name="T56" fmla="*/ 61062386 w 21600"/>
                  <a:gd name="T57" fmla="*/ 125025245 h 215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599">
                    <a:moveTo>
                      <a:pt x="18750" y="9429"/>
                    </a:moveTo>
                    <a:lnTo>
                      <a:pt x="18750" y="5885"/>
                    </a:lnTo>
                    <a:cubicBezTo>
                      <a:pt x="18750" y="2636"/>
                      <a:pt x="15238" y="1"/>
                      <a:pt x="10907" y="1"/>
                    </a:cubicBezTo>
                    <a:cubicBezTo>
                      <a:pt x="10853" y="1"/>
                      <a:pt x="10814" y="-1"/>
                      <a:pt x="10761" y="0"/>
                    </a:cubicBezTo>
                    <a:cubicBezTo>
                      <a:pt x="10718" y="0"/>
                      <a:pt x="10662" y="2"/>
                      <a:pt x="10618" y="2"/>
                    </a:cubicBezTo>
                    <a:cubicBezTo>
                      <a:pt x="6286" y="2"/>
                      <a:pt x="2776" y="2636"/>
                      <a:pt x="2776" y="5886"/>
                    </a:cubicBezTo>
                    <a:lnTo>
                      <a:pt x="2776" y="9429"/>
                    </a:lnTo>
                    <a:lnTo>
                      <a:pt x="0" y="9429"/>
                    </a:lnTo>
                    <a:lnTo>
                      <a:pt x="0" y="21599"/>
                    </a:lnTo>
                    <a:lnTo>
                      <a:pt x="21600" y="21599"/>
                    </a:lnTo>
                    <a:lnTo>
                      <a:pt x="21600" y="9429"/>
                    </a:lnTo>
                    <a:lnTo>
                      <a:pt x="18750" y="9429"/>
                    </a:lnTo>
                    <a:close/>
                    <a:moveTo>
                      <a:pt x="13251" y="19368"/>
                    </a:moveTo>
                    <a:lnTo>
                      <a:pt x="8353" y="19368"/>
                    </a:lnTo>
                    <a:lnTo>
                      <a:pt x="9552" y="15434"/>
                    </a:lnTo>
                    <a:cubicBezTo>
                      <a:pt x="8835" y="15113"/>
                      <a:pt x="8353" y="14527"/>
                      <a:pt x="8353" y="13855"/>
                    </a:cubicBezTo>
                    <a:cubicBezTo>
                      <a:pt x="8353" y="12840"/>
                      <a:pt x="9449" y="12017"/>
                      <a:pt x="10802" y="12017"/>
                    </a:cubicBezTo>
                    <a:cubicBezTo>
                      <a:pt x="12154" y="12017"/>
                      <a:pt x="13251" y="12840"/>
                      <a:pt x="13251" y="13855"/>
                    </a:cubicBezTo>
                    <a:cubicBezTo>
                      <a:pt x="13251" y="14530"/>
                      <a:pt x="12765" y="15118"/>
                      <a:pt x="12043" y="15438"/>
                    </a:cubicBezTo>
                    <a:lnTo>
                      <a:pt x="13251" y="19368"/>
                    </a:lnTo>
                    <a:close/>
                    <a:moveTo>
                      <a:pt x="14826" y="9429"/>
                    </a:moveTo>
                    <a:lnTo>
                      <a:pt x="6699" y="9429"/>
                    </a:lnTo>
                    <a:lnTo>
                      <a:pt x="6699" y="5886"/>
                    </a:lnTo>
                    <a:cubicBezTo>
                      <a:pt x="6699" y="4265"/>
                      <a:pt x="8457" y="2946"/>
                      <a:pt x="10617" y="2946"/>
                    </a:cubicBezTo>
                    <a:cubicBezTo>
                      <a:pt x="10679" y="2946"/>
                      <a:pt x="10809" y="2944"/>
                      <a:pt x="10809" y="2944"/>
                    </a:cubicBezTo>
                    <a:cubicBezTo>
                      <a:pt x="10809" y="2944"/>
                      <a:pt x="10874" y="2946"/>
                      <a:pt x="10907" y="2946"/>
                    </a:cubicBezTo>
                    <a:cubicBezTo>
                      <a:pt x="13067" y="2946"/>
                      <a:pt x="14826" y="4264"/>
                      <a:pt x="14826" y="5885"/>
                    </a:cubicBezTo>
                    <a:lnTo>
                      <a:pt x="14826" y="9429"/>
                    </a:lnTo>
                    <a:close/>
                    <a:moveTo>
                      <a:pt x="14826" y="9429"/>
                    </a:moveTo>
                  </a:path>
                </a:pathLst>
              </a:custGeom>
              <a:solidFill>
                <a:schemeClr val="bg1"/>
              </a:solidFill>
              <a:ln>
                <a:noFill/>
              </a:ln>
            </p:spPr>
            <p:txBody>
              <a:bodyPr anchor="ctr"/>
              <a:lstStyle/>
              <a:p>
                <a:pPr algn="ctr"/>
                <a:endParaRPr>
                  <a:latin typeface="+mn-lt"/>
                  <a:ea typeface="+mn-ea"/>
                  <a:cs typeface="+mn-ea"/>
                  <a:sym typeface="+mn-lt"/>
                </a:endParaRPr>
              </a:p>
            </p:txBody>
          </p:sp>
        </p:grpSp>
        <p:grpSp>
          <p:nvGrpSpPr>
            <p:cNvPr id="15" name="Group 6"/>
            <p:cNvGrpSpPr/>
            <p:nvPr/>
          </p:nvGrpSpPr>
          <p:grpSpPr>
            <a:xfrm>
              <a:off x="6763053" y="3413303"/>
              <a:ext cx="1811771" cy="828553"/>
              <a:chOff x="9017404" y="4551071"/>
              <a:chExt cx="2415694" cy="1104737"/>
            </a:xfrm>
          </p:grpSpPr>
          <p:sp>
            <p:nvSpPr>
              <p:cNvPr id="16" name="TextBox 125"/>
              <p:cNvSpPr txBox="1"/>
              <p:nvPr/>
            </p:nvSpPr>
            <p:spPr>
              <a:xfrm>
                <a:off x="9394282" y="4551071"/>
                <a:ext cx="1661937" cy="553972"/>
              </a:xfrm>
              <a:prstGeom prst="rect">
                <a:avLst/>
              </a:prstGeom>
              <a:noFill/>
            </p:spPr>
            <p:txBody>
              <a:bodyPr wrap="none" lIns="137132" tIns="68567" rIns="137132" bIns="68567">
                <a:normAutofit/>
              </a:bodyPr>
              <a:lstStyle/>
              <a:p>
                <a:pPr algn="ctr"/>
                <a:r>
                  <a:rPr lang="zh-CN" altLang="en-US" b="1" dirty="0">
                    <a:solidFill>
                      <a:schemeClr val="accent1"/>
                    </a:solidFill>
                    <a:latin typeface="+mn-lt"/>
                    <a:ea typeface="+mn-ea"/>
                    <a:cs typeface="+mn-ea"/>
                    <a:sym typeface="+mn-lt"/>
                  </a:rPr>
                  <a:t>融资用途</a:t>
                </a:r>
              </a:p>
            </p:txBody>
          </p:sp>
          <p:sp>
            <p:nvSpPr>
              <p:cNvPr id="17" name="TextBox 126"/>
              <p:cNvSpPr txBox="1"/>
              <p:nvPr/>
            </p:nvSpPr>
            <p:spPr>
              <a:xfrm>
                <a:off x="9017404" y="5055670"/>
                <a:ext cx="2415694" cy="600138"/>
              </a:xfrm>
              <a:prstGeom prst="rect">
                <a:avLst/>
              </a:prstGeom>
              <a:noFill/>
            </p:spPr>
            <p:txBody>
              <a:bodyPr wrap="square" lIns="137132" tIns="68567" rIns="137132" bIns="68567">
                <a:normAutofit fontScale="92500" lnSpcReduction="10000"/>
              </a:bodyPr>
              <a:lstStyle/>
              <a:p>
                <a:pPr algn="ctr">
                  <a:lnSpc>
                    <a:spcPct val="120000"/>
                  </a:lnSpc>
                </a:pPr>
                <a:r>
                  <a:rPr lang="zh-CN" altLang="en-US" sz="1000">
                    <a:latin typeface="+mn-lt"/>
                    <a:ea typeface="+mn-ea"/>
                    <a:cs typeface="+mn-ea"/>
                    <a:sym typeface="+mn-lt"/>
                  </a:rPr>
                  <a:t>此部分内容作为文字排版占位显示（建议使用主题字体）</a:t>
                </a:r>
              </a:p>
            </p:txBody>
          </p:sp>
        </p:grpSp>
      </p:grpSp>
      <p:grpSp>
        <p:nvGrpSpPr>
          <p:cNvPr id="56" name="组合 55">
            <a:extLst>
              <a:ext uri="{FF2B5EF4-FFF2-40B4-BE49-F238E27FC236}">
                <a16:creationId xmlns:a16="http://schemas.microsoft.com/office/drawing/2014/main" xmlns="" id="{3A3D7A9E-A84B-4EA1-8CF5-984AB220C759}"/>
              </a:ext>
            </a:extLst>
          </p:cNvPr>
          <p:cNvGrpSpPr/>
          <p:nvPr/>
        </p:nvGrpSpPr>
        <p:grpSpPr>
          <a:xfrm>
            <a:off x="323528" y="331449"/>
            <a:ext cx="5054029" cy="461665"/>
            <a:chOff x="1599738" y="440872"/>
            <a:chExt cx="6738706" cy="615553"/>
          </a:xfrm>
        </p:grpSpPr>
        <p:cxnSp>
          <p:nvCxnSpPr>
            <p:cNvPr id="57" name="直接连接符 56">
              <a:extLst>
                <a:ext uri="{FF2B5EF4-FFF2-40B4-BE49-F238E27FC236}">
                  <a16:creationId xmlns:a16="http://schemas.microsoft.com/office/drawing/2014/main" xmlns="" id="{73971DE2-783E-4272-9149-D0E2BAEE0218}"/>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8" name="文本框 57">
              <a:extLst>
                <a:ext uri="{FF2B5EF4-FFF2-40B4-BE49-F238E27FC236}">
                  <a16:creationId xmlns:a16="http://schemas.microsoft.com/office/drawing/2014/main" xmlns="" id="{279DF744-74EA-4B57-AF46-D4A647535680}"/>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资本融资</a:t>
              </a:r>
            </a:p>
          </p:txBody>
        </p:sp>
        <p:sp>
          <p:nvSpPr>
            <p:cNvPr id="59" name="文本框 58">
              <a:extLst>
                <a:ext uri="{FF2B5EF4-FFF2-40B4-BE49-F238E27FC236}">
                  <a16:creationId xmlns:a16="http://schemas.microsoft.com/office/drawing/2014/main" xmlns="" id="{A17A0B97-E8CE-4037-9216-E3D8063D852F}"/>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17850049"/>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10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1000"/>
                                        <p:tgtEl>
                                          <p:spTgt spid="53"/>
                                        </p:tgtEl>
                                      </p:cBhvr>
                                    </p:animEffect>
                                    <p:anim calcmode="lin" valueType="num">
                                      <p:cBhvr>
                                        <p:cTn id="20" dur="1000" fill="hold"/>
                                        <p:tgtEl>
                                          <p:spTgt spid="53"/>
                                        </p:tgtEl>
                                        <p:attrNameLst>
                                          <p:attrName>ppt_x</p:attrName>
                                        </p:attrNameLst>
                                      </p:cBhvr>
                                      <p:tavLst>
                                        <p:tav tm="0">
                                          <p:val>
                                            <p:strVal val="#ppt_x"/>
                                          </p:val>
                                        </p:tav>
                                        <p:tav tm="100000">
                                          <p:val>
                                            <p:strVal val="#ppt_x"/>
                                          </p:val>
                                        </p:tav>
                                      </p:tavLst>
                                    </p:anim>
                                    <p:anim calcmode="lin" valueType="num">
                                      <p:cBhvr>
                                        <p:cTn id="21" dur="1000" fill="hold"/>
                                        <p:tgtEl>
                                          <p:spTgt spid="5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153470" y="1041685"/>
            <a:ext cx="3295658" cy="3201145"/>
            <a:chOff x="1293357" y="1526073"/>
            <a:chExt cx="4394211" cy="4268193"/>
          </a:xfrm>
        </p:grpSpPr>
        <p:grpSp>
          <p:nvGrpSpPr>
            <p:cNvPr id="24" name="组合 23"/>
            <p:cNvGrpSpPr/>
            <p:nvPr/>
          </p:nvGrpSpPr>
          <p:grpSpPr>
            <a:xfrm>
              <a:off x="3496523" y="2111621"/>
              <a:ext cx="2191045" cy="762483"/>
              <a:chOff x="3661115" y="2010360"/>
              <a:chExt cx="2191045" cy="762483"/>
            </a:xfrm>
          </p:grpSpPr>
          <p:sp>
            <p:nvSpPr>
              <p:cNvPr id="40" name="矩形 39"/>
              <p:cNvSpPr/>
              <p:nvPr/>
            </p:nvSpPr>
            <p:spPr>
              <a:xfrm>
                <a:off x="3661115" y="2366578"/>
                <a:ext cx="2191045" cy="406265"/>
              </a:xfrm>
              <a:prstGeom prst="rect">
                <a:avLst/>
              </a:prstGeom>
              <a:noFill/>
              <a:extLst>
                <a:ext uri="{909E8E84-426E-40DD-AFC4-6F175D3DCCD1}">
                  <a14:hiddenFill xmlns:a14="http://schemas.microsoft.com/office/drawing/2010/main">
                    <a:solidFill>
                      <a:schemeClr val="bg1">
                        <a:lumMod val="100000"/>
                      </a:schemeClr>
                    </a:solidFill>
                  </a14:hiddenFill>
                </a:ext>
              </a:extLst>
            </p:spPr>
            <p:txBody>
              <a:bodyPr wrap="square" lIns="0" tIns="0" rIns="0" bIns="0" anchor="ctr" anchorCtr="0">
                <a:normAutofit fontScale="70000" lnSpcReduction="20000"/>
              </a:bodyPr>
              <a:lstStyle/>
              <a:p>
                <a:pPr>
                  <a:lnSpc>
                    <a:spcPct val="120000"/>
                  </a:lnSpc>
                </a:pPr>
                <a:r>
                  <a:rPr lang="zh-CN" altLang="en-US" sz="1100">
                    <a:solidFill>
                      <a:schemeClr val="dk1">
                        <a:lumMod val="100000"/>
                      </a:schemeClr>
                    </a:solidFill>
                    <a:latin typeface="+mn-lt"/>
                    <a:ea typeface="+mn-ea"/>
                    <a:cs typeface="+mn-ea"/>
                    <a:sym typeface="+mn-lt"/>
                  </a:rPr>
                  <a:t>此部分内容作为文字排版占位显示</a:t>
                </a:r>
                <a:br>
                  <a:rPr lang="zh-CN" altLang="en-US" sz="1100">
                    <a:solidFill>
                      <a:schemeClr val="dk1">
                        <a:lumMod val="100000"/>
                      </a:schemeClr>
                    </a:solidFill>
                    <a:latin typeface="+mn-lt"/>
                    <a:ea typeface="+mn-ea"/>
                    <a:cs typeface="+mn-ea"/>
                    <a:sym typeface="+mn-lt"/>
                  </a:rPr>
                </a:br>
                <a:r>
                  <a:rPr lang="zh-CN" altLang="en-US" sz="1100">
                    <a:solidFill>
                      <a:schemeClr val="dk1">
                        <a:lumMod val="100000"/>
                      </a:schemeClr>
                    </a:solidFill>
                    <a:latin typeface="+mn-lt"/>
                    <a:ea typeface="+mn-ea"/>
                    <a:cs typeface="+mn-ea"/>
                    <a:sym typeface="+mn-lt"/>
                  </a:rPr>
                  <a:t>（建议使用主题字体）</a:t>
                </a:r>
              </a:p>
            </p:txBody>
          </p:sp>
          <p:sp>
            <p:nvSpPr>
              <p:cNvPr id="41" name="矩形 40"/>
              <p:cNvSpPr/>
              <p:nvPr/>
            </p:nvSpPr>
            <p:spPr>
              <a:xfrm>
                <a:off x="3661115" y="2010360"/>
                <a:ext cx="1231106" cy="246221"/>
              </a:xfrm>
              <a:prstGeom prst="rect">
                <a:avLst/>
              </a:prstGeom>
              <a:noFill/>
            </p:spPr>
            <p:txBody>
              <a:bodyPr wrap="none" lIns="0" tIns="0" rIns="0" bIns="0" anchor="ctr" anchorCtr="0">
                <a:normAutofit fontScale="92500" lnSpcReduction="20000"/>
              </a:bodyPr>
              <a:lstStyle/>
              <a:p>
                <a:r>
                  <a:rPr lang="zh-CN" altLang="en-US" sz="1600" b="1" dirty="0">
                    <a:solidFill>
                      <a:schemeClr val="dk1">
                        <a:lumMod val="100000"/>
                      </a:schemeClr>
                    </a:solidFill>
                    <a:latin typeface="+mn-lt"/>
                    <a:ea typeface="+mn-ea"/>
                    <a:cs typeface="+mn-ea"/>
                    <a:sym typeface="+mn-lt"/>
                  </a:rPr>
                  <a:t>成本预算</a:t>
                </a:r>
              </a:p>
            </p:txBody>
          </p:sp>
        </p:grpSp>
        <p:grpSp>
          <p:nvGrpSpPr>
            <p:cNvPr id="25" name="组合 24"/>
            <p:cNvGrpSpPr/>
            <p:nvPr/>
          </p:nvGrpSpPr>
          <p:grpSpPr>
            <a:xfrm>
              <a:off x="3496523" y="4446236"/>
              <a:ext cx="2191045" cy="753731"/>
              <a:chOff x="3661115" y="4344975"/>
              <a:chExt cx="2191045" cy="753731"/>
            </a:xfrm>
          </p:grpSpPr>
          <p:sp>
            <p:nvSpPr>
              <p:cNvPr id="38" name="矩形 37"/>
              <p:cNvSpPr/>
              <p:nvPr/>
            </p:nvSpPr>
            <p:spPr>
              <a:xfrm>
                <a:off x="3661115" y="4709945"/>
                <a:ext cx="2191045" cy="388761"/>
              </a:xfrm>
              <a:prstGeom prst="rect">
                <a:avLst/>
              </a:prstGeom>
              <a:noFill/>
              <a:extLst>
                <a:ext uri="{909E8E84-426E-40DD-AFC4-6F175D3DCCD1}">
                  <a14:hiddenFill xmlns:a14="http://schemas.microsoft.com/office/drawing/2010/main">
                    <a:solidFill>
                      <a:schemeClr val="bg1">
                        <a:lumMod val="100000"/>
                      </a:schemeClr>
                    </a:solidFill>
                  </a14:hiddenFill>
                </a:ext>
              </a:extLst>
            </p:spPr>
            <p:txBody>
              <a:bodyPr wrap="square" lIns="0" tIns="0" rIns="0" bIns="0" anchor="ctr" anchorCtr="0">
                <a:normAutofit fontScale="70000" lnSpcReduction="20000"/>
              </a:bodyPr>
              <a:lstStyle/>
              <a:p>
                <a:pPr>
                  <a:lnSpc>
                    <a:spcPct val="120000"/>
                  </a:lnSpc>
                </a:pPr>
                <a:r>
                  <a:rPr lang="zh-CN" altLang="en-US" sz="1100">
                    <a:solidFill>
                      <a:schemeClr val="dk1">
                        <a:lumMod val="100000"/>
                      </a:schemeClr>
                    </a:solidFill>
                    <a:latin typeface="+mn-lt"/>
                    <a:ea typeface="+mn-ea"/>
                    <a:cs typeface="+mn-ea"/>
                    <a:sym typeface="+mn-lt"/>
                  </a:rPr>
                  <a:t>此部分内容作为文字排版占位显示</a:t>
                </a:r>
                <a:br>
                  <a:rPr lang="zh-CN" altLang="en-US" sz="1100">
                    <a:solidFill>
                      <a:schemeClr val="dk1">
                        <a:lumMod val="100000"/>
                      </a:schemeClr>
                    </a:solidFill>
                    <a:latin typeface="+mn-lt"/>
                    <a:ea typeface="+mn-ea"/>
                    <a:cs typeface="+mn-ea"/>
                    <a:sym typeface="+mn-lt"/>
                  </a:rPr>
                </a:br>
                <a:r>
                  <a:rPr lang="zh-CN" altLang="en-US" sz="1100">
                    <a:solidFill>
                      <a:schemeClr val="dk1">
                        <a:lumMod val="100000"/>
                      </a:schemeClr>
                    </a:solidFill>
                    <a:latin typeface="+mn-lt"/>
                    <a:ea typeface="+mn-ea"/>
                    <a:cs typeface="+mn-ea"/>
                    <a:sym typeface="+mn-lt"/>
                  </a:rPr>
                  <a:t>（建议使用主题字体）</a:t>
                </a:r>
              </a:p>
            </p:txBody>
          </p:sp>
          <p:sp>
            <p:nvSpPr>
              <p:cNvPr id="39" name="矩形 38"/>
              <p:cNvSpPr/>
              <p:nvPr/>
            </p:nvSpPr>
            <p:spPr>
              <a:xfrm>
                <a:off x="3661115" y="4344975"/>
                <a:ext cx="1231106" cy="246221"/>
              </a:xfrm>
              <a:prstGeom prst="rect">
                <a:avLst/>
              </a:prstGeom>
              <a:noFill/>
            </p:spPr>
            <p:txBody>
              <a:bodyPr wrap="none" lIns="0" tIns="0" rIns="0" bIns="0" anchor="ctr" anchorCtr="0">
                <a:normAutofit fontScale="92500" lnSpcReduction="20000"/>
              </a:bodyPr>
              <a:lstStyle/>
              <a:p>
                <a:r>
                  <a:rPr lang="zh-CN" altLang="en-US" sz="1600" b="1" dirty="0">
                    <a:solidFill>
                      <a:schemeClr val="dk1">
                        <a:lumMod val="100000"/>
                      </a:schemeClr>
                    </a:solidFill>
                    <a:latin typeface="+mn-lt"/>
                    <a:ea typeface="+mn-ea"/>
                    <a:cs typeface="+mn-ea"/>
                    <a:sym typeface="+mn-lt"/>
                  </a:rPr>
                  <a:t>成本预算</a:t>
                </a:r>
              </a:p>
            </p:txBody>
          </p:sp>
        </p:grpSp>
        <p:grpSp>
          <p:nvGrpSpPr>
            <p:cNvPr id="26" name="组合 25"/>
            <p:cNvGrpSpPr/>
            <p:nvPr/>
          </p:nvGrpSpPr>
          <p:grpSpPr>
            <a:xfrm>
              <a:off x="1293357" y="1526073"/>
              <a:ext cx="1933578" cy="1933578"/>
              <a:chOff x="1293357" y="1526073"/>
              <a:chExt cx="1933578" cy="1933578"/>
            </a:xfrm>
          </p:grpSpPr>
          <p:sp>
            <p:nvSpPr>
              <p:cNvPr id="33" name="任意多边形: 形状 32"/>
              <p:cNvSpPr/>
              <p:nvPr/>
            </p:nvSpPr>
            <p:spPr>
              <a:xfrm>
                <a:off x="1293357" y="1526073"/>
                <a:ext cx="1933578" cy="1933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chemeClr val="accent1">
                    <a:lumMod val="60000"/>
                    <a:lumOff val="40000"/>
                  </a:schemeClr>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algn="ctr"/>
                <a:endParaRPr>
                  <a:latin typeface="+mn-lt"/>
                  <a:ea typeface="+mn-ea"/>
                  <a:cs typeface="+mn-ea"/>
                  <a:sym typeface="+mn-lt"/>
                </a:endParaRPr>
              </a:p>
            </p:txBody>
          </p:sp>
          <p:sp>
            <p:nvSpPr>
              <p:cNvPr id="34" name="任意多边形: 形状 33"/>
              <p:cNvSpPr/>
              <p:nvPr/>
            </p:nvSpPr>
            <p:spPr>
              <a:xfrm>
                <a:off x="1361621" y="1602921"/>
                <a:ext cx="1797051" cy="1797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100000"/>
                </a:schemeClr>
              </a:solidFill>
              <a:ln w="25400">
                <a:solidFill>
                  <a:srgbClr val="000000">
                    <a:alpha val="0"/>
                  </a:srgbClr>
                </a:solidFill>
                <a:miter lim="400000"/>
              </a:ln>
              <a:effectLst/>
            </p:spPr>
            <p:txBody>
              <a:bodyPr anchor="ctr"/>
              <a:lstStyle/>
              <a:p>
                <a:pPr algn="ctr"/>
                <a:endParaRPr>
                  <a:latin typeface="+mn-lt"/>
                  <a:ea typeface="+mn-ea"/>
                  <a:cs typeface="+mn-ea"/>
                  <a:sym typeface="+mn-lt"/>
                </a:endParaRPr>
              </a:p>
            </p:txBody>
          </p:sp>
          <p:sp>
            <p:nvSpPr>
              <p:cNvPr id="35" name="任意多边形: 形状 34"/>
              <p:cNvSpPr/>
              <p:nvPr/>
            </p:nvSpPr>
            <p:spPr>
              <a:xfrm>
                <a:off x="2629105" y="1620284"/>
                <a:ext cx="529566" cy="5295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12700" cap="flat" cmpd="sng" algn="ctr">
                <a:noFill/>
                <a:prstDash val="solid"/>
                <a:miter lim="400000"/>
                <a:headEnd type="none" w="med" len="med"/>
                <a:tailEnd type="none" w="med" len="med"/>
              </a:ln>
              <a:effectLst/>
              <a:extLst>
                <a:ext uri="{91240B29-F687-4F45-9708-019B960494DF}">
                  <a14:hiddenLine xmlns:a14="http://schemas.microsoft.com/office/drawing/2010/main" w="12700" cap="flat" cmpd="sng" algn="ctr">
                    <a:solidFill>
                      <a:schemeClr val="bg2">
                        <a:lumMod val="100000"/>
                      </a:schemeClr>
                    </a:solidFill>
                    <a:prstDash val="solid"/>
                    <a:miter lim="4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6" name="任意多边形: 形状 35"/>
              <p:cNvSpPr/>
              <p:nvPr/>
            </p:nvSpPr>
            <p:spPr>
              <a:xfrm>
                <a:off x="1769419" y="2004617"/>
                <a:ext cx="1014602" cy="976490"/>
              </a:xfrm>
              <a:custGeom>
                <a:avLst/>
                <a:gdLst>
                  <a:gd name="connsiteX0" fmla="*/ 87400 w 338138"/>
                  <a:gd name="connsiteY0" fmla="*/ 185737 h 325437"/>
                  <a:gd name="connsiteX1" fmla="*/ 90049 w 338138"/>
                  <a:gd name="connsiteY1" fmla="*/ 185737 h 325437"/>
                  <a:gd name="connsiteX2" fmla="*/ 92697 w 338138"/>
                  <a:gd name="connsiteY2" fmla="*/ 187043 h 325437"/>
                  <a:gd name="connsiteX3" fmla="*/ 119182 w 338138"/>
                  <a:gd name="connsiteY3" fmla="*/ 198793 h 325437"/>
                  <a:gd name="connsiteX4" fmla="*/ 121831 w 338138"/>
                  <a:gd name="connsiteY4" fmla="*/ 201405 h 325437"/>
                  <a:gd name="connsiteX5" fmla="*/ 131101 w 338138"/>
                  <a:gd name="connsiteY5" fmla="*/ 226211 h 325437"/>
                  <a:gd name="connsiteX6" fmla="*/ 141694 w 338138"/>
                  <a:gd name="connsiteY6" fmla="*/ 201405 h 325437"/>
                  <a:gd name="connsiteX7" fmla="*/ 144343 w 338138"/>
                  <a:gd name="connsiteY7" fmla="*/ 198793 h 325437"/>
                  <a:gd name="connsiteX8" fmla="*/ 170828 w 338138"/>
                  <a:gd name="connsiteY8" fmla="*/ 187043 h 325437"/>
                  <a:gd name="connsiteX9" fmla="*/ 173476 w 338138"/>
                  <a:gd name="connsiteY9" fmla="*/ 185737 h 325437"/>
                  <a:gd name="connsiteX10" fmla="*/ 176125 w 338138"/>
                  <a:gd name="connsiteY10" fmla="*/ 185737 h 325437"/>
                  <a:gd name="connsiteX11" fmla="*/ 237040 w 338138"/>
                  <a:gd name="connsiteY11" fmla="*/ 219683 h 325437"/>
                  <a:gd name="connsiteX12" fmla="*/ 263525 w 338138"/>
                  <a:gd name="connsiteY12" fmla="*/ 281047 h 325437"/>
                  <a:gd name="connsiteX13" fmla="*/ 263525 w 338138"/>
                  <a:gd name="connsiteY13" fmla="*/ 283658 h 325437"/>
                  <a:gd name="connsiteX14" fmla="*/ 131101 w 338138"/>
                  <a:gd name="connsiteY14" fmla="*/ 325437 h 325437"/>
                  <a:gd name="connsiteX15" fmla="*/ 0 w 338138"/>
                  <a:gd name="connsiteY15" fmla="*/ 283658 h 325437"/>
                  <a:gd name="connsiteX16" fmla="*/ 0 w 338138"/>
                  <a:gd name="connsiteY16" fmla="*/ 281047 h 325437"/>
                  <a:gd name="connsiteX17" fmla="*/ 26485 w 338138"/>
                  <a:gd name="connsiteY17" fmla="*/ 219683 h 325437"/>
                  <a:gd name="connsiteX18" fmla="*/ 87400 w 338138"/>
                  <a:gd name="connsiteY18" fmla="*/ 185737 h 325437"/>
                  <a:gd name="connsiteX19" fmla="*/ 131108 w 338138"/>
                  <a:gd name="connsiteY19" fmla="*/ 25400 h 325437"/>
                  <a:gd name="connsiteX20" fmla="*/ 186098 w 338138"/>
                  <a:gd name="connsiteY20" fmla="*/ 46600 h 325437"/>
                  <a:gd name="connsiteX21" fmla="*/ 195263 w 338138"/>
                  <a:gd name="connsiteY21" fmla="*/ 77075 h 325437"/>
                  <a:gd name="connsiteX22" fmla="*/ 191335 w 338138"/>
                  <a:gd name="connsiteY22" fmla="*/ 89000 h 325437"/>
                  <a:gd name="connsiteX23" fmla="*/ 191335 w 338138"/>
                  <a:gd name="connsiteY23" fmla="*/ 135375 h 325437"/>
                  <a:gd name="connsiteX24" fmla="*/ 192645 w 338138"/>
                  <a:gd name="connsiteY24" fmla="*/ 143325 h 325437"/>
                  <a:gd name="connsiteX25" fmla="*/ 157294 w 338138"/>
                  <a:gd name="connsiteY25" fmla="*/ 145975 h 325437"/>
                  <a:gd name="connsiteX26" fmla="*/ 153366 w 338138"/>
                  <a:gd name="connsiteY26" fmla="*/ 145975 h 325437"/>
                  <a:gd name="connsiteX27" fmla="*/ 141583 w 338138"/>
                  <a:gd name="connsiteY27" fmla="*/ 142000 h 325437"/>
                  <a:gd name="connsiteX28" fmla="*/ 128490 w 338138"/>
                  <a:gd name="connsiteY28" fmla="*/ 142000 h 325437"/>
                  <a:gd name="connsiteX29" fmla="*/ 110160 w 338138"/>
                  <a:gd name="connsiteY29" fmla="*/ 159225 h 325437"/>
                  <a:gd name="connsiteX30" fmla="*/ 128490 w 338138"/>
                  <a:gd name="connsiteY30" fmla="*/ 177775 h 325437"/>
                  <a:gd name="connsiteX31" fmla="*/ 141583 w 338138"/>
                  <a:gd name="connsiteY31" fmla="*/ 177775 h 325437"/>
                  <a:gd name="connsiteX32" fmla="*/ 152057 w 338138"/>
                  <a:gd name="connsiteY32" fmla="*/ 173800 h 325437"/>
                  <a:gd name="connsiteX33" fmla="*/ 157294 w 338138"/>
                  <a:gd name="connsiteY33" fmla="*/ 173800 h 325437"/>
                  <a:gd name="connsiteX34" fmla="*/ 174315 w 338138"/>
                  <a:gd name="connsiteY34" fmla="*/ 173800 h 325437"/>
                  <a:gd name="connsiteX35" fmla="*/ 131108 w 338138"/>
                  <a:gd name="connsiteY35" fmla="*/ 193675 h 325437"/>
                  <a:gd name="connsiteX36" fmla="*/ 69572 w 338138"/>
                  <a:gd name="connsiteY36" fmla="*/ 145975 h 325437"/>
                  <a:gd name="connsiteX37" fmla="*/ 72191 w 338138"/>
                  <a:gd name="connsiteY37" fmla="*/ 135375 h 325437"/>
                  <a:gd name="connsiteX38" fmla="*/ 72191 w 338138"/>
                  <a:gd name="connsiteY38" fmla="*/ 89000 h 325437"/>
                  <a:gd name="connsiteX39" fmla="*/ 68263 w 338138"/>
                  <a:gd name="connsiteY39" fmla="*/ 75750 h 325437"/>
                  <a:gd name="connsiteX40" fmla="*/ 81356 w 338138"/>
                  <a:gd name="connsiteY40" fmla="*/ 39975 h 325437"/>
                  <a:gd name="connsiteX41" fmla="*/ 131108 w 338138"/>
                  <a:gd name="connsiteY41" fmla="*/ 25400 h 325437"/>
                  <a:gd name="connsiteX42" fmla="*/ 212887 w 338138"/>
                  <a:gd name="connsiteY42" fmla="*/ 0 h 325437"/>
                  <a:gd name="connsiteX43" fmla="*/ 338138 w 338138"/>
                  <a:gd name="connsiteY43" fmla="*/ 95557 h 325437"/>
                  <a:gd name="connsiteX44" fmla="*/ 311769 w 338138"/>
                  <a:gd name="connsiteY44" fmla="*/ 154462 h 325437"/>
                  <a:gd name="connsiteX45" fmla="*/ 302540 w 338138"/>
                  <a:gd name="connsiteY45" fmla="*/ 215984 h 325437"/>
                  <a:gd name="connsiteX46" fmla="*/ 298585 w 338138"/>
                  <a:gd name="connsiteY46" fmla="*/ 222529 h 325437"/>
                  <a:gd name="connsiteX47" fmla="*/ 294630 w 338138"/>
                  <a:gd name="connsiteY47" fmla="*/ 223838 h 325437"/>
                  <a:gd name="connsiteX48" fmla="*/ 290675 w 338138"/>
                  <a:gd name="connsiteY48" fmla="*/ 222529 h 325437"/>
                  <a:gd name="connsiteX49" fmla="*/ 241893 w 338138"/>
                  <a:gd name="connsiteY49" fmla="*/ 188495 h 325437"/>
                  <a:gd name="connsiteX50" fmla="*/ 212887 w 338138"/>
                  <a:gd name="connsiteY50" fmla="*/ 191113 h 325437"/>
                  <a:gd name="connsiteX51" fmla="*/ 206295 w 338138"/>
                  <a:gd name="connsiteY51" fmla="*/ 191113 h 325437"/>
                  <a:gd name="connsiteX52" fmla="*/ 182563 w 338138"/>
                  <a:gd name="connsiteY52" fmla="*/ 179332 h 325437"/>
                  <a:gd name="connsiteX53" fmla="*/ 189155 w 338138"/>
                  <a:gd name="connsiteY53" fmla="*/ 172787 h 325437"/>
                  <a:gd name="connsiteX54" fmla="*/ 191792 w 338138"/>
                  <a:gd name="connsiteY54" fmla="*/ 172787 h 325437"/>
                  <a:gd name="connsiteX55" fmla="*/ 212887 w 338138"/>
                  <a:gd name="connsiteY55" fmla="*/ 174096 h 325437"/>
                  <a:gd name="connsiteX56" fmla="*/ 239256 w 338138"/>
                  <a:gd name="connsiteY56" fmla="*/ 171478 h 325437"/>
                  <a:gd name="connsiteX57" fmla="*/ 245848 w 338138"/>
                  <a:gd name="connsiteY57" fmla="*/ 170169 h 325437"/>
                  <a:gd name="connsiteX58" fmla="*/ 252440 w 338138"/>
                  <a:gd name="connsiteY58" fmla="*/ 174096 h 325437"/>
                  <a:gd name="connsiteX59" fmla="*/ 288038 w 338138"/>
                  <a:gd name="connsiteY59" fmla="*/ 198967 h 325437"/>
                  <a:gd name="connsiteX60" fmla="*/ 294630 w 338138"/>
                  <a:gd name="connsiteY60" fmla="*/ 151844 h 325437"/>
                  <a:gd name="connsiteX61" fmla="*/ 295948 w 338138"/>
                  <a:gd name="connsiteY61" fmla="*/ 145299 h 325437"/>
                  <a:gd name="connsiteX62" fmla="*/ 299904 w 338138"/>
                  <a:gd name="connsiteY62" fmla="*/ 141372 h 325437"/>
                  <a:gd name="connsiteX63" fmla="*/ 319680 w 338138"/>
                  <a:gd name="connsiteY63" fmla="*/ 95557 h 325437"/>
                  <a:gd name="connsiteX64" fmla="*/ 290675 w 338138"/>
                  <a:gd name="connsiteY64" fmla="*/ 41888 h 325437"/>
                  <a:gd name="connsiteX65" fmla="*/ 212887 w 338138"/>
                  <a:gd name="connsiteY65" fmla="*/ 17017 h 325437"/>
                  <a:gd name="connsiteX66" fmla="*/ 204976 w 338138"/>
                  <a:gd name="connsiteY66" fmla="*/ 18326 h 325437"/>
                  <a:gd name="connsiteX67" fmla="*/ 183882 w 338138"/>
                  <a:gd name="connsiteY67" fmla="*/ 2618 h 325437"/>
                  <a:gd name="connsiteX68" fmla="*/ 212887 w 338138"/>
                  <a:gd name="connsiteY68" fmla="*/ 0 h 325437"/>
                  <a:gd name="connsiteX69" fmla="*/ 131102 w 338138"/>
                  <a:gd name="connsiteY69" fmla="*/ 0 h 325437"/>
                  <a:gd name="connsiteX70" fmla="*/ 207736 w 338138"/>
                  <a:gd name="connsiteY70" fmla="*/ 33125 h 325437"/>
                  <a:gd name="connsiteX71" fmla="*/ 220949 w 338138"/>
                  <a:gd name="connsiteY71" fmla="*/ 78175 h 325437"/>
                  <a:gd name="connsiteX72" fmla="*/ 227555 w 338138"/>
                  <a:gd name="connsiteY72" fmla="*/ 78175 h 325437"/>
                  <a:gd name="connsiteX73" fmla="*/ 238125 w 338138"/>
                  <a:gd name="connsiteY73" fmla="*/ 88775 h 325437"/>
                  <a:gd name="connsiteX74" fmla="*/ 238125 w 338138"/>
                  <a:gd name="connsiteY74" fmla="*/ 135150 h 325437"/>
                  <a:gd name="connsiteX75" fmla="*/ 227555 w 338138"/>
                  <a:gd name="connsiteY75" fmla="*/ 145750 h 325437"/>
                  <a:gd name="connsiteX76" fmla="*/ 222270 w 338138"/>
                  <a:gd name="connsiteY76" fmla="*/ 145750 h 325437"/>
                  <a:gd name="connsiteX77" fmla="*/ 220949 w 338138"/>
                  <a:gd name="connsiteY77" fmla="*/ 147075 h 325437"/>
                  <a:gd name="connsiteX78" fmla="*/ 157527 w 338138"/>
                  <a:gd name="connsiteY78" fmla="*/ 165625 h 325437"/>
                  <a:gd name="connsiteX79" fmla="*/ 148279 w 338138"/>
                  <a:gd name="connsiteY79" fmla="*/ 164300 h 325437"/>
                  <a:gd name="connsiteX80" fmla="*/ 141672 w 338138"/>
                  <a:gd name="connsiteY80" fmla="*/ 168275 h 325437"/>
                  <a:gd name="connsiteX81" fmla="*/ 128459 w 338138"/>
                  <a:gd name="connsiteY81" fmla="*/ 168275 h 325437"/>
                  <a:gd name="connsiteX82" fmla="*/ 119211 w 338138"/>
                  <a:gd name="connsiteY82" fmla="*/ 159000 h 325437"/>
                  <a:gd name="connsiteX83" fmla="*/ 128459 w 338138"/>
                  <a:gd name="connsiteY83" fmla="*/ 149725 h 325437"/>
                  <a:gd name="connsiteX84" fmla="*/ 141672 w 338138"/>
                  <a:gd name="connsiteY84" fmla="*/ 149725 h 325437"/>
                  <a:gd name="connsiteX85" fmla="*/ 149600 w 338138"/>
                  <a:gd name="connsiteY85" fmla="*/ 155025 h 325437"/>
                  <a:gd name="connsiteX86" fmla="*/ 157527 w 338138"/>
                  <a:gd name="connsiteY86" fmla="*/ 155025 h 325437"/>
                  <a:gd name="connsiteX87" fmla="*/ 209057 w 338138"/>
                  <a:gd name="connsiteY87" fmla="*/ 145750 h 325437"/>
                  <a:gd name="connsiteX88" fmla="*/ 199808 w 338138"/>
                  <a:gd name="connsiteY88" fmla="*/ 135150 h 325437"/>
                  <a:gd name="connsiteX89" fmla="*/ 199808 w 338138"/>
                  <a:gd name="connsiteY89" fmla="*/ 88775 h 325437"/>
                  <a:gd name="connsiteX90" fmla="*/ 205093 w 338138"/>
                  <a:gd name="connsiteY90" fmla="*/ 79500 h 325437"/>
                  <a:gd name="connsiteX91" fmla="*/ 194523 w 338138"/>
                  <a:gd name="connsiteY91" fmla="*/ 42400 h 325437"/>
                  <a:gd name="connsiteX92" fmla="*/ 131102 w 338138"/>
                  <a:gd name="connsiteY92" fmla="*/ 15900 h 325437"/>
                  <a:gd name="connsiteX93" fmla="*/ 57110 w 338138"/>
                  <a:gd name="connsiteY93" fmla="*/ 79500 h 325437"/>
                  <a:gd name="connsiteX94" fmla="*/ 63717 w 338138"/>
                  <a:gd name="connsiteY94" fmla="*/ 88775 h 325437"/>
                  <a:gd name="connsiteX95" fmla="*/ 63717 w 338138"/>
                  <a:gd name="connsiteY95" fmla="*/ 135150 h 325437"/>
                  <a:gd name="connsiteX96" fmla="*/ 51825 w 338138"/>
                  <a:gd name="connsiteY96" fmla="*/ 145750 h 325437"/>
                  <a:gd name="connsiteX97" fmla="*/ 35970 w 338138"/>
                  <a:gd name="connsiteY97" fmla="*/ 145750 h 325437"/>
                  <a:gd name="connsiteX98" fmla="*/ 25400 w 338138"/>
                  <a:gd name="connsiteY98" fmla="*/ 135150 h 325437"/>
                  <a:gd name="connsiteX99" fmla="*/ 25400 w 338138"/>
                  <a:gd name="connsiteY99" fmla="*/ 88775 h 325437"/>
                  <a:gd name="connsiteX100" fmla="*/ 35970 w 338138"/>
                  <a:gd name="connsiteY100" fmla="*/ 78175 h 325437"/>
                  <a:gd name="connsiteX101" fmla="*/ 42576 w 338138"/>
                  <a:gd name="connsiteY101" fmla="*/ 78175 h 325437"/>
                  <a:gd name="connsiteX102" fmla="*/ 55789 w 338138"/>
                  <a:gd name="connsiteY102" fmla="*/ 33125 h 325437"/>
                  <a:gd name="connsiteX103" fmla="*/ 131102 w 338138"/>
                  <a:gd name="connsiteY103" fmla="*/ 0 h 32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8138" h="325437">
                    <a:moveTo>
                      <a:pt x="87400" y="185737"/>
                    </a:moveTo>
                    <a:cubicBezTo>
                      <a:pt x="88725" y="185737"/>
                      <a:pt x="88725" y="185737"/>
                      <a:pt x="90049" y="185737"/>
                    </a:cubicBezTo>
                    <a:cubicBezTo>
                      <a:pt x="91373" y="185737"/>
                      <a:pt x="91373" y="185737"/>
                      <a:pt x="92697" y="187043"/>
                    </a:cubicBezTo>
                    <a:cubicBezTo>
                      <a:pt x="100643" y="192265"/>
                      <a:pt x="109913" y="196182"/>
                      <a:pt x="119182" y="198793"/>
                    </a:cubicBezTo>
                    <a:cubicBezTo>
                      <a:pt x="120507" y="198793"/>
                      <a:pt x="121831" y="200099"/>
                      <a:pt x="121831" y="201405"/>
                    </a:cubicBezTo>
                    <a:cubicBezTo>
                      <a:pt x="121831" y="201405"/>
                      <a:pt x="121831" y="201405"/>
                      <a:pt x="131101" y="226211"/>
                    </a:cubicBezTo>
                    <a:cubicBezTo>
                      <a:pt x="131101" y="226211"/>
                      <a:pt x="131101" y="226211"/>
                      <a:pt x="141694" y="201405"/>
                    </a:cubicBezTo>
                    <a:cubicBezTo>
                      <a:pt x="141694" y="200099"/>
                      <a:pt x="143019" y="198793"/>
                      <a:pt x="144343" y="198793"/>
                    </a:cubicBezTo>
                    <a:cubicBezTo>
                      <a:pt x="153613" y="196182"/>
                      <a:pt x="162882" y="192265"/>
                      <a:pt x="170828" y="187043"/>
                    </a:cubicBezTo>
                    <a:cubicBezTo>
                      <a:pt x="172152" y="185737"/>
                      <a:pt x="172152" y="185737"/>
                      <a:pt x="173476" y="185737"/>
                    </a:cubicBezTo>
                    <a:cubicBezTo>
                      <a:pt x="174801" y="185737"/>
                      <a:pt x="174801" y="185737"/>
                      <a:pt x="176125" y="185737"/>
                    </a:cubicBezTo>
                    <a:cubicBezTo>
                      <a:pt x="192016" y="193571"/>
                      <a:pt x="227770" y="213155"/>
                      <a:pt x="237040" y="219683"/>
                    </a:cubicBezTo>
                    <a:cubicBezTo>
                      <a:pt x="252931" y="230128"/>
                      <a:pt x="259552" y="258851"/>
                      <a:pt x="263525" y="281047"/>
                    </a:cubicBezTo>
                    <a:cubicBezTo>
                      <a:pt x="263525" y="281047"/>
                      <a:pt x="263525" y="282352"/>
                      <a:pt x="263525" y="283658"/>
                    </a:cubicBezTo>
                    <a:cubicBezTo>
                      <a:pt x="262201" y="284963"/>
                      <a:pt x="246310" y="325437"/>
                      <a:pt x="131101" y="325437"/>
                    </a:cubicBezTo>
                    <a:cubicBezTo>
                      <a:pt x="17215" y="325437"/>
                      <a:pt x="1324" y="284963"/>
                      <a:pt x="0" y="283658"/>
                    </a:cubicBezTo>
                    <a:cubicBezTo>
                      <a:pt x="0" y="282352"/>
                      <a:pt x="0" y="281047"/>
                      <a:pt x="0" y="281047"/>
                    </a:cubicBezTo>
                    <a:cubicBezTo>
                      <a:pt x="1324" y="273213"/>
                      <a:pt x="9270" y="231434"/>
                      <a:pt x="26485" y="219683"/>
                    </a:cubicBezTo>
                    <a:cubicBezTo>
                      <a:pt x="35755" y="213155"/>
                      <a:pt x="72834" y="193571"/>
                      <a:pt x="87400" y="185737"/>
                    </a:cubicBezTo>
                    <a:close/>
                    <a:moveTo>
                      <a:pt x="131108" y="25400"/>
                    </a:moveTo>
                    <a:cubicBezTo>
                      <a:pt x="159913" y="25400"/>
                      <a:pt x="178243" y="32025"/>
                      <a:pt x="186098" y="46600"/>
                    </a:cubicBezTo>
                    <a:cubicBezTo>
                      <a:pt x="191335" y="53225"/>
                      <a:pt x="193954" y="63825"/>
                      <a:pt x="195263" y="77075"/>
                    </a:cubicBezTo>
                    <a:cubicBezTo>
                      <a:pt x="192645" y="79725"/>
                      <a:pt x="191335" y="85025"/>
                      <a:pt x="191335" y="89000"/>
                    </a:cubicBezTo>
                    <a:cubicBezTo>
                      <a:pt x="191335" y="89000"/>
                      <a:pt x="191335" y="89000"/>
                      <a:pt x="191335" y="135375"/>
                    </a:cubicBezTo>
                    <a:cubicBezTo>
                      <a:pt x="191335" y="138025"/>
                      <a:pt x="191335" y="140675"/>
                      <a:pt x="192645" y="143325"/>
                    </a:cubicBezTo>
                    <a:cubicBezTo>
                      <a:pt x="184789" y="144650"/>
                      <a:pt x="174315" y="145975"/>
                      <a:pt x="157294" y="145975"/>
                    </a:cubicBezTo>
                    <a:cubicBezTo>
                      <a:pt x="155985" y="145975"/>
                      <a:pt x="154676" y="145975"/>
                      <a:pt x="153366" y="145975"/>
                    </a:cubicBezTo>
                    <a:cubicBezTo>
                      <a:pt x="150748" y="143325"/>
                      <a:pt x="145511" y="142000"/>
                      <a:pt x="141583" y="142000"/>
                    </a:cubicBezTo>
                    <a:cubicBezTo>
                      <a:pt x="141583" y="142000"/>
                      <a:pt x="141583" y="142000"/>
                      <a:pt x="128490" y="142000"/>
                    </a:cubicBezTo>
                    <a:cubicBezTo>
                      <a:pt x="118016" y="142000"/>
                      <a:pt x="110160" y="149950"/>
                      <a:pt x="110160" y="159225"/>
                    </a:cubicBezTo>
                    <a:cubicBezTo>
                      <a:pt x="110160" y="169825"/>
                      <a:pt x="118016" y="177775"/>
                      <a:pt x="128490" y="177775"/>
                    </a:cubicBezTo>
                    <a:cubicBezTo>
                      <a:pt x="128490" y="177775"/>
                      <a:pt x="128490" y="177775"/>
                      <a:pt x="141583" y="177775"/>
                    </a:cubicBezTo>
                    <a:cubicBezTo>
                      <a:pt x="145511" y="177775"/>
                      <a:pt x="149438" y="176450"/>
                      <a:pt x="152057" y="173800"/>
                    </a:cubicBezTo>
                    <a:cubicBezTo>
                      <a:pt x="153366" y="173800"/>
                      <a:pt x="154676" y="173800"/>
                      <a:pt x="157294" y="173800"/>
                    </a:cubicBezTo>
                    <a:cubicBezTo>
                      <a:pt x="162531" y="173800"/>
                      <a:pt x="169078" y="173800"/>
                      <a:pt x="174315" y="173800"/>
                    </a:cubicBezTo>
                    <a:cubicBezTo>
                      <a:pt x="159913" y="187050"/>
                      <a:pt x="141583" y="193675"/>
                      <a:pt x="131108" y="193675"/>
                    </a:cubicBezTo>
                    <a:cubicBezTo>
                      <a:pt x="115397" y="193675"/>
                      <a:pt x="83974" y="179100"/>
                      <a:pt x="69572" y="145975"/>
                    </a:cubicBezTo>
                    <a:cubicBezTo>
                      <a:pt x="70882" y="143325"/>
                      <a:pt x="72191" y="139350"/>
                      <a:pt x="72191" y="135375"/>
                    </a:cubicBezTo>
                    <a:cubicBezTo>
                      <a:pt x="72191" y="135375"/>
                      <a:pt x="72191" y="135375"/>
                      <a:pt x="72191" y="89000"/>
                    </a:cubicBezTo>
                    <a:cubicBezTo>
                      <a:pt x="72191" y="85025"/>
                      <a:pt x="70882" y="79725"/>
                      <a:pt x="68263" y="75750"/>
                    </a:cubicBezTo>
                    <a:cubicBezTo>
                      <a:pt x="69572" y="59850"/>
                      <a:pt x="74810" y="47925"/>
                      <a:pt x="81356" y="39975"/>
                    </a:cubicBezTo>
                    <a:cubicBezTo>
                      <a:pt x="91830" y="29375"/>
                      <a:pt x="107541" y="25400"/>
                      <a:pt x="131108" y="25400"/>
                    </a:cubicBezTo>
                    <a:close/>
                    <a:moveTo>
                      <a:pt x="212887" y="0"/>
                    </a:moveTo>
                    <a:cubicBezTo>
                      <a:pt x="281446" y="0"/>
                      <a:pt x="338138" y="43197"/>
                      <a:pt x="338138" y="95557"/>
                    </a:cubicBezTo>
                    <a:cubicBezTo>
                      <a:pt x="338138" y="117810"/>
                      <a:pt x="328909" y="137445"/>
                      <a:pt x="311769" y="154462"/>
                    </a:cubicBezTo>
                    <a:cubicBezTo>
                      <a:pt x="311769" y="154462"/>
                      <a:pt x="311769" y="154462"/>
                      <a:pt x="302540" y="215984"/>
                    </a:cubicBezTo>
                    <a:cubicBezTo>
                      <a:pt x="302540" y="219911"/>
                      <a:pt x="301222" y="221220"/>
                      <a:pt x="298585" y="222529"/>
                    </a:cubicBezTo>
                    <a:cubicBezTo>
                      <a:pt x="297267" y="222529"/>
                      <a:pt x="295948" y="223838"/>
                      <a:pt x="294630" y="223838"/>
                    </a:cubicBezTo>
                    <a:cubicBezTo>
                      <a:pt x="293311" y="223838"/>
                      <a:pt x="291993" y="222529"/>
                      <a:pt x="290675" y="222529"/>
                    </a:cubicBezTo>
                    <a:cubicBezTo>
                      <a:pt x="290675" y="222529"/>
                      <a:pt x="290675" y="222529"/>
                      <a:pt x="241893" y="188495"/>
                    </a:cubicBezTo>
                    <a:cubicBezTo>
                      <a:pt x="232664" y="191113"/>
                      <a:pt x="223435" y="191113"/>
                      <a:pt x="212887" y="191113"/>
                    </a:cubicBezTo>
                    <a:cubicBezTo>
                      <a:pt x="210250" y="191113"/>
                      <a:pt x="207613" y="191113"/>
                      <a:pt x="206295" y="191113"/>
                    </a:cubicBezTo>
                    <a:cubicBezTo>
                      <a:pt x="198384" y="187186"/>
                      <a:pt x="190474" y="183259"/>
                      <a:pt x="182563" y="179332"/>
                    </a:cubicBezTo>
                    <a:cubicBezTo>
                      <a:pt x="182563" y="179332"/>
                      <a:pt x="182563" y="179332"/>
                      <a:pt x="189155" y="172787"/>
                    </a:cubicBezTo>
                    <a:cubicBezTo>
                      <a:pt x="190474" y="172787"/>
                      <a:pt x="190474" y="172787"/>
                      <a:pt x="191792" y="172787"/>
                    </a:cubicBezTo>
                    <a:cubicBezTo>
                      <a:pt x="198384" y="174096"/>
                      <a:pt x="204976" y="174096"/>
                      <a:pt x="212887" y="174096"/>
                    </a:cubicBezTo>
                    <a:cubicBezTo>
                      <a:pt x="222116" y="174096"/>
                      <a:pt x="230027" y="172787"/>
                      <a:pt x="239256" y="171478"/>
                    </a:cubicBezTo>
                    <a:cubicBezTo>
                      <a:pt x="239256" y="171478"/>
                      <a:pt x="239256" y="171478"/>
                      <a:pt x="245848" y="170169"/>
                    </a:cubicBezTo>
                    <a:cubicBezTo>
                      <a:pt x="245848" y="170169"/>
                      <a:pt x="245848" y="170169"/>
                      <a:pt x="252440" y="174096"/>
                    </a:cubicBezTo>
                    <a:cubicBezTo>
                      <a:pt x="252440" y="174096"/>
                      <a:pt x="252440" y="174096"/>
                      <a:pt x="288038" y="198967"/>
                    </a:cubicBezTo>
                    <a:cubicBezTo>
                      <a:pt x="288038" y="198967"/>
                      <a:pt x="288038" y="198967"/>
                      <a:pt x="294630" y="151844"/>
                    </a:cubicBezTo>
                    <a:cubicBezTo>
                      <a:pt x="294630" y="151844"/>
                      <a:pt x="294630" y="151844"/>
                      <a:pt x="295948" y="145299"/>
                    </a:cubicBezTo>
                    <a:cubicBezTo>
                      <a:pt x="295948" y="145299"/>
                      <a:pt x="295948" y="145299"/>
                      <a:pt x="299904" y="141372"/>
                    </a:cubicBezTo>
                    <a:cubicBezTo>
                      <a:pt x="313088" y="128282"/>
                      <a:pt x="319680" y="112574"/>
                      <a:pt x="319680" y="95557"/>
                    </a:cubicBezTo>
                    <a:cubicBezTo>
                      <a:pt x="319680" y="75922"/>
                      <a:pt x="309133" y="56287"/>
                      <a:pt x="290675" y="41888"/>
                    </a:cubicBezTo>
                    <a:cubicBezTo>
                      <a:pt x="269580" y="26180"/>
                      <a:pt x="241893" y="17017"/>
                      <a:pt x="212887" y="17017"/>
                    </a:cubicBezTo>
                    <a:cubicBezTo>
                      <a:pt x="210250" y="17017"/>
                      <a:pt x="207613" y="18326"/>
                      <a:pt x="204976" y="18326"/>
                    </a:cubicBezTo>
                    <a:cubicBezTo>
                      <a:pt x="199703" y="11781"/>
                      <a:pt x="191792" y="6545"/>
                      <a:pt x="183882" y="2618"/>
                    </a:cubicBezTo>
                    <a:cubicBezTo>
                      <a:pt x="193111" y="1309"/>
                      <a:pt x="202340" y="0"/>
                      <a:pt x="212887" y="0"/>
                    </a:cubicBezTo>
                    <a:close/>
                    <a:moveTo>
                      <a:pt x="131102" y="0"/>
                    </a:moveTo>
                    <a:cubicBezTo>
                      <a:pt x="169419" y="0"/>
                      <a:pt x="194523" y="10600"/>
                      <a:pt x="207736" y="33125"/>
                    </a:cubicBezTo>
                    <a:cubicBezTo>
                      <a:pt x="215663" y="46375"/>
                      <a:pt x="219627" y="60950"/>
                      <a:pt x="220949" y="78175"/>
                    </a:cubicBezTo>
                    <a:cubicBezTo>
                      <a:pt x="220949" y="78175"/>
                      <a:pt x="220949" y="78175"/>
                      <a:pt x="227555" y="78175"/>
                    </a:cubicBezTo>
                    <a:cubicBezTo>
                      <a:pt x="232840" y="78175"/>
                      <a:pt x="238125" y="83475"/>
                      <a:pt x="238125" y="88775"/>
                    </a:cubicBezTo>
                    <a:cubicBezTo>
                      <a:pt x="238125" y="88775"/>
                      <a:pt x="238125" y="88775"/>
                      <a:pt x="238125" y="135150"/>
                    </a:cubicBezTo>
                    <a:cubicBezTo>
                      <a:pt x="238125" y="141775"/>
                      <a:pt x="232840" y="145750"/>
                      <a:pt x="227555" y="145750"/>
                    </a:cubicBezTo>
                    <a:cubicBezTo>
                      <a:pt x="227555" y="145750"/>
                      <a:pt x="227555" y="145750"/>
                      <a:pt x="222270" y="145750"/>
                    </a:cubicBezTo>
                    <a:cubicBezTo>
                      <a:pt x="222270" y="147075"/>
                      <a:pt x="220949" y="147075"/>
                      <a:pt x="220949" y="147075"/>
                    </a:cubicBezTo>
                    <a:cubicBezTo>
                      <a:pt x="213021" y="159000"/>
                      <a:pt x="190559" y="165625"/>
                      <a:pt x="157527" y="165625"/>
                    </a:cubicBezTo>
                    <a:cubicBezTo>
                      <a:pt x="154885" y="165625"/>
                      <a:pt x="150921" y="165625"/>
                      <a:pt x="148279" y="164300"/>
                    </a:cubicBezTo>
                    <a:cubicBezTo>
                      <a:pt x="146957" y="166950"/>
                      <a:pt x="144315" y="168275"/>
                      <a:pt x="141672" y="168275"/>
                    </a:cubicBezTo>
                    <a:cubicBezTo>
                      <a:pt x="141672" y="168275"/>
                      <a:pt x="141672" y="168275"/>
                      <a:pt x="128459" y="168275"/>
                    </a:cubicBezTo>
                    <a:cubicBezTo>
                      <a:pt x="123174" y="168275"/>
                      <a:pt x="119211" y="164300"/>
                      <a:pt x="119211" y="159000"/>
                    </a:cubicBezTo>
                    <a:cubicBezTo>
                      <a:pt x="119211" y="153700"/>
                      <a:pt x="123174" y="149725"/>
                      <a:pt x="128459" y="149725"/>
                    </a:cubicBezTo>
                    <a:cubicBezTo>
                      <a:pt x="128459" y="149725"/>
                      <a:pt x="128459" y="149725"/>
                      <a:pt x="141672" y="149725"/>
                    </a:cubicBezTo>
                    <a:cubicBezTo>
                      <a:pt x="144315" y="149725"/>
                      <a:pt x="148279" y="152375"/>
                      <a:pt x="149600" y="155025"/>
                    </a:cubicBezTo>
                    <a:cubicBezTo>
                      <a:pt x="152242" y="155025"/>
                      <a:pt x="154885" y="155025"/>
                      <a:pt x="157527" y="155025"/>
                    </a:cubicBezTo>
                    <a:cubicBezTo>
                      <a:pt x="186595" y="155025"/>
                      <a:pt x="201129" y="151050"/>
                      <a:pt x="209057" y="145750"/>
                    </a:cubicBezTo>
                    <a:cubicBezTo>
                      <a:pt x="203772" y="144425"/>
                      <a:pt x="199808" y="140450"/>
                      <a:pt x="199808" y="135150"/>
                    </a:cubicBezTo>
                    <a:cubicBezTo>
                      <a:pt x="199808" y="135150"/>
                      <a:pt x="199808" y="135150"/>
                      <a:pt x="199808" y="88775"/>
                    </a:cubicBezTo>
                    <a:cubicBezTo>
                      <a:pt x="199808" y="84800"/>
                      <a:pt x="202451" y="82150"/>
                      <a:pt x="205093" y="79500"/>
                    </a:cubicBezTo>
                    <a:cubicBezTo>
                      <a:pt x="203772" y="64925"/>
                      <a:pt x="201129" y="51675"/>
                      <a:pt x="194523" y="42400"/>
                    </a:cubicBezTo>
                    <a:cubicBezTo>
                      <a:pt x="183953" y="23850"/>
                      <a:pt x="164134" y="15900"/>
                      <a:pt x="131102" y="15900"/>
                    </a:cubicBezTo>
                    <a:cubicBezTo>
                      <a:pt x="75609" y="15900"/>
                      <a:pt x="61074" y="42400"/>
                      <a:pt x="57110" y="79500"/>
                    </a:cubicBezTo>
                    <a:cubicBezTo>
                      <a:pt x="61074" y="82150"/>
                      <a:pt x="63717" y="84800"/>
                      <a:pt x="63717" y="88775"/>
                    </a:cubicBezTo>
                    <a:cubicBezTo>
                      <a:pt x="63717" y="88775"/>
                      <a:pt x="63717" y="88775"/>
                      <a:pt x="63717" y="135150"/>
                    </a:cubicBezTo>
                    <a:cubicBezTo>
                      <a:pt x="63717" y="141775"/>
                      <a:pt x="58432" y="145750"/>
                      <a:pt x="51825" y="145750"/>
                    </a:cubicBezTo>
                    <a:cubicBezTo>
                      <a:pt x="51825" y="145750"/>
                      <a:pt x="51825" y="145750"/>
                      <a:pt x="35970" y="145750"/>
                    </a:cubicBezTo>
                    <a:cubicBezTo>
                      <a:pt x="30685" y="145750"/>
                      <a:pt x="25400" y="141775"/>
                      <a:pt x="25400" y="135150"/>
                    </a:cubicBezTo>
                    <a:cubicBezTo>
                      <a:pt x="25400" y="135150"/>
                      <a:pt x="25400" y="135150"/>
                      <a:pt x="25400" y="88775"/>
                    </a:cubicBezTo>
                    <a:cubicBezTo>
                      <a:pt x="25400" y="83475"/>
                      <a:pt x="30685" y="78175"/>
                      <a:pt x="35970" y="78175"/>
                    </a:cubicBezTo>
                    <a:cubicBezTo>
                      <a:pt x="35970" y="78175"/>
                      <a:pt x="35970" y="78175"/>
                      <a:pt x="42576" y="78175"/>
                    </a:cubicBezTo>
                    <a:cubicBezTo>
                      <a:pt x="43898" y="60950"/>
                      <a:pt x="47862" y="46375"/>
                      <a:pt x="55789" y="33125"/>
                    </a:cubicBezTo>
                    <a:cubicBezTo>
                      <a:pt x="69002" y="10600"/>
                      <a:pt x="94106" y="0"/>
                      <a:pt x="131102" y="0"/>
                    </a:cubicBezTo>
                    <a:close/>
                  </a:path>
                </a:pathLst>
              </a:custGeom>
              <a:solidFill>
                <a:schemeClr val="bg1">
                  <a:lumMod val="100000"/>
                </a:schemeClr>
              </a:solidFill>
              <a:ln w="25400">
                <a:solidFill>
                  <a:srgbClr val="000000">
                    <a:alpha val="0"/>
                  </a:srgbClr>
                </a:solidFill>
                <a:miter lim="400000"/>
              </a:ln>
              <a:effectLst/>
            </p:spPr>
            <p:txBody>
              <a:bodyPr anchor="ctr"/>
              <a:lstStyle/>
              <a:p>
                <a:pPr algn="ctr"/>
                <a:endParaRPr>
                  <a:latin typeface="+mn-lt"/>
                  <a:ea typeface="+mn-ea"/>
                  <a:cs typeface="+mn-ea"/>
                  <a:sym typeface="+mn-lt"/>
                </a:endParaRPr>
              </a:p>
            </p:txBody>
          </p:sp>
          <p:sp>
            <p:nvSpPr>
              <p:cNvPr id="37" name="任意多边形: 形状 36"/>
              <p:cNvSpPr/>
              <p:nvPr/>
            </p:nvSpPr>
            <p:spPr>
              <a:xfrm rot="18870430">
                <a:off x="2787385" y="1778565"/>
                <a:ext cx="213007" cy="213005"/>
              </a:xfrm>
              <a:custGeom>
                <a:avLst/>
                <a:gdLst>
                  <a:gd name="connsiteX0" fmla="*/ 213007 w 213007"/>
                  <a:gd name="connsiteY0" fmla="*/ 70849 h 213005"/>
                  <a:gd name="connsiteX1" fmla="*/ 213007 w 213007"/>
                  <a:gd name="connsiteY1" fmla="*/ 134403 h 213005"/>
                  <a:gd name="connsiteX2" fmla="*/ 136185 w 213007"/>
                  <a:gd name="connsiteY2" fmla="*/ 134403 h 213005"/>
                  <a:gd name="connsiteX3" fmla="*/ 136185 w 213007"/>
                  <a:gd name="connsiteY3" fmla="*/ 213005 h 213005"/>
                  <a:gd name="connsiteX4" fmla="*/ 72631 w 213007"/>
                  <a:gd name="connsiteY4" fmla="*/ 213005 h 213005"/>
                  <a:gd name="connsiteX5" fmla="*/ 72631 w 213007"/>
                  <a:gd name="connsiteY5" fmla="*/ 134403 h 213005"/>
                  <a:gd name="connsiteX6" fmla="*/ 0 w 213007"/>
                  <a:gd name="connsiteY6" fmla="*/ 134403 h 213005"/>
                  <a:gd name="connsiteX7" fmla="*/ 0 w 213007"/>
                  <a:gd name="connsiteY7" fmla="*/ 70849 h 213005"/>
                  <a:gd name="connsiteX8" fmla="*/ 72631 w 213007"/>
                  <a:gd name="connsiteY8" fmla="*/ 70849 h 213005"/>
                  <a:gd name="connsiteX9" fmla="*/ 72631 w 213007"/>
                  <a:gd name="connsiteY9" fmla="*/ 0 h 213005"/>
                  <a:gd name="connsiteX10" fmla="*/ 136185 w 213007"/>
                  <a:gd name="connsiteY10" fmla="*/ 0 h 213005"/>
                  <a:gd name="connsiteX11" fmla="*/ 136185 w 213007"/>
                  <a:gd name="connsiteY11" fmla="*/ 70849 h 2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007" h="213005">
                    <a:moveTo>
                      <a:pt x="213007" y="70849"/>
                    </a:moveTo>
                    <a:lnTo>
                      <a:pt x="213007" y="134403"/>
                    </a:lnTo>
                    <a:lnTo>
                      <a:pt x="136185" y="134403"/>
                    </a:lnTo>
                    <a:lnTo>
                      <a:pt x="136185" y="213005"/>
                    </a:lnTo>
                    <a:lnTo>
                      <a:pt x="72631" y="213005"/>
                    </a:lnTo>
                    <a:lnTo>
                      <a:pt x="72631" y="134403"/>
                    </a:lnTo>
                    <a:lnTo>
                      <a:pt x="0" y="134403"/>
                    </a:lnTo>
                    <a:lnTo>
                      <a:pt x="0" y="70849"/>
                    </a:lnTo>
                    <a:lnTo>
                      <a:pt x="72631" y="70849"/>
                    </a:lnTo>
                    <a:lnTo>
                      <a:pt x="72631" y="0"/>
                    </a:lnTo>
                    <a:lnTo>
                      <a:pt x="136185" y="0"/>
                    </a:lnTo>
                    <a:lnTo>
                      <a:pt x="136185" y="70849"/>
                    </a:lnTo>
                    <a:close/>
                  </a:path>
                </a:pathLst>
              </a:custGeom>
              <a:solidFill>
                <a:schemeClr val="accent1">
                  <a:lumMod val="100000"/>
                </a:schemeClr>
              </a:solidFill>
              <a:ln w="25400" cap="flat">
                <a:solidFill>
                  <a:srgbClr val="000000">
                    <a:alpha val="0"/>
                  </a:srgbClr>
                </a:solidFill>
                <a:prstDash val="solid"/>
                <a:miter lim="400000"/>
              </a:ln>
              <a:effectLst/>
            </p:spPr>
            <p:txBody>
              <a:bodyPr anchor="ctr"/>
              <a:lstStyle/>
              <a:p>
                <a:pPr algn="ctr"/>
                <a:endParaRPr>
                  <a:latin typeface="+mn-lt"/>
                  <a:ea typeface="+mn-ea"/>
                  <a:cs typeface="+mn-ea"/>
                  <a:sym typeface="+mn-lt"/>
                </a:endParaRPr>
              </a:p>
            </p:txBody>
          </p:sp>
        </p:grpSp>
        <p:grpSp>
          <p:nvGrpSpPr>
            <p:cNvPr id="27" name="组合 26"/>
            <p:cNvGrpSpPr/>
            <p:nvPr/>
          </p:nvGrpSpPr>
          <p:grpSpPr>
            <a:xfrm>
              <a:off x="1293357" y="3860688"/>
              <a:ext cx="1933578" cy="1933578"/>
              <a:chOff x="1293357" y="3860688"/>
              <a:chExt cx="1933578" cy="1933578"/>
            </a:xfrm>
          </p:grpSpPr>
          <p:sp>
            <p:nvSpPr>
              <p:cNvPr id="28" name="任意多边形: 形状 27"/>
              <p:cNvSpPr/>
              <p:nvPr/>
            </p:nvSpPr>
            <p:spPr>
              <a:xfrm>
                <a:off x="1293357" y="3860688"/>
                <a:ext cx="1933578" cy="1933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chemeClr val="accent3">
                    <a:lumMod val="60000"/>
                    <a:lumOff val="40000"/>
                  </a:schemeClr>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algn="ctr"/>
                <a:endParaRPr>
                  <a:latin typeface="+mn-lt"/>
                  <a:ea typeface="+mn-ea"/>
                  <a:cs typeface="+mn-ea"/>
                  <a:sym typeface="+mn-lt"/>
                </a:endParaRPr>
              </a:p>
            </p:txBody>
          </p:sp>
          <p:sp>
            <p:nvSpPr>
              <p:cNvPr id="29" name="任意多边形: 形状 28"/>
              <p:cNvSpPr/>
              <p:nvPr/>
            </p:nvSpPr>
            <p:spPr>
              <a:xfrm>
                <a:off x="1361621" y="3937536"/>
                <a:ext cx="1797051" cy="1797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lumMod val="100000"/>
                </a:schemeClr>
              </a:solidFill>
              <a:ln w="25400">
                <a:solidFill>
                  <a:srgbClr val="000000">
                    <a:alpha val="0"/>
                  </a:srgbClr>
                </a:solidFill>
                <a:miter lim="400000"/>
              </a:ln>
              <a:effectLst/>
            </p:spPr>
            <p:txBody>
              <a:bodyPr anchor="ctr"/>
              <a:lstStyle/>
              <a:p>
                <a:pPr algn="ctr"/>
                <a:endParaRPr>
                  <a:latin typeface="+mn-lt"/>
                  <a:ea typeface="+mn-ea"/>
                  <a:cs typeface="+mn-ea"/>
                  <a:sym typeface="+mn-lt"/>
                </a:endParaRPr>
              </a:p>
            </p:txBody>
          </p:sp>
          <p:sp>
            <p:nvSpPr>
              <p:cNvPr id="30" name="任意多边形: 形状 29"/>
              <p:cNvSpPr/>
              <p:nvPr/>
            </p:nvSpPr>
            <p:spPr>
              <a:xfrm>
                <a:off x="2629105" y="3954899"/>
                <a:ext cx="529566" cy="5295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12700" cap="flat" cmpd="sng" algn="ctr">
                <a:noFill/>
                <a:prstDash val="solid"/>
                <a:miter lim="400000"/>
                <a:headEnd type="none" w="med" len="med"/>
                <a:tailEnd type="none" w="med" len="med"/>
              </a:ln>
              <a:effectLst/>
              <a:extLst>
                <a:ext uri="{91240B29-F687-4F45-9708-019B960494DF}">
                  <a14:hiddenLine xmlns:a14="http://schemas.microsoft.com/office/drawing/2010/main" w="12700" cap="flat" cmpd="sng" algn="ctr">
                    <a:solidFill>
                      <a:schemeClr val="bg2">
                        <a:lumMod val="100000"/>
                      </a:schemeClr>
                    </a:solidFill>
                    <a:prstDash val="solid"/>
                    <a:miter lim="4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31" name="任意多边形: 形状 30"/>
              <p:cNvSpPr/>
              <p:nvPr/>
            </p:nvSpPr>
            <p:spPr>
              <a:xfrm>
                <a:off x="1769419" y="4473317"/>
                <a:ext cx="1014602" cy="708320"/>
              </a:xfrm>
              <a:custGeom>
                <a:avLst/>
                <a:gdLst>
                  <a:gd name="connsiteX0" fmla="*/ 244318 w 338061"/>
                  <a:gd name="connsiteY0" fmla="*/ 74134 h 236009"/>
                  <a:gd name="connsiteX1" fmla="*/ 257139 w 338061"/>
                  <a:gd name="connsiteY1" fmla="*/ 79049 h 236009"/>
                  <a:gd name="connsiteX2" fmla="*/ 282448 w 338061"/>
                  <a:gd name="connsiteY2" fmla="*/ 102640 h 236009"/>
                  <a:gd name="connsiteX3" fmla="*/ 306425 w 338061"/>
                  <a:gd name="connsiteY3" fmla="*/ 79049 h 236009"/>
                  <a:gd name="connsiteX4" fmla="*/ 333066 w 338061"/>
                  <a:gd name="connsiteY4" fmla="*/ 79049 h 236009"/>
                  <a:gd name="connsiteX5" fmla="*/ 333066 w 338061"/>
                  <a:gd name="connsiteY5" fmla="*/ 105261 h 236009"/>
                  <a:gd name="connsiteX6" fmla="*/ 309089 w 338061"/>
                  <a:gd name="connsiteY6" fmla="*/ 128853 h 236009"/>
                  <a:gd name="connsiteX7" fmla="*/ 333066 w 338061"/>
                  <a:gd name="connsiteY7" fmla="*/ 152444 h 236009"/>
                  <a:gd name="connsiteX8" fmla="*/ 333066 w 338061"/>
                  <a:gd name="connsiteY8" fmla="*/ 179967 h 236009"/>
                  <a:gd name="connsiteX9" fmla="*/ 319745 w 338061"/>
                  <a:gd name="connsiteY9" fmla="*/ 185209 h 236009"/>
                  <a:gd name="connsiteX10" fmla="*/ 306425 w 338061"/>
                  <a:gd name="connsiteY10" fmla="*/ 179967 h 236009"/>
                  <a:gd name="connsiteX11" fmla="*/ 282448 w 338061"/>
                  <a:gd name="connsiteY11" fmla="*/ 156376 h 236009"/>
                  <a:gd name="connsiteX12" fmla="*/ 257139 w 338061"/>
                  <a:gd name="connsiteY12" fmla="*/ 179967 h 236009"/>
                  <a:gd name="connsiteX13" fmla="*/ 243819 w 338061"/>
                  <a:gd name="connsiteY13" fmla="*/ 185209 h 236009"/>
                  <a:gd name="connsiteX14" fmla="*/ 230498 w 338061"/>
                  <a:gd name="connsiteY14" fmla="*/ 179967 h 236009"/>
                  <a:gd name="connsiteX15" fmla="*/ 230498 w 338061"/>
                  <a:gd name="connsiteY15" fmla="*/ 152444 h 236009"/>
                  <a:gd name="connsiteX16" fmla="*/ 254475 w 338061"/>
                  <a:gd name="connsiteY16" fmla="*/ 128853 h 236009"/>
                  <a:gd name="connsiteX17" fmla="*/ 230498 w 338061"/>
                  <a:gd name="connsiteY17" fmla="*/ 105261 h 236009"/>
                  <a:gd name="connsiteX18" fmla="*/ 230498 w 338061"/>
                  <a:gd name="connsiteY18" fmla="*/ 79049 h 236009"/>
                  <a:gd name="connsiteX19" fmla="*/ 244318 w 338061"/>
                  <a:gd name="connsiteY19" fmla="*/ 74134 h 236009"/>
                  <a:gd name="connsiteX20" fmla="*/ 180729 w 338061"/>
                  <a:gd name="connsiteY20" fmla="*/ 785 h 236009"/>
                  <a:gd name="connsiteX21" fmla="*/ 187325 w 338061"/>
                  <a:gd name="connsiteY21" fmla="*/ 11298 h 236009"/>
                  <a:gd name="connsiteX22" fmla="*/ 187325 w 338061"/>
                  <a:gd name="connsiteY22" fmla="*/ 224182 h 236009"/>
                  <a:gd name="connsiteX23" fmla="*/ 180729 w 338061"/>
                  <a:gd name="connsiteY23" fmla="*/ 234695 h 236009"/>
                  <a:gd name="connsiteX24" fmla="*/ 175452 w 338061"/>
                  <a:gd name="connsiteY24" fmla="*/ 236009 h 236009"/>
                  <a:gd name="connsiteX25" fmla="*/ 167537 w 338061"/>
                  <a:gd name="connsiteY25" fmla="*/ 232067 h 236009"/>
                  <a:gd name="connsiteX26" fmla="*/ 117408 w 338061"/>
                  <a:gd name="connsiteY26" fmla="*/ 180817 h 236009"/>
                  <a:gd name="connsiteX27" fmla="*/ 63321 w 338061"/>
                  <a:gd name="connsiteY27" fmla="*/ 180817 h 236009"/>
                  <a:gd name="connsiteX28" fmla="*/ 0 w 338061"/>
                  <a:gd name="connsiteY28" fmla="*/ 117740 h 236009"/>
                  <a:gd name="connsiteX29" fmla="*/ 63321 w 338061"/>
                  <a:gd name="connsiteY29" fmla="*/ 54663 h 236009"/>
                  <a:gd name="connsiteX30" fmla="*/ 117408 w 338061"/>
                  <a:gd name="connsiteY30" fmla="*/ 54663 h 236009"/>
                  <a:gd name="connsiteX31" fmla="*/ 167537 w 338061"/>
                  <a:gd name="connsiteY31" fmla="*/ 3413 h 236009"/>
                  <a:gd name="connsiteX32" fmla="*/ 180729 w 338061"/>
                  <a:gd name="connsiteY32" fmla="*/ 785 h 236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8061" h="236009">
                    <a:moveTo>
                      <a:pt x="244318" y="74134"/>
                    </a:moveTo>
                    <a:cubicBezTo>
                      <a:pt x="249147" y="74134"/>
                      <a:pt x="253809" y="75773"/>
                      <a:pt x="257139" y="79049"/>
                    </a:cubicBezTo>
                    <a:cubicBezTo>
                      <a:pt x="257139" y="79049"/>
                      <a:pt x="257139" y="79049"/>
                      <a:pt x="282448" y="102640"/>
                    </a:cubicBezTo>
                    <a:cubicBezTo>
                      <a:pt x="282448" y="102640"/>
                      <a:pt x="282448" y="102640"/>
                      <a:pt x="306425" y="79049"/>
                    </a:cubicBezTo>
                    <a:cubicBezTo>
                      <a:pt x="313085" y="72496"/>
                      <a:pt x="325074" y="72496"/>
                      <a:pt x="333066" y="79049"/>
                    </a:cubicBezTo>
                    <a:cubicBezTo>
                      <a:pt x="339726" y="86913"/>
                      <a:pt x="339726" y="98708"/>
                      <a:pt x="333066" y="105261"/>
                    </a:cubicBezTo>
                    <a:cubicBezTo>
                      <a:pt x="333066" y="105261"/>
                      <a:pt x="333066" y="105261"/>
                      <a:pt x="309089" y="128853"/>
                    </a:cubicBezTo>
                    <a:cubicBezTo>
                      <a:pt x="309089" y="128853"/>
                      <a:pt x="309089" y="128853"/>
                      <a:pt x="333066" y="152444"/>
                    </a:cubicBezTo>
                    <a:cubicBezTo>
                      <a:pt x="339726" y="160307"/>
                      <a:pt x="339726" y="172103"/>
                      <a:pt x="333066" y="179967"/>
                    </a:cubicBezTo>
                    <a:cubicBezTo>
                      <a:pt x="329070" y="182588"/>
                      <a:pt x="323742" y="185209"/>
                      <a:pt x="319745" y="185209"/>
                    </a:cubicBezTo>
                    <a:cubicBezTo>
                      <a:pt x="314417" y="185209"/>
                      <a:pt x="309089" y="182588"/>
                      <a:pt x="306425" y="179967"/>
                    </a:cubicBezTo>
                    <a:cubicBezTo>
                      <a:pt x="306425" y="179967"/>
                      <a:pt x="306425" y="179967"/>
                      <a:pt x="282448" y="156376"/>
                    </a:cubicBezTo>
                    <a:cubicBezTo>
                      <a:pt x="282448" y="156376"/>
                      <a:pt x="282448" y="156376"/>
                      <a:pt x="257139" y="179967"/>
                    </a:cubicBezTo>
                    <a:cubicBezTo>
                      <a:pt x="254475" y="182588"/>
                      <a:pt x="249147" y="185209"/>
                      <a:pt x="243819" y="185209"/>
                    </a:cubicBezTo>
                    <a:cubicBezTo>
                      <a:pt x="239823" y="185209"/>
                      <a:pt x="234494" y="182588"/>
                      <a:pt x="230498" y="179967"/>
                    </a:cubicBezTo>
                    <a:cubicBezTo>
                      <a:pt x="223838" y="172103"/>
                      <a:pt x="223838" y="160307"/>
                      <a:pt x="230498" y="152444"/>
                    </a:cubicBezTo>
                    <a:cubicBezTo>
                      <a:pt x="230498" y="152444"/>
                      <a:pt x="230498" y="152444"/>
                      <a:pt x="254475" y="128853"/>
                    </a:cubicBezTo>
                    <a:cubicBezTo>
                      <a:pt x="254475" y="128853"/>
                      <a:pt x="254475" y="128853"/>
                      <a:pt x="230498" y="105261"/>
                    </a:cubicBezTo>
                    <a:cubicBezTo>
                      <a:pt x="223838" y="98708"/>
                      <a:pt x="223838" y="86913"/>
                      <a:pt x="230498" y="79049"/>
                    </a:cubicBezTo>
                    <a:cubicBezTo>
                      <a:pt x="234495" y="75773"/>
                      <a:pt x="239490" y="74134"/>
                      <a:pt x="244318" y="74134"/>
                    </a:cubicBezTo>
                    <a:close/>
                    <a:moveTo>
                      <a:pt x="180729" y="785"/>
                    </a:moveTo>
                    <a:cubicBezTo>
                      <a:pt x="184686" y="2099"/>
                      <a:pt x="187325" y="6041"/>
                      <a:pt x="187325" y="11298"/>
                    </a:cubicBezTo>
                    <a:cubicBezTo>
                      <a:pt x="187325" y="11298"/>
                      <a:pt x="187325" y="11298"/>
                      <a:pt x="187325" y="224182"/>
                    </a:cubicBezTo>
                    <a:cubicBezTo>
                      <a:pt x="187325" y="229439"/>
                      <a:pt x="184686" y="233381"/>
                      <a:pt x="180729" y="234695"/>
                    </a:cubicBezTo>
                    <a:cubicBezTo>
                      <a:pt x="179410" y="234695"/>
                      <a:pt x="176771" y="236009"/>
                      <a:pt x="175452" y="236009"/>
                    </a:cubicBezTo>
                    <a:cubicBezTo>
                      <a:pt x="172814" y="236009"/>
                      <a:pt x="170175" y="234695"/>
                      <a:pt x="167537" y="232067"/>
                    </a:cubicBezTo>
                    <a:cubicBezTo>
                      <a:pt x="167537" y="232067"/>
                      <a:pt x="167537" y="232067"/>
                      <a:pt x="117408" y="180817"/>
                    </a:cubicBezTo>
                    <a:cubicBezTo>
                      <a:pt x="117408" y="180817"/>
                      <a:pt x="117408" y="180817"/>
                      <a:pt x="63321" y="180817"/>
                    </a:cubicBezTo>
                    <a:cubicBezTo>
                      <a:pt x="29022" y="180817"/>
                      <a:pt x="0" y="153221"/>
                      <a:pt x="0" y="117740"/>
                    </a:cubicBezTo>
                    <a:cubicBezTo>
                      <a:pt x="0" y="82259"/>
                      <a:pt x="29022" y="54663"/>
                      <a:pt x="63321" y="54663"/>
                    </a:cubicBezTo>
                    <a:cubicBezTo>
                      <a:pt x="63321" y="54663"/>
                      <a:pt x="63321" y="54663"/>
                      <a:pt x="117408" y="54663"/>
                    </a:cubicBezTo>
                    <a:cubicBezTo>
                      <a:pt x="117408" y="54663"/>
                      <a:pt x="117408" y="54663"/>
                      <a:pt x="167537" y="3413"/>
                    </a:cubicBezTo>
                    <a:cubicBezTo>
                      <a:pt x="171495" y="-529"/>
                      <a:pt x="175452" y="-529"/>
                      <a:pt x="180729" y="785"/>
                    </a:cubicBezTo>
                    <a:close/>
                  </a:path>
                </a:pathLst>
              </a:custGeom>
              <a:solidFill>
                <a:schemeClr val="bg1">
                  <a:lumMod val="100000"/>
                </a:schemeClr>
              </a:solidFill>
              <a:ln w="25400">
                <a:solidFill>
                  <a:srgbClr val="000000">
                    <a:alpha val="0"/>
                  </a:srgbClr>
                </a:solidFill>
                <a:miter lim="400000"/>
              </a:ln>
              <a:effectLst/>
            </p:spPr>
            <p:txBody>
              <a:bodyPr anchor="ctr"/>
              <a:lstStyle/>
              <a:p>
                <a:pPr algn="ctr"/>
                <a:endParaRPr>
                  <a:latin typeface="+mn-lt"/>
                  <a:ea typeface="+mn-ea"/>
                  <a:cs typeface="+mn-ea"/>
                  <a:sym typeface="+mn-lt"/>
                </a:endParaRPr>
              </a:p>
            </p:txBody>
          </p:sp>
          <p:sp>
            <p:nvSpPr>
              <p:cNvPr id="32" name="任意多边形: 形状 31"/>
              <p:cNvSpPr/>
              <p:nvPr/>
            </p:nvSpPr>
            <p:spPr>
              <a:xfrm rot="18870430">
                <a:off x="2787385" y="4113180"/>
                <a:ext cx="213007" cy="213005"/>
              </a:xfrm>
              <a:custGeom>
                <a:avLst/>
                <a:gdLst>
                  <a:gd name="connsiteX0" fmla="*/ 213007 w 213007"/>
                  <a:gd name="connsiteY0" fmla="*/ 70849 h 213005"/>
                  <a:gd name="connsiteX1" fmla="*/ 213007 w 213007"/>
                  <a:gd name="connsiteY1" fmla="*/ 134403 h 213005"/>
                  <a:gd name="connsiteX2" fmla="*/ 136185 w 213007"/>
                  <a:gd name="connsiteY2" fmla="*/ 134403 h 213005"/>
                  <a:gd name="connsiteX3" fmla="*/ 136185 w 213007"/>
                  <a:gd name="connsiteY3" fmla="*/ 213005 h 213005"/>
                  <a:gd name="connsiteX4" fmla="*/ 72631 w 213007"/>
                  <a:gd name="connsiteY4" fmla="*/ 213005 h 213005"/>
                  <a:gd name="connsiteX5" fmla="*/ 72631 w 213007"/>
                  <a:gd name="connsiteY5" fmla="*/ 134403 h 213005"/>
                  <a:gd name="connsiteX6" fmla="*/ 0 w 213007"/>
                  <a:gd name="connsiteY6" fmla="*/ 134403 h 213005"/>
                  <a:gd name="connsiteX7" fmla="*/ 0 w 213007"/>
                  <a:gd name="connsiteY7" fmla="*/ 70849 h 213005"/>
                  <a:gd name="connsiteX8" fmla="*/ 72631 w 213007"/>
                  <a:gd name="connsiteY8" fmla="*/ 70849 h 213005"/>
                  <a:gd name="connsiteX9" fmla="*/ 72631 w 213007"/>
                  <a:gd name="connsiteY9" fmla="*/ 0 h 213005"/>
                  <a:gd name="connsiteX10" fmla="*/ 136185 w 213007"/>
                  <a:gd name="connsiteY10" fmla="*/ 0 h 213005"/>
                  <a:gd name="connsiteX11" fmla="*/ 136185 w 213007"/>
                  <a:gd name="connsiteY11" fmla="*/ 70849 h 2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007" h="213005">
                    <a:moveTo>
                      <a:pt x="213007" y="70849"/>
                    </a:moveTo>
                    <a:lnTo>
                      <a:pt x="213007" y="134403"/>
                    </a:lnTo>
                    <a:lnTo>
                      <a:pt x="136185" y="134403"/>
                    </a:lnTo>
                    <a:lnTo>
                      <a:pt x="136185" y="213005"/>
                    </a:lnTo>
                    <a:lnTo>
                      <a:pt x="72631" y="213005"/>
                    </a:lnTo>
                    <a:lnTo>
                      <a:pt x="72631" y="134403"/>
                    </a:lnTo>
                    <a:lnTo>
                      <a:pt x="0" y="134403"/>
                    </a:lnTo>
                    <a:lnTo>
                      <a:pt x="0" y="70849"/>
                    </a:lnTo>
                    <a:lnTo>
                      <a:pt x="72631" y="70849"/>
                    </a:lnTo>
                    <a:lnTo>
                      <a:pt x="72631" y="0"/>
                    </a:lnTo>
                    <a:lnTo>
                      <a:pt x="136185" y="0"/>
                    </a:lnTo>
                    <a:lnTo>
                      <a:pt x="136185" y="70849"/>
                    </a:lnTo>
                    <a:close/>
                  </a:path>
                </a:pathLst>
              </a:custGeom>
              <a:solidFill>
                <a:schemeClr val="accent3">
                  <a:lumMod val="100000"/>
                </a:schemeClr>
              </a:solidFill>
              <a:ln w="25400" cap="flat">
                <a:solidFill>
                  <a:srgbClr val="000000">
                    <a:alpha val="0"/>
                  </a:srgbClr>
                </a:solidFill>
                <a:prstDash val="solid"/>
                <a:miter lim="400000"/>
              </a:ln>
              <a:effectLst/>
            </p:spPr>
            <p:txBody>
              <a:bodyPr anchor="ctr"/>
              <a:lstStyle/>
              <a:p>
                <a:pPr algn="ctr"/>
                <a:endParaRPr>
                  <a:latin typeface="+mn-lt"/>
                  <a:ea typeface="+mn-ea"/>
                  <a:cs typeface="+mn-ea"/>
                  <a:sym typeface="+mn-lt"/>
                </a:endParaRPr>
              </a:p>
            </p:txBody>
          </p:sp>
        </p:grpSp>
      </p:grpSp>
      <p:grpSp>
        <p:nvGrpSpPr>
          <p:cNvPr id="5" name="组合 4"/>
          <p:cNvGrpSpPr/>
          <p:nvPr/>
        </p:nvGrpSpPr>
        <p:grpSpPr>
          <a:xfrm>
            <a:off x="4730379" y="1041685"/>
            <a:ext cx="3295658" cy="3201145"/>
            <a:chOff x="6416900" y="1526073"/>
            <a:chExt cx="4394211" cy="4268193"/>
          </a:xfrm>
        </p:grpSpPr>
        <p:grpSp>
          <p:nvGrpSpPr>
            <p:cNvPr id="6" name="组合 5"/>
            <p:cNvGrpSpPr/>
            <p:nvPr/>
          </p:nvGrpSpPr>
          <p:grpSpPr>
            <a:xfrm>
              <a:off x="8620066" y="2111621"/>
              <a:ext cx="2191045" cy="753731"/>
              <a:chOff x="8784658" y="2010360"/>
              <a:chExt cx="2191045" cy="753731"/>
            </a:xfrm>
          </p:grpSpPr>
          <p:sp>
            <p:nvSpPr>
              <p:cNvPr id="22" name="矩形 21"/>
              <p:cNvSpPr/>
              <p:nvPr/>
            </p:nvSpPr>
            <p:spPr>
              <a:xfrm>
                <a:off x="8784658" y="2375330"/>
                <a:ext cx="2191045" cy="388761"/>
              </a:xfrm>
              <a:prstGeom prst="rect">
                <a:avLst/>
              </a:prstGeom>
              <a:noFill/>
              <a:extLst>
                <a:ext uri="{909E8E84-426E-40DD-AFC4-6F175D3DCCD1}">
                  <a14:hiddenFill xmlns:a14="http://schemas.microsoft.com/office/drawing/2010/main">
                    <a:solidFill>
                      <a:schemeClr val="bg1">
                        <a:lumMod val="100000"/>
                      </a:schemeClr>
                    </a:solidFill>
                  </a14:hiddenFill>
                </a:ext>
              </a:extLst>
            </p:spPr>
            <p:txBody>
              <a:bodyPr wrap="square" lIns="0" tIns="0" rIns="0" bIns="0" anchor="ctr" anchorCtr="0">
                <a:normAutofit fontScale="70000" lnSpcReduction="20000"/>
              </a:bodyPr>
              <a:lstStyle/>
              <a:p>
                <a:pPr>
                  <a:lnSpc>
                    <a:spcPct val="120000"/>
                  </a:lnSpc>
                </a:pPr>
                <a:r>
                  <a:rPr lang="zh-CN" altLang="en-US" sz="1100">
                    <a:solidFill>
                      <a:schemeClr val="dk1">
                        <a:lumMod val="100000"/>
                      </a:schemeClr>
                    </a:solidFill>
                    <a:latin typeface="+mn-lt"/>
                    <a:ea typeface="+mn-ea"/>
                    <a:cs typeface="+mn-ea"/>
                    <a:sym typeface="+mn-lt"/>
                  </a:rPr>
                  <a:t>此部分内容作为文字排版占位显示</a:t>
                </a:r>
                <a:br>
                  <a:rPr lang="zh-CN" altLang="en-US" sz="1100">
                    <a:solidFill>
                      <a:schemeClr val="dk1">
                        <a:lumMod val="100000"/>
                      </a:schemeClr>
                    </a:solidFill>
                    <a:latin typeface="+mn-lt"/>
                    <a:ea typeface="+mn-ea"/>
                    <a:cs typeface="+mn-ea"/>
                    <a:sym typeface="+mn-lt"/>
                  </a:rPr>
                </a:br>
                <a:r>
                  <a:rPr lang="zh-CN" altLang="en-US" sz="1100">
                    <a:solidFill>
                      <a:schemeClr val="dk1">
                        <a:lumMod val="100000"/>
                      </a:schemeClr>
                    </a:solidFill>
                    <a:latin typeface="+mn-lt"/>
                    <a:ea typeface="+mn-ea"/>
                    <a:cs typeface="+mn-ea"/>
                    <a:sym typeface="+mn-lt"/>
                  </a:rPr>
                  <a:t>（建议使用主题字体）</a:t>
                </a:r>
              </a:p>
            </p:txBody>
          </p:sp>
          <p:sp>
            <p:nvSpPr>
              <p:cNvPr id="23" name="矩形 22"/>
              <p:cNvSpPr/>
              <p:nvPr/>
            </p:nvSpPr>
            <p:spPr>
              <a:xfrm>
                <a:off x="8784658" y="2010360"/>
                <a:ext cx="1231106" cy="246221"/>
              </a:xfrm>
              <a:prstGeom prst="rect">
                <a:avLst/>
              </a:prstGeom>
              <a:noFill/>
            </p:spPr>
            <p:txBody>
              <a:bodyPr wrap="none" lIns="0" tIns="0" rIns="0" bIns="0" anchor="ctr" anchorCtr="0">
                <a:normAutofit fontScale="92500" lnSpcReduction="20000"/>
              </a:bodyPr>
              <a:lstStyle/>
              <a:p>
                <a:r>
                  <a:rPr lang="zh-CN" altLang="en-US" sz="1600" b="1" dirty="0">
                    <a:solidFill>
                      <a:schemeClr val="dk1">
                        <a:lumMod val="100000"/>
                      </a:schemeClr>
                    </a:solidFill>
                    <a:latin typeface="+mn-lt"/>
                    <a:ea typeface="+mn-ea"/>
                    <a:cs typeface="+mn-ea"/>
                    <a:sym typeface="+mn-lt"/>
                  </a:rPr>
                  <a:t>成本预算</a:t>
                </a:r>
              </a:p>
            </p:txBody>
          </p:sp>
        </p:grpSp>
        <p:grpSp>
          <p:nvGrpSpPr>
            <p:cNvPr id="7" name="组合 6"/>
            <p:cNvGrpSpPr/>
            <p:nvPr/>
          </p:nvGrpSpPr>
          <p:grpSpPr>
            <a:xfrm>
              <a:off x="8620066" y="4446236"/>
              <a:ext cx="2191045" cy="753731"/>
              <a:chOff x="8784658" y="4344975"/>
              <a:chExt cx="2191045" cy="753731"/>
            </a:xfrm>
          </p:grpSpPr>
          <p:sp>
            <p:nvSpPr>
              <p:cNvPr id="20" name="矩形 19"/>
              <p:cNvSpPr/>
              <p:nvPr/>
            </p:nvSpPr>
            <p:spPr>
              <a:xfrm>
                <a:off x="8784658" y="4709945"/>
                <a:ext cx="2191045" cy="388761"/>
              </a:xfrm>
              <a:prstGeom prst="rect">
                <a:avLst/>
              </a:prstGeom>
              <a:noFill/>
              <a:extLst>
                <a:ext uri="{909E8E84-426E-40DD-AFC4-6F175D3DCCD1}">
                  <a14:hiddenFill xmlns:a14="http://schemas.microsoft.com/office/drawing/2010/main">
                    <a:solidFill>
                      <a:schemeClr val="bg1">
                        <a:lumMod val="100000"/>
                      </a:schemeClr>
                    </a:solidFill>
                  </a14:hiddenFill>
                </a:ext>
              </a:extLst>
            </p:spPr>
            <p:txBody>
              <a:bodyPr wrap="square" lIns="0" tIns="0" rIns="0" bIns="0" anchor="ctr" anchorCtr="0">
                <a:normAutofit fontScale="70000" lnSpcReduction="20000"/>
              </a:bodyPr>
              <a:lstStyle/>
              <a:p>
                <a:pPr>
                  <a:lnSpc>
                    <a:spcPct val="120000"/>
                  </a:lnSpc>
                </a:pPr>
                <a:r>
                  <a:rPr lang="zh-CN" altLang="en-US" sz="1100">
                    <a:solidFill>
                      <a:schemeClr val="dk1">
                        <a:lumMod val="100000"/>
                      </a:schemeClr>
                    </a:solidFill>
                    <a:latin typeface="+mn-lt"/>
                    <a:ea typeface="+mn-ea"/>
                    <a:cs typeface="+mn-ea"/>
                    <a:sym typeface="+mn-lt"/>
                  </a:rPr>
                  <a:t>此部分内容作为文字排版占位显示</a:t>
                </a:r>
                <a:br>
                  <a:rPr lang="zh-CN" altLang="en-US" sz="1100">
                    <a:solidFill>
                      <a:schemeClr val="dk1">
                        <a:lumMod val="100000"/>
                      </a:schemeClr>
                    </a:solidFill>
                    <a:latin typeface="+mn-lt"/>
                    <a:ea typeface="+mn-ea"/>
                    <a:cs typeface="+mn-ea"/>
                    <a:sym typeface="+mn-lt"/>
                  </a:rPr>
                </a:br>
                <a:r>
                  <a:rPr lang="zh-CN" altLang="en-US" sz="1100">
                    <a:solidFill>
                      <a:schemeClr val="dk1">
                        <a:lumMod val="100000"/>
                      </a:schemeClr>
                    </a:solidFill>
                    <a:latin typeface="+mn-lt"/>
                    <a:ea typeface="+mn-ea"/>
                    <a:cs typeface="+mn-ea"/>
                    <a:sym typeface="+mn-lt"/>
                  </a:rPr>
                  <a:t>（建议使用主题字体）</a:t>
                </a:r>
              </a:p>
            </p:txBody>
          </p:sp>
          <p:sp>
            <p:nvSpPr>
              <p:cNvPr id="21" name="矩形 20"/>
              <p:cNvSpPr/>
              <p:nvPr/>
            </p:nvSpPr>
            <p:spPr>
              <a:xfrm>
                <a:off x="8784658" y="4344975"/>
                <a:ext cx="1231106" cy="246221"/>
              </a:xfrm>
              <a:prstGeom prst="rect">
                <a:avLst/>
              </a:prstGeom>
              <a:noFill/>
            </p:spPr>
            <p:txBody>
              <a:bodyPr wrap="none" lIns="0" tIns="0" rIns="0" bIns="0" anchor="ctr" anchorCtr="0">
                <a:normAutofit fontScale="92500" lnSpcReduction="20000"/>
              </a:bodyPr>
              <a:lstStyle/>
              <a:p>
                <a:r>
                  <a:rPr lang="zh-CN" altLang="en-US" sz="1600" b="1" dirty="0">
                    <a:solidFill>
                      <a:schemeClr val="dk1">
                        <a:lumMod val="100000"/>
                      </a:schemeClr>
                    </a:solidFill>
                    <a:latin typeface="+mn-lt"/>
                    <a:ea typeface="+mn-ea"/>
                    <a:cs typeface="+mn-ea"/>
                    <a:sym typeface="+mn-lt"/>
                  </a:rPr>
                  <a:t>成本预算</a:t>
                </a:r>
              </a:p>
            </p:txBody>
          </p:sp>
        </p:grpSp>
        <p:grpSp>
          <p:nvGrpSpPr>
            <p:cNvPr id="8" name="组合 7"/>
            <p:cNvGrpSpPr/>
            <p:nvPr/>
          </p:nvGrpSpPr>
          <p:grpSpPr>
            <a:xfrm>
              <a:off x="6416900" y="3860688"/>
              <a:ext cx="1933578" cy="1933578"/>
              <a:chOff x="6416900" y="3860688"/>
              <a:chExt cx="1933578" cy="1933578"/>
            </a:xfrm>
          </p:grpSpPr>
          <p:sp>
            <p:nvSpPr>
              <p:cNvPr id="15" name="任意多边形: 形状 14"/>
              <p:cNvSpPr/>
              <p:nvPr/>
            </p:nvSpPr>
            <p:spPr>
              <a:xfrm>
                <a:off x="6416900" y="3860688"/>
                <a:ext cx="1933578" cy="1933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chemeClr val="accent4">
                    <a:lumMod val="60000"/>
                    <a:lumOff val="40000"/>
                  </a:schemeClr>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algn="ctr"/>
                <a:endParaRPr>
                  <a:latin typeface="+mn-lt"/>
                  <a:ea typeface="+mn-ea"/>
                  <a:cs typeface="+mn-ea"/>
                  <a:sym typeface="+mn-lt"/>
                </a:endParaRPr>
              </a:p>
            </p:txBody>
          </p:sp>
          <p:sp>
            <p:nvSpPr>
              <p:cNvPr id="16" name="任意多边形: 形状 15"/>
              <p:cNvSpPr/>
              <p:nvPr/>
            </p:nvSpPr>
            <p:spPr>
              <a:xfrm>
                <a:off x="6485164" y="3937536"/>
                <a:ext cx="1797051" cy="1797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lumMod val="100000"/>
                </a:schemeClr>
              </a:solidFill>
              <a:ln w="25400">
                <a:solidFill>
                  <a:srgbClr val="000000">
                    <a:alpha val="0"/>
                  </a:srgbClr>
                </a:solidFill>
                <a:miter lim="400000"/>
              </a:ln>
              <a:effectLst/>
            </p:spPr>
            <p:txBody>
              <a:bodyPr anchor="ctr"/>
              <a:lstStyle/>
              <a:p>
                <a:pPr algn="ctr"/>
                <a:endParaRPr>
                  <a:latin typeface="+mn-lt"/>
                  <a:ea typeface="+mn-ea"/>
                  <a:cs typeface="+mn-ea"/>
                  <a:sym typeface="+mn-lt"/>
                </a:endParaRPr>
              </a:p>
            </p:txBody>
          </p:sp>
          <p:sp>
            <p:nvSpPr>
              <p:cNvPr id="17" name="任意多边形: 形状 16"/>
              <p:cNvSpPr/>
              <p:nvPr/>
            </p:nvSpPr>
            <p:spPr>
              <a:xfrm>
                <a:off x="7752648" y="3954899"/>
                <a:ext cx="529566" cy="5295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12700" cap="flat" cmpd="sng" algn="ctr">
                <a:noFill/>
                <a:prstDash val="solid"/>
                <a:miter lim="400000"/>
                <a:headEnd type="none" w="med" len="med"/>
                <a:tailEnd type="none" w="med" len="med"/>
              </a:ln>
              <a:effectLst/>
              <a:extLst>
                <a:ext uri="{91240B29-F687-4F45-9708-019B960494DF}">
                  <a14:hiddenLine xmlns:a14="http://schemas.microsoft.com/office/drawing/2010/main" w="12700" cap="flat" cmpd="sng" algn="ctr">
                    <a:solidFill>
                      <a:schemeClr val="bg2">
                        <a:lumMod val="100000"/>
                      </a:schemeClr>
                    </a:solidFill>
                    <a:prstDash val="solid"/>
                    <a:miter lim="4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18" name="任意多边形: 形状 17"/>
              <p:cNvSpPr/>
              <p:nvPr/>
            </p:nvSpPr>
            <p:spPr>
              <a:xfrm>
                <a:off x="7105282" y="4320176"/>
                <a:ext cx="589961" cy="1014602"/>
              </a:xfrm>
              <a:custGeom>
                <a:avLst/>
                <a:gdLst>
                  <a:gd name="connsiteX0" fmla="*/ 123152 w 195694"/>
                  <a:gd name="connsiteY0" fmla="*/ 165100 h 336550"/>
                  <a:gd name="connsiteX1" fmla="*/ 133928 w 195694"/>
                  <a:gd name="connsiteY1" fmla="*/ 175707 h 336550"/>
                  <a:gd name="connsiteX2" fmla="*/ 133928 w 195694"/>
                  <a:gd name="connsiteY2" fmla="*/ 245976 h 336550"/>
                  <a:gd name="connsiteX3" fmla="*/ 146050 w 195694"/>
                  <a:gd name="connsiteY3" fmla="*/ 264537 h 336550"/>
                  <a:gd name="connsiteX4" fmla="*/ 123152 w 195694"/>
                  <a:gd name="connsiteY4" fmla="*/ 285750 h 336550"/>
                  <a:gd name="connsiteX5" fmla="*/ 101600 w 195694"/>
                  <a:gd name="connsiteY5" fmla="*/ 264537 h 336550"/>
                  <a:gd name="connsiteX6" fmla="*/ 112376 w 195694"/>
                  <a:gd name="connsiteY6" fmla="*/ 245976 h 336550"/>
                  <a:gd name="connsiteX7" fmla="*/ 112376 w 195694"/>
                  <a:gd name="connsiteY7" fmla="*/ 175707 h 336550"/>
                  <a:gd name="connsiteX8" fmla="*/ 123152 w 195694"/>
                  <a:gd name="connsiteY8" fmla="*/ 165100 h 336550"/>
                  <a:gd name="connsiteX9" fmla="*/ 112610 w 195694"/>
                  <a:gd name="connsiteY9" fmla="*/ 20638 h 336550"/>
                  <a:gd name="connsiteX10" fmla="*/ 91497 w 195694"/>
                  <a:gd name="connsiteY10" fmla="*/ 43047 h 336550"/>
                  <a:gd name="connsiteX11" fmla="*/ 91497 w 195694"/>
                  <a:gd name="connsiteY11" fmla="*/ 221003 h 336550"/>
                  <a:gd name="connsiteX12" fmla="*/ 87539 w 195694"/>
                  <a:gd name="connsiteY12" fmla="*/ 228913 h 336550"/>
                  <a:gd name="connsiteX13" fmla="*/ 73025 w 195694"/>
                  <a:gd name="connsiteY13" fmla="*/ 264504 h 336550"/>
                  <a:gd name="connsiteX14" fmla="*/ 87539 w 195694"/>
                  <a:gd name="connsiteY14" fmla="*/ 300095 h 336550"/>
                  <a:gd name="connsiteX15" fmla="*/ 124485 w 195694"/>
                  <a:gd name="connsiteY15" fmla="*/ 315913 h 336550"/>
                  <a:gd name="connsiteX16" fmla="*/ 174625 w 195694"/>
                  <a:gd name="connsiteY16" fmla="*/ 265822 h 336550"/>
                  <a:gd name="connsiteX17" fmla="*/ 158791 w 195694"/>
                  <a:gd name="connsiteY17" fmla="*/ 228913 h 336550"/>
                  <a:gd name="connsiteX18" fmla="*/ 156153 w 195694"/>
                  <a:gd name="connsiteY18" fmla="*/ 221003 h 336550"/>
                  <a:gd name="connsiteX19" fmla="*/ 156153 w 195694"/>
                  <a:gd name="connsiteY19" fmla="*/ 43047 h 336550"/>
                  <a:gd name="connsiteX20" fmla="*/ 135041 w 195694"/>
                  <a:gd name="connsiteY20" fmla="*/ 20638 h 336550"/>
                  <a:gd name="connsiteX21" fmla="*/ 112610 w 195694"/>
                  <a:gd name="connsiteY21" fmla="*/ 20638 h 336550"/>
                  <a:gd name="connsiteX22" fmla="*/ 112297 w 195694"/>
                  <a:gd name="connsiteY22" fmla="*/ 0 h 336550"/>
                  <a:gd name="connsiteX23" fmla="*/ 134757 w 195694"/>
                  <a:gd name="connsiteY23" fmla="*/ 0 h 336550"/>
                  <a:gd name="connsiteX24" fmla="*/ 177033 w 195694"/>
                  <a:gd name="connsiteY24" fmla="*/ 43383 h 336550"/>
                  <a:gd name="connsiteX25" fmla="*/ 177033 w 195694"/>
                  <a:gd name="connsiteY25" fmla="*/ 215603 h 336550"/>
                  <a:gd name="connsiteX26" fmla="*/ 195529 w 195694"/>
                  <a:gd name="connsiteY26" fmla="*/ 265559 h 336550"/>
                  <a:gd name="connsiteX27" fmla="*/ 174391 w 195694"/>
                  <a:gd name="connsiteY27" fmla="*/ 315516 h 336550"/>
                  <a:gd name="connsiteX28" fmla="*/ 124187 w 195694"/>
                  <a:gd name="connsiteY28" fmla="*/ 336550 h 336550"/>
                  <a:gd name="connsiteX29" fmla="*/ 122866 w 195694"/>
                  <a:gd name="connsiteY29" fmla="*/ 336550 h 336550"/>
                  <a:gd name="connsiteX30" fmla="*/ 72663 w 195694"/>
                  <a:gd name="connsiteY30" fmla="*/ 315516 h 336550"/>
                  <a:gd name="connsiteX31" fmla="*/ 50203 w 195694"/>
                  <a:gd name="connsiteY31" fmla="*/ 264245 h 336550"/>
                  <a:gd name="connsiteX32" fmla="*/ 68699 w 195694"/>
                  <a:gd name="connsiteY32" fmla="*/ 215603 h 336550"/>
                  <a:gd name="connsiteX33" fmla="*/ 68699 w 195694"/>
                  <a:gd name="connsiteY33" fmla="*/ 148555 h 336550"/>
                  <a:gd name="connsiteX34" fmla="*/ 10569 w 195694"/>
                  <a:gd name="connsiteY34" fmla="*/ 148555 h 336550"/>
                  <a:gd name="connsiteX35" fmla="*/ 0 w 195694"/>
                  <a:gd name="connsiteY35" fmla="*/ 136723 h 336550"/>
                  <a:gd name="connsiteX36" fmla="*/ 10569 w 195694"/>
                  <a:gd name="connsiteY36" fmla="*/ 126206 h 336550"/>
                  <a:gd name="connsiteX37" fmla="*/ 68699 w 195694"/>
                  <a:gd name="connsiteY37" fmla="*/ 126206 h 336550"/>
                  <a:gd name="connsiteX38" fmla="*/ 68699 w 195694"/>
                  <a:gd name="connsiteY38" fmla="*/ 99913 h 336550"/>
                  <a:gd name="connsiteX39" fmla="*/ 10569 w 195694"/>
                  <a:gd name="connsiteY39" fmla="*/ 99913 h 336550"/>
                  <a:gd name="connsiteX40" fmla="*/ 0 w 195694"/>
                  <a:gd name="connsiteY40" fmla="*/ 89396 h 336550"/>
                  <a:gd name="connsiteX41" fmla="*/ 10569 w 195694"/>
                  <a:gd name="connsiteY41" fmla="*/ 78879 h 336550"/>
                  <a:gd name="connsiteX42" fmla="*/ 68699 w 195694"/>
                  <a:gd name="connsiteY42" fmla="*/ 78879 h 336550"/>
                  <a:gd name="connsiteX43" fmla="*/ 68699 w 195694"/>
                  <a:gd name="connsiteY43" fmla="*/ 52586 h 336550"/>
                  <a:gd name="connsiteX44" fmla="*/ 10569 w 195694"/>
                  <a:gd name="connsiteY44" fmla="*/ 52586 h 336550"/>
                  <a:gd name="connsiteX45" fmla="*/ 0 w 195694"/>
                  <a:gd name="connsiteY45" fmla="*/ 42069 h 336550"/>
                  <a:gd name="connsiteX46" fmla="*/ 10569 w 195694"/>
                  <a:gd name="connsiteY46" fmla="*/ 30237 h 336550"/>
                  <a:gd name="connsiteX47" fmla="*/ 70020 w 195694"/>
                  <a:gd name="connsiteY47" fmla="*/ 30237 h 336550"/>
                  <a:gd name="connsiteX48" fmla="*/ 112297 w 195694"/>
                  <a:gd name="connsiteY4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95694" h="336550">
                    <a:moveTo>
                      <a:pt x="123152" y="165100"/>
                    </a:moveTo>
                    <a:cubicBezTo>
                      <a:pt x="129887" y="165100"/>
                      <a:pt x="133928" y="169078"/>
                      <a:pt x="133928" y="175707"/>
                    </a:cubicBezTo>
                    <a:cubicBezTo>
                      <a:pt x="133928" y="175707"/>
                      <a:pt x="133928" y="175707"/>
                      <a:pt x="133928" y="245976"/>
                    </a:cubicBezTo>
                    <a:cubicBezTo>
                      <a:pt x="140662" y="249953"/>
                      <a:pt x="146050" y="256582"/>
                      <a:pt x="146050" y="264537"/>
                    </a:cubicBezTo>
                    <a:cubicBezTo>
                      <a:pt x="146050" y="276469"/>
                      <a:pt x="135274" y="285750"/>
                      <a:pt x="123152" y="285750"/>
                    </a:cubicBezTo>
                    <a:cubicBezTo>
                      <a:pt x="111029" y="285750"/>
                      <a:pt x="101600" y="276469"/>
                      <a:pt x="101600" y="264537"/>
                    </a:cubicBezTo>
                    <a:cubicBezTo>
                      <a:pt x="101600" y="256582"/>
                      <a:pt x="105641" y="249953"/>
                      <a:pt x="112376" y="245976"/>
                    </a:cubicBezTo>
                    <a:cubicBezTo>
                      <a:pt x="112376" y="245976"/>
                      <a:pt x="112376" y="245976"/>
                      <a:pt x="112376" y="175707"/>
                    </a:cubicBezTo>
                    <a:cubicBezTo>
                      <a:pt x="112376" y="169078"/>
                      <a:pt x="117764" y="165100"/>
                      <a:pt x="123152" y="165100"/>
                    </a:cubicBezTo>
                    <a:close/>
                    <a:moveTo>
                      <a:pt x="112610" y="20638"/>
                    </a:moveTo>
                    <a:cubicBezTo>
                      <a:pt x="100734" y="20638"/>
                      <a:pt x="91497" y="31183"/>
                      <a:pt x="91497" y="43047"/>
                    </a:cubicBezTo>
                    <a:cubicBezTo>
                      <a:pt x="91497" y="43047"/>
                      <a:pt x="91497" y="43047"/>
                      <a:pt x="91497" y="221003"/>
                    </a:cubicBezTo>
                    <a:cubicBezTo>
                      <a:pt x="91497" y="223640"/>
                      <a:pt x="90178" y="226276"/>
                      <a:pt x="87539" y="228913"/>
                    </a:cubicBezTo>
                    <a:cubicBezTo>
                      <a:pt x="78303" y="238140"/>
                      <a:pt x="73025" y="251322"/>
                      <a:pt x="73025" y="264504"/>
                    </a:cubicBezTo>
                    <a:cubicBezTo>
                      <a:pt x="73025" y="277686"/>
                      <a:pt x="78303" y="290868"/>
                      <a:pt x="87539" y="300095"/>
                    </a:cubicBezTo>
                    <a:cubicBezTo>
                      <a:pt x="98095" y="310640"/>
                      <a:pt x="109971" y="315913"/>
                      <a:pt x="124485" y="315913"/>
                    </a:cubicBezTo>
                    <a:cubicBezTo>
                      <a:pt x="150875" y="314595"/>
                      <a:pt x="173306" y="292186"/>
                      <a:pt x="174625" y="265822"/>
                    </a:cubicBezTo>
                    <a:cubicBezTo>
                      <a:pt x="174625" y="251322"/>
                      <a:pt x="169347" y="238140"/>
                      <a:pt x="158791" y="228913"/>
                    </a:cubicBezTo>
                    <a:cubicBezTo>
                      <a:pt x="157472" y="226276"/>
                      <a:pt x="156153" y="223640"/>
                      <a:pt x="156153" y="221003"/>
                    </a:cubicBezTo>
                    <a:cubicBezTo>
                      <a:pt x="156153" y="221003"/>
                      <a:pt x="156153" y="221003"/>
                      <a:pt x="156153" y="43047"/>
                    </a:cubicBezTo>
                    <a:cubicBezTo>
                      <a:pt x="156153" y="31183"/>
                      <a:pt x="146916" y="20638"/>
                      <a:pt x="135041" y="20638"/>
                    </a:cubicBezTo>
                    <a:cubicBezTo>
                      <a:pt x="135041" y="20638"/>
                      <a:pt x="135041" y="20638"/>
                      <a:pt x="112610" y="20638"/>
                    </a:cubicBezTo>
                    <a:close/>
                    <a:moveTo>
                      <a:pt x="112297" y="0"/>
                    </a:moveTo>
                    <a:cubicBezTo>
                      <a:pt x="112297" y="0"/>
                      <a:pt x="112297" y="0"/>
                      <a:pt x="134757" y="0"/>
                    </a:cubicBezTo>
                    <a:cubicBezTo>
                      <a:pt x="158537" y="0"/>
                      <a:pt x="177033" y="19719"/>
                      <a:pt x="177033" y="43383"/>
                    </a:cubicBezTo>
                    <a:cubicBezTo>
                      <a:pt x="177033" y="43383"/>
                      <a:pt x="177033" y="43383"/>
                      <a:pt x="177033" y="215603"/>
                    </a:cubicBezTo>
                    <a:cubicBezTo>
                      <a:pt x="190245" y="230064"/>
                      <a:pt x="196850" y="247154"/>
                      <a:pt x="195529" y="265559"/>
                    </a:cubicBezTo>
                    <a:cubicBezTo>
                      <a:pt x="195529" y="283964"/>
                      <a:pt x="187602" y="302369"/>
                      <a:pt x="174391" y="315516"/>
                    </a:cubicBezTo>
                    <a:cubicBezTo>
                      <a:pt x="161179" y="328662"/>
                      <a:pt x="142683" y="336550"/>
                      <a:pt x="124187" y="336550"/>
                    </a:cubicBezTo>
                    <a:cubicBezTo>
                      <a:pt x="124187" y="336550"/>
                      <a:pt x="124187" y="336550"/>
                      <a:pt x="122866" y="336550"/>
                    </a:cubicBezTo>
                    <a:cubicBezTo>
                      <a:pt x="104370" y="336550"/>
                      <a:pt x="85874" y="328662"/>
                      <a:pt x="72663" y="315516"/>
                    </a:cubicBezTo>
                    <a:cubicBezTo>
                      <a:pt x="58130" y="302369"/>
                      <a:pt x="50203" y="283964"/>
                      <a:pt x="50203" y="264245"/>
                    </a:cubicBezTo>
                    <a:cubicBezTo>
                      <a:pt x="50203" y="245839"/>
                      <a:pt x="56809" y="230064"/>
                      <a:pt x="68699" y="215603"/>
                    </a:cubicBezTo>
                    <a:cubicBezTo>
                      <a:pt x="68699" y="215603"/>
                      <a:pt x="68699" y="215603"/>
                      <a:pt x="68699" y="148555"/>
                    </a:cubicBezTo>
                    <a:cubicBezTo>
                      <a:pt x="68699" y="148555"/>
                      <a:pt x="68699" y="148555"/>
                      <a:pt x="10569" y="148555"/>
                    </a:cubicBezTo>
                    <a:cubicBezTo>
                      <a:pt x="3963" y="148555"/>
                      <a:pt x="0" y="143296"/>
                      <a:pt x="0" y="136723"/>
                    </a:cubicBezTo>
                    <a:cubicBezTo>
                      <a:pt x="0" y="131465"/>
                      <a:pt x="3963" y="126206"/>
                      <a:pt x="10569" y="126206"/>
                    </a:cubicBezTo>
                    <a:cubicBezTo>
                      <a:pt x="10569" y="126206"/>
                      <a:pt x="10569" y="126206"/>
                      <a:pt x="68699" y="126206"/>
                    </a:cubicBezTo>
                    <a:cubicBezTo>
                      <a:pt x="68699" y="126206"/>
                      <a:pt x="68699" y="126206"/>
                      <a:pt x="68699" y="99913"/>
                    </a:cubicBezTo>
                    <a:cubicBezTo>
                      <a:pt x="68699" y="99913"/>
                      <a:pt x="68699" y="99913"/>
                      <a:pt x="10569" y="99913"/>
                    </a:cubicBezTo>
                    <a:cubicBezTo>
                      <a:pt x="3963" y="99913"/>
                      <a:pt x="0" y="95969"/>
                      <a:pt x="0" y="89396"/>
                    </a:cubicBezTo>
                    <a:cubicBezTo>
                      <a:pt x="0" y="82823"/>
                      <a:pt x="3963" y="78879"/>
                      <a:pt x="10569" y="78879"/>
                    </a:cubicBezTo>
                    <a:cubicBezTo>
                      <a:pt x="10569" y="78879"/>
                      <a:pt x="10569" y="78879"/>
                      <a:pt x="68699" y="78879"/>
                    </a:cubicBezTo>
                    <a:cubicBezTo>
                      <a:pt x="68699" y="78879"/>
                      <a:pt x="68699" y="78879"/>
                      <a:pt x="68699" y="52586"/>
                    </a:cubicBezTo>
                    <a:cubicBezTo>
                      <a:pt x="68699" y="52586"/>
                      <a:pt x="68699" y="52586"/>
                      <a:pt x="10569" y="52586"/>
                    </a:cubicBezTo>
                    <a:cubicBezTo>
                      <a:pt x="3963" y="52586"/>
                      <a:pt x="0" y="47327"/>
                      <a:pt x="0" y="42069"/>
                    </a:cubicBezTo>
                    <a:cubicBezTo>
                      <a:pt x="0" y="35495"/>
                      <a:pt x="3963" y="30237"/>
                      <a:pt x="10569" y="30237"/>
                    </a:cubicBezTo>
                    <a:cubicBezTo>
                      <a:pt x="10569" y="30237"/>
                      <a:pt x="10569" y="30237"/>
                      <a:pt x="70020" y="30237"/>
                    </a:cubicBezTo>
                    <a:cubicBezTo>
                      <a:pt x="75305" y="13146"/>
                      <a:pt x="92480" y="0"/>
                      <a:pt x="112297" y="0"/>
                    </a:cubicBezTo>
                    <a:close/>
                  </a:path>
                </a:pathLst>
              </a:custGeom>
              <a:solidFill>
                <a:schemeClr val="bg1">
                  <a:lumMod val="100000"/>
                </a:schemeClr>
              </a:solidFill>
              <a:ln w="25400">
                <a:solidFill>
                  <a:srgbClr val="000000">
                    <a:alpha val="0"/>
                  </a:srgbClr>
                </a:solidFill>
                <a:miter lim="400000"/>
              </a:ln>
              <a:effectLst/>
            </p:spPr>
            <p:txBody>
              <a:bodyPr anchor="ctr"/>
              <a:lstStyle/>
              <a:p>
                <a:pPr algn="ctr"/>
                <a:endParaRPr>
                  <a:latin typeface="+mn-lt"/>
                  <a:ea typeface="+mn-ea"/>
                  <a:cs typeface="+mn-ea"/>
                  <a:sym typeface="+mn-lt"/>
                </a:endParaRPr>
              </a:p>
            </p:txBody>
          </p:sp>
          <p:sp>
            <p:nvSpPr>
              <p:cNvPr id="19" name="任意多边形: 形状 18"/>
              <p:cNvSpPr/>
              <p:nvPr/>
            </p:nvSpPr>
            <p:spPr>
              <a:xfrm rot="18870430">
                <a:off x="7910928" y="4113180"/>
                <a:ext cx="213007" cy="213005"/>
              </a:xfrm>
              <a:custGeom>
                <a:avLst/>
                <a:gdLst>
                  <a:gd name="connsiteX0" fmla="*/ 213007 w 213007"/>
                  <a:gd name="connsiteY0" fmla="*/ 70849 h 213005"/>
                  <a:gd name="connsiteX1" fmla="*/ 213007 w 213007"/>
                  <a:gd name="connsiteY1" fmla="*/ 134403 h 213005"/>
                  <a:gd name="connsiteX2" fmla="*/ 136185 w 213007"/>
                  <a:gd name="connsiteY2" fmla="*/ 134403 h 213005"/>
                  <a:gd name="connsiteX3" fmla="*/ 136185 w 213007"/>
                  <a:gd name="connsiteY3" fmla="*/ 213005 h 213005"/>
                  <a:gd name="connsiteX4" fmla="*/ 72631 w 213007"/>
                  <a:gd name="connsiteY4" fmla="*/ 213005 h 213005"/>
                  <a:gd name="connsiteX5" fmla="*/ 72631 w 213007"/>
                  <a:gd name="connsiteY5" fmla="*/ 134403 h 213005"/>
                  <a:gd name="connsiteX6" fmla="*/ 0 w 213007"/>
                  <a:gd name="connsiteY6" fmla="*/ 134403 h 213005"/>
                  <a:gd name="connsiteX7" fmla="*/ 0 w 213007"/>
                  <a:gd name="connsiteY7" fmla="*/ 70849 h 213005"/>
                  <a:gd name="connsiteX8" fmla="*/ 72631 w 213007"/>
                  <a:gd name="connsiteY8" fmla="*/ 70849 h 213005"/>
                  <a:gd name="connsiteX9" fmla="*/ 72631 w 213007"/>
                  <a:gd name="connsiteY9" fmla="*/ 0 h 213005"/>
                  <a:gd name="connsiteX10" fmla="*/ 136185 w 213007"/>
                  <a:gd name="connsiteY10" fmla="*/ 0 h 213005"/>
                  <a:gd name="connsiteX11" fmla="*/ 136185 w 213007"/>
                  <a:gd name="connsiteY11" fmla="*/ 70849 h 2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007" h="213005">
                    <a:moveTo>
                      <a:pt x="213007" y="70849"/>
                    </a:moveTo>
                    <a:lnTo>
                      <a:pt x="213007" y="134403"/>
                    </a:lnTo>
                    <a:lnTo>
                      <a:pt x="136185" y="134403"/>
                    </a:lnTo>
                    <a:lnTo>
                      <a:pt x="136185" y="213005"/>
                    </a:lnTo>
                    <a:lnTo>
                      <a:pt x="72631" y="213005"/>
                    </a:lnTo>
                    <a:lnTo>
                      <a:pt x="72631" y="134403"/>
                    </a:lnTo>
                    <a:lnTo>
                      <a:pt x="0" y="134403"/>
                    </a:lnTo>
                    <a:lnTo>
                      <a:pt x="0" y="70849"/>
                    </a:lnTo>
                    <a:lnTo>
                      <a:pt x="72631" y="70849"/>
                    </a:lnTo>
                    <a:lnTo>
                      <a:pt x="72631" y="0"/>
                    </a:lnTo>
                    <a:lnTo>
                      <a:pt x="136185" y="0"/>
                    </a:lnTo>
                    <a:lnTo>
                      <a:pt x="136185" y="70849"/>
                    </a:lnTo>
                    <a:close/>
                  </a:path>
                </a:pathLst>
              </a:custGeom>
              <a:solidFill>
                <a:schemeClr val="accent4">
                  <a:lumMod val="100000"/>
                </a:schemeClr>
              </a:solidFill>
              <a:ln w="25400" cap="flat">
                <a:solidFill>
                  <a:srgbClr val="000000">
                    <a:alpha val="0"/>
                  </a:srgbClr>
                </a:solidFill>
                <a:prstDash val="solid"/>
                <a:miter lim="400000"/>
              </a:ln>
              <a:effectLst/>
            </p:spPr>
            <p:txBody>
              <a:bodyPr anchor="ctr"/>
              <a:lstStyle/>
              <a:p>
                <a:pPr algn="ctr"/>
                <a:endParaRPr>
                  <a:latin typeface="+mn-lt"/>
                  <a:ea typeface="+mn-ea"/>
                  <a:cs typeface="+mn-ea"/>
                  <a:sym typeface="+mn-lt"/>
                </a:endParaRPr>
              </a:p>
            </p:txBody>
          </p:sp>
        </p:grpSp>
        <p:grpSp>
          <p:nvGrpSpPr>
            <p:cNvPr id="9" name="组合 8"/>
            <p:cNvGrpSpPr/>
            <p:nvPr/>
          </p:nvGrpSpPr>
          <p:grpSpPr>
            <a:xfrm>
              <a:off x="6416900" y="1526073"/>
              <a:ext cx="1933578" cy="1933578"/>
              <a:chOff x="6416900" y="1526073"/>
              <a:chExt cx="1933578" cy="1933578"/>
            </a:xfrm>
          </p:grpSpPr>
          <p:sp>
            <p:nvSpPr>
              <p:cNvPr id="10" name="任意多边形: 形状 9"/>
              <p:cNvSpPr/>
              <p:nvPr/>
            </p:nvSpPr>
            <p:spPr>
              <a:xfrm>
                <a:off x="6416900" y="1526073"/>
                <a:ext cx="1933578" cy="1933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25400" cap="flat" cmpd="sng" algn="ctr">
                <a:solidFill>
                  <a:schemeClr val="accent2">
                    <a:lumMod val="60000"/>
                    <a:lumOff val="40000"/>
                  </a:schemeClr>
                </a:solidFill>
                <a:prstDash val="solid"/>
                <a:miter lim="400000"/>
                <a:headEnd type="none" w="med" len="med"/>
                <a:tailEnd type="none" w="med" len="med"/>
              </a:ln>
              <a:effectLst/>
              <a:extLst>
                <a:ext uri="{909E8E84-426E-40DD-AFC4-6F175D3DCCD1}">
                  <a14:hiddenFill xmlns:a14="http://schemas.microsoft.com/office/drawing/2010/main">
                    <a:solidFill>
                      <a:schemeClr val="bg2">
                        <a:lumMod val="100000"/>
                      </a:schemeClr>
                    </a:solidFill>
                  </a14:hiddenFill>
                </a:ext>
              </a:extLst>
            </p:spPr>
            <p:txBody>
              <a:bodyPr anchor="ctr"/>
              <a:lstStyle/>
              <a:p>
                <a:pPr algn="ctr"/>
                <a:endParaRPr>
                  <a:latin typeface="+mn-lt"/>
                  <a:ea typeface="+mn-ea"/>
                  <a:cs typeface="+mn-ea"/>
                  <a:sym typeface="+mn-lt"/>
                </a:endParaRPr>
              </a:p>
            </p:txBody>
          </p:sp>
          <p:sp>
            <p:nvSpPr>
              <p:cNvPr id="11" name="任意多边形: 形状 10"/>
              <p:cNvSpPr/>
              <p:nvPr/>
            </p:nvSpPr>
            <p:spPr>
              <a:xfrm>
                <a:off x="6485164" y="1602921"/>
                <a:ext cx="1797051" cy="17970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lumMod val="100000"/>
                </a:schemeClr>
              </a:solidFill>
              <a:ln w="25400">
                <a:solidFill>
                  <a:srgbClr val="000000">
                    <a:alpha val="0"/>
                  </a:srgbClr>
                </a:solidFill>
                <a:miter lim="400000"/>
              </a:ln>
              <a:effectLst/>
            </p:spPr>
            <p:txBody>
              <a:bodyPr anchor="ctr"/>
              <a:lstStyle/>
              <a:p>
                <a:pPr algn="ctr"/>
                <a:endParaRPr>
                  <a:latin typeface="+mn-lt"/>
                  <a:ea typeface="+mn-ea"/>
                  <a:cs typeface="+mn-ea"/>
                  <a:sym typeface="+mn-lt"/>
                </a:endParaRPr>
              </a:p>
            </p:txBody>
          </p:sp>
          <p:sp>
            <p:nvSpPr>
              <p:cNvPr id="12" name="任意多边形: 形状 11"/>
              <p:cNvSpPr/>
              <p:nvPr/>
            </p:nvSpPr>
            <p:spPr>
              <a:xfrm>
                <a:off x="7752648" y="1620284"/>
                <a:ext cx="529566" cy="5295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12700" cap="flat" cmpd="sng" algn="ctr">
                <a:noFill/>
                <a:prstDash val="solid"/>
                <a:miter lim="400000"/>
                <a:headEnd type="none" w="med" len="med"/>
                <a:tailEnd type="none" w="med" len="med"/>
              </a:ln>
              <a:effectLst/>
              <a:extLst>
                <a:ext uri="{91240B29-F687-4F45-9708-019B960494DF}">
                  <a14:hiddenLine xmlns:a14="http://schemas.microsoft.com/office/drawing/2010/main" w="12700" cap="flat" cmpd="sng" algn="ctr">
                    <a:solidFill>
                      <a:schemeClr val="bg2">
                        <a:lumMod val="100000"/>
                      </a:schemeClr>
                    </a:solidFill>
                    <a:prstDash val="solid"/>
                    <a:miter lim="400000"/>
                    <a:headEnd type="none" w="med" len="med"/>
                    <a:tailEnd type="none" w="med" len="med"/>
                  </a14:hiddenLine>
                </a:ext>
              </a:extLst>
            </p:spPr>
            <p:txBody>
              <a:bodyPr anchor="ctr"/>
              <a:lstStyle/>
              <a:p>
                <a:pPr algn="ctr"/>
                <a:endParaRPr>
                  <a:latin typeface="+mn-lt"/>
                  <a:ea typeface="+mn-ea"/>
                  <a:cs typeface="+mn-ea"/>
                  <a:sym typeface="+mn-lt"/>
                </a:endParaRPr>
              </a:p>
            </p:txBody>
          </p:sp>
          <p:sp>
            <p:nvSpPr>
              <p:cNvPr id="13" name="任意多边形: 形状 12"/>
              <p:cNvSpPr/>
              <p:nvPr/>
            </p:nvSpPr>
            <p:spPr>
              <a:xfrm>
                <a:off x="7003038" y="1985561"/>
                <a:ext cx="794449" cy="1014602"/>
              </a:xfrm>
              <a:custGeom>
                <a:avLst/>
                <a:gdLst>
                  <a:gd name="connsiteX0" fmla="*/ 52387 w 263525"/>
                  <a:gd name="connsiteY0" fmla="*/ 268288 h 336551"/>
                  <a:gd name="connsiteX1" fmla="*/ 209550 w 263525"/>
                  <a:gd name="connsiteY1" fmla="*/ 268288 h 336551"/>
                  <a:gd name="connsiteX2" fmla="*/ 209550 w 263525"/>
                  <a:gd name="connsiteY2" fmla="*/ 320798 h 336551"/>
                  <a:gd name="connsiteX3" fmla="*/ 193834 w 263525"/>
                  <a:gd name="connsiteY3" fmla="*/ 336551 h 336551"/>
                  <a:gd name="connsiteX4" fmla="*/ 68104 w 263525"/>
                  <a:gd name="connsiteY4" fmla="*/ 336551 h 336551"/>
                  <a:gd name="connsiteX5" fmla="*/ 52387 w 263525"/>
                  <a:gd name="connsiteY5" fmla="*/ 320798 h 336551"/>
                  <a:gd name="connsiteX6" fmla="*/ 131763 w 263525"/>
                  <a:gd name="connsiteY6" fmla="*/ 0 h 336551"/>
                  <a:gd name="connsiteX7" fmla="*/ 263525 w 263525"/>
                  <a:gd name="connsiteY7" fmla="*/ 131410 h 336551"/>
                  <a:gd name="connsiteX8" fmla="*/ 210820 w 263525"/>
                  <a:gd name="connsiteY8" fmla="*/ 236538 h 336551"/>
                  <a:gd name="connsiteX9" fmla="*/ 147574 w 263525"/>
                  <a:gd name="connsiteY9" fmla="*/ 236538 h 336551"/>
                  <a:gd name="connsiteX10" fmla="*/ 147574 w 263525"/>
                  <a:gd name="connsiteY10" fmla="*/ 178718 h 336551"/>
                  <a:gd name="connsiteX11" fmla="*/ 163386 w 263525"/>
                  <a:gd name="connsiteY11" fmla="*/ 178718 h 336551"/>
                  <a:gd name="connsiteX12" fmla="*/ 179197 w 263525"/>
                  <a:gd name="connsiteY12" fmla="*/ 162948 h 336551"/>
                  <a:gd name="connsiteX13" fmla="*/ 163386 w 263525"/>
                  <a:gd name="connsiteY13" fmla="*/ 147179 h 336551"/>
                  <a:gd name="connsiteX14" fmla="*/ 100140 w 263525"/>
                  <a:gd name="connsiteY14" fmla="*/ 147179 h 336551"/>
                  <a:gd name="connsiteX15" fmla="*/ 84328 w 263525"/>
                  <a:gd name="connsiteY15" fmla="*/ 162948 h 336551"/>
                  <a:gd name="connsiteX16" fmla="*/ 100140 w 263525"/>
                  <a:gd name="connsiteY16" fmla="*/ 178718 h 336551"/>
                  <a:gd name="connsiteX17" fmla="*/ 115951 w 263525"/>
                  <a:gd name="connsiteY17" fmla="*/ 178718 h 336551"/>
                  <a:gd name="connsiteX18" fmla="*/ 115951 w 263525"/>
                  <a:gd name="connsiteY18" fmla="*/ 236538 h 336551"/>
                  <a:gd name="connsiteX19" fmla="*/ 52705 w 263525"/>
                  <a:gd name="connsiteY19" fmla="*/ 236538 h 336551"/>
                  <a:gd name="connsiteX20" fmla="*/ 0 w 263525"/>
                  <a:gd name="connsiteY20" fmla="*/ 131410 h 336551"/>
                  <a:gd name="connsiteX21" fmla="*/ 131763 w 263525"/>
                  <a:gd name="connsiteY2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3525" h="336551">
                    <a:moveTo>
                      <a:pt x="52387" y="268288"/>
                    </a:moveTo>
                    <a:cubicBezTo>
                      <a:pt x="52387" y="268288"/>
                      <a:pt x="52387" y="268288"/>
                      <a:pt x="209550" y="268288"/>
                    </a:cubicBezTo>
                    <a:cubicBezTo>
                      <a:pt x="209550" y="268288"/>
                      <a:pt x="209550" y="268288"/>
                      <a:pt x="209550" y="320798"/>
                    </a:cubicBezTo>
                    <a:cubicBezTo>
                      <a:pt x="209550" y="329987"/>
                      <a:pt x="203002" y="336551"/>
                      <a:pt x="193834" y="336551"/>
                    </a:cubicBezTo>
                    <a:cubicBezTo>
                      <a:pt x="193834" y="336551"/>
                      <a:pt x="193834" y="336551"/>
                      <a:pt x="68104" y="336551"/>
                    </a:cubicBezTo>
                    <a:cubicBezTo>
                      <a:pt x="58936" y="336551"/>
                      <a:pt x="52387" y="329987"/>
                      <a:pt x="52387" y="320798"/>
                    </a:cubicBezTo>
                    <a:close/>
                    <a:moveTo>
                      <a:pt x="131763" y="0"/>
                    </a:moveTo>
                    <a:cubicBezTo>
                      <a:pt x="204232" y="0"/>
                      <a:pt x="263525" y="59135"/>
                      <a:pt x="263525" y="131410"/>
                    </a:cubicBezTo>
                    <a:cubicBezTo>
                      <a:pt x="263525" y="173461"/>
                      <a:pt x="243761" y="211570"/>
                      <a:pt x="210820" y="236538"/>
                    </a:cubicBezTo>
                    <a:cubicBezTo>
                      <a:pt x="210820" y="236538"/>
                      <a:pt x="210820" y="236538"/>
                      <a:pt x="147574" y="236538"/>
                    </a:cubicBezTo>
                    <a:cubicBezTo>
                      <a:pt x="147574" y="236538"/>
                      <a:pt x="147574" y="236538"/>
                      <a:pt x="147574" y="178718"/>
                    </a:cubicBezTo>
                    <a:cubicBezTo>
                      <a:pt x="147574" y="178718"/>
                      <a:pt x="147574" y="178718"/>
                      <a:pt x="163386" y="178718"/>
                    </a:cubicBezTo>
                    <a:cubicBezTo>
                      <a:pt x="172609" y="178718"/>
                      <a:pt x="179197" y="172147"/>
                      <a:pt x="179197" y="162948"/>
                    </a:cubicBezTo>
                    <a:cubicBezTo>
                      <a:pt x="179197" y="153750"/>
                      <a:pt x="172609" y="147179"/>
                      <a:pt x="163386" y="147179"/>
                    </a:cubicBezTo>
                    <a:cubicBezTo>
                      <a:pt x="163386" y="147179"/>
                      <a:pt x="163386" y="147179"/>
                      <a:pt x="100140" y="147179"/>
                    </a:cubicBezTo>
                    <a:cubicBezTo>
                      <a:pt x="90916" y="147179"/>
                      <a:pt x="84328" y="153750"/>
                      <a:pt x="84328" y="162948"/>
                    </a:cubicBezTo>
                    <a:cubicBezTo>
                      <a:pt x="84328" y="172147"/>
                      <a:pt x="90916" y="178718"/>
                      <a:pt x="100140" y="178718"/>
                    </a:cubicBezTo>
                    <a:cubicBezTo>
                      <a:pt x="100140" y="178718"/>
                      <a:pt x="100140" y="178718"/>
                      <a:pt x="115951" y="178718"/>
                    </a:cubicBezTo>
                    <a:cubicBezTo>
                      <a:pt x="115951" y="178718"/>
                      <a:pt x="115951" y="178718"/>
                      <a:pt x="115951" y="236538"/>
                    </a:cubicBezTo>
                    <a:cubicBezTo>
                      <a:pt x="115951" y="236538"/>
                      <a:pt x="115951" y="236538"/>
                      <a:pt x="52705" y="236538"/>
                    </a:cubicBezTo>
                    <a:cubicBezTo>
                      <a:pt x="19764" y="211570"/>
                      <a:pt x="0" y="173461"/>
                      <a:pt x="0" y="131410"/>
                    </a:cubicBezTo>
                    <a:cubicBezTo>
                      <a:pt x="0" y="59135"/>
                      <a:pt x="59293" y="0"/>
                      <a:pt x="131763" y="0"/>
                    </a:cubicBezTo>
                    <a:close/>
                  </a:path>
                </a:pathLst>
              </a:custGeom>
              <a:solidFill>
                <a:schemeClr val="bg1">
                  <a:lumMod val="100000"/>
                </a:schemeClr>
              </a:solidFill>
              <a:ln w="25400">
                <a:solidFill>
                  <a:srgbClr val="000000">
                    <a:alpha val="0"/>
                  </a:srgbClr>
                </a:solidFill>
                <a:miter lim="400000"/>
              </a:ln>
              <a:effectLst/>
            </p:spPr>
            <p:txBody>
              <a:bodyPr anchor="ctr"/>
              <a:lstStyle/>
              <a:p>
                <a:pPr algn="ctr"/>
                <a:endParaRPr>
                  <a:latin typeface="+mn-lt"/>
                  <a:ea typeface="+mn-ea"/>
                  <a:cs typeface="+mn-ea"/>
                  <a:sym typeface="+mn-lt"/>
                </a:endParaRPr>
              </a:p>
            </p:txBody>
          </p:sp>
          <p:sp>
            <p:nvSpPr>
              <p:cNvPr id="14" name="任意多边形: 形状 13"/>
              <p:cNvSpPr/>
              <p:nvPr/>
            </p:nvSpPr>
            <p:spPr>
              <a:xfrm rot="18870430">
                <a:off x="7910928" y="1778565"/>
                <a:ext cx="213007" cy="213005"/>
              </a:xfrm>
              <a:custGeom>
                <a:avLst/>
                <a:gdLst>
                  <a:gd name="connsiteX0" fmla="*/ 213007 w 213007"/>
                  <a:gd name="connsiteY0" fmla="*/ 70849 h 213005"/>
                  <a:gd name="connsiteX1" fmla="*/ 213007 w 213007"/>
                  <a:gd name="connsiteY1" fmla="*/ 134403 h 213005"/>
                  <a:gd name="connsiteX2" fmla="*/ 136185 w 213007"/>
                  <a:gd name="connsiteY2" fmla="*/ 134403 h 213005"/>
                  <a:gd name="connsiteX3" fmla="*/ 136185 w 213007"/>
                  <a:gd name="connsiteY3" fmla="*/ 213005 h 213005"/>
                  <a:gd name="connsiteX4" fmla="*/ 72631 w 213007"/>
                  <a:gd name="connsiteY4" fmla="*/ 213005 h 213005"/>
                  <a:gd name="connsiteX5" fmla="*/ 72631 w 213007"/>
                  <a:gd name="connsiteY5" fmla="*/ 134403 h 213005"/>
                  <a:gd name="connsiteX6" fmla="*/ 0 w 213007"/>
                  <a:gd name="connsiteY6" fmla="*/ 134403 h 213005"/>
                  <a:gd name="connsiteX7" fmla="*/ 0 w 213007"/>
                  <a:gd name="connsiteY7" fmla="*/ 70849 h 213005"/>
                  <a:gd name="connsiteX8" fmla="*/ 72631 w 213007"/>
                  <a:gd name="connsiteY8" fmla="*/ 70849 h 213005"/>
                  <a:gd name="connsiteX9" fmla="*/ 72631 w 213007"/>
                  <a:gd name="connsiteY9" fmla="*/ 0 h 213005"/>
                  <a:gd name="connsiteX10" fmla="*/ 136185 w 213007"/>
                  <a:gd name="connsiteY10" fmla="*/ 0 h 213005"/>
                  <a:gd name="connsiteX11" fmla="*/ 136185 w 213007"/>
                  <a:gd name="connsiteY11" fmla="*/ 70849 h 21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007" h="213005">
                    <a:moveTo>
                      <a:pt x="213007" y="70849"/>
                    </a:moveTo>
                    <a:lnTo>
                      <a:pt x="213007" y="134403"/>
                    </a:lnTo>
                    <a:lnTo>
                      <a:pt x="136185" y="134403"/>
                    </a:lnTo>
                    <a:lnTo>
                      <a:pt x="136185" y="213005"/>
                    </a:lnTo>
                    <a:lnTo>
                      <a:pt x="72631" y="213005"/>
                    </a:lnTo>
                    <a:lnTo>
                      <a:pt x="72631" y="134403"/>
                    </a:lnTo>
                    <a:lnTo>
                      <a:pt x="0" y="134403"/>
                    </a:lnTo>
                    <a:lnTo>
                      <a:pt x="0" y="70849"/>
                    </a:lnTo>
                    <a:lnTo>
                      <a:pt x="72631" y="70849"/>
                    </a:lnTo>
                    <a:lnTo>
                      <a:pt x="72631" y="0"/>
                    </a:lnTo>
                    <a:lnTo>
                      <a:pt x="136185" y="0"/>
                    </a:lnTo>
                    <a:lnTo>
                      <a:pt x="136185" y="70849"/>
                    </a:lnTo>
                    <a:close/>
                  </a:path>
                </a:pathLst>
              </a:custGeom>
              <a:solidFill>
                <a:schemeClr val="accent2">
                  <a:lumMod val="100000"/>
                </a:schemeClr>
              </a:solidFill>
              <a:ln w="25400" cap="flat">
                <a:solidFill>
                  <a:srgbClr val="000000">
                    <a:alpha val="0"/>
                  </a:srgbClr>
                </a:solidFill>
                <a:prstDash val="solid"/>
                <a:miter lim="400000"/>
              </a:ln>
              <a:effectLst/>
            </p:spPr>
            <p:txBody>
              <a:bodyPr anchor="ctr"/>
              <a:lstStyle/>
              <a:p>
                <a:pPr algn="ctr"/>
                <a:endParaRPr>
                  <a:latin typeface="+mn-lt"/>
                  <a:ea typeface="+mn-ea"/>
                  <a:cs typeface="+mn-ea"/>
                  <a:sym typeface="+mn-lt"/>
                </a:endParaRPr>
              </a:p>
            </p:txBody>
          </p:sp>
        </p:grpSp>
      </p:grpSp>
      <p:grpSp>
        <p:nvGrpSpPr>
          <p:cNvPr id="43" name="组合 42">
            <a:extLst>
              <a:ext uri="{FF2B5EF4-FFF2-40B4-BE49-F238E27FC236}">
                <a16:creationId xmlns:a16="http://schemas.microsoft.com/office/drawing/2014/main" xmlns="" id="{77B39C26-73F0-4575-A471-F61EF142C818}"/>
              </a:ext>
            </a:extLst>
          </p:cNvPr>
          <p:cNvGrpSpPr/>
          <p:nvPr/>
        </p:nvGrpSpPr>
        <p:grpSpPr>
          <a:xfrm>
            <a:off x="323528" y="331449"/>
            <a:ext cx="5054029" cy="461665"/>
            <a:chOff x="1599738" y="440872"/>
            <a:chExt cx="6738706" cy="615553"/>
          </a:xfrm>
        </p:grpSpPr>
        <p:cxnSp>
          <p:nvCxnSpPr>
            <p:cNvPr id="44" name="直接连接符 43">
              <a:extLst>
                <a:ext uri="{FF2B5EF4-FFF2-40B4-BE49-F238E27FC236}">
                  <a16:creationId xmlns:a16="http://schemas.microsoft.com/office/drawing/2014/main" xmlns="" id="{A07FF308-D009-41C1-801A-7D7CE8BC3C1D}"/>
                </a:ext>
              </a:extLst>
            </p:cNvPr>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xmlns="" id="{5DA7E861-41CF-497B-935E-72A01DD6F01A}"/>
                </a:ext>
              </a:extLst>
            </p:cNvPr>
            <p:cNvSpPr txBox="1"/>
            <p:nvPr/>
          </p:nvSpPr>
          <p:spPr>
            <a:xfrm>
              <a:off x="1599738" y="440872"/>
              <a:ext cx="1887696" cy="615553"/>
            </a:xfrm>
            <a:prstGeom prst="rect">
              <a:avLst/>
            </a:prstGeom>
            <a:noFill/>
          </p:spPr>
          <p:txBody>
            <a:bodyPr wrap="none" rtlCol="0">
              <a:spAutoFit/>
              <a:scene3d>
                <a:camera prst="orthographicFront"/>
                <a:lightRig rig="threePt" dir="t"/>
              </a:scene3d>
              <a:sp3d contourW="12700"/>
            </a:bodyPr>
            <a:lstStyle/>
            <a:p>
              <a:pPr lvl="0" algn="r">
                <a:defRPr/>
              </a:pPr>
              <a:r>
                <a:rPr lang="zh-CN" altLang="en-US" sz="2400" b="1" dirty="0">
                  <a:solidFill>
                    <a:prstClr val="black"/>
                  </a:solidFill>
                  <a:latin typeface="+mn-lt"/>
                  <a:ea typeface="+mn-ea"/>
                  <a:cs typeface="+mn-ea"/>
                  <a:sym typeface="+mn-lt"/>
                </a:rPr>
                <a:t>资本融资</a:t>
              </a:r>
            </a:p>
          </p:txBody>
        </p:sp>
        <p:sp>
          <p:nvSpPr>
            <p:cNvPr id="46" name="文本框 45">
              <a:extLst>
                <a:ext uri="{FF2B5EF4-FFF2-40B4-BE49-F238E27FC236}">
                  <a16:creationId xmlns:a16="http://schemas.microsoft.com/office/drawing/2014/main" xmlns="" id="{C9BDF8D6-1D92-400F-8DD2-55C166208319}"/>
                </a:ext>
              </a:extLst>
            </p:cNvPr>
            <p:cNvSpPr txBox="1"/>
            <p:nvPr/>
          </p:nvSpPr>
          <p:spPr>
            <a:xfrm>
              <a:off x="3737617" y="533204"/>
              <a:ext cx="4600827" cy="430887"/>
            </a:xfrm>
            <a:prstGeom prst="rect">
              <a:avLst/>
            </a:prstGeom>
            <a:noFill/>
          </p:spPr>
          <p:txBody>
            <a:bodyPr wrap="square" rtlCol="0">
              <a:spAutoFit/>
              <a:scene3d>
                <a:camera prst="orthographicFront"/>
                <a:lightRig rig="threePt" dir="t"/>
              </a:scene3d>
              <a:sp3d contourW="12700"/>
            </a:bodyPr>
            <a:lstStyle/>
            <a:p>
              <a:pPr>
                <a:defRPr/>
              </a:pPr>
              <a:r>
                <a:rPr lang="en-US" altLang="zh-CN" sz="750" dirty="0">
                  <a:solidFill>
                    <a:schemeClr val="bg1">
                      <a:lumMod val="50000"/>
                    </a:schemeClr>
                  </a:solidFill>
                  <a:latin typeface="+mn-lt"/>
                  <a:ea typeface="+mn-ea"/>
                  <a:cs typeface="+mn-ea"/>
                  <a:sym typeface="+mn-lt"/>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631556278"/>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0609990" y="6382589"/>
            <a:ext cx="877163" cy="369332"/>
          </a:xfrm>
          <a:prstGeom prst="rect">
            <a:avLst/>
          </a:prstGeom>
          <a:noFill/>
        </p:spPr>
        <p:txBody>
          <a:bodyPr wrap="none" rtlCol="0">
            <a:spAutoFit/>
          </a:bodyPr>
          <a:lstStyle/>
          <a:p>
            <a:r>
              <a:rPr lang="zh-CN" altLang="en-US" dirty="0">
                <a:latin typeface="+mn-lt"/>
                <a:ea typeface="+mn-ea"/>
                <a:cs typeface="+mn-ea"/>
                <a:sym typeface="+mn-lt"/>
              </a:rPr>
              <a:t>延时符</a:t>
            </a:r>
          </a:p>
        </p:txBody>
      </p:sp>
      <p:sp>
        <p:nvSpPr>
          <p:cNvPr id="87" name="TextBox 86"/>
          <p:cNvSpPr txBox="1"/>
          <p:nvPr/>
        </p:nvSpPr>
        <p:spPr>
          <a:xfrm>
            <a:off x="5032466" y="1314317"/>
            <a:ext cx="3831426" cy="523220"/>
          </a:xfrm>
          <a:prstGeom prst="rect">
            <a:avLst/>
          </a:prstGeom>
          <a:noFill/>
        </p:spPr>
        <p:txBody>
          <a:bodyPr wrap="square" rtlCol="0">
            <a:spAutoFit/>
          </a:bodyPr>
          <a:lstStyle/>
          <a:p>
            <a:r>
              <a:rPr lang="zh-CN" altLang="en-US" sz="2800" dirty="0">
                <a:latin typeface="+mn-lt"/>
                <a:ea typeface="+mn-ea"/>
                <a:cs typeface="+mn-ea"/>
                <a:sym typeface="+mn-lt"/>
              </a:rPr>
              <a:t>演示完毕感谢观看</a:t>
            </a:r>
            <a:endParaRPr lang="en-US" altLang="zh-CN" sz="2800" dirty="0">
              <a:latin typeface="+mn-lt"/>
              <a:ea typeface="+mn-ea"/>
              <a:cs typeface="+mn-ea"/>
              <a:sym typeface="+mn-lt"/>
            </a:endParaRPr>
          </a:p>
        </p:txBody>
      </p:sp>
      <p:sp>
        <p:nvSpPr>
          <p:cNvPr id="37" name="文本框 34"/>
          <p:cNvSpPr>
            <a:spLocks noChangeArrowheads="1"/>
          </p:cNvSpPr>
          <p:nvPr/>
        </p:nvSpPr>
        <p:spPr bwMode="auto">
          <a:xfrm>
            <a:off x="5076056" y="771550"/>
            <a:ext cx="2874523" cy="62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en-US" altLang="zh-CN" sz="3600" b="1" dirty="0">
                <a:latin typeface="+mn-lt"/>
                <a:ea typeface="+mn-ea"/>
                <a:cs typeface="+mn-ea"/>
                <a:sym typeface="+mn-lt"/>
              </a:rPr>
              <a:t>THANK YOU</a:t>
            </a:r>
            <a:endParaRPr lang="zh-CN" altLang="en-US" sz="3600" b="1" dirty="0">
              <a:latin typeface="+mn-lt"/>
              <a:ea typeface="+mn-ea"/>
              <a:cs typeface="+mn-ea"/>
              <a:sym typeface="+mn-lt"/>
            </a:endParaRPr>
          </a:p>
        </p:txBody>
      </p:sp>
      <p:sp>
        <p:nvSpPr>
          <p:cNvPr id="23" name="AutoShape 3">
            <a:extLst>
              <a:ext uri="{FF2B5EF4-FFF2-40B4-BE49-F238E27FC236}">
                <a16:creationId xmlns:a16="http://schemas.microsoft.com/office/drawing/2014/main" xmlns="" id="{7ABBD6E8-A012-48A4-BD9A-EA108B17DF84}"/>
              </a:ext>
            </a:extLst>
          </p:cNvPr>
          <p:cNvSpPr>
            <a:spLocks noChangeAspect="1" noChangeArrowheads="1" noTextEdit="1"/>
          </p:cNvSpPr>
          <p:nvPr/>
        </p:nvSpPr>
        <p:spPr bwMode="auto">
          <a:xfrm>
            <a:off x="-252413" y="2578100"/>
            <a:ext cx="4303713"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n-lt"/>
              <a:ea typeface="+mn-ea"/>
              <a:cs typeface="+mn-ea"/>
              <a:sym typeface="+mn-lt"/>
            </a:endParaRPr>
          </a:p>
        </p:txBody>
      </p:sp>
      <p:sp>
        <p:nvSpPr>
          <p:cNvPr id="10" name="Freeform 6">
            <a:extLst>
              <a:ext uri="{FF2B5EF4-FFF2-40B4-BE49-F238E27FC236}">
                <a16:creationId xmlns:a16="http://schemas.microsoft.com/office/drawing/2014/main" xmlns="" id="{D21000BF-AC8D-449C-9A77-5FECED0A19BF}"/>
              </a:ext>
            </a:extLst>
          </p:cNvPr>
          <p:cNvSpPr>
            <a:spLocks/>
          </p:cNvSpPr>
          <p:nvPr/>
        </p:nvSpPr>
        <p:spPr bwMode="auto">
          <a:xfrm>
            <a:off x="3077704" y="2218152"/>
            <a:ext cx="6066296" cy="1062020"/>
          </a:xfrm>
          <a:custGeom>
            <a:avLst/>
            <a:gdLst>
              <a:gd name="T0" fmla="*/ 0 w 1278"/>
              <a:gd name="T1" fmla="*/ 0 h 560"/>
              <a:gd name="T2" fmla="*/ 1278 w 1278"/>
              <a:gd name="T3" fmla="*/ 504 h 560"/>
              <a:gd name="T4" fmla="*/ 1278 w 1278"/>
              <a:gd name="T5" fmla="*/ 127 h 560"/>
              <a:gd name="T6" fmla="*/ 0 w 1278"/>
              <a:gd name="T7" fmla="*/ 0 h 560"/>
            </a:gdLst>
            <a:ahLst/>
            <a:cxnLst>
              <a:cxn ang="0">
                <a:pos x="T0" y="T1"/>
              </a:cxn>
              <a:cxn ang="0">
                <a:pos x="T2" y="T3"/>
              </a:cxn>
              <a:cxn ang="0">
                <a:pos x="T4" y="T5"/>
              </a:cxn>
              <a:cxn ang="0">
                <a:pos x="T6" y="T7"/>
              </a:cxn>
            </a:cxnLst>
            <a:rect l="0" t="0" r="r" b="b"/>
            <a:pathLst>
              <a:path w="1278" h="560">
                <a:moveTo>
                  <a:pt x="0" y="0"/>
                </a:moveTo>
                <a:cubicBezTo>
                  <a:pt x="339" y="303"/>
                  <a:pt x="782" y="560"/>
                  <a:pt x="1278" y="504"/>
                </a:cubicBezTo>
                <a:cubicBezTo>
                  <a:pt x="1278" y="127"/>
                  <a:pt x="1278" y="127"/>
                  <a:pt x="1278" y="127"/>
                </a:cubicBezTo>
                <a:cubicBezTo>
                  <a:pt x="735" y="413"/>
                  <a:pt x="0" y="0"/>
                  <a:pt x="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7">
            <a:extLst>
              <a:ext uri="{FF2B5EF4-FFF2-40B4-BE49-F238E27FC236}">
                <a16:creationId xmlns:a16="http://schemas.microsoft.com/office/drawing/2014/main" xmlns="" id="{0F132D5D-766F-4285-AB9F-950749FDFB83}"/>
              </a:ext>
            </a:extLst>
          </p:cNvPr>
          <p:cNvSpPr>
            <a:spLocks/>
          </p:cNvSpPr>
          <p:nvPr/>
        </p:nvSpPr>
        <p:spPr bwMode="auto">
          <a:xfrm>
            <a:off x="4572000" y="2013425"/>
            <a:ext cx="4572000" cy="693695"/>
          </a:xfrm>
          <a:custGeom>
            <a:avLst/>
            <a:gdLst>
              <a:gd name="T0" fmla="*/ 0 w 963"/>
              <a:gd name="T1" fmla="*/ 206 h 366"/>
              <a:gd name="T2" fmla="*/ 963 w 963"/>
              <a:gd name="T3" fmla="*/ 199 h 366"/>
              <a:gd name="T4" fmla="*/ 963 w 963"/>
              <a:gd name="T5" fmla="*/ 0 h 366"/>
              <a:gd name="T6" fmla="*/ 0 w 963"/>
              <a:gd name="T7" fmla="*/ 206 h 366"/>
            </a:gdLst>
            <a:ahLst/>
            <a:cxnLst>
              <a:cxn ang="0">
                <a:pos x="T0" y="T1"/>
              </a:cxn>
              <a:cxn ang="0">
                <a:pos x="T2" y="T3"/>
              </a:cxn>
              <a:cxn ang="0">
                <a:pos x="T4" y="T5"/>
              </a:cxn>
              <a:cxn ang="0">
                <a:pos x="T6" y="T7"/>
              </a:cxn>
            </a:cxnLst>
            <a:rect l="0" t="0" r="r" b="b"/>
            <a:pathLst>
              <a:path w="963" h="366">
                <a:moveTo>
                  <a:pt x="0" y="206"/>
                </a:moveTo>
                <a:cubicBezTo>
                  <a:pt x="264" y="294"/>
                  <a:pt x="646" y="366"/>
                  <a:pt x="963" y="199"/>
                </a:cubicBezTo>
                <a:cubicBezTo>
                  <a:pt x="963" y="0"/>
                  <a:pt x="963" y="0"/>
                  <a:pt x="963" y="0"/>
                </a:cubicBezTo>
                <a:cubicBezTo>
                  <a:pt x="559" y="307"/>
                  <a:pt x="0" y="206"/>
                  <a:pt x="0" y="20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8">
            <a:extLst>
              <a:ext uri="{FF2B5EF4-FFF2-40B4-BE49-F238E27FC236}">
                <a16:creationId xmlns:a16="http://schemas.microsoft.com/office/drawing/2014/main" xmlns="" id="{8ACE30F3-5841-4757-96C0-E81F1E20C893}"/>
              </a:ext>
            </a:extLst>
          </p:cNvPr>
          <p:cNvSpPr>
            <a:spLocks/>
          </p:cNvSpPr>
          <p:nvPr/>
        </p:nvSpPr>
        <p:spPr bwMode="auto">
          <a:xfrm>
            <a:off x="0" y="843558"/>
            <a:ext cx="9143999" cy="2429302"/>
          </a:xfrm>
          <a:custGeom>
            <a:avLst/>
            <a:gdLst>
              <a:gd name="T0" fmla="*/ 0 w 1926"/>
              <a:gd name="T1" fmla="*/ 0 h 1281"/>
              <a:gd name="T2" fmla="*/ 0 w 1926"/>
              <a:gd name="T3" fmla="*/ 243 h 1281"/>
              <a:gd name="T4" fmla="*/ 0 w 1926"/>
              <a:gd name="T5" fmla="*/ 243 h 1281"/>
              <a:gd name="T6" fmla="*/ 1 w 1926"/>
              <a:gd name="T7" fmla="*/ 244 h 1281"/>
              <a:gd name="T8" fmla="*/ 1 w 1926"/>
              <a:gd name="T9" fmla="*/ 244 h 1281"/>
              <a:gd name="T10" fmla="*/ 2 w 1926"/>
              <a:gd name="T11" fmla="*/ 245 h 1281"/>
              <a:gd name="T12" fmla="*/ 2 w 1926"/>
              <a:gd name="T13" fmla="*/ 245 h 1281"/>
              <a:gd name="T14" fmla="*/ 2 w 1926"/>
              <a:gd name="T15" fmla="*/ 246 h 1281"/>
              <a:gd name="T16" fmla="*/ 3 w 1926"/>
              <a:gd name="T17" fmla="*/ 246 h 1281"/>
              <a:gd name="T18" fmla="*/ 3 w 1926"/>
              <a:gd name="T19" fmla="*/ 247 h 1281"/>
              <a:gd name="T20" fmla="*/ 3 w 1926"/>
              <a:gd name="T21" fmla="*/ 247 h 1281"/>
              <a:gd name="T22" fmla="*/ 4 w 1926"/>
              <a:gd name="T23" fmla="*/ 248 h 1281"/>
              <a:gd name="T24" fmla="*/ 1761 w 1926"/>
              <a:gd name="T25" fmla="*/ 1281 h 1281"/>
              <a:gd name="T26" fmla="*/ 1761 w 1926"/>
              <a:gd name="T27" fmla="*/ 1281 h 1281"/>
              <a:gd name="T28" fmla="*/ 1761 w 1926"/>
              <a:gd name="T29" fmla="*/ 1281 h 1281"/>
              <a:gd name="T30" fmla="*/ 1926 w 1926"/>
              <a:gd name="T31" fmla="*/ 1272 h 1281"/>
              <a:gd name="T32" fmla="*/ 1926 w 1926"/>
              <a:gd name="T33" fmla="*/ 1272 h 1281"/>
              <a:gd name="T34" fmla="*/ 1788 w 1926"/>
              <a:gd name="T35" fmla="*/ 1279 h 1281"/>
              <a:gd name="T36" fmla="*/ 0 w 1926"/>
              <a:gd name="T37" fmla="*/ 0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6" h="1281">
                <a:moveTo>
                  <a:pt x="0" y="0"/>
                </a:moveTo>
                <a:cubicBezTo>
                  <a:pt x="0" y="243"/>
                  <a:pt x="0" y="243"/>
                  <a:pt x="0" y="243"/>
                </a:cubicBezTo>
                <a:cubicBezTo>
                  <a:pt x="0" y="243"/>
                  <a:pt x="0" y="243"/>
                  <a:pt x="0" y="243"/>
                </a:cubicBezTo>
                <a:cubicBezTo>
                  <a:pt x="1" y="243"/>
                  <a:pt x="1" y="243"/>
                  <a:pt x="1" y="244"/>
                </a:cubicBezTo>
                <a:cubicBezTo>
                  <a:pt x="1" y="244"/>
                  <a:pt x="1" y="244"/>
                  <a:pt x="1" y="244"/>
                </a:cubicBezTo>
                <a:cubicBezTo>
                  <a:pt x="1" y="244"/>
                  <a:pt x="2" y="245"/>
                  <a:pt x="2" y="245"/>
                </a:cubicBezTo>
                <a:cubicBezTo>
                  <a:pt x="2" y="245"/>
                  <a:pt x="2" y="245"/>
                  <a:pt x="2" y="245"/>
                </a:cubicBezTo>
                <a:cubicBezTo>
                  <a:pt x="2" y="245"/>
                  <a:pt x="2" y="246"/>
                  <a:pt x="2" y="246"/>
                </a:cubicBezTo>
                <a:cubicBezTo>
                  <a:pt x="2" y="246"/>
                  <a:pt x="3" y="246"/>
                  <a:pt x="3" y="246"/>
                </a:cubicBezTo>
                <a:cubicBezTo>
                  <a:pt x="3" y="246"/>
                  <a:pt x="3" y="247"/>
                  <a:pt x="3" y="247"/>
                </a:cubicBezTo>
                <a:cubicBezTo>
                  <a:pt x="3" y="247"/>
                  <a:pt x="3" y="247"/>
                  <a:pt x="3" y="247"/>
                </a:cubicBezTo>
                <a:cubicBezTo>
                  <a:pt x="4" y="247"/>
                  <a:pt x="4" y="247"/>
                  <a:pt x="4" y="248"/>
                </a:cubicBezTo>
                <a:cubicBezTo>
                  <a:pt x="234" y="566"/>
                  <a:pt x="923" y="1281"/>
                  <a:pt x="1761" y="1281"/>
                </a:cubicBezTo>
                <a:cubicBezTo>
                  <a:pt x="1761" y="1281"/>
                  <a:pt x="1761" y="1281"/>
                  <a:pt x="1761" y="1281"/>
                </a:cubicBezTo>
                <a:cubicBezTo>
                  <a:pt x="1761" y="1281"/>
                  <a:pt x="1761" y="1281"/>
                  <a:pt x="1761" y="1281"/>
                </a:cubicBezTo>
                <a:cubicBezTo>
                  <a:pt x="1816" y="1281"/>
                  <a:pt x="1871" y="1278"/>
                  <a:pt x="1926" y="1272"/>
                </a:cubicBezTo>
                <a:cubicBezTo>
                  <a:pt x="1926" y="1272"/>
                  <a:pt x="1926" y="1272"/>
                  <a:pt x="1926" y="1272"/>
                </a:cubicBezTo>
                <a:cubicBezTo>
                  <a:pt x="1880" y="1277"/>
                  <a:pt x="1833" y="1279"/>
                  <a:pt x="1788" y="1279"/>
                </a:cubicBezTo>
                <a:cubicBezTo>
                  <a:pt x="882" y="1279"/>
                  <a:pt x="178" y="277"/>
                  <a:pt x="0"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9">
            <a:extLst>
              <a:ext uri="{FF2B5EF4-FFF2-40B4-BE49-F238E27FC236}">
                <a16:creationId xmlns:a16="http://schemas.microsoft.com/office/drawing/2014/main" xmlns="" id="{E99D94EE-25CA-43F3-B6FF-FB005FDC333C}"/>
              </a:ext>
            </a:extLst>
          </p:cNvPr>
          <p:cNvSpPr>
            <a:spLocks noEditPoints="1"/>
          </p:cNvSpPr>
          <p:nvPr/>
        </p:nvSpPr>
        <p:spPr bwMode="auto">
          <a:xfrm>
            <a:off x="0" y="1304193"/>
            <a:ext cx="9143999" cy="1968667"/>
          </a:xfrm>
          <a:custGeom>
            <a:avLst/>
            <a:gdLst>
              <a:gd name="T0" fmla="*/ 1761 w 1926"/>
              <a:gd name="T1" fmla="*/ 1038 h 1038"/>
              <a:gd name="T2" fmla="*/ 1761 w 1926"/>
              <a:gd name="T3" fmla="*/ 1038 h 1038"/>
              <a:gd name="T4" fmla="*/ 1761 w 1926"/>
              <a:gd name="T5" fmla="*/ 1038 h 1038"/>
              <a:gd name="T6" fmla="*/ 1761 w 1926"/>
              <a:gd name="T7" fmla="*/ 1038 h 1038"/>
              <a:gd name="T8" fmla="*/ 1926 w 1926"/>
              <a:gd name="T9" fmla="*/ 1029 h 1038"/>
              <a:gd name="T10" fmla="*/ 1761 w 1926"/>
              <a:gd name="T11" fmla="*/ 1038 h 1038"/>
              <a:gd name="T12" fmla="*/ 1926 w 1926"/>
              <a:gd name="T13" fmla="*/ 1029 h 1038"/>
              <a:gd name="T14" fmla="*/ 3 w 1926"/>
              <a:gd name="T15" fmla="*/ 4 h 1038"/>
              <a:gd name="T16" fmla="*/ 4 w 1926"/>
              <a:gd name="T17" fmla="*/ 5 h 1038"/>
              <a:gd name="T18" fmla="*/ 3 w 1926"/>
              <a:gd name="T19" fmla="*/ 4 h 1038"/>
              <a:gd name="T20" fmla="*/ 3 w 1926"/>
              <a:gd name="T21" fmla="*/ 3 h 1038"/>
              <a:gd name="T22" fmla="*/ 3 w 1926"/>
              <a:gd name="T23" fmla="*/ 4 h 1038"/>
              <a:gd name="T24" fmla="*/ 3 w 1926"/>
              <a:gd name="T25" fmla="*/ 3 h 1038"/>
              <a:gd name="T26" fmla="*/ 2 w 1926"/>
              <a:gd name="T27" fmla="*/ 2 h 1038"/>
              <a:gd name="T28" fmla="*/ 2 w 1926"/>
              <a:gd name="T29" fmla="*/ 3 h 1038"/>
              <a:gd name="T30" fmla="*/ 2 w 1926"/>
              <a:gd name="T31" fmla="*/ 2 h 1038"/>
              <a:gd name="T32" fmla="*/ 1 w 1926"/>
              <a:gd name="T33" fmla="*/ 1 h 1038"/>
              <a:gd name="T34" fmla="*/ 2 w 1926"/>
              <a:gd name="T35" fmla="*/ 2 h 1038"/>
              <a:gd name="T36" fmla="*/ 1 w 1926"/>
              <a:gd name="T37" fmla="*/ 1 h 1038"/>
              <a:gd name="T38" fmla="*/ 0 w 1926"/>
              <a:gd name="T39" fmla="*/ 0 h 1038"/>
              <a:gd name="T40" fmla="*/ 1 w 1926"/>
              <a:gd name="T41" fmla="*/ 1 h 1038"/>
              <a:gd name="T42" fmla="*/ 0 w 1926"/>
              <a:gd name="T43"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6" h="1038">
                <a:moveTo>
                  <a:pt x="1761" y="1038"/>
                </a:moveTo>
                <a:cubicBezTo>
                  <a:pt x="1761" y="1038"/>
                  <a:pt x="1761" y="1038"/>
                  <a:pt x="1761" y="1038"/>
                </a:cubicBezTo>
                <a:cubicBezTo>
                  <a:pt x="1761" y="1038"/>
                  <a:pt x="1761" y="1038"/>
                  <a:pt x="1761" y="1038"/>
                </a:cubicBezTo>
                <a:cubicBezTo>
                  <a:pt x="1761" y="1038"/>
                  <a:pt x="1761" y="1038"/>
                  <a:pt x="1761" y="1038"/>
                </a:cubicBezTo>
                <a:moveTo>
                  <a:pt x="1926" y="1029"/>
                </a:moveTo>
                <a:cubicBezTo>
                  <a:pt x="1871" y="1035"/>
                  <a:pt x="1816" y="1038"/>
                  <a:pt x="1761" y="1038"/>
                </a:cubicBezTo>
                <a:cubicBezTo>
                  <a:pt x="1816" y="1038"/>
                  <a:pt x="1871" y="1035"/>
                  <a:pt x="1926" y="1029"/>
                </a:cubicBezTo>
                <a:moveTo>
                  <a:pt x="3" y="4"/>
                </a:moveTo>
                <a:cubicBezTo>
                  <a:pt x="4" y="4"/>
                  <a:pt x="4" y="4"/>
                  <a:pt x="4" y="5"/>
                </a:cubicBezTo>
                <a:cubicBezTo>
                  <a:pt x="4" y="4"/>
                  <a:pt x="4" y="4"/>
                  <a:pt x="3" y="4"/>
                </a:cubicBezTo>
                <a:moveTo>
                  <a:pt x="3" y="3"/>
                </a:moveTo>
                <a:cubicBezTo>
                  <a:pt x="3" y="3"/>
                  <a:pt x="3" y="4"/>
                  <a:pt x="3" y="4"/>
                </a:cubicBezTo>
                <a:cubicBezTo>
                  <a:pt x="3" y="4"/>
                  <a:pt x="3" y="3"/>
                  <a:pt x="3" y="3"/>
                </a:cubicBezTo>
                <a:moveTo>
                  <a:pt x="2" y="2"/>
                </a:moveTo>
                <a:cubicBezTo>
                  <a:pt x="2" y="2"/>
                  <a:pt x="2" y="3"/>
                  <a:pt x="2" y="3"/>
                </a:cubicBezTo>
                <a:cubicBezTo>
                  <a:pt x="2" y="3"/>
                  <a:pt x="2" y="2"/>
                  <a:pt x="2" y="2"/>
                </a:cubicBezTo>
                <a:moveTo>
                  <a:pt x="1" y="1"/>
                </a:moveTo>
                <a:cubicBezTo>
                  <a:pt x="1" y="1"/>
                  <a:pt x="2" y="2"/>
                  <a:pt x="2" y="2"/>
                </a:cubicBezTo>
                <a:cubicBezTo>
                  <a:pt x="2" y="2"/>
                  <a:pt x="1" y="1"/>
                  <a:pt x="1" y="1"/>
                </a:cubicBezTo>
                <a:moveTo>
                  <a:pt x="0" y="0"/>
                </a:moveTo>
                <a:cubicBezTo>
                  <a:pt x="1" y="0"/>
                  <a:pt x="1" y="0"/>
                  <a:pt x="1" y="1"/>
                </a:cubicBezTo>
                <a:cubicBezTo>
                  <a:pt x="1" y="0"/>
                  <a:pt x="1" y="0"/>
                  <a:pt x="0" y="0"/>
                </a:cubicBezTo>
              </a:path>
            </a:pathLst>
          </a:custGeom>
          <a:solidFill>
            <a:srgbClr val="6774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1">
            <a:extLst>
              <a:ext uri="{FF2B5EF4-FFF2-40B4-BE49-F238E27FC236}">
                <a16:creationId xmlns:a16="http://schemas.microsoft.com/office/drawing/2014/main" xmlns="" id="{F8B42FFC-5841-4F9E-940F-6E7C79540FFE}"/>
              </a:ext>
            </a:extLst>
          </p:cNvPr>
          <p:cNvSpPr>
            <a:spLocks/>
          </p:cNvSpPr>
          <p:nvPr/>
        </p:nvSpPr>
        <p:spPr bwMode="auto">
          <a:xfrm>
            <a:off x="0" y="3843170"/>
            <a:ext cx="4964996" cy="881970"/>
          </a:xfrm>
          <a:custGeom>
            <a:avLst/>
            <a:gdLst>
              <a:gd name="T0" fmla="*/ 1046 w 1046"/>
              <a:gd name="T1" fmla="*/ 424 h 465"/>
              <a:gd name="T2" fmla="*/ 0 w 1046"/>
              <a:gd name="T3" fmla="*/ 0 h 465"/>
              <a:gd name="T4" fmla="*/ 0 w 1046"/>
              <a:gd name="T5" fmla="*/ 217 h 465"/>
              <a:gd name="T6" fmla="*/ 1046 w 1046"/>
              <a:gd name="T7" fmla="*/ 424 h 465"/>
            </a:gdLst>
            <a:ahLst/>
            <a:cxnLst>
              <a:cxn ang="0">
                <a:pos x="T0" y="T1"/>
              </a:cxn>
              <a:cxn ang="0">
                <a:pos x="T2" y="T3"/>
              </a:cxn>
              <a:cxn ang="0">
                <a:pos x="T4" y="T5"/>
              </a:cxn>
              <a:cxn ang="0">
                <a:pos x="T6" y="T7"/>
              </a:cxn>
            </a:cxnLst>
            <a:rect l="0" t="0" r="r" b="b"/>
            <a:pathLst>
              <a:path w="1046" h="465">
                <a:moveTo>
                  <a:pt x="1046" y="424"/>
                </a:moveTo>
                <a:cubicBezTo>
                  <a:pt x="530" y="370"/>
                  <a:pt x="129" y="97"/>
                  <a:pt x="0" y="0"/>
                </a:cubicBezTo>
                <a:cubicBezTo>
                  <a:pt x="0" y="217"/>
                  <a:pt x="0" y="217"/>
                  <a:pt x="0" y="217"/>
                </a:cubicBezTo>
                <a:cubicBezTo>
                  <a:pt x="503" y="465"/>
                  <a:pt x="1046" y="424"/>
                  <a:pt x="1046" y="42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7" name="图片占位符 5">
            <a:extLst>
              <a:ext uri="{FF2B5EF4-FFF2-40B4-BE49-F238E27FC236}">
                <a16:creationId xmlns:a16="http://schemas.microsoft.com/office/drawing/2014/main" xmlns="" id="{428C0404-03DC-4356-9473-8ECE2E4922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1304193"/>
            <a:ext cx="9144000" cy="3343160"/>
          </a:xfrm>
          <a:custGeom>
            <a:avLst/>
            <a:gdLst>
              <a:gd name="connsiteX0" fmla="*/ 0 w 12191998"/>
              <a:gd name="connsiteY0" fmla="*/ 0 h 4457547"/>
              <a:gd name="connsiteX1" fmla="*/ 12191998 w 12191998"/>
              <a:gd name="connsiteY1" fmla="*/ 2601785 h 4457547"/>
              <a:gd name="connsiteX2" fmla="*/ 12191998 w 12191998"/>
              <a:gd name="connsiteY2" fmla="*/ 3534787 h 4457547"/>
              <a:gd name="connsiteX3" fmla="*/ 12191998 w 12191998"/>
              <a:gd name="connsiteY3" fmla="*/ 4354008 h 4457547"/>
              <a:gd name="connsiteX4" fmla="*/ 0 w 12191998"/>
              <a:gd name="connsiteY4" fmla="*/ 3163103 h 4457547"/>
              <a:gd name="connsiteX5" fmla="*/ 0 w 12191998"/>
              <a:gd name="connsiteY5" fmla="*/ 3162432 h 4457547"/>
              <a:gd name="connsiteX6" fmla="*/ 0 w 12191998"/>
              <a:gd name="connsiteY6" fmla="*/ 3157730 h 4457547"/>
              <a:gd name="connsiteX7" fmla="*/ 0 w 12191998"/>
              <a:gd name="connsiteY7" fmla="*/ 3144969 h 4457547"/>
              <a:gd name="connsiteX8" fmla="*/ 0 w 12191998"/>
              <a:gd name="connsiteY8" fmla="*/ 3120119 h 4457547"/>
              <a:gd name="connsiteX9" fmla="*/ 0 w 12191998"/>
              <a:gd name="connsiteY9" fmla="*/ 3119358 h 4457547"/>
              <a:gd name="connsiteX10" fmla="*/ 0 w 12191998"/>
              <a:gd name="connsiteY10" fmla="*/ 3114025 h 4457547"/>
              <a:gd name="connsiteX11" fmla="*/ 0 w 12191998"/>
              <a:gd name="connsiteY11" fmla="*/ 3099552 h 4457547"/>
              <a:gd name="connsiteX12" fmla="*/ 0 w 12191998"/>
              <a:gd name="connsiteY12" fmla="*/ 3071367 h 4457547"/>
              <a:gd name="connsiteX13" fmla="*/ 0 w 12191998"/>
              <a:gd name="connsiteY13" fmla="*/ 3024901 h 4457547"/>
              <a:gd name="connsiteX14" fmla="*/ 0 w 12191998"/>
              <a:gd name="connsiteY14" fmla="*/ 2955582 h 4457547"/>
              <a:gd name="connsiteX15" fmla="*/ 0 w 12191998"/>
              <a:gd name="connsiteY15" fmla="*/ 2910924 h 4457547"/>
              <a:gd name="connsiteX16" fmla="*/ 0 w 12191998"/>
              <a:gd name="connsiteY16" fmla="*/ 2858840 h 4457547"/>
              <a:gd name="connsiteX17" fmla="*/ 0 w 12191998"/>
              <a:gd name="connsiteY17" fmla="*/ 2798757 h 4457547"/>
              <a:gd name="connsiteX18" fmla="*/ 0 w 12191998"/>
              <a:gd name="connsiteY18" fmla="*/ 2730104 h 4457547"/>
              <a:gd name="connsiteX19" fmla="*/ 0 w 12191998"/>
              <a:gd name="connsiteY19" fmla="*/ 2652311 h 4457547"/>
              <a:gd name="connsiteX20" fmla="*/ 0 w 12191998"/>
              <a:gd name="connsiteY20" fmla="*/ 2564805 h 4457547"/>
              <a:gd name="connsiteX21" fmla="*/ 0 w 12191998"/>
              <a:gd name="connsiteY21" fmla="*/ 2467016 h 4457547"/>
              <a:gd name="connsiteX22" fmla="*/ 0 w 12191998"/>
              <a:gd name="connsiteY22" fmla="*/ 2358371 h 4457547"/>
              <a:gd name="connsiteX23" fmla="*/ 0 w 12191998"/>
              <a:gd name="connsiteY23" fmla="*/ 2238301 h 4457547"/>
              <a:gd name="connsiteX24" fmla="*/ 0 w 12191998"/>
              <a:gd name="connsiteY24" fmla="*/ 2106233 h 4457547"/>
              <a:gd name="connsiteX25" fmla="*/ 0 w 12191998"/>
              <a:gd name="connsiteY25" fmla="*/ 1961596 h 4457547"/>
              <a:gd name="connsiteX26" fmla="*/ 0 w 12191998"/>
              <a:gd name="connsiteY26" fmla="*/ 1803819 h 4457547"/>
              <a:gd name="connsiteX27" fmla="*/ 0 w 12191998"/>
              <a:gd name="connsiteY27" fmla="*/ 1632331 h 4457547"/>
              <a:gd name="connsiteX28" fmla="*/ 0 w 12191998"/>
              <a:gd name="connsiteY28" fmla="*/ 1446559 h 4457547"/>
              <a:gd name="connsiteX29" fmla="*/ 0 w 12191998"/>
              <a:gd name="connsiteY29" fmla="*/ 1245934 h 4457547"/>
              <a:gd name="connsiteX30" fmla="*/ 0 w 12191998"/>
              <a:gd name="connsiteY30" fmla="*/ 1029883 h 4457547"/>
              <a:gd name="connsiteX31" fmla="*/ 0 w 12191998"/>
              <a:gd name="connsiteY31" fmla="*/ 797836 h 4457547"/>
              <a:gd name="connsiteX32" fmla="*/ 0 w 12191998"/>
              <a:gd name="connsiteY32" fmla="*/ 549220 h 4457547"/>
              <a:gd name="connsiteX33" fmla="*/ 0 w 12191998"/>
              <a:gd name="connsiteY33" fmla="*/ 283466 h 44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191998" h="4457547">
                <a:moveTo>
                  <a:pt x="0" y="0"/>
                </a:moveTo>
                <a:cubicBezTo>
                  <a:pt x="1531913" y="849563"/>
                  <a:pt x="6399850" y="2864745"/>
                  <a:pt x="12191998" y="2601785"/>
                </a:cubicBezTo>
                <a:cubicBezTo>
                  <a:pt x="12191998" y="2601785"/>
                  <a:pt x="12191998" y="2601785"/>
                  <a:pt x="12191998" y="3534787"/>
                </a:cubicBezTo>
                <a:cubicBezTo>
                  <a:pt x="12191998" y="3534787"/>
                  <a:pt x="12191998" y="3534787"/>
                  <a:pt x="12191998" y="4354008"/>
                </a:cubicBezTo>
                <a:cubicBezTo>
                  <a:pt x="5545270" y="4829358"/>
                  <a:pt x="1114118" y="3534787"/>
                  <a:pt x="0" y="3163103"/>
                </a:cubicBezTo>
                <a:lnTo>
                  <a:pt x="0" y="3162432"/>
                </a:lnTo>
                <a:lnTo>
                  <a:pt x="0" y="3157730"/>
                </a:lnTo>
                <a:lnTo>
                  <a:pt x="0" y="3144969"/>
                </a:lnTo>
                <a:lnTo>
                  <a:pt x="0" y="3120119"/>
                </a:lnTo>
                <a:lnTo>
                  <a:pt x="0" y="3119358"/>
                </a:lnTo>
                <a:lnTo>
                  <a:pt x="0" y="3114025"/>
                </a:lnTo>
                <a:lnTo>
                  <a:pt x="0" y="3099552"/>
                </a:lnTo>
                <a:lnTo>
                  <a:pt x="0" y="3071367"/>
                </a:lnTo>
                <a:lnTo>
                  <a:pt x="0" y="3024901"/>
                </a:lnTo>
                <a:lnTo>
                  <a:pt x="0" y="2955582"/>
                </a:lnTo>
                <a:lnTo>
                  <a:pt x="0" y="2910924"/>
                </a:lnTo>
                <a:lnTo>
                  <a:pt x="0" y="2858840"/>
                </a:lnTo>
                <a:lnTo>
                  <a:pt x="0" y="2798757"/>
                </a:lnTo>
                <a:lnTo>
                  <a:pt x="0" y="2730104"/>
                </a:lnTo>
                <a:lnTo>
                  <a:pt x="0" y="2652311"/>
                </a:lnTo>
                <a:lnTo>
                  <a:pt x="0" y="2564805"/>
                </a:lnTo>
                <a:lnTo>
                  <a:pt x="0" y="2467016"/>
                </a:lnTo>
                <a:lnTo>
                  <a:pt x="0" y="2358371"/>
                </a:lnTo>
                <a:lnTo>
                  <a:pt x="0" y="2238301"/>
                </a:lnTo>
                <a:lnTo>
                  <a:pt x="0" y="2106233"/>
                </a:lnTo>
                <a:lnTo>
                  <a:pt x="0" y="1961596"/>
                </a:lnTo>
                <a:lnTo>
                  <a:pt x="0" y="1803819"/>
                </a:lnTo>
                <a:lnTo>
                  <a:pt x="0" y="1632331"/>
                </a:lnTo>
                <a:lnTo>
                  <a:pt x="0" y="1446559"/>
                </a:lnTo>
                <a:lnTo>
                  <a:pt x="0" y="1245934"/>
                </a:lnTo>
                <a:lnTo>
                  <a:pt x="0" y="1029883"/>
                </a:lnTo>
                <a:lnTo>
                  <a:pt x="0" y="797836"/>
                </a:lnTo>
                <a:lnTo>
                  <a:pt x="0" y="549220"/>
                </a:lnTo>
                <a:lnTo>
                  <a:pt x="0" y="283466"/>
                </a:lnTo>
                <a:close/>
              </a:path>
            </a:pathLst>
          </a:custGeom>
        </p:spPr>
      </p:pic>
    </p:spTree>
    <p:custDataLst>
      <p:tags r:id="rId2"/>
    </p:custDataLst>
    <p:extLst>
      <p:ext uri="{BB962C8B-B14F-4D97-AF65-F5344CB8AC3E}">
        <p14:creationId xmlns:p14="http://schemas.microsoft.com/office/powerpoint/2010/main" val="122862885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right)">
                                      <p:cBhvr>
                                        <p:cTn id="18" dur="500"/>
                                        <p:tgtEl>
                                          <p:spTgt spid="10"/>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3000"/>
                                        <p:tgtEl>
                                          <p:spTgt spid="87"/>
                                        </p:tgtEl>
                                      </p:cBhvr>
                                    </p:animEffect>
                                    <p:anim calcmode="lin" valueType="num">
                                      <p:cBhvr>
                                        <p:cTn id="32" dur="3000" fill="hold"/>
                                        <p:tgtEl>
                                          <p:spTgt spid="87"/>
                                        </p:tgtEl>
                                        <p:attrNameLst>
                                          <p:attrName>ppt_x</p:attrName>
                                        </p:attrNameLst>
                                      </p:cBhvr>
                                      <p:tavLst>
                                        <p:tav tm="0">
                                          <p:val>
                                            <p:strVal val="#ppt_x"/>
                                          </p:val>
                                        </p:tav>
                                        <p:tav tm="100000">
                                          <p:val>
                                            <p:strVal val="#ppt_x"/>
                                          </p:val>
                                        </p:tav>
                                      </p:tavLst>
                                    </p:anim>
                                    <p:anim calcmode="lin" valueType="num">
                                      <p:cBhvr>
                                        <p:cTn id="33" dur="3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37" grpId="0"/>
      <p:bldP spid="10" grpId="0" animBg="1"/>
      <p:bldP spid="11" grpId="0" animBg="1"/>
      <p:bldP spid="14" grpId="0" animBg="1"/>
      <p:bldP spid="1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DIAGRAM" val="f894bb4d-acf1-4db5-8da9-14cb4d36bad1"/>
</p:tagLst>
</file>

<file path=ppt/tags/tag3.xml><?xml version="1.0" encoding="utf-8"?>
<p:tagLst xmlns:a="http://schemas.openxmlformats.org/drawingml/2006/main" xmlns:r="http://schemas.openxmlformats.org/officeDocument/2006/relationships" xmlns:p="http://schemas.openxmlformats.org/presentationml/2006/main">
  <p:tag name="ISLIDE.DIAGRAM" val="f65a9631-522f-4d9c-96b7-b21cca7db34f"/>
</p:tagLst>
</file>

<file path=ppt/tags/tag4.xml><?xml version="1.0" encoding="utf-8"?>
<p:tagLst xmlns:a="http://schemas.openxmlformats.org/drawingml/2006/main" xmlns:r="http://schemas.openxmlformats.org/officeDocument/2006/relationships" xmlns:p="http://schemas.openxmlformats.org/presentationml/2006/main">
  <p:tag name="ISLIDE.DIAGRAM" val="00091eef-2658-4908-ae12-dd5286d0267e"/>
</p:tagLst>
</file>

<file path=ppt/tags/tag5.xml><?xml version="1.0" encoding="utf-8"?>
<p:tagLst xmlns:a="http://schemas.openxmlformats.org/drawingml/2006/main" xmlns:r="http://schemas.openxmlformats.org/officeDocument/2006/relationships" xmlns:p="http://schemas.openxmlformats.org/presentationml/2006/main">
  <p:tag name="ISLIDE.DIAGRAM" val="b36aff38-704b-4d5c-a5be-20ca8e619e2b"/>
</p:tagLst>
</file>

<file path=ppt/tags/tag6.xml><?xml version="1.0" encoding="utf-8"?>
<p:tagLst xmlns:a="http://schemas.openxmlformats.org/drawingml/2006/main" xmlns:r="http://schemas.openxmlformats.org/officeDocument/2006/relationships" xmlns:p="http://schemas.openxmlformats.org/presentationml/2006/main">
  <p:tag name="ISLIDE.DIAGRAM" val="108b1467-9889-40dc-affc-8ed7be52286d"/>
</p:tagLst>
</file>

<file path=ppt/tags/tag7.xml><?xml version="1.0" encoding="utf-8"?>
<p:tagLst xmlns:a="http://schemas.openxmlformats.org/drawingml/2006/main" xmlns:r="http://schemas.openxmlformats.org/officeDocument/2006/relationships" xmlns:p="http://schemas.openxmlformats.org/presentationml/2006/main">
  <p:tag name="ISLIDE.DIAGRAM" val="127160a5-3e3b-4810-8159-fe57806f6d29"/>
</p:tagLst>
</file>

<file path=ppt/tags/tag8.xml><?xml version="1.0" encoding="utf-8"?>
<p:tagLst xmlns:a="http://schemas.openxmlformats.org/drawingml/2006/main" xmlns:r="http://schemas.openxmlformats.org/officeDocument/2006/relationships" xmlns:p="http://schemas.openxmlformats.org/presentationml/2006/main">
  <p:tag name="ISLIDE.DIAGRAM" val="62308bf0-3113-4f28-ad5c-5ca1ffcac21f"/>
</p:tagLst>
</file>

<file path=ppt/tags/tag9.xml><?xml version="1.0" encoding="utf-8"?>
<p:tagLst xmlns:a="http://schemas.openxmlformats.org/drawingml/2006/main" xmlns:r="http://schemas.openxmlformats.org/officeDocument/2006/relationships" xmlns:p="http://schemas.openxmlformats.org/presentationml/2006/main">
  <p:tag name="SELECTED" val="True"/>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主题​​">
  <a:themeElements>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fontScheme name="1rjlzeja">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2.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3.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4.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5.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6.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7.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8.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9.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10.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11.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12.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13.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14.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15.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16.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17.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ppt/theme/themeOverride18.xml><?xml version="1.0" encoding="utf-8"?>
<a:themeOverride xmlns:a="http://schemas.openxmlformats.org/drawingml/2006/main">
  <a:clrScheme name="自定义 2">
    <a:dk1>
      <a:srgbClr val="000000"/>
    </a:dk1>
    <a:lt1>
      <a:srgbClr val="FFFFFF"/>
    </a:lt1>
    <a:dk2>
      <a:srgbClr val="FFFFFF"/>
    </a:dk2>
    <a:lt2>
      <a:srgbClr val="FFFFFF"/>
    </a:lt2>
    <a:accent1>
      <a:srgbClr val="0C233A"/>
    </a:accent1>
    <a:accent2>
      <a:srgbClr val="128E9B"/>
    </a:accent2>
    <a:accent3>
      <a:srgbClr val="0C233A"/>
    </a:accent3>
    <a:accent4>
      <a:srgbClr val="128E9B"/>
    </a:accent4>
    <a:accent5>
      <a:srgbClr val="0C233A"/>
    </a:accent5>
    <a:accent6>
      <a:srgbClr val="128E9B"/>
    </a:accent6>
    <a:hlink>
      <a:srgbClr val="D95B4F"/>
    </a:hlink>
    <a:folHlink>
      <a:srgbClr val="262F38"/>
    </a:folHlink>
  </a:clrScheme>
</a:themeOverride>
</file>

<file path=docProps/app.xml><?xml version="1.0" encoding="utf-8"?>
<Properties xmlns="http://schemas.openxmlformats.org/officeDocument/2006/extended-properties" xmlns:vt="http://schemas.openxmlformats.org/officeDocument/2006/docPropsVTypes">
  <TotalTime>9283</TotalTime>
  <Words>1677</Words>
  <Application>Microsoft Office PowerPoint</Application>
  <PresentationFormat>全屏显示(16:9)</PresentationFormat>
  <Paragraphs>270</Paragraphs>
  <Slides>26</Slides>
  <Notes>26</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26</vt:i4>
      </vt:variant>
    </vt:vector>
  </HeadingPairs>
  <TitlesOfParts>
    <vt:vector size="32" baseType="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kingpub</dc:creator>
  <cp:lastModifiedBy>Administrator</cp:lastModifiedBy>
  <cp:revision>1023</cp:revision>
  <dcterms:created xsi:type="dcterms:W3CDTF">2015-04-24T01:01:13Z</dcterms:created>
  <dcterms:modified xsi:type="dcterms:W3CDTF">2017-10-06T08:55:35Z</dcterms:modified>
</cp:coreProperties>
</file>