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330" r:id="rId2"/>
    <p:sldId id="280" r:id="rId3"/>
    <p:sldId id="258" r:id="rId4"/>
    <p:sldId id="269" r:id="rId5"/>
    <p:sldId id="271" r:id="rId6"/>
    <p:sldId id="273" r:id="rId7"/>
    <p:sldId id="262" r:id="rId8"/>
    <p:sldId id="331" r:id="rId9"/>
    <p:sldId id="305" r:id="rId10"/>
    <p:sldId id="268" r:id="rId11"/>
    <p:sldId id="264" r:id="rId12"/>
    <p:sldId id="267" r:id="rId13"/>
    <p:sldId id="332" r:id="rId14"/>
    <p:sldId id="306" r:id="rId15"/>
    <p:sldId id="272" r:id="rId16"/>
    <p:sldId id="279" r:id="rId17"/>
    <p:sldId id="274" r:id="rId18"/>
    <p:sldId id="276" r:id="rId19"/>
    <p:sldId id="333" r:id="rId20"/>
    <p:sldId id="266" r:id="rId21"/>
    <p:sldId id="261" r:id="rId22"/>
    <p:sldId id="278" r:id="rId23"/>
    <p:sldId id="260" r:id="rId24"/>
    <p:sldId id="310" r:id="rId25"/>
    <p:sldId id="334"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964F"/>
    <a:srgbClr val="533616"/>
    <a:srgbClr val="AB8748"/>
    <a:srgbClr val="E7E3C1"/>
    <a:srgbClr val="EDEDED"/>
    <a:srgbClr val="485C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390852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927267-F73E-4217-B66E-45F1D65E4BC4}" type="datetimeFigureOut">
              <a:rPr lang="zh-CN" altLang="en-US" smtClean="0"/>
              <a:t>2018/12/22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FA5F0-ED16-4281-B8C4-4DC904D0442A}" type="slidenum">
              <a:rPr lang="zh-CN" altLang="en-US" smtClean="0"/>
              <a:t>‹#›</a:t>
            </a:fld>
            <a:endParaRPr lang="zh-CN" altLang="en-US"/>
          </a:p>
        </p:txBody>
      </p:sp>
    </p:spTree>
    <p:extLst>
      <p:ext uri="{BB962C8B-B14F-4D97-AF65-F5344CB8AC3E}">
        <p14:creationId xmlns:p14="http://schemas.microsoft.com/office/powerpoint/2010/main" val="387296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5FA5F0-ED16-4281-B8C4-4DC904D0442A}" type="slidenum">
              <a:rPr lang="zh-CN" altLang="en-US" smtClean="0"/>
              <a:t>1</a:t>
            </a:fld>
            <a:endParaRPr lang="zh-CN" altLang="en-US"/>
          </a:p>
        </p:txBody>
      </p:sp>
    </p:spTree>
    <p:extLst>
      <p:ext uri="{BB962C8B-B14F-4D97-AF65-F5344CB8AC3E}">
        <p14:creationId xmlns:p14="http://schemas.microsoft.com/office/powerpoint/2010/main" val="400092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t>2</a:t>
            </a:fld>
            <a:endParaRPr lang="zh-CN" altLang="en-US">
              <a:latin typeface="Calibri" panose="020F0502020204030204" pitchFamily="34" charset="0"/>
            </a:endParaRPr>
          </a:p>
        </p:txBody>
      </p:sp>
    </p:spTree>
    <p:extLst>
      <p:ext uri="{BB962C8B-B14F-4D97-AF65-F5344CB8AC3E}">
        <p14:creationId xmlns:p14="http://schemas.microsoft.com/office/powerpoint/2010/main" val="2288339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101477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4222710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3073696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2895777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1488531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577496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2273215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354095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2191712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1255514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2078098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3511309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3033913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1299196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1343856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1841900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2914508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4015686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588146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3887101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1553567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309463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5FA5F0-ED16-4281-B8C4-4DC904D0442A}" type="slidenum">
              <a:rPr lang="zh-CN" altLang="en-US" smtClean="0"/>
              <a:t>25</a:t>
            </a:fld>
            <a:endParaRPr lang="zh-CN" altLang="en-US"/>
          </a:p>
        </p:txBody>
      </p:sp>
    </p:spTree>
    <p:extLst>
      <p:ext uri="{BB962C8B-B14F-4D97-AF65-F5344CB8AC3E}">
        <p14:creationId xmlns:p14="http://schemas.microsoft.com/office/powerpoint/2010/main" val="1460752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9057F44-6F8F-48FB-8E6E-6D9235D46F72}" type="datetimeFigureOut">
              <a:rPr lang="zh-CN" altLang="en-US" smtClean="0"/>
              <a:t>2018/12/22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3D42A00-B663-46AA-B583-E2252A378E55}"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057F44-6F8F-48FB-8E6E-6D9235D46F72}" type="datetimeFigureOut">
              <a:rPr lang="zh-CN" altLang="en-US" smtClean="0"/>
              <a:t>2018/12/22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42A00-B663-46AA-B583-E2252A378E55}" type="slidenum">
              <a:rPr lang="zh-CN" altLang="en-US" smtClean="0"/>
              <a:t>‹#›</a:t>
            </a:fld>
            <a:endParaRPr lang="zh-CN" altLang="en-US"/>
          </a:p>
        </p:txBody>
      </p:sp>
      <p:pic>
        <p:nvPicPr>
          <p:cNvPr id="9" name="图片 8" descr="4"/>
          <p:cNvPicPr>
            <a:picLocks noChangeAspect="1"/>
          </p:cNvPicPr>
          <p:nvPr userDrawn="1"/>
        </p:nvPicPr>
        <p:blipFill>
          <a:blip r:embed="rId18"/>
          <a:stretch>
            <a:fillRect/>
          </a:stretch>
        </p:blipFill>
        <p:spPr>
          <a:xfrm rot="16200000">
            <a:off x="2661285" y="-2675890"/>
            <a:ext cx="6859905" cy="1221295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5.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notesSlide" Target="../notesSlides/notesSlide15.xml"/><Relationship Id="rId5" Type="http://schemas.openxmlformats.org/officeDocument/2006/relationships/slideLayout" Target="../slideLayouts/slideLayout14.xml"/><Relationship Id="rId4" Type="http://schemas.openxmlformats.org/officeDocument/2006/relationships/tags" Target="../tags/tag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8.xml"/><Relationship Id="rId5" Type="http://schemas.openxmlformats.org/officeDocument/2006/relationships/slideLayout" Target="../slideLayouts/slideLayout14.xml"/><Relationship Id="rId4"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21.xml"/><Relationship Id="rId5" Type="http://schemas.openxmlformats.org/officeDocument/2006/relationships/slideLayout" Target="../slideLayouts/slideLayout14.xml"/><Relationship Id="rId4" Type="http://schemas.openxmlformats.org/officeDocument/2006/relationships/tags" Target="../tags/tag1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
          <p:cNvPicPr>
            <a:picLocks noChangeAspect="1"/>
          </p:cNvPicPr>
          <p:nvPr/>
        </p:nvPicPr>
        <p:blipFill>
          <a:blip r:embed="rId4"/>
          <a:stretch>
            <a:fillRect/>
          </a:stretch>
        </p:blipFill>
        <p:spPr>
          <a:xfrm rot="16200000">
            <a:off x="2661285" y="-2675890"/>
            <a:ext cx="6859905" cy="12212955"/>
          </a:xfrm>
          <a:prstGeom prst="rect">
            <a:avLst/>
          </a:prstGeom>
        </p:spPr>
      </p:pic>
      <p:pic>
        <p:nvPicPr>
          <p:cNvPr id="5" name="图片 4" descr="llll"/>
          <p:cNvPicPr>
            <a:picLocks noChangeAspect="1"/>
          </p:cNvPicPr>
          <p:nvPr/>
        </p:nvPicPr>
        <p:blipFill>
          <a:blip r:embed="rId5"/>
          <a:stretch>
            <a:fillRect/>
          </a:stretch>
        </p:blipFill>
        <p:spPr>
          <a:xfrm rot="5400000" flipH="1">
            <a:off x="2575560" y="-2588895"/>
            <a:ext cx="6859270" cy="12040235"/>
          </a:xfrm>
          <a:prstGeom prst="rect">
            <a:avLst/>
          </a:prstGeom>
        </p:spPr>
      </p:pic>
      <p:pic>
        <p:nvPicPr>
          <p:cNvPr id="6" name="图片 5" descr="jmn"/>
          <p:cNvPicPr>
            <a:picLocks noChangeAspect="1"/>
          </p:cNvPicPr>
          <p:nvPr/>
        </p:nvPicPr>
        <p:blipFill>
          <a:blip r:embed="rId6"/>
          <a:srcRect l="161" t="13662" r="-161" b="53068"/>
          <a:stretch>
            <a:fillRect/>
          </a:stretch>
        </p:blipFill>
        <p:spPr>
          <a:xfrm>
            <a:off x="2372360" y="1268095"/>
            <a:ext cx="7682230" cy="3844290"/>
          </a:xfrm>
          <a:prstGeom prst="rect">
            <a:avLst/>
          </a:prstGeom>
        </p:spPr>
      </p:pic>
      <p:pic>
        <p:nvPicPr>
          <p:cNvPr id="7" name="图片 6" descr="h"/>
          <p:cNvPicPr>
            <a:picLocks noChangeAspect="1"/>
          </p:cNvPicPr>
          <p:nvPr/>
        </p:nvPicPr>
        <p:blipFill>
          <a:blip r:embed="rId7"/>
          <a:srcRect b="79438"/>
          <a:stretch>
            <a:fillRect/>
          </a:stretch>
        </p:blipFill>
        <p:spPr>
          <a:xfrm>
            <a:off x="-15240" y="1905"/>
            <a:ext cx="6362065" cy="2068195"/>
          </a:xfrm>
          <a:prstGeom prst="rect">
            <a:avLst/>
          </a:prstGeom>
        </p:spPr>
      </p:pic>
      <p:pic>
        <p:nvPicPr>
          <p:cNvPr id="8" name="图片 7" descr="h"/>
          <p:cNvPicPr>
            <a:picLocks noChangeAspect="1"/>
          </p:cNvPicPr>
          <p:nvPr/>
        </p:nvPicPr>
        <p:blipFill>
          <a:blip r:embed="rId7"/>
          <a:srcRect b="79438"/>
          <a:stretch>
            <a:fillRect/>
          </a:stretch>
        </p:blipFill>
        <p:spPr>
          <a:xfrm flipH="1">
            <a:off x="6271260" y="1905"/>
            <a:ext cx="5926455" cy="2068195"/>
          </a:xfrm>
          <a:prstGeom prst="rect">
            <a:avLst/>
          </a:prstGeom>
        </p:spPr>
      </p:pic>
      <p:sp>
        <p:nvSpPr>
          <p:cNvPr id="2" name="文本框 1"/>
          <p:cNvSpPr txBox="1"/>
          <p:nvPr/>
        </p:nvSpPr>
        <p:spPr>
          <a:xfrm>
            <a:off x="4979624" y="5244029"/>
            <a:ext cx="4164376" cy="400110"/>
          </a:xfrm>
          <a:prstGeom prst="rect">
            <a:avLst/>
          </a:prstGeom>
          <a:noFill/>
        </p:spPr>
        <p:txBody>
          <a:bodyPr wrap="square" rtlCol="0">
            <a:spAutoFit/>
          </a:bodyPr>
          <a:lstStyle/>
          <a:p>
            <a:pPr algn="ctr"/>
            <a:r>
              <a:rPr lang="zh-CN" altLang="en-US" sz="2000" dirty="0">
                <a:solidFill>
                  <a:srgbClr val="C4964F"/>
                </a:solidFill>
              </a:rPr>
              <a:t>餐饮圣诞节活动策划方案</a:t>
            </a:r>
            <a:r>
              <a:rPr lang="en-US" altLang="zh-CN" sz="2000" dirty="0" err="1">
                <a:solidFill>
                  <a:srgbClr val="C4964F"/>
                </a:solidFill>
              </a:rPr>
              <a:t>ppt</a:t>
            </a:r>
            <a:r>
              <a:rPr lang="zh-CN" altLang="en-US" sz="2000" dirty="0">
                <a:solidFill>
                  <a:srgbClr val="C4964F"/>
                </a:solidFill>
              </a:rPr>
              <a:t>模板</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03325" y="1793240"/>
            <a:ext cx="9944100" cy="2942590"/>
            <a:chOff x="3072" y="4981"/>
            <a:chExt cx="15660" cy="4634"/>
          </a:xfrm>
        </p:grpSpPr>
        <p:sp>
          <p:nvSpPr>
            <p:cNvPr id="18" name="椭圆 17"/>
            <p:cNvSpPr/>
            <p:nvPr/>
          </p:nvSpPr>
          <p:spPr>
            <a:xfrm>
              <a:off x="3072" y="6511"/>
              <a:ext cx="696" cy="6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方正宋刻本秀楷简体" panose="02000000000000000000" charset="-122"/>
                  <a:ea typeface="方正宋刻本秀楷简体" panose="02000000000000000000" charset="-122"/>
                </a:rPr>
                <a:t>1</a:t>
              </a:r>
            </a:p>
          </p:txBody>
        </p:sp>
        <p:sp>
          <p:nvSpPr>
            <p:cNvPr id="19" name="文本框 18"/>
            <p:cNvSpPr txBox="1"/>
            <p:nvPr/>
          </p:nvSpPr>
          <p:spPr>
            <a:xfrm>
              <a:off x="3999" y="6322"/>
              <a:ext cx="5499" cy="1483"/>
            </a:xfrm>
            <a:prstGeom prst="rect">
              <a:avLst/>
            </a:prstGeom>
            <a:noFill/>
          </p:spPr>
          <p:txBody>
            <a:bodyPr wrap="square" rtlCol="0">
              <a:spAutoFit/>
            </a:bodyPr>
            <a:lstStyle/>
            <a:p>
              <a:pPr algn="l" fontAlgn="auto">
                <a:lnSpc>
                  <a:spcPct val="120000"/>
                </a:lnSpc>
              </a:pPr>
              <a:r>
                <a:rPr lang="zh-CN" altLang="en-US" b="1" dirty="0">
                  <a:solidFill>
                    <a:schemeClr val="bg1"/>
                  </a:solidFill>
                  <a:latin typeface="方正宋刻本秀楷简体" panose="02000000000000000000" charset="-122"/>
                  <a:ea typeface="方正宋刻本秀楷简体" panose="02000000000000000000" charset="-122"/>
                  <a:sym typeface="+mn-ea"/>
                </a:rPr>
                <a:t>单击此处输入标题文本</a:t>
              </a:r>
            </a:p>
            <a:p>
              <a:pPr algn="l" fontAlgn="auto">
                <a:lnSpc>
                  <a:spcPct val="120000"/>
                </a:lnSpc>
              </a:pPr>
              <a:r>
                <a:rPr lang="zh-CN" altLang="en-US" sz="1400" dirty="0">
                  <a:solidFill>
                    <a:schemeClr val="bg1"/>
                  </a:solidFill>
                  <a:latin typeface="方正宋刻本秀楷简体" panose="02000000000000000000" charset="-122"/>
                  <a:ea typeface="方正宋刻本秀楷简体" panose="02000000000000000000" charset="-122"/>
                  <a:sym typeface="+mn-ea"/>
                </a:rPr>
                <a:t>When a cigarette falls in love with a match.</a:t>
              </a:r>
            </a:p>
          </p:txBody>
        </p:sp>
        <p:sp>
          <p:nvSpPr>
            <p:cNvPr id="24" name="椭圆 23"/>
            <p:cNvSpPr/>
            <p:nvPr/>
          </p:nvSpPr>
          <p:spPr>
            <a:xfrm>
              <a:off x="10442" y="6511"/>
              <a:ext cx="696" cy="6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方正宋刻本秀楷简体" panose="02000000000000000000" charset="-122"/>
                  <a:ea typeface="方正宋刻本秀楷简体" panose="02000000000000000000" charset="-122"/>
                </a:rPr>
                <a:t>2</a:t>
              </a:r>
            </a:p>
          </p:txBody>
        </p:sp>
        <p:sp>
          <p:nvSpPr>
            <p:cNvPr id="25" name="文本框 24"/>
            <p:cNvSpPr txBox="1"/>
            <p:nvPr/>
          </p:nvSpPr>
          <p:spPr>
            <a:xfrm>
              <a:off x="11369" y="6322"/>
              <a:ext cx="5445" cy="1483"/>
            </a:xfrm>
            <a:prstGeom prst="rect">
              <a:avLst/>
            </a:prstGeom>
            <a:noFill/>
          </p:spPr>
          <p:txBody>
            <a:bodyPr wrap="square" rtlCol="0">
              <a:spAutoFit/>
            </a:bodyPr>
            <a:lstStyle/>
            <a:p>
              <a:pPr algn="l" fontAlgn="auto">
                <a:lnSpc>
                  <a:spcPct val="120000"/>
                </a:lnSpc>
              </a:pPr>
              <a:r>
                <a:rPr lang="zh-CN" altLang="en-US" b="1">
                  <a:solidFill>
                    <a:schemeClr val="bg1"/>
                  </a:solidFill>
                  <a:latin typeface="方正宋刻本秀楷简体" panose="02000000000000000000" charset="-122"/>
                  <a:ea typeface="方正宋刻本秀楷简体" panose="02000000000000000000" charset="-122"/>
                  <a:sym typeface="+mn-ea"/>
                </a:rPr>
                <a:t>单击此处输入标题文本</a:t>
              </a:r>
            </a:p>
            <a:p>
              <a:pPr algn="l" fontAlgn="auto">
                <a:lnSpc>
                  <a:spcPct val="120000"/>
                </a:lnSpc>
              </a:pPr>
              <a:r>
                <a:rPr lang="zh-CN" altLang="en-US" sz="1400">
                  <a:solidFill>
                    <a:schemeClr val="bg1"/>
                  </a:solidFill>
                  <a:latin typeface="方正宋刻本秀楷简体" panose="02000000000000000000" charset="-122"/>
                  <a:ea typeface="方正宋刻本秀楷简体" panose="02000000000000000000" charset="-122"/>
                  <a:sym typeface="+mn-ea"/>
                </a:rPr>
                <a:t>When a cigarette falls in love with a match.</a:t>
              </a:r>
            </a:p>
          </p:txBody>
        </p:sp>
        <p:sp>
          <p:nvSpPr>
            <p:cNvPr id="26" name="椭圆 25"/>
            <p:cNvSpPr/>
            <p:nvPr/>
          </p:nvSpPr>
          <p:spPr>
            <a:xfrm>
              <a:off x="3072" y="8322"/>
              <a:ext cx="696" cy="6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方正宋刻本秀楷简体" panose="02000000000000000000" charset="-122"/>
                  <a:ea typeface="方正宋刻本秀楷简体" panose="02000000000000000000" charset="-122"/>
                </a:rPr>
                <a:t>3</a:t>
              </a:r>
            </a:p>
          </p:txBody>
        </p:sp>
        <p:sp>
          <p:nvSpPr>
            <p:cNvPr id="27" name="文本框 26"/>
            <p:cNvSpPr txBox="1"/>
            <p:nvPr/>
          </p:nvSpPr>
          <p:spPr>
            <a:xfrm>
              <a:off x="3999" y="8133"/>
              <a:ext cx="5499" cy="1483"/>
            </a:xfrm>
            <a:prstGeom prst="rect">
              <a:avLst/>
            </a:prstGeom>
            <a:noFill/>
          </p:spPr>
          <p:txBody>
            <a:bodyPr wrap="square" rtlCol="0">
              <a:spAutoFit/>
            </a:bodyPr>
            <a:lstStyle/>
            <a:p>
              <a:pPr algn="l" fontAlgn="auto">
                <a:lnSpc>
                  <a:spcPct val="120000"/>
                </a:lnSpc>
              </a:pPr>
              <a:r>
                <a:rPr lang="zh-CN" altLang="en-US" b="1">
                  <a:solidFill>
                    <a:schemeClr val="bg1"/>
                  </a:solidFill>
                  <a:latin typeface="方正宋刻本秀楷简体" panose="02000000000000000000" charset="-122"/>
                  <a:ea typeface="方正宋刻本秀楷简体" panose="02000000000000000000" charset="-122"/>
                  <a:sym typeface="+mn-ea"/>
                </a:rPr>
                <a:t>单击此处输入标题文本</a:t>
              </a:r>
            </a:p>
            <a:p>
              <a:pPr algn="l" fontAlgn="auto">
                <a:lnSpc>
                  <a:spcPct val="120000"/>
                </a:lnSpc>
              </a:pPr>
              <a:r>
                <a:rPr lang="zh-CN" altLang="en-US" sz="1400">
                  <a:solidFill>
                    <a:schemeClr val="bg1"/>
                  </a:solidFill>
                  <a:latin typeface="方正宋刻本秀楷简体" panose="02000000000000000000" charset="-122"/>
                  <a:ea typeface="方正宋刻本秀楷简体" panose="02000000000000000000" charset="-122"/>
                  <a:sym typeface="+mn-ea"/>
                </a:rPr>
                <a:t>When a cigarette falls in love with a match.</a:t>
              </a:r>
            </a:p>
          </p:txBody>
        </p:sp>
        <p:sp>
          <p:nvSpPr>
            <p:cNvPr id="28" name="椭圆 27"/>
            <p:cNvSpPr/>
            <p:nvPr/>
          </p:nvSpPr>
          <p:spPr>
            <a:xfrm>
              <a:off x="10442" y="8322"/>
              <a:ext cx="696" cy="6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方正宋刻本秀楷简体" panose="02000000000000000000" charset="-122"/>
                  <a:ea typeface="方正宋刻本秀楷简体" panose="02000000000000000000" charset="-122"/>
                </a:rPr>
                <a:t>4</a:t>
              </a:r>
            </a:p>
          </p:txBody>
        </p:sp>
        <p:sp>
          <p:nvSpPr>
            <p:cNvPr id="29" name="文本框 28"/>
            <p:cNvSpPr txBox="1"/>
            <p:nvPr/>
          </p:nvSpPr>
          <p:spPr>
            <a:xfrm>
              <a:off x="11369" y="8133"/>
              <a:ext cx="5445" cy="1483"/>
            </a:xfrm>
            <a:prstGeom prst="rect">
              <a:avLst/>
            </a:prstGeom>
            <a:noFill/>
          </p:spPr>
          <p:txBody>
            <a:bodyPr wrap="square" rtlCol="0">
              <a:spAutoFit/>
            </a:bodyPr>
            <a:lstStyle/>
            <a:p>
              <a:pPr algn="l" fontAlgn="auto">
                <a:lnSpc>
                  <a:spcPct val="120000"/>
                </a:lnSpc>
              </a:pPr>
              <a:r>
                <a:rPr lang="zh-CN" altLang="en-US" b="1">
                  <a:solidFill>
                    <a:schemeClr val="bg1"/>
                  </a:solidFill>
                  <a:latin typeface="方正宋刻本秀楷简体" panose="02000000000000000000" charset="-122"/>
                  <a:ea typeface="方正宋刻本秀楷简体" panose="02000000000000000000" charset="-122"/>
                  <a:sym typeface="+mn-ea"/>
                </a:rPr>
                <a:t>单击此处输入标题文本</a:t>
              </a:r>
            </a:p>
            <a:p>
              <a:pPr algn="l" fontAlgn="auto">
                <a:lnSpc>
                  <a:spcPct val="120000"/>
                </a:lnSpc>
              </a:pPr>
              <a:r>
                <a:rPr lang="zh-CN" altLang="en-US" sz="1400">
                  <a:solidFill>
                    <a:schemeClr val="bg1"/>
                  </a:solidFill>
                  <a:latin typeface="方正宋刻本秀楷简体" panose="02000000000000000000" charset="-122"/>
                  <a:ea typeface="方正宋刻本秀楷简体" panose="02000000000000000000" charset="-122"/>
                  <a:sym typeface="+mn-ea"/>
                </a:rPr>
                <a:t>When a cigarette falls in love with a match.</a:t>
              </a:r>
            </a:p>
          </p:txBody>
        </p:sp>
        <p:sp>
          <p:nvSpPr>
            <p:cNvPr id="30" name="矩形 29"/>
            <p:cNvSpPr/>
            <p:nvPr/>
          </p:nvSpPr>
          <p:spPr>
            <a:xfrm>
              <a:off x="14092" y="4981"/>
              <a:ext cx="4640" cy="1212"/>
            </a:xfrm>
            <a:prstGeom prst="rect">
              <a:avLst/>
            </a:prstGeom>
          </p:spPr>
          <p:txBody>
            <a:bodyPr wrap="none">
              <a:spAutoFit/>
            </a:bodyPr>
            <a:lstStyle/>
            <a:p>
              <a:r>
                <a:rPr lang="en-US" altLang="zh-CN" sz="4400" dirty="0">
                  <a:solidFill>
                    <a:schemeClr val="bg1"/>
                  </a:solidFill>
                  <a:latin typeface="Stencil" panose="040409050D0802020404" pitchFamily="82" charset="0"/>
                  <a:ea typeface="微软雅黑" panose="020B0503020204020204" pitchFamily="34" charset="-122"/>
                  <a:sym typeface="微软雅黑" panose="020B0503020204020204" pitchFamily="34" charset="-122"/>
                </a:rPr>
                <a:t>Contents</a:t>
              </a:r>
            </a:p>
          </p:txBody>
        </p:sp>
      </p:grpSp>
      <p:pic>
        <p:nvPicPr>
          <p:cNvPr id="7" name="图片 6" descr="h"/>
          <p:cNvPicPr>
            <a:picLocks noChangeAspect="1"/>
          </p:cNvPicPr>
          <p:nvPr/>
        </p:nvPicPr>
        <p:blipFill>
          <a:blip r:embed="rId4"/>
          <a:srcRect b="79438"/>
          <a:stretch>
            <a:fillRect/>
          </a:stretch>
        </p:blipFill>
        <p:spPr>
          <a:xfrm>
            <a:off x="-15240" y="1905"/>
            <a:ext cx="6362065" cy="2068195"/>
          </a:xfrm>
          <a:prstGeom prst="rect">
            <a:avLst/>
          </a:prstGeom>
        </p:spPr>
      </p:pic>
      <p:pic>
        <p:nvPicPr>
          <p:cNvPr id="2" name="图片 1" descr="h"/>
          <p:cNvPicPr>
            <a:picLocks noChangeAspect="1"/>
          </p:cNvPicPr>
          <p:nvPr/>
        </p:nvPicPr>
        <p:blipFill>
          <a:blip r:embed="rId4"/>
          <a:srcRect b="79438"/>
          <a:stretch>
            <a:fillRect/>
          </a:stretch>
        </p:blipFill>
        <p:spPr>
          <a:xfrm flipH="1">
            <a:off x="6271260" y="1905"/>
            <a:ext cx="5926455" cy="206819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6360" y="2700020"/>
            <a:ext cx="7303186" cy="1458234"/>
            <a:chOff x="3914" y="3311"/>
            <a:chExt cx="11501" cy="2296"/>
          </a:xfrm>
        </p:grpSpPr>
        <p:sp>
          <p:nvSpPr>
            <p:cNvPr id="16" name="矩形 15"/>
            <p:cNvSpPr/>
            <p:nvPr/>
          </p:nvSpPr>
          <p:spPr>
            <a:xfrm>
              <a:off x="7407" y="3419"/>
              <a:ext cx="5138" cy="1115"/>
            </a:xfrm>
            <a:prstGeom prst="rect">
              <a:avLst/>
            </a:prstGeom>
          </p:spPr>
          <p:txBody>
            <a:bodyPr wrap="none">
              <a:spAutoFit/>
            </a:bodyPr>
            <a:lstStyle/>
            <a:p>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添加标题内容</a:t>
              </a:r>
            </a:p>
          </p:txBody>
        </p:sp>
        <p:sp>
          <p:nvSpPr>
            <p:cNvPr id="17" name="išľíďè"/>
            <p:cNvSpPr/>
            <p:nvPr/>
          </p:nvSpPr>
          <p:spPr bwMode="auto">
            <a:xfrm>
              <a:off x="7407" y="4729"/>
              <a:ext cx="800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a:t>
              </a:r>
              <a:r>
                <a:rPr lang="zh-CN" altLang="en-US" sz="1200" dirty="0">
                  <a:solidFill>
                    <a:schemeClr val="bg1"/>
                  </a:solidFill>
                </a:rPr>
                <a:t>灵感小木头给你创意和灵感小木头给你创意和灵感</a:t>
              </a:r>
              <a:endParaRPr lang="zh-CN" altLang="en-US" sz="1200" dirty="0">
                <a:solidFill>
                  <a:schemeClr val="tx1">
                    <a:lumMod val="95000"/>
                    <a:lumOff val="5000"/>
                  </a:schemeClr>
                </a:solidFill>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tx1">
                    <a:lumMod val="95000"/>
                    <a:lumOff val="5000"/>
                  </a:schemeClr>
                </a:solidFill>
                <a:effectLst/>
                <a:uLnTx/>
                <a:uFillTx/>
              </a:endParaRPr>
            </a:p>
          </p:txBody>
        </p:sp>
        <p:sp>
          <p:nvSpPr>
            <p:cNvPr id="18" name="矩形 17"/>
            <p:cNvSpPr/>
            <p:nvPr/>
          </p:nvSpPr>
          <p:spPr>
            <a:xfrm>
              <a:off x="3914" y="3311"/>
              <a:ext cx="1902" cy="2276"/>
            </a:xfrm>
            <a:prstGeom prst="rect">
              <a:avLst/>
            </a:prstGeom>
          </p:spPr>
          <p:txBody>
            <a:bodyPr wrap="none">
              <a:spAutoFit/>
            </a:bodyPr>
            <a:lstStyle/>
            <a:p>
              <a:r>
                <a:rPr lang="en-US" altLang="zh-CN" sz="8800" dirty="0">
                  <a:solidFill>
                    <a:schemeClr val="bg1"/>
                  </a:solidFill>
                  <a:latin typeface="Impact" panose="020B0806030902050204" pitchFamily="34" charset="0"/>
                </a:rPr>
                <a:t>01</a:t>
              </a:r>
            </a:p>
          </p:txBody>
        </p:sp>
      </p:grpSp>
      <p:pic>
        <p:nvPicPr>
          <p:cNvPr id="7" name="图片 6" descr="h"/>
          <p:cNvPicPr>
            <a:picLocks noChangeAspect="1"/>
          </p:cNvPicPr>
          <p:nvPr/>
        </p:nvPicPr>
        <p:blipFill>
          <a:blip r:embed="rId3"/>
          <a:srcRect b="79438"/>
          <a:stretch>
            <a:fillRect/>
          </a:stretch>
        </p:blipFill>
        <p:spPr>
          <a:xfrm>
            <a:off x="-15240" y="1905"/>
            <a:ext cx="6362065" cy="2068195"/>
          </a:xfrm>
          <a:prstGeom prst="rect">
            <a:avLst/>
          </a:prstGeom>
        </p:spPr>
      </p:pic>
      <p:pic>
        <p:nvPicPr>
          <p:cNvPr id="3" name="图片 2" descr="h"/>
          <p:cNvPicPr>
            <a:picLocks noChangeAspect="1"/>
          </p:cNvPicPr>
          <p:nvPr/>
        </p:nvPicPr>
        <p:blipFill>
          <a:blip r:embed="rId3"/>
          <a:srcRect b="79438"/>
          <a:stretch>
            <a:fillRect/>
          </a:stretch>
        </p:blipFill>
        <p:spPr>
          <a:xfrm flipH="1">
            <a:off x="6271260" y="1905"/>
            <a:ext cx="5926455" cy="20681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išľíďè"/>
          <p:cNvSpPr/>
          <p:nvPr/>
        </p:nvSpPr>
        <p:spPr bwMode="auto">
          <a:xfrm>
            <a:off x="1178376" y="207707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2" name="iSlíďè"/>
          <p:cNvSpPr txBox="1"/>
          <p:nvPr/>
        </p:nvSpPr>
        <p:spPr bwMode="auto">
          <a:xfrm>
            <a:off x="1684829" y="172588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3" name="išľíďè"/>
          <p:cNvSpPr/>
          <p:nvPr/>
        </p:nvSpPr>
        <p:spPr bwMode="auto">
          <a:xfrm>
            <a:off x="8714066" y="207707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4" name="iSlíďè"/>
          <p:cNvSpPr txBox="1"/>
          <p:nvPr/>
        </p:nvSpPr>
        <p:spPr bwMode="auto">
          <a:xfrm>
            <a:off x="9220519" y="172588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5" name="išľíďè"/>
          <p:cNvSpPr/>
          <p:nvPr/>
        </p:nvSpPr>
        <p:spPr bwMode="auto">
          <a:xfrm>
            <a:off x="1178376" y="455198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6" name="iSlíďè"/>
          <p:cNvSpPr txBox="1"/>
          <p:nvPr/>
        </p:nvSpPr>
        <p:spPr bwMode="auto">
          <a:xfrm>
            <a:off x="1684829" y="420078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7" name="išľíďè"/>
          <p:cNvSpPr/>
          <p:nvPr/>
        </p:nvSpPr>
        <p:spPr bwMode="auto">
          <a:xfrm>
            <a:off x="8714066" y="455198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8" name="iSlíďè"/>
          <p:cNvSpPr txBox="1"/>
          <p:nvPr/>
        </p:nvSpPr>
        <p:spPr bwMode="auto">
          <a:xfrm>
            <a:off x="9220519" y="420078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3" name="图片 2" descr="C:\Users\meng\Desktop\400269776.png400269776"/>
          <p:cNvPicPr>
            <a:picLocks noChangeAspect="1"/>
          </p:cNvPicPr>
          <p:nvPr/>
        </p:nvPicPr>
        <p:blipFill>
          <a:blip r:embed="rId3"/>
          <a:srcRect/>
          <a:stretch>
            <a:fillRect/>
          </a:stretch>
        </p:blipFill>
        <p:spPr>
          <a:xfrm flipH="1">
            <a:off x="3407410" y="1877060"/>
            <a:ext cx="5856605" cy="36887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down)">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down)">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down)">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down)">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down)">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down)">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down)">
                                      <p:cBhvr>
                                        <p:cTn id="4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矩形 7"/>
          <p:cNvSpPr/>
          <p:nvPr/>
        </p:nvSpPr>
        <p:spPr>
          <a:xfrm>
            <a:off x="1323291" y="4846430"/>
            <a:ext cx="9349705" cy="674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noFill/>
          <a:ln w="38100" cap="sq">
            <a:solidFill>
              <a:schemeClr val="bg1"/>
            </a:solidFill>
            <a:bevel/>
          </a:ln>
        </p:spPr>
        <p:style>
          <a:lnRef idx="2">
            <a:schemeClr val="accent1">
              <a:shade val="50000"/>
            </a:schemeClr>
          </a:lnRef>
          <a:fillRef idx="1">
            <a:schemeClr val="accent1"/>
          </a:fillRef>
          <a:effectRef idx="0">
            <a:schemeClr val="accent1"/>
          </a:effectRef>
          <a:fontRef idx="minor">
            <a:schemeClr val="lt1"/>
          </a:fontRef>
        </p:style>
        <p:txBody>
          <a:bodyPr lIns="0" tIns="60943" rIns="0" bIns="60943" anchor="b"/>
          <a:lstStyle/>
          <a:p>
            <a:pPr algn="just">
              <a:lnSpc>
                <a:spcPct val="120000"/>
              </a:lnSpc>
              <a:defRPr/>
            </a:pPr>
            <a:endParaRPr lang="zh-CN" altLang="en-US" sz="1600" dirty="0">
              <a:solidFill>
                <a:srgbClr val="4D4D4D"/>
              </a:solidFill>
              <a:latin typeface="Impact" panose="020B0806030902050204" pitchFamily="34" charset="0"/>
              <a:ea typeface="微软雅黑" panose="020B0503020204020204" pitchFamily="34" charset="-122"/>
            </a:endParaRPr>
          </a:p>
        </p:txBody>
      </p:sp>
      <p:sp>
        <p:nvSpPr>
          <p:cNvPr id="101" name="矩形 100"/>
          <p:cNvSpPr/>
          <p:nvPr/>
        </p:nvSpPr>
        <p:spPr>
          <a:xfrm>
            <a:off x="1264618" y="5174253"/>
            <a:ext cx="9408377" cy="753745"/>
          </a:xfrm>
          <a:prstGeom prst="rect">
            <a:avLst/>
          </a:prstGeom>
        </p:spPr>
        <p:txBody>
          <a:bodyPr wrap="square" lIns="91414" tIns="45707" rIns="91414" bIns="45707">
            <a:spAutoFit/>
          </a:bodyPr>
          <a:lstStyle/>
          <a:p>
            <a:pPr defTabSz="913765">
              <a:lnSpc>
                <a:spcPct val="120000"/>
              </a:lnSpc>
              <a:spcBef>
                <a:spcPct val="0"/>
              </a:spcBef>
              <a:defRPr/>
            </a:pPr>
            <a:r>
              <a:rPr lang="zh-CN" altLang="en-US" sz="1200" dirty="0">
                <a:solidFill>
                  <a:schemeClr val="bg1"/>
                </a:solidFill>
              </a:rPr>
              <a:t>小木头给你创意和灵感小木头给你创意和灵感小木头给你创意和灵感小木头给你创意和灵感小木头给你创意和灵感小木头给你创意和灵感小木头给你创意和灵感小木头给你创意和灵感小木头给你创意和灵感</a:t>
            </a:r>
          </a:p>
          <a:p>
            <a:pPr defTabSz="913765">
              <a:lnSpc>
                <a:spcPct val="120000"/>
              </a:lnSpc>
              <a:spcBef>
                <a:spcPct val="0"/>
              </a:spcBef>
              <a:defRPr/>
            </a:pPr>
            <a:endParaRPr lang="zh-CN" altLang="en-US" sz="1200" dirty="0">
              <a:solidFill>
                <a:schemeClr val="bg1"/>
              </a:solidFill>
            </a:endParaRPr>
          </a:p>
        </p:txBody>
      </p:sp>
      <p:pic>
        <p:nvPicPr>
          <p:cNvPr id="17" name="图片 16" descr="C:\Users\meng\Desktop\500060385.jpg500060385"/>
          <p:cNvPicPr>
            <a:picLocks noChangeAspect="1"/>
          </p:cNvPicPr>
          <p:nvPr/>
        </p:nvPicPr>
        <p:blipFill>
          <a:blip r:embed="rId3"/>
          <a:srcRect/>
          <a:stretch>
            <a:fillRect/>
          </a:stretch>
        </p:blipFill>
        <p:spPr>
          <a:xfrm>
            <a:off x="1322705" y="1630045"/>
            <a:ext cx="4863465" cy="2709545"/>
          </a:xfrm>
          <a:prstGeom prst="rect">
            <a:avLst/>
          </a:prstGeom>
        </p:spPr>
      </p:pic>
      <p:pic>
        <p:nvPicPr>
          <p:cNvPr id="2" name="图片 1" descr="C:\Users\meng\Desktop\500146572.jpg500146572"/>
          <p:cNvPicPr>
            <a:picLocks noChangeAspect="1"/>
          </p:cNvPicPr>
          <p:nvPr/>
        </p:nvPicPr>
        <p:blipFill>
          <a:blip r:embed="rId4"/>
          <a:srcRect/>
          <a:stretch>
            <a:fillRect/>
          </a:stretch>
        </p:blipFill>
        <p:spPr>
          <a:xfrm>
            <a:off x="6322060" y="1630045"/>
            <a:ext cx="4351655" cy="27095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left)">
                                      <p:cBhvr>
                                        <p:cTn id="7" dur="500"/>
                                        <p:tgtEl>
                                          <p:spTgt spid="10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wipe(left)">
                                      <p:cBhvr>
                                        <p:cTn id="11" dur="500"/>
                                        <p:tgtEl>
                                          <p:spTgt spid="101"/>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5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ppt_y</p:attrName>
                                        </p:attrNameLst>
                                      </p:cBhvr>
                                      <p:tavLst>
                                        <p:tav tm="0">
                                          <p:val>
                                            <p:strVal val="#ppt_y+#ppt_h*1.125000"/>
                                          </p:val>
                                        </p:tav>
                                        <p:tav tm="100000">
                                          <p:val>
                                            <p:strVal val="#ppt_y"/>
                                          </p:val>
                                        </p:tav>
                                      </p:tavLst>
                                    </p:anim>
                                    <p:animEffect transition="in" filter="wipe(up)">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1671321" y="438092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1" name="iSlíďè"/>
          <p:cNvSpPr txBox="1"/>
          <p:nvPr/>
        </p:nvSpPr>
        <p:spPr bwMode="auto">
          <a:xfrm>
            <a:off x="1671321" y="402972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2" name="išľíďè"/>
          <p:cNvSpPr/>
          <p:nvPr/>
        </p:nvSpPr>
        <p:spPr bwMode="auto">
          <a:xfrm>
            <a:off x="6927841" y="538268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3" name="iSlíďè"/>
          <p:cNvSpPr txBox="1"/>
          <p:nvPr/>
        </p:nvSpPr>
        <p:spPr bwMode="auto">
          <a:xfrm>
            <a:off x="6927841" y="503149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4" name="išľíďè"/>
          <p:cNvSpPr/>
          <p:nvPr/>
        </p:nvSpPr>
        <p:spPr bwMode="auto">
          <a:xfrm>
            <a:off x="8669198" y="318465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5" name="iSlíďè"/>
          <p:cNvSpPr txBox="1"/>
          <p:nvPr/>
        </p:nvSpPr>
        <p:spPr bwMode="auto">
          <a:xfrm>
            <a:off x="8669198" y="2833459"/>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6" name="išľíďè"/>
          <p:cNvSpPr/>
          <p:nvPr/>
        </p:nvSpPr>
        <p:spPr bwMode="auto">
          <a:xfrm>
            <a:off x="5956018" y="152580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7" name="iSlíďè"/>
          <p:cNvSpPr txBox="1"/>
          <p:nvPr/>
        </p:nvSpPr>
        <p:spPr bwMode="auto">
          <a:xfrm>
            <a:off x="5956018" y="117460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40817.png400740817"/>
          <p:cNvPicPr>
            <a:picLocks noChangeAspect="1"/>
          </p:cNvPicPr>
          <p:nvPr/>
        </p:nvPicPr>
        <p:blipFill>
          <a:blip r:embed="rId3"/>
          <a:srcRect/>
          <a:stretch>
            <a:fillRect/>
          </a:stretch>
        </p:blipFill>
        <p:spPr>
          <a:xfrm>
            <a:off x="4238943" y="1713865"/>
            <a:ext cx="3912870" cy="3913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dow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993589" y="235502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1" name="iSlíďè"/>
          <p:cNvSpPr txBox="1"/>
          <p:nvPr/>
        </p:nvSpPr>
        <p:spPr bwMode="auto">
          <a:xfrm>
            <a:off x="1470062" y="184257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2" name="išľíďè"/>
          <p:cNvSpPr/>
          <p:nvPr/>
        </p:nvSpPr>
        <p:spPr bwMode="auto">
          <a:xfrm>
            <a:off x="8742941" y="219377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3" name="iSlíďè"/>
          <p:cNvSpPr txBox="1"/>
          <p:nvPr/>
        </p:nvSpPr>
        <p:spPr bwMode="auto">
          <a:xfrm>
            <a:off x="9219414" y="17602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4" name="išľíďè"/>
          <p:cNvSpPr/>
          <p:nvPr/>
        </p:nvSpPr>
        <p:spPr bwMode="auto">
          <a:xfrm>
            <a:off x="993589" y="482992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5" name="iSlíďè"/>
          <p:cNvSpPr txBox="1"/>
          <p:nvPr/>
        </p:nvSpPr>
        <p:spPr bwMode="auto">
          <a:xfrm>
            <a:off x="1470062" y="431748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6" name="išľíďè"/>
          <p:cNvSpPr/>
          <p:nvPr/>
        </p:nvSpPr>
        <p:spPr bwMode="auto">
          <a:xfrm>
            <a:off x="8742941" y="46686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7" name="iSlíďè"/>
          <p:cNvSpPr txBox="1"/>
          <p:nvPr/>
        </p:nvSpPr>
        <p:spPr bwMode="auto">
          <a:xfrm>
            <a:off x="9219414" y="415623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3" name="图片 2" descr="C:\Users\meng\Desktop\400287201.png400287201"/>
          <p:cNvPicPr>
            <a:picLocks noChangeAspect="1"/>
          </p:cNvPicPr>
          <p:nvPr/>
        </p:nvPicPr>
        <p:blipFill>
          <a:blip r:embed="rId3"/>
          <a:srcRect/>
          <a:stretch>
            <a:fillRect/>
          </a:stretch>
        </p:blipFill>
        <p:spPr>
          <a:xfrm>
            <a:off x="3857625" y="1862455"/>
            <a:ext cx="5170805" cy="33635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dow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par>
                          <p:cTn id="43" fill="hold">
                            <p:stCondLst>
                              <p:cond delay="500"/>
                            </p:stCondLst>
                            <p:childTnLst>
                              <p:par>
                                <p:cTn id="44" presetID="47" presetClass="entr" presetSubtype="0"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anim calcmode="lin" valueType="num">
                                      <p:cBhvr>
                                        <p:cTn id="47" dur="500" fill="hold"/>
                                        <p:tgtEl>
                                          <p:spTgt spid="3"/>
                                        </p:tgtEl>
                                        <p:attrNameLst>
                                          <p:attrName>ppt_x</p:attrName>
                                        </p:attrNameLst>
                                      </p:cBhvr>
                                      <p:tavLst>
                                        <p:tav tm="0">
                                          <p:val>
                                            <p:strVal val="#ppt_x"/>
                                          </p:val>
                                        </p:tav>
                                        <p:tav tm="100000">
                                          <p:val>
                                            <p:strVal val="#ppt_x"/>
                                          </p:val>
                                        </p:tav>
                                      </p:tavLst>
                                    </p:anim>
                                    <p:anim calcmode="lin" valueType="num">
                                      <p:cBhvr>
                                        <p:cTn id="48"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6360" y="2700020"/>
            <a:ext cx="7303186" cy="1458234"/>
            <a:chOff x="3914" y="3311"/>
            <a:chExt cx="11501" cy="2296"/>
          </a:xfrm>
        </p:grpSpPr>
        <p:sp>
          <p:nvSpPr>
            <p:cNvPr id="16" name="矩形 15"/>
            <p:cNvSpPr/>
            <p:nvPr/>
          </p:nvSpPr>
          <p:spPr>
            <a:xfrm>
              <a:off x="7407" y="3419"/>
              <a:ext cx="5138" cy="1115"/>
            </a:xfrm>
            <a:prstGeom prst="rect">
              <a:avLst/>
            </a:prstGeom>
          </p:spPr>
          <p:txBody>
            <a:bodyPr wrap="none">
              <a:spAutoFit/>
            </a:bodyPr>
            <a:lstStyle/>
            <a:p>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添加标题内容</a:t>
              </a:r>
            </a:p>
          </p:txBody>
        </p:sp>
        <p:sp>
          <p:nvSpPr>
            <p:cNvPr id="17" name="išľíďè"/>
            <p:cNvSpPr/>
            <p:nvPr/>
          </p:nvSpPr>
          <p:spPr bwMode="auto">
            <a:xfrm>
              <a:off x="7407" y="4729"/>
              <a:ext cx="800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a:t>
              </a:r>
              <a:r>
                <a:rPr lang="zh-CN" altLang="en-US" sz="1200" dirty="0">
                  <a:solidFill>
                    <a:schemeClr val="bg1"/>
                  </a:solidFill>
                </a:rPr>
                <a:t>灵感小木头给你创意和灵感小木头给你创意和灵感</a:t>
              </a:r>
              <a:endParaRPr lang="zh-CN" altLang="en-US" sz="1200" dirty="0">
                <a:solidFill>
                  <a:schemeClr val="tx1">
                    <a:lumMod val="95000"/>
                    <a:lumOff val="5000"/>
                  </a:schemeClr>
                </a:solidFill>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tx1">
                    <a:lumMod val="95000"/>
                    <a:lumOff val="5000"/>
                  </a:schemeClr>
                </a:solidFill>
                <a:effectLst/>
                <a:uLnTx/>
                <a:uFillTx/>
              </a:endParaRPr>
            </a:p>
          </p:txBody>
        </p:sp>
        <p:sp>
          <p:nvSpPr>
            <p:cNvPr id="18" name="矩形 17"/>
            <p:cNvSpPr/>
            <p:nvPr/>
          </p:nvSpPr>
          <p:spPr>
            <a:xfrm>
              <a:off x="3914" y="3311"/>
              <a:ext cx="2115" cy="2276"/>
            </a:xfrm>
            <a:prstGeom prst="rect">
              <a:avLst/>
            </a:prstGeom>
          </p:spPr>
          <p:txBody>
            <a:bodyPr wrap="none">
              <a:spAutoFit/>
            </a:bodyPr>
            <a:lstStyle/>
            <a:p>
              <a:r>
                <a:rPr lang="en-US" altLang="zh-CN" sz="8800" dirty="0">
                  <a:solidFill>
                    <a:schemeClr val="bg1"/>
                  </a:solidFill>
                  <a:latin typeface="Impact" panose="020B0806030902050204" pitchFamily="34" charset="0"/>
                </a:rPr>
                <a:t>02</a:t>
              </a:r>
            </a:p>
          </p:txBody>
        </p:sp>
      </p:grpSp>
      <p:pic>
        <p:nvPicPr>
          <p:cNvPr id="7" name="图片 6" descr="h"/>
          <p:cNvPicPr>
            <a:picLocks noChangeAspect="1"/>
          </p:cNvPicPr>
          <p:nvPr/>
        </p:nvPicPr>
        <p:blipFill>
          <a:blip r:embed="rId3"/>
          <a:srcRect b="79438"/>
          <a:stretch>
            <a:fillRect/>
          </a:stretch>
        </p:blipFill>
        <p:spPr>
          <a:xfrm>
            <a:off x="-15240" y="1905"/>
            <a:ext cx="6362065" cy="2068195"/>
          </a:xfrm>
          <a:prstGeom prst="rect">
            <a:avLst/>
          </a:prstGeom>
        </p:spPr>
      </p:pic>
      <p:pic>
        <p:nvPicPr>
          <p:cNvPr id="3" name="图片 2" descr="h"/>
          <p:cNvPicPr>
            <a:picLocks noChangeAspect="1"/>
          </p:cNvPicPr>
          <p:nvPr/>
        </p:nvPicPr>
        <p:blipFill>
          <a:blip r:embed="rId3"/>
          <a:srcRect b="79438"/>
          <a:stretch>
            <a:fillRect/>
          </a:stretch>
        </p:blipFill>
        <p:spPr>
          <a:xfrm flipH="1">
            <a:off x="6271260" y="1905"/>
            <a:ext cx="5926455" cy="20681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993589" y="235502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1" name="iSlíďè"/>
          <p:cNvSpPr txBox="1"/>
          <p:nvPr/>
        </p:nvSpPr>
        <p:spPr bwMode="auto">
          <a:xfrm>
            <a:off x="1470062" y="184257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2" name="išľíďè"/>
          <p:cNvSpPr/>
          <p:nvPr/>
        </p:nvSpPr>
        <p:spPr bwMode="auto">
          <a:xfrm>
            <a:off x="8742941" y="219377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3" name="iSlíďè"/>
          <p:cNvSpPr txBox="1"/>
          <p:nvPr/>
        </p:nvSpPr>
        <p:spPr bwMode="auto">
          <a:xfrm>
            <a:off x="9219414" y="17602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4" name="išľíďè"/>
          <p:cNvSpPr/>
          <p:nvPr/>
        </p:nvSpPr>
        <p:spPr bwMode="auto">
          <a:xfrm>
            <a:off x="993589" y="482992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5" name="iSlíďè"/>
          <p:cNvSpPr txBox="1"/>
          <p:nvPr/>
        </p:nvSpPr>
        <p:spPr bwMode="auto">
          <a:xfrm>
            <a:off x="1470062" y="431748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6" name="išľíďè"/>
          <p:cNvSpPr/>
          <p:nvPr/>
        </p:nvSpPr>
        <p:spPr bwMode="auto">
          <a:xfrm>
            <a:off x="8742941" y="46686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7" name="iSlíďè"/>
          <p:cNvSpPr txBox="1"/>
          <p:nvPr/>
        </p:nvSpPr>
        <p:spPr bwMode="auto">
          <a:xfrm>
            <a:off x="9219414" y="415623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40850.png400740850"/>
          <p:cNvPicPr>
            <a:picLocks noChangeAspect="1"/>
          </p:cNvPicPr>
          <p:nvPr/>
        </p:nvPicPr>
        <p:blipFill>
          <a:blip r:embed="rId3"/>
          <a:srcRect/>
          <a:stretch>
            <a:fillRect/>
          </a:stretch>
        </p:blipFill>
        <p:spPr>
          <a:xfrm>
            <a:off x="3638550" y="894080"/>
            <a:ext cx="4914265" cy="4914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dow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išľíďè"/>
          <p:cNvSpPr/>
          <p:nvPr/>
        </p:nvSpPr>
        <p:spPr bwMode="auto">
          <a:xfrm>
            <a:off x="876048" y="319080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3" name="iSlíďè"/>
          <p:cNvSpPr txBox="1"/>
          <p:nvPr/>
        </p:nvSpPr>
        <p:spPr bwMode="auto">
          <a:xfrm>
            <a:off x="1356129" y="2881691"/>
            <a:ext cx="1663127" cy="32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4" name="išľíďè"/>
          <p:cNvSpPr/>
          <p:nvPr/>
        </p:nvSpPr>
        <p:spPr bwMode="auto">
          <a:xfrm>
            <a:off x="3593849" y="543524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5" name="iSlíďè"/>
          <p:cNvSpPr txBox="1"/>
          <p:nvPr/>
        </p:nvSpPr>
        <p:spPr bwMode="auto">
          <a:xfrm>
            <a:off x="4073930" y="5126135"/>
            <a:ext cx="1663127" cy="32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6" name="išľíďè"/>
          <p:cNvSpPr/>
          <p:nvPr/>
        </p:nvSpPr>
        <p:spPr bwMode="auto">
          <a:xfrm>
            <a:off x="6583723" y="418526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7" name="iSlíďè"/>
          <p:cNvSpPr txBox="1"/>
          <p:nvPr/>
        </p:nvSpPr>
        <p:spPr bwMode="auto">
          <a:xfrm>
            <a:off x="7063804" y="3876157"/>
            <a:ext cx="1663127" cy="32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8" name="išľíďè"/>
          <p:cNvSpPr/>
          <p:nvPr/>
        </p:nvSpPr>
        <p:spPr bwMode="auto">
          <a:xfrm>
            <a:off x="8703998" y="289964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9" name="iSlíďè"/>
          <p:cNvSpPr txBox="1"/>
          <p:nvPr/>
        </p:nvSpPr>
        <p:spPr bwMode="auto">
          <a:xfrm>
            <a:off x="9184079" y="2590537"/>
            <a:ext cx="1663127" cy="32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11360.png400711360"/>
          <p:cNvPicPr>
            <a:picLocks noChangeAspect="1"/>
          </p:cNvPicPr>
          <p:nvPr/>
        </p:nvPicPr>
        <p:blipFill>
          <a:blip r:embed="rId3"/>
          <a:srcRect/>
          <a:stretch>
            <a:fillRect/>
          </a:stretch>
        </p:blipFill>
        <p:spPr>
          <a:xfrm>
            <a:off x="2787015" y="1059180"/>
            <a:ext cx="4237990" cy="42379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down)">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down)">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down)">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down)">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down)">
                                      <p:cBhvr>
                                        <p:cTn id="4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59"/>
          <p:cNvGrpSpPr/>
          <p:nvPr/>
        </p:nvGrpSpPr>
        <p:grpSpPr>
          <a:xfrm>
            <a:off x="806786" y="2960169"/>
            <a:ext cx="2448272" cy="1338747"/>
            <a:chOff x="1307468" y="2924944"/>
            <a:chExt cx="2448272" cy="1338747"/>
          </a:xfrm>
        </p:grpSpPr>
        <p:cxnSp>
          <p:nvCxnSpPr>
            <p:cNvPr id="19" name="Straight Connector 60"/>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61"/>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3"/>
          <p:cNvGrpSpPr/>
          <p:nvPr/>
        </p:nvGrpSpPr>
        <p:grpSpPr>
          <a:xfrm>
            <a:off x="3469617" y="3709814"/>
            <a:ext cx="2448272" cy="1338747"/>
            <a:chOff x="1307468" y="2924944"/>
            <a:chExt cx="2448272" cy="1338747"/>
          </a:xfrm>
        </p:grpSpPr>
        <p:cxnSp>
          <p:nvCxnSpPr>
            <p:cNvPr id="9" name="Straight Connector 74"/>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75"/>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66" name="išľíďè"/>
          <p:cNvSpPr/>
          <p:nvPr/>
        </p:nvSpPr>
        <p:spPr bwMode="auto">
          <a:xfrm>
            <a:off x="726451" y="230492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67" name="iSlíďè"/>
          <p:cNvSpPr txBox="1"/>
          <p:nvPr/>
        </p:nvSpPr>
        <p:spPr bwMode="auto">
          <a:xfrm>
            <a:off x="748034" y="196259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68" name="išľíďè"/>
          <p:cNvSpPr/>
          <p:nvPr/>
        </p:nvSpPr>
        <p:spPr bwMode="auto">
          <a:xfrm>
            <a:off x="726451" y="364366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69" name="iSlíďè"/>
          <p:cNvSpPr txBox="1"/>
          <p:nvPr/>
        </p:nvSpPr>
        <p:spPr bwMode="auto">
          <a:xfrm>
            <a:off x="748034" y="330134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70" name="išľíďè"/>
          <p:cNvSpPr/>
          <p:nvPr/>
        </p:nvSpPr>
        <p:spPr bwMode="auto">
          <a:xfrm>
            <a:off x="709735" y="489397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71" name="iSlíďè"/>
          <p:cNvSpPr txBox="1"/>
          <p:nvPr/>
        </p:nvSpPr>
        <p:spPr bwMode="auto">
          <a:xfrm>
            <a:off x="731318" y="4551646"/>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72" name="išľíďè"/>
          <p:cNvSpPr/>
          <p:nvPr/>
        </p:nvSpPr>
        <p:spPr bwMode="auto">
          <a:xfrm>
            <a:off x="3428982" y="313083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73" name="iSlíďè"/>
          <p:cNvSpPr txBox="1"/>
          <p:nvPr/>
        </p:nvSpPr>
        <p:spPr bwMode="auto">
          <a:xfrm>
            <a:off x="3450565" y="278851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74" name="išľíďè"/>
          <p:cNvSpPr/>
          <p:nvPr/>
        </p:nvSpPr>
        <p:spPr bwMode="auto">
          <a:xfrm>
            <a:off x="3427139" y="447845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75" name="iSlíďè"/>
          <p:cNvSpPr txBox="1"/>
          <p:nvPr/>
        </p:nvSpPr>
        <p:spPr bwMode="auto">
          <a:xfrm>
            <a:off x="3448722" y="4136129"/>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3" name="图片 2" descr="C:\Users\meng\Desktop\400740876.png400740876"/>
          <p:cNvPicPr>
            <a:picLocks noChangeAspect="1"/>
          </p:cNvPicPr>
          <p:nvPr/>
        </p:nvPicPr>
        <p:blipFill>
          <a:blip r:embed="rId3"/>
          <a:srcRect/>
          <a:stretch>
            <a:fillRect/>
          </a:stretch>
        </p:blipFill>
        <p:spPr>
          <a:xfrm>
            <a:off x="6309995" y="1366520"/>
            <a:ext cx="5910580" cy="44157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ipe(down)">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down)">
                                      <p:cBhvr>
                                        <p:cTn id="17" dur="500"/>
                                        <p:tgtEl>
                                          <p:spTgt spid="6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down)">
                                      <p:cBhvr>
                                        <p:cTn id="22" dur="500"/>
                                        <p:tgtEl>
                                          <p:spTgt spid="6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down)">
                                      <p:cBhvr>
                                        <p:cTn id="27" dur="500"/>
                                        <p:tgtEl>
                                          <p:spTgt spid="7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wipe(down)">
                                      <p:cBhvr>
                                        <p:cTn id="32" dur="500"/>
                                        <p:tgtEl>
                                          <p:spTgt spid="7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down)">
                                      <p:cBhvr>
                                        <p:cTn id="42" dur="500"/>
                                        <p:tgtEl>
                                          <p:spTgt spid="7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down)">
                                      <p:cBhvr>
                                        <p:cTn id="47" dur="500"/>
                                        <p:tgtEl>
                                          <p:spTgt spid="7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down)">
                                      <p:cBhvr>
                                        <p:cTn id="5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05220" y="3773805"/>
            <a:ext cx="4683760" cy="2037715"/>
            <a:chOff x="4926" y="5960"/>
            <a:chExt cx="7376" cy="3209"/>
          </a:xfrm>
        </p:grpSpPr>
        <p:sp>
          <p:nvSpPr>
            <p:cNvPr id="60" name="išľíďè"/>
            <p:cNvSpPr/>
            <p:nvPr/>
          </p:nvSpPr>
          <p:spPr bwMode="auto">
            <a:xfrm>
              <a:off x="4926" y="8291"/>
              <a:ext cx="5201"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61" name="iSlíďè"/>
            <p:cNvSpPr txBox="1"/>
            <p:nvPr/>
          </p:nvSpPr>
          <p:spPr bwMode="auto">
            <a:xfrm>
              <a:off x="4960" y="7752"/>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62" name="išľíďè"/>
            <p:cNvSpPr/>
            <p:nvPr/>
          </p:nvSpPr>
          <p:spPr bwMode="auto">
            <a:xfrm>
              <a:off x="7102" y="6499"/>
              <a:ext cx="5201"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63" name="iSlíďè"/>
            <p:cNvSpPr txBox="1"/>
            <p:nvPr/>
          </p:nvSpPr>
          <p:spPr bwMode="auto">
            <a:xfrm>
              <a:off x="7136" y="5960"/>
              <a:ext cx="3458"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grpSp>
      <p:sp>
        <p:nvSpPr>
          <p:cNvPr id="64" name="išľíďè"/>
          <p:cNvSpPr/>
          <p:nvPr/>
        </p:nvSpPr>
        <p:spPr bwMode="auto">
          <a:xfrm>
            <a:off x="5934736" y="2957143"/>
            <a:ext cx="3302805"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65" name="iSlíďè"/>
          <p:cNvSpPr txBox="1"/>
          <p:nvPr/>
        </p:nvSpPr>
        <p:spPr bwMode="auto">
          <a:xfrm>
            <a:off x="5956320" y="261481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66" name="išľíďè"/>
          <p:cNvSpPr/>
          <p:nvPr/>
        </p:nvSpPr>
        <p:spPr bwMode="auto">
          <a:xfrm>
            <a:off x="7586773" y="1702880"/>
            <a:ext cx="3302805"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67" name="iSlíďè"/>
          <p:cNvSpPr txBox="1"/>
          <p:nvPr/>
        </p:nvSpPr>
        <p:spPr bwMode="auto">
          <a:xfrm>
            <a:off x="7607722" y="135166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11" name="图片 10" descr="C:\Users\meng\Desktop\400657603.png400657603"/>
          <p:cNvPicPr>
            <a:picLocks noChangeAspect="1"/>
          </p:cNvPicPr>
          <p:nvPr/>
        </p:nvPicPr>
        <p:blipFill>
          <a:blip r:embed="rId3"/>
          <a:srcRect/>
          <a:stretch>
            <a:fillRect/>
          </a:stretch>
        </p:blipFill>
        <p:spPr>
          <a:xfrm>
            <a:off x="-382905" y="1055370"/>
            <a:ext cx="6814185" cy="52419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down)">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down)">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down)">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6360" y="2700020"/>
            <a:ext cx="7303186" cy="1458234"/>
            <a:chOff x="3914" y="3311"/>
            <a:chExt cx="11501" cy="2296"/>
          </a:xfrm>
        </p:grpSpPr>
        <p:sp>
          <p:nvSpPr>
            <p:cNvPr id="16" name="矩形 15"/>
            <p:cNvSpPr/>
            <p:nvPr/>
          </p:nvSpPr>
          <p:spPr>
            <a:xfrm>
              <a:off x="7407" y="3419"/>
              <a:ext cx="5138" cy="1115"/>
            </a:xfrm>
            <a:prstGeom prst="rect">
              <a:avLst/>
            </a:prstGeom>
          </p:spPr>
          <p:txBody>
            <a:bodyPr wrap="none">
              <a:spAutoFit/>
            </a:bodyPr>
            <a:lstStyle/>
            <a:p>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添加标题内容</a:t>
              </a:r>
            </a:p>
          </p:txBody>
        </p:sp>
        <p:sp>
          <p:nvSpPr>
            <p:cNvPr id="17" name="išľíďè"/>
            <p:cNvSpPr/>
            <p:nvPr/>
          </p:nvSpPr>
          <p:spPr bwMode="auto">
            <a:xfrm>
              <a:off x="7407" y="4729"/>
              <a:ext cx="800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a:t>
              </a:r>
              <a:r>
                <a:rPr lang="zh-CN" altLang="en-US" sz="1200" dirty="0">
                  <a:solidFill>
                    <a:schemeClr val="bg1"/>
                  </a:solidFill>
                </a:rPr>
                <a:t>灵感小木头给你创意和灵感小木头给你创意和灵感</a:t>
              </a:r>
              <a:endParaRPr lang="zh-CN" altLang="en-US" sz="1200" dirty="0">
                <a:solidFill>
                  <a:schemeClr val="tx1">
                    <a:lumMod val="95000"/>
                    <a:lumOff val="5000"/>
                  </a:schemeClr>
                </a:solidFill>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tx1">
                    <a:lumMod val="95000"/>
                    <a:lumOff val="5000"/>
                  </a:schemeClr>
                </a:solidFill>
                <a:effectLst/>
                <a:uLnTx/>
                <a:uFillTx/>
              </a:endParaRPr>
            </a:p>
          </p:txBody>
        </p:sp>
        <p:sp>
          <p:nvSpPr>
            <p:cNvPr id="18" name="矩形 17"/>
            <p:cNvSpPr/>
            <p:nvPr/>
          </p:nvSpPr>
          <p:spPr>
            <a:xfrm>
              <a:off x="3914" y="3311"/>
              <a:ext cx="2165" cy="2276"/>
            </a:xfrm>
            <a:prstGeom prst="rect">
              <a:avLst/>
            </a:prstGeom>
          </p:spPr>
          <p:txBody>
            <a:bodyPr wrap="none">
              <a:spAutoFit/>
            </a:bodyPr>
            <a:lstStyle/>
            <a:p>
              <a:r>
                <a:rPr lang="en-US" altLang="zh-CN" sz="8800" dirty="0">
                  <a:solidFill>
                    <a:schemeClr val="bg1"/>
                  </a:solidFill>
                  <a:latin typeface="Impact" panose="020B0806030902050204" pitchFamily="34" charset="0"/>
                </a:rPr>
                <a:t>03</a:t>
              </a:r>
            </a:p>
          </p:txBody>
        </p:sp>
      </p:grpSp>
      <p:pic>
        <p:nvPicPr>
          <p:cNvPr id="7" name="图片 6" descr="h"/>
          <p:cNvPicPr>
            <a:picLocks noChangeAspect="1"/>
          </p:cNvPicPr>
          <p:nvPr/>
        </p:nvPicPr>
        <p:blipFill>
          <a:blip r:embed="rId3"/>
          <a:srcRect b="79438"/>
          <a:stretch>
            <a:fillRect/>
          </a:stretch>
        </p:blipFill>
        <p:spPr>
          <a:xfrm>
            <a:off x="-15240" y="1905"/>
            <a:ext cx="6362065" cy="2068195"/>
          </a:xfrm>
          <a:prstGeom prst="rect">
            <a:avLst/>
          </a:prstGeom>
        </p:spPr>
      </p:pic>
      <p:pic>
        <p:nvPicPr>
          <p:cNvPr id="3" name="图片 2" descr="h"/>
          <p:cNvPicPr>
            <a:picLocks noChangeAspect="1"/>
          </p:cNvPicPr>
          <p:nvPr/>
        </p:nvPicPr>
        <p:blipFill>
          <a:blip r:embed="rId3"/>
          <a:srcRect b="79438"/>
          <a:stretch>
            <a:fillRect/>
          </a:stretch>
        </p:blipFill>
        <p:spPr>
          <a:xfrm flipH="1">
            <a:off x="6271260" y="1905"/>
            <a:ext cx="5926455" cy="20681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993589" y="235502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1" name="iSlíďè"/>
          <p:cNvSpPr txBox="1"/>
          <p:nvPr/>
        </p:nvSpPr>
        <p:spPr bwMode="auto">
          <a:xfrm>
            <a:off x="1470062" y="184257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2" name="išľíďè"/>
          <p:cNvSpPr/>
          <p:nvPr/>
        </p:nvSpPr>
        <p:spPr bwMode="auto">
          <a:xfrm>
            <a:off x="8742941" y="219377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3" name="iSlíďè"/>
          <p:cNvSpPr txBox="1"/>
          <p:nvPr/>
        </p:nvSpPr>
        <p:spPr bwMode="auto">
          <a:xfrm>
            <a:off x="9219414" y="17602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4" name="išľíďè"/>
          <p:cNvSpPr/>
          <p:nvPr/>
        </p:nvSpPr>
        <p:spPr bwMode="auto">
          <a:xfrm>
            <a:off x="993589" y="482992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5" name="iSlíďè"/>
          <p:cNvSpPr txBox="1"/>
          <p:nvPr/>
        </p:nvSpPr>
        <p:spPr bwMode="auto">
          <a:xfrm>
            <a:off x="1470062" y="431748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6" name="išľíďè"/>
          <p:cNvSpPr/>
          <p:nvPr/>
        </p:nvSpPr>
        <p:spPr bwMode="auto">
          <a:xfrm>
            <a:off x="8742941" y="46686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7" name="iSlíďè"/>
          <p:cNvSpPr txBox="1"/>
          <p:nvPr/>
        </p:nvSpPr>
        <p:spPr bwMode="auto">
          <a:xfrm>
            <a:off x="9219414" y="415623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40879.png400740879"/>
          <p:cNvPicPr>
            <a:picLocks noChangeAspect="1"/>
          </p:cNvPicPr>
          <p:nvPr/>
        </p:nvPicPr>
        <p:blipFill>
          <a:blip r:embed="rId3"/>
          <a:srcRect/>
          <a:stretch>
            <a:fillRect/>
          </a:stretch>
        </p:blipFill>
        <p:spPr>
          <a:xfrm>
            <a:off x="3638233" y="1529080"/>
            <a:ext cx="4914900" cy="3644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dow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千图PPT彼岸天：ID 8661124库_文本框 23"/>
          <p:cNvSpPr txBox="1"/>
          <p:nvPr>
            <p:custDataLst>
              <p:tags r:id="rId1"/>
            </p:custDataLst>
          </p:nvPr>
        </p:nvSpPr>
        <p:spPr>
          <a:xfrm>
            <a:off x="7304391" y="1929675"/>
            <a:ext cx="3878271" cy="775597"/>
          </a:xfrm>
          <a:prstGeom prst="rect">
            <a:avLst/>
          </a:prstGeom>
          <a:noFill/>
        </p:spPr>
        <p:txBody>
          <a:bodyPr wrap="square" lIns="0" tIns="0" rIns="0" bIns="0" anchor="t" anchorCtr="0">
            <a:normAutofit/>
          </a:bodyPr>
          <a:lstStyle/>
          <a:p>
            <a:pPr defTabSz="913765">
              <a:lnSpc>
                <a:spcPct val="120000"/>
              </a:lnSpc>
              <a:spcBef>
                <a:spcPct val="0"/>
              </a:spcBef>
              <a:defRPr/>
            </a:pPr>
            <a:r>
              <a:rPr lang="zh-CN" altLang="en-US" sz="1200" dirty="0">
                <a:solidFill>
                  <a:schemeClr val="bg1"/>
                </a:solidFill>
              </a:rPr>
              <a:t>小木头给你创意和灵感小木头给你创意和灵感小木头给你创意和灵感小木头给你创意和灵感小木头给你创意和灵感小木头给你创意和灵感</a:t>
            </a:r>
          </a:p>
          <a:p>
            <a:pPr lvl="0" defTabSz="913765">
              <a:lnSpc>
                <a:spcPct val="120000"/>
              </a:lnSpc>
              <a:spcBef>
                <a:spcPct val="0"/>
              </a:spcBef>
              <a:defRPr/>
            </a:pPr>
            <a:endParaRPr lang="zh-CN" altLang="en-US" sz="1200" dirty="0">
              <a:solidFill>
                <a:schemeClr val="bg1"/>
              </a:solidFill>
            </a:endParaRPr>
          </a:p>
        </p:txBody>
      </p:sp>
      <p:sp>
        <p:nvSpPr>
          <p:cNvPr id="3" name="千图PPT彼岸天：ID 8661124库_文本框 23"/>
          <p:cNvSpPr txBox="1"/>
          <p:nvPr>
            <p:custDataLst>
              <p:tags r:id="rId2"/>
            </p:custDataLst>
          </p:nvPr>
        </p:nvSpPr>
        <p:spPr>
          <a:xfrm>
            <a:off x="7304391" y="2782480"/>
            <a:ext cx="3878271" cy="775597"/>
          </a:xfrm>
          <a:prstGeom prst="rect">
            <a:avLst/>
          </a:prstGeom>
          <a:noFill/>
        </p:spPr>
        <p:txBody>
          <a:bodyPr wrap="square" lIns="0" tIns="0" rIns="0" bIns="0" anchor="t" anchorCtr="0">
            <a:normAutofit/>
          </a:bodyPr>
          <a:lstStyle/>
          <a:p>
            <a:pPr defTabSz="913765">
              <a:lnSpc>
                <a:spcPct val="120000"/>
              </a:lnSpc>
              <a:spcBef>
                <a:spcPct val="0"/>
              </a:spcBef>
              <a:defRPr/>
            </a:pPr>
            <a:r>
              <a:rPr lang="zh-CN" altLang="en-US" sz="1200" dirty="0">
                <a:solidFill>
                  <a:schemeClr val="bg1"/>
                </a:solidFill>
              </a:rPr>
              <a:t>小木头给你创意和灵感小木头给你创意和灵感小木头给你创意和灵感小木头给你创意和灵感小木头给你创意和灵感小木头给你创意和灵感</a:t>
            </a:r>
          </a:p>
          <a:p>
            <a:pPr lvl="0" defTabSz="913765">
              <a:lnSpc>
                <a:spcPct val="120000"/>
              </a:lnSpc>
              <a:spcBef>
                <a:spcPct val="0"/>
              </a:spcBef>
              <a:defRPr/>
            </a:pPr>
            <a:endParaRPr lang="zh-CN" altLang="en-US" sz="1200" dirty="0">
              <a:solidFill>
                <a:schemeClr val="bg1"/>
              </a:solidFill>
            </a:endParaRPr>
          </a:p>
        </p:txBody>
      </p:sp>
      <p:sp>
        <p:nvSpPr>
          <p:cNvPr id="19" name="千图PPT彼岸天：ID 8661124库_文本框 23"/>
          <p:cNvSpPr txBox="1"/>
          <p:nvPr>
            <p:custDataLst>
              <p:tags r:id="rId3"/>
            </p:custDataLst>
          </p:nvPr>
        </p:nvSpPr>
        <p:spPr>
          <a:xfrm>
            <a:off x="7304391" y="3659415"/>
            <a:ext cx="3878271" cy="775597"/>
          </a:xfrm>
          <a:prstGeom prst="rect">
            <a:avLst/>
          </a:prstGeom>
          <a:noFill/>
        </p:spPr>
        <p:txBody>
          <a:bodyPr wrap="square" lIns="0" tIns="0" rIns="0" bIns="0" anchor="t" anchorCtr="0">
            <a:normAutofit/>
          </a:bodyPr>
          <a:lstStyle/>
          <a:p>
            <a:pPr defTabSz="913765">
              <a:lnSpc>
                <a:spcPct val="120000"/>
              </a:lnSpc>
              <a:spcBef>
                <a:spcPct val="0"/>
              </a:spcBef>
              <a:defRPr/>
            </a:pPr>
            <a:r>
              <a:rPr lang="zh-CN" altLang="en-US" sz="1200" dirty="0">
                <a:solidFill>
                  <a:schemeClr val="bg1"/>
                </a:solidFill>
              </a:rPr>
              <a:t>小木头给你创意和灵感小木头给你创意和灵感小木头给你创意和灵感小木头给你创意和灵感小木头给你创意和灵感小木头给你创意和灵感</a:t>
            </a:r>
          </a:p>
          <a:p>
            <a:pPr lvl="0" defTabSz="913765">
              <a:lnSpc>
                <a:spcPct val="120000"/>
              </a:lnSpc>
              <a:spcBef>
                <a:spcPct val="0"/>
              </a:spcBef>
              <a:defRPr/>
            </a:pPr>
            <a:endParaRPr lang="zh-CN" altLang="en-US" sz="1200" dirty="0">
              <a:solidFill>
                <a:schemeClr val="bg1"/>
              </a:solidFill>
            </a:endParaRPr>
          </a:p>
        </p:txBody>
      </p:sp>
      <p:sp>
        <p:nvSpPr>
          <p:cNvPr id="41" name="千图PPT彼岸天：ID 8661124库_文本框 23"/>
          <p:cNvSpPr txBox="1"/>
          <p:nvPr>
            <p:custDataLst>
              <p:tags r:id="rId4"/>
            </p:custDataLst>
          </p:nvPr>
        </p:nvSpPr>
        <p:spPr>
          <a:xfrm>
            <a:off x="7304391" y="4612550"/>
            <a:ext cx="3878271" cy="775597"/>
          </a:xfrm>
          <a:prstGeom prst="rect">
            <a:avLst/>
          </a:prstGeom>
          <a:noFill/>
        </p:spPr>
        <p:txBody>
          <a:bodyPr wrap="square" lIns="0" tIns="0" rIns="0" bIns="0" anchor="t" anchorCtr="0">
            <a:normAutofit/>
          </a:bodyPr>
          <a:lstStyle/>
          <a:p>
            <a:pPr defTabSz="913765">
              <a:lnSpc>
                <a:spcPct val="120000"/>
              </a:lnSpc>
              <a:spcBef>
                <a:spcPct val="0"/>
              </a:spcBef>
              <a:defRPr/>
            </a:pPr>
            <a:r>
              <a:rPr lang="zh-CN" altLang="en-US" sz="1200" dirty="0">
                <a:solidFill>
                  <a:schemeClr val="bg1"/>
                </a:solidFill>
              </a:rPr>
              <a:t>小木头给你创意和灵感小木头给你创意和灵感小木头给你创意和灵感小木头给你创意和灵感小木头给你创意和灵感小木头给你创意和灵感</a:t>
            </a:r>
          </a:p>
          <a:p>
            <a:pPr lvl="0" defTabSz="913765">
              <a:lnSpc>
                <a:spcPct val="120000"/>
              </a:lnSpc>
              <a:spcBef>
                <a:spcPct val="0"/>
              </a:spcBef>
              <a:defRPr/>
            </a:pPr>
            <a:endParaRPr lang="zh-CN" altLang="en-US" sz="1200" dirty="0">
              <a:solidFill>
                <a:schemeClr val="bg1"/>
              </a:solidFill>
            </a:endParaRPr>
          </a:p>
        </p:txBody>
      </p:sp>
      <p:pic>
        <p:nvPicPr>
          <p:cNvPr id="42" name="图片 41" descr="C:\Users\meng\Desktop\236063.jpg236063"/>
          <p:cNvPicPr>
            <a:picLocks noChangeAspect="1"/>
          </p:cNvPicPr>
          <p:nvPr/>
        </p:nvPicPr>
        <p:blipFill>
          <a:blip r:embed="rId7"/>
          <a:srcRect/>
          <a:stretch>
            <a:fillRect/>
          </a:stretch>
        </p:blipFill>
        <p:spPr>
          <a:xfrm>
            <a:off x="1790700" y="2202498"/>
            <a:ext cx="4378325" cy="29184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anim calcmode="lin" valueType="num">
                                      <p:cBhvr>
                                        <p:cTn id="10" dur="500" fill="hold"/>
                                        <p:tgtEl>
                                          <p:spTgt spid="18"/>
                                        </p:tgtEl>
                                        <p:attrNameLst>
                                          <p:attrName>ppt_x</p:attrName>
                                        </p:attrNameLst>
                                      </p:cBhvr>
                                      <p:tavLst>
                                        <p:tav tm="0">
                                          <p:val>
                                            <p:fltVal val="0.5"/>
                                          </p:val>
                                        </p:tav>
                                        <p:tav tm="100000">
                                          <p:val>
                                            <p:strVal val="#ppt_x"/>
                                          </p:val>
                                        </p:tav>
                                      </p:tavLst>
                                    </p:anim>
                                    <p:anim calcmode="lin" valueType="num">
                                      <p:cBhvr>
                                        <p:cTn id="11" dur="500" fill="hold"/>
                                        <p:tgtEl>
                                          <p:spTgt spid="1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anim calcmode="lin" valueType="num">
                                      <p:cBhvr>
                                        <p:cTn id="18" dur="500" fill="hold"/>
                                        <p:tgtEl>
                                          <p:spTgt spid="3"/>
                                        </p:tgtEl>
                                        <p:attrNameLst>
                                          <p:attrName>ppt_x</p:attrName>
                                        </p:attrNameLst>
                                      </p:cBhvr>
                                      <p:tavLst>
                                        <p:tav tm="0">
                                          <p:val>
                                            <p:fltVal val="0.5"/>
                                          </p:val>
                                        </p:tav>
                                        <p:tav tm="100000">
                                          <p:val>
                                            <p:strVal val="#ppt_x"/>
                                          </p:val>
                                        </p:tav>
                                      </p:tavLst>
                                    </p:anim>
                                    <p:anim calcmode="lin" valueType="num">
                                      <p:cBhvr>
                                        <p:cTn id="19" dur="500" fill="hold"/>
                                        <p:tgtEl>
                                          <p:spTgt spid="3"/>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anim calcmode="lin" valueType="num">
                                      <p:cBhvr>
                                        <p:cTn id="26" dur="500" fill="hold"/>
                                        <p:tgtEl>
                                          <p:spTgt spid="19"/>
                                        </p:tgtEl>
                                        <p:attrNameLst>
                                          <p:attrName>ppt_x</p:attrName>
                                        </p:attrNameLst>
                                      </p:cBhvr>
                                      <p:tavLst>
                                        <p:tav tm="0">
                                          <p:val>
                                            <p:fltVal val="0.5"/>
                                          </p:val>
                                        </p:tav>
                                        <p:tav tm="100000">
                                          <p:val>
                                            <p:strVal val="#ppt_x"/>
                                          </p:val>
                                        </p:tav>
                                      </p:tavLst>
                                    </p:anim>
                                    <p:anim calcmode="lin" valueType="num">
                                      <p:cBhvr>
                                        <p:cTn id="27" dur="500" fill="hold"/>
                                        <p:tgtEl>
                                          <p:spTgt spid="1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anim calcmode="lin" valueType="num">
                                      <p:cBhvr>
                                        <p:cTn id="34" dur="500" fill="hold"/>
                                        <p:tgtEl>
                                          <p:spTgt spid="41"/>
                                        </p:tgtEl>
                                        <p:attrNameLst>
                                          <p:attrName>ppt_x</p:attrName>
                                        </p:attrNameLst>
                                      </p:cBhvr>
                                      <p:tavLst>
                                        <p:tav tm="0">
                                          <p:val>
                                            <p:fltVal val="0.5"/>
                                          </p:val>
                                        </p:tav>
                                        <p:tav tm="100000">
                                          <p:val>
                                            <p:strVal val="#ppt_x"/>
                                          </p:val>
                                        </p:tav>
                                      </p:tavLst>
                                    </p:anim>
                                    <p:anim calcmode="lin" valueType="num">
                                      <p:cBhvr>
                                        <p:cTn id="35" dur="500" fill="hold"/>
                                        <p:tgtEl>
                                          <p:spTgt spid="41"/>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12" presetClass="entr" presetSubtype="4"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p:tgtEl>
                                          <p:spTgt spid="42"/>
                                        </p:tgtEl>
                                        <p:attrNameLst>
                                          <p:attrName>ppt_y</p:attrName>
                                        </p:attrNameLst>
                                      </p:cBhvr>
                                      <p:tavLst>
                                        <p:tav tm="0">
                                          <p:val>
                                            <p:strVal val="#ppt_y+#ppt_h*1.125000"/>
                                          </p:val>
                                        </p:tav>
                                        <p:tav tm="100000">
                                          <p:val>
                                            <p:strVal val="#ppt_y"/>
                                          </p:val>
                                        </p:tav>
                                      </p:tavLst>
                                    </p:anim>
                                    <p:animEffect transition="in" filter="wipe(up)">
                                      <p:cBhvr>
                                        <p:cTn id="4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19"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29"/>
          <p:cNvCxnSpPr/>
          <p:nvPr/>
        </p:nvCxnSpPr>
        <p:spPr>
          <a:xfrm flipH="1">
            <a:off x="1278816" y="3054002"/>
            <a:ext cx="9634368"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7" name="Group 65"/>
          <p:cNvGrpSpPr/>
          <p:nvPr/>
        </p:nvGrpSpPr>
        <p:grpSpPr>
          <a:xfrm>
            <a:off x="1596771" y="2308766"/>
            <a:ext cx="1458927" cy="1612995"/>
            <a:chOff x="3419864" y="1304397"/>
            <a:chExt cx="1094533" cy="1209746"/>
          </a:xfrm>
        </p:grpSpPr>
        <p:sp>
          <p:nvSpPr>
            <p:cNvPr id="38"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4775"/>
              <a:endParaRPr lang="en-US" sz="2665" dirty="0">
                <a:solidFill>
                  <a:prstClr val="white"/>
                </a:solidFill>
              </a:endParaRPr>
            </a:p>
          </p:txBody>
        </p:sp>
        <p:sp>
          <p:nvSpPr>
            <p:cNvPr id="39" name="Rectangle 47"/>
            <p:cNvSpPr/>
            <p:nvPr/>
          </p:nvSpPr>
          <p:spPr>
            <a:xfrm>
              <a:off x="3681385" y="1468512"/>
              <a:ext cx="571487" cy="561499"/>
            </a:xfrm>
            <a:prstGeom prst="rect">
              <a:avLst/>
            </a:prstGeom>
          </p:spPr>
          <p:txBody>
            <a:bodyPr wrap="none">
              <a:spAutoFit/>
            </a:bodyPr>
            <a:lstStyle/>
            <a:p>
              <a:pPr algn="ctr" defTabSz="1374775"/>
              <a:r>
                <a:rPr lang="en-US" sz="4265" dirty="0">
                  <a:solidFill>
                    <a:prstClr val="white"/>
                  </a:solidFill>
                </a:rPr>
                <a:t>01</a:t>
              </a:r>
            </a:p>
          </p:txBody>
        </p:sp>
      </p:grpSp>
      <p:grpSp>
        <p:nvGrpSpPr>
          <p:cNvPr id="40" name="Group 66"/>
          <p:cNvGrpSpPr/>
          <p:nvPr/>
        </p:nvGrpSpPr>
        <p:grpSpPr>
          <a:xfrm>
            <a:off x="4156291" y="2308766"/>
            <a:ext cx="1458927" cy="1612995"/>
            <a:chOff x="4740719" y="1304398"/>
            <a:chExt cx="1094533" cy="1209746"/>
          </a:xfrm>
        </p:grpSpPr>
        <p:sp>
          <p:nvSpPr>
            <p:cNvPr id="41"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adFill>
              <a:gsLst>
                <a:gs pos="0">
                  <a:srgbClr val="E7E3C1"/>
                </a:gs>
                <a:gs pos="51000">
                  <a:srgbClr val="AB8748"/>
                </a:gs>
                <a:gs pos="83000">
                  <a:srgbClr val="533616"/>
                </a:gs>
                <a:gs pos="34000">
                  <a:srgbClr val="C9B585">
                    <a:alpha val="100000"/>
                  </a:srgbClr>
                </a:gs>
                <a:gs pos="100000">
                  <a:srgbClr val="533616"/>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4775"/>
              <a:endParaRPr lang="en-US" sz="2665" dirty="0">
                <a:solidFill>
                  <a:prstClr val="white"/>
                </a:solidFill>
              </a:endParaRPr>
            </a:p>
          </p:txBody>
        </p:sp>
        <p:sp>
          <p:nvSpPr>
            <p:cNvPr id="42" name="Rectangle 54"/>
            <p:cNvSpPr/>
            <p:nvPr/>
          </p:nvSpPr>
          <p:spPr>
            <a:xfrm>
              <a:off x="5002239" y="1468513"/>
              <a:ext cx="571487" cy="561499"/>
            </a:xfrm>
            <a:prstGeom prst="rect">
              <a:avLst/>
            </a:prstGeom>
          </p:spPr>
          <p:txBody>
            <a:bodyPr wrap="none">
              <a:spAutoFit/>
            </a:bodyPr>
            <a:lstStyle/>
            <a:p>
              <a:pPr algn="ctr" defTabSz="1374775"/>
              <a:r>
                <a:rPr lang="en-US" sz="4265" dirty="0">
                  <a:solidFill>
                    <a:prstClr val="white"/>
                  </a:solidFill>
                </a:rPr>
                <a:t>02</a:t>
              </a:r>
            </a:p>
          </p:txBody>
        </p:sp>
      </p:grpSp>
      <p:grpSp>
        <p:nvGrpSpPr>
          <p:cNvPr id="43" name="Group 67"/>
          <p:cNvGrpSpPr/>
          <p:nvPr/>
        </p:nvGrpSpPr>
        <p:grpSpPr>
          <a:xfrm>
            <a:off x="6715812" y="2308766"/>
            <a:ext cx="1458927" cy="1612995"/>
            <a:chOff x="3419865" y="1304397"/>
            <a:chExt cx="1094533" cy="1209746"/>
          </a:xfrm>
          <a:solidFill>
            <a:schemeClr val="accent1"/>
          </a:solidFill>
        </p:grpSpPr>
        <p:sp>
          <p:nvSpPr>
            <p:cNvPr id="44"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4775"/>
              <a:endParaRPr lang="en-US" sz="2665" dirty="0">
                <a:solidFill>
                  <a:prstClr val="white"/>
                </a:solidFill>
              </a:endParaRPr>
            </a:p>
          </p:txBody>
        </p:sp>
        <p:sp>
          <p:nvSpPr>
            <p:cNvPr id="45" name="Rectangle 69"/>
            <p:cNvSpPr/>
            <p:nvPr/>
          </p:nvSpPr>
          <p:spPr>
            <a:xfrm>
              <a:off x="3681385" y="1471846"/>
              <a:ext cx="571487" cy="561499"/>
            </a:xfrm>
            <a:prstGeom prst="rect">
              <a:avLst/>
            </a:prstGeom>
            <a:noFill/>
          </p:spPr>
          <p:txBody>
            <a:bodyPr wrap="none">
              <a:spAutoFit/>
            </a:bodyPr>
            <a:lstStyle/>
            <a:p>
              <a:pPr algn="ctr" defTabSz="1374775"/>
              <a:r>
                <a:rPr lang="en-US" sz="4265" dirty="0">
                  <a:solidFill>
                    <a:prstClr val="white"/>
                  </a:solidFill>
                </a:rPr>
                <a:t>03</a:t>
              </a:r>
            </a:p>
          </p:txBody>
        </p:sp>
      </p:grpSp>
      <p:grpSp>
        <p:nvGrpSpPr>
          <p:cNvPr id="46" name="Group 70"/>
          <p:cNvGrpSpPr/>
          <p:nvPr/>
        </p:nvGrpSpPr>
        <p:grpSpPr>
          <a:xfrm>
            <a:off x="9271524" y="2308763"/>
            <a:ext cx="1458927" cy="1612995"/>
            <a:chOff x="4740719" y="1304398"/>
            <a:chExt cx="1094533" cy="1209746"/>
          </a:xfrm>
          <a:solidFill>
            <a:schemeClr val="accent3"/>
          </a:solidFill>
        </p:grpSpPr>
        <p:sp>
          <p:nvSpPr>
            <p:cNvPr id="47"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4775"/>
              <a:endParaRPr lang="en-US" sz="2665" dirty="0">
                <a:solidFill>
                  <a:prstClr val="white"/>
                </a:solidFill>
              </a:endParaRPr>
            </a:p>
          </p:txBody>
        </p:sp>
        <p:sp>
          <p:nvSpPr>
            <p:cNvPr id="48" name="Rectangle 73"/>
            <p:cNvSpPr/>
            <p:nvPr/>
          </p:nvSpPr>
          <p:spPr>
            <a:xfrm>
              <a:off x="5002240" y="1468513"/>
              <a:ext cx="571487" cy="561499"/>
            </a:xfrm>
            <a:prstGeom prst="rect">
              <a:avLst/>
            </a:prstGeom>
            <a:noFill/>
          </p:spPr>
          <p:txBody>
            <a:bodyPr wrap="none">
              <a:spAutoFit/>
            </a:bodyPr>
            <a:lstStyle/>
            <a:p>
              <a:pPr algn="ctr" defTabSz="1374775"/>
              <a:r>
                <a:rPr lang="en-US" sz="4265" dirty="0">
                  <a:solidFill>
                    <a:prstClr val="white"/>
                  </a:solidFill>
                </a:rPr>
                <a:t>04</a:t>
              </a:r>
            </a:p>
          </p:txBody>
        </p:sp>
      </p:grpSp>
      <p:sp>
        <p:nvSpPr>
          <p:cNvPr id="49" name="Arc 30"/>
          <p:cNvSpPr/>
          <p:nvPr/>
        </p:nvSpPr>
        <p:spPr>
          <a:xfrm rot="19051047">
            <a:off x="2725098" y="1814571"/>
            <a:ext cx="218109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889" tIns="60945" rIns="121889" bIns="60945" rtlCol="0" anchor="ctr"/>
          <a:lstStyle/>
          <a:p>
            <a:pPr algn="ctr" defTabSz="1374775"/>
            <a:endParaRPr lang="en-US" sz="2665" dirty="0">
              <a:solidFill>
                <a:prstClr val="black"/>
              </a:solidFill>
            </a:endParaRPr>
          </a:p>
        </p:txBody>
      </p:sp>
      <p:sp>
        <p:nvSpPr>
          <p:cNvPr id="50" name="Arc 31"/>
          <p:cNvSpPr/>
          <p:nvPr/>
        </p:nvSpPr>
        <p:spPr>
          <a:xfrm rot="19051047">
            <a:off x="5188952" y="1814571"/>
            <a:ext cx="218109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889" tIns="60945" rIns="121889" bIns="60945" rtlCol="0" anchor="ctr"/>
          <a:lstStyle/>
          <a:p>
            <a:pPr algn="ctr" defTabSz="1374775"/>
            <a:endParaRPr lang="en-US" sz="2665" dirty="0">
              <a:solidFill>
                <a:prstClr val="black"/>
              </a:solidFill>
            </a:endParaRPr>
          </a:p>
        </p:txBody>
      </p:sp>
      <p:sp>
        <p:nvSpPr>
          <p:cNvPr id="51" name="Arc 32"/>
          <p:cNvSpPr/>
          <p:nvPr/>
        </p:nvSpPr>
        <p:spPr>
          <a:xfrm rot="19051047">
            <a:off x="7652809" y="1814571"/>
            <a:ext cx="218109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889" tIns="60945" rIns="121889" bIns="60945" rtlCol="0" anchor="ctr"/>
          <a:lstStyle/>
          <a:p>
            <a:pPr algn="ctr" defTabSz="1374775"/>
            <a:endParaRPr lang="en-US" sz="2665" dirty="0">
              <a:solidFill>
                <a:prstClr val="black"/>
              </a:solidFill>
            </a:endParaRPr>
          </a:p>
        </p:txBody>
      </p:sp>
      <p:sp>
        <p:nvSpPr>
          <p:cNvPr id="52" name="išľíďè"/>
          <p:cNvSpPr/>
          <p:nvPr/>
        </p:nvSpPr>
        <p:spPr bwMode="auto">
          <a:xfrm>
            <a:off x="652107" y="515631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3" name="iSlíďè"/>
          <p:cNvSpPr txBox="1"/>
          <p:nvPr/>
        </p:nvSpPr>
        <p:spPr bwMode="auto">
          <a:xfrm>
            <a:off x="1093198" y="482193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4" name="išľíďè"/>
          <p:cNvSpPr/>
          <p:nvPr/>
        </p:nvSpPr>
        <p:spPr bwMode="auto">
          <a:xfrm>
            <a:off x="3569881" y="516175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5" name="iSlíďè"/>
          <p:cNvSpPr txBox="1"/>
          <p:nvPr/>
        </p:nvSpPr>
        <p:spPr bwMode="auto">
          <a:xfrm>
            <a:off x="4010972" y="482738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6" name="išľíďè"/>
          <p:cNvSpPr/>
          <p:nvPr/>
        </p:nvSpPr>
        <p:spPr bwMode="auto">
          <a:xfrm>
            <a:off x="6487655" y="515627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7" name="iSlíďè"/>
          <p:cNvSpPr txBox="1"/>
          <p:nvPr/>
        </p:nvSpPr>
        <p:spPr bwMode="auto">
          <a:xfrm>
            <a:off x="6928746" y="48219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58" name="išľíďè"/>
          <p:cNvSpPr/>
          <p:nvPr/>
        </p:nvSpPr>
        <p:spPr bwMode="auto">
          <a:xfrm>
            <a:off x="9271700" y="515627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59" name="iSlíďè"/>
          <p:cNvSpPr txBox="1"/>
          <p:nvPr/>
        </p:nvSpPr>
        <p:spPr bwMode="auto">
          <a:xfrm>
            <a:off x="9712791" y="48219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trips(upRight)">
                                      <p:cBhvr>
                                        <p:cTn id="7" dur="200"/>
                                        <p:tgtEl>
                                          <p:spTgt spid="36"/>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200" fill="hold"/>
                                        <p:tgtEl>
                                          <p:spTgt spid="37"/>
                                        </p:tgtEl>
                                        <p:attrNameLst>
                                          <p:attrName>ppt_x</p:attrName>
                                        </p:attrNameLst>
                                      </p:cBhvr>
                                      <p:tavLst>
                                        <p:tav tm="0">
                                          <p:val>
                                            <p:strVal val="#ppt_x"/>
                                          </p:val>
                                        </p:tav>
                                        <p:tav tm="100000">
                                          <p:val>
                                            <p:strVal val="#ppt_x"/>
                                          </p:val>
                                        </p:tav>
                                      </p:tavLst>
                                    </p:anim>
                                    <p:anim calcmode="lin" valueType="num">
                                      <p:cBhvr additive="base">
                                        <p:cTn id="12" dur="200" fill="hold"/>
                                        <p:tgtEl>
                                          <p:spTgt spid="3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strips(downRight)">
                                      <p:cBhvr>
                                        <p:cTn id="16" dur="200"/>
                                        <p:tgtEl>
                                          <p:spTgt spid="49"/>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200" fill="hold"/>
                                        <p:tgtEl>
                                          <p:spTgt spid="40"/>
                                        </p:tgtEl>
                                        <p:attrNameLst>
                                          <p:attrName>ppt_x</p:attrName>
                                        </p:attrNameLst>
                                      </p:cBhvr>
                                      <p:tavLst>
                                        <p:tav tm="0">
                                          <p:val>
                                            <p:strVal val="#ppt_x"/>
                                          </p:val>
                                        </p:tav>
                                        <p:tav tm="100000">
                                          <p:val>
                                            <p:strVal val="#ppt_x"/>
                                          </p:val>
                                        </p:tav>
                                      </p:tavLst>
                                    </p:anim>
                                    <p:anim calcmode="lin" valueType="num">
                                      <p:cBhvr additive="base">
                                        <p:cTn id="21" dur="200" fill="hold"/>
                                        <p:tgtEl>
                                          <p:spTgt spid="40"/>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strips(downRight)">
                                      <p:cBhvr>
                                        <p:cTn id="25" dur="200"/>
                                        <p:tgtEl>
                                          <p:spTgt spid="50"/>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200" fill="hold"/>
                                        <p:tgtEl>
                                          <p:spTgt spid="43"/>
                                        </p:tgtEl>
                                        <p:attrNameLst>
                                          <p:attrName>ppt_x</p:attrName>
                                        </p:attrNameLst>
                                      </p:cBhvr>
                                      <p:tavLst>
                                        <p:tav tm="0">
                                          <p:val>
                                            <p:strVal val="#ppt_x"/>
                                          </p:val>
                                        </p:tav>
                                        <p:tav tm="100000">
                                          <p:val>
                                            <p:strVal val="#ppt_x"/>
                                          </p:val>
                                        </p:tav>
                                      </p:tavLst>
                                    </p:anim>
                                    <p:anim calcmode="lin" valueType="num">
                                      <p:cBhvr additive="base">
                                        <p:cTn id="30" dur="200" fill="hold"/>
                                        <p:tgtEl>
                                          <p:spTgt spid="43"/>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8" presetClass="entr" presetSubtype="6"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strips(downRight)">
                                      <p:cBhvr>
                                        <p:cTn id="34" dur="200"/>
                                        <p:tgtEl>
                                          <p:spTgt spid="51"/>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200" fill="hold"/>
                                        <p:tgtEl>
                                          <p:spTgt spid="46"/>
                                        </p:tgtEl>
                                        <p:attrNameLst>
                                          <p:attrName>ppt_x</p:attrName>
                                        </p:attrNameLst>
                                      </p:cBhvr>
                                      <p:tavLst>
                                        <p:tav tm="0">
                                          <p:val>
                                            <p:strVal val="#ppt_x"/>
                                          </p:val>
                                        </p:tav>
                                        <p:tav tm="100000">
                                          <p:val>
                                            <p:strVal val="#ppt_x"/>
                                          </p:val>
                                        </p:tav>
                                      </p:tavLst>
                                    </p:anim>
                                    <p:anim calcmode="lin" valueType="num">
                                      <p:cBhvr additive="base">
                                        <p:cTn id="39" dur="2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down)">
                                      <p:cBhvr>
                                        <p:cTn id="44" dur="500"/>
                                        <p:tgtEl>
                                          <p:spTgt spid="5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ipe(down)">
                                      <p:cBhvr>
                                        <p:cTn id="49" dur="500"/>
                                        <p:tgtEl>
                                          <p:spTgt spid="5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down)">
                                      <p:cBhvr>
                                        <p:cTn id="54" dur="500"/>
                                        <p:tgtEl>
                                          <p:spTgt spid="5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down)">
                                      <p:cBhvr>
                                        <p:cTn id="59" dur="500"/>
                                        <p:tgtEl>
                                          <p:spTgt spid="5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down)">
                                      <p:cBhvr>
                                        <p:cTn id="64" dur="500"/>
                                        <p:tgtEl>
                                          <p:spTgt spid="5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down)">
                                      <p:cBhvr>
                                        <p:cTn id="69" dur="500"/>
                                        <p:tgtEl>
                                          <p:spTgt spid="5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wipe(down)">
                                      <p:cBhvr>
                                        <p:cTn id="74" dur="500"/>
                                        <p:tgtEl>
                                          <p:spTgt spid="5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down)">
                                      <p:cBhvr>
                                        <p:cTn id="7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p:bldP spid="53" grpId="0"/>
      <p:bldP spid="54" grpId="0"/>
      <p:bldP spid="55" grpId="0"/>
      <p:bldP spid="56" grpId="0"/>
      <p:bldP spid="57" grpId="0"/>
      <p:bldP spid="58" grpId="0"/>
      <p:bldP spid="5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874511" y="514092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1" name="iSlíďè"/>
          <p:cNvSpPr txBox="1"/>
          <p:nvPr/>
        </p:nvSpPr>
        <p:spPr bwMode="auto">
          <a:xfrm>
            <a:off x="1380964" y="478972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2" name="išľíďè"/>
          <p:cNvSpPr/>
          <p:nvPr/>
        </p:nvSpPr>
        <p:spPr bwMode="auto">
          <a:xfrm>
            <a:off x="1574691" y="33233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3" name="iSlíďè"/>
          <p:cNvSpPr txBox="1"/>
          <p:nvPr/>
        </p:nvSpPr>
        <p:spPr bwMode="auto">
          <a:xfrm>
            <a:off x="2081144" y="297218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4" name="išľíďè"/>
          <p:cNvSpPr/>
          <p:nvPr/>
        </p:nvSpPr>
        <p:spPr bwMode="auto">
          <a:xfrm>
            <a:off x="3848300" y="236705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5" name="iSlíďè"/>
          <p:cNvSpPr txBox="1"/>
          <p:nvPr/>
        </p:nvSpPr>
        <p:spPr bwMode="auto">
          <a:xfrm>
            <a:off x="4354753" y="201585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6" name="išľíďè"/>
          <p:cNvSpPr/>
          <p:nvPr/>
        </p:nvSpPr>
        <p:spPr bwMode="auto">
          <a:xfrm>
            <a:off x="8540085" y="157820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7" name="iSlíďè"/>
          <p:cNvSpPr txBox="1"/>
          <p:nvPr/>
        </p:nvSpPr>
        <p:spPr bwMode="auto">
          <a:xfrm>
            <a:off x="9046538" y="122700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3" name="图片 2" descr="C:\Users\meng\Desktop\400714761.png400714761"/>
          <p:cNvPicPr>
            <a:picLocks noChangeAspect="1"/>
          </p:cNvPicPr>
          <p:nvPr/>
        </p:nvPicPr>
        <p:blipFill>
          <a:blip r:embed="rId3"/>
          <a:srcRect/>
          <a:stretch>
            <a:fillRect/>
          </a:stretch>
        </p:blipFill>
        <p:spPr>
          <a:xfrm>
            <a:off x="5751195" y="2236470"/>
            <a:ext cx="4413250" cy="37884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dow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千图PPT彼岸天：ID 8661124库_组合 35"/>
          <p:cNvGrpSpPr/>
          <p:nvPr>
            <p:custDataLst>
              <p:tags r:id="rId1"/>
            </p:custDataLst>
          </p:nvPr>
        </p:nvGrpSpPr>
        <p:grpSpPr>
          <a:xfrm>
            <a:off x="3914008" y="1665031"/>
            <a:ext cx="2877862" cy="3074039"/>
            <a:chOff x="3914008" y="1665031"/>
            <a:chExt cx="2877862" cy="3074039"/>
          </a:xfrm>
        </p:grpSpPr>
        <p:sp>
          <p:nvSpPr>
            <p:cNvPr id="4" name="TextBox 1"/>
            <p:cNvSpPr txBox="1"/>
            <p:nvPr/>
          </p:nvSpPr>
          <p:spPr>
            <a:xfrm>
              <a:off x="4175561" y="1665031"/>
              <a:ext cx="2616309" cy="408745"/>
            </a:xfrm>
            <a:prstGeom prst="rect">
              <a:avLst/>
            </a:prstGeom>
            <a:ln w="12700">
              <a:miter lim="400000"/>
            </a:ln>
          </p:spPr>
          <p:txBody>
            <a:bodyPr lIns="0" tIns="0" rIns="0" bIns="0">
              <a:normAutofit/>
            </a:bodyPr>
            <a:lstStyle/>
            <a:p>
              <a:r>
                <a:rPr lang="id-ID">
                  <a:solidFill>
                    <a:schemeClr val="bg1"/>
                  </a:solidFill>
                </a:rPr>
                <a:t>step 2</a:t>
              </a:r>
            </a:p>
          </p:txBody>
        </p:sp>
        <p:sp>
          <p:nvSpPr>
            <p:cNvPr id="14" name="Oval 11"/>
            <p:cNvSpPr/>
            <p:nvPr/>
          </p:nvSpPr>
          <p:spPr>
            <a:xfrm rot="10800000" flipH="1">
              <a:off x="3914008" y="2862696"/>
              <a:ext cx="1876374" cy="1876374"/>
            </a:xfrm>
            <a:prstGeom prst="ellipse">
              <a:avLst/>
            </a:prstGeom>
            <a:solidFill>
              <a:srgbClr val="E6E7EA"/>
            </a:solidFill>
            <a:ln w="12700">
              <a:miter lim="400000"/>
            </a:ln>
          </p:spPr>
          <p:txBody>
            <a:bodyPr anchor="ctr"/>
            <a:lstStyle/>
            <a:p>
              <a:pPr algn="ctr"/>
              <a:endParaRPr/>
            </a:p>
          </p:txBody>
        </p:sp>
        <p:sp>
          <p:nvSpPr>
            <p:cNvPr id="15" name="Freeform: Shape 12"/>
            <p:cNvSpPr/>
            <p:nvPr/>
          </p:nvSpPr>
          <p:spPr>
            <a:xfrm>
              <a:off x="3987524" y="2775077"/>
              <a:ext cx="1691152" cy="523354"/>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gradFill>
              <a:gsLst>
                <a:gs pos="0">
                  <a:srgbClr val="E7E3C1"/>
                </a:gs>
                <a:gs pos="51000">
                  <a:srgbClr val="AB8748"/>
                </a:gs>
                <a:gs pos="83000">
                  <a:srgbClr val="533616"/>
                </a:gs>
                <a:gs pos="34000">
                  <a:srgbClr val="C9B585"/>
                </a:gs>
                <a:gs pos="100000">
                  <a:srgbClr val="533616"/>
                </a:gs>
              </a:gsLst>
              <a:lin ang="8100000" scaled="0"/>
            </a:gradFill>
            <a:ln w="12700">
              <a:miter lim="400000"/>
            </a:ln>
          </p:spPr>
          <p:txBody>
            <a:bodyPr anchor="ctr"/>
            <a:lstStyle/>
            <a:p>
              <a:pPr algn="ctr"/>
              <a:endParaRPr/>
            </a:p>
          </p:txBody>
        </p:sp>
        <p:grpSp>
          <p:nvGrpSpPr>
            <p:cNvPr id="16" name="Group 13"/>
            <p:cNvGrpSpPr/>
            <p:nvPr/>
          </p:nvGrpSpPr>
          <p:grpSpPr>
            <a:xfrm>
              <a:off x="4037321" y="2986010"/>
              <a:ext cx="1629752" cy="1629752"/>
              <a:chOff x="0" y="0"/>
              <a:chExt cx="3259500" cy="3259500"/>
            </a:xfrm>
          </p:grpSpPr>
          <p:sp>
            <p:nvSpPr>
              <p:cNvPr id="30" name="Oval 14"/>
              <p:cNvSpPr/>
              <p:nvPr/>
            </p:nvSpPr>
            <p:spPr>
              <a:xfrm rot="10800000" flipH="1">
                <a:off x="0" y="0"/>
                <a:ext cx="3259500" cy="3259500"/>
              </a:xfrm>
              <a:prstGeom prst="ellipse">
                <a:avLst/>
              </a:prstGeom>
              <a:gradFill>
                <a:gsLst>
                  <a:gs pos="0">
                    <a:srgbClr val="E7E3C1"/>
                  </a:gs>
                  <a:gs pos="51000">
                    <a:srgbClr val="AB8748"/>
                  </a:gs>
                  <a:gs pos="83000">
                    <a:srgbClr val="533616"/>
                  </a:gs>
                  <a:gs pos="34000">
                    <a:srgbClr val="C9B585"/>
                  </a:gs>
                  <a:gs pos="100000">
                    <a:srgbClr val="533616"/>
                  </a:gs>
                </a:gsLst>
                <a:lin ang="8100000" scaled="0"/>
              </a:gradFill>
              <a:ln w="12700" cap="flat">
                <a:noFill/>
                <a:miter lim="400000"/>
              </a:ln>
              <a:effectLst/>
            </p:spPr>
            <p:txBody>
              <a:bodyPr anchor="ctr"/>
              <a:lstStyle/>
              <a:p>
                <a:pPr algn="ctr"/>
                <a:endParaRPr/>
              </a:p>
            </p:txBody>
          </p:sp>
          <p:grpSp>
            <p:nvGrpSpPr>
              <p:cNvPr id="31" name="Group 15"/>
              <p:cNvGrpSpPr/>
              <p:nvPr/>
            </p:nvGrpSpPr>
            <p:grpSpPr>
              <a:xfrm>
                <a:off x="1103439" y="1088764"/>
                <a:ext cx="1052622" cy="1081972"/>
                <a:chOff x="-1" y="-1"/>
                <a:chExt cx="1052621" cy="1081970"/>
              </a:xfrm>
            </p:grpSpPr>
            <p:sp>
              <p:nvSpPr>
                <p:cNvPr id="32" name="Freeform: Shape 16"/>
                <p:cNvSpPr/>
                <p:nvPr/>
              </p:nvSpPr>
              <p:spPr>
                <a:xfrm>
                  <a:off x="-1" y="144251"/>
                  <a:ext cx="1052621" cy="937718"/>
                </a:xfrm>
                <a:custGeom>
                  <a:avLst/>
                  <a:gdLst/>
                  <a:ahLst/>
                  <a:cxnLst>
                    <a:cxn ang="0">
                      <a:pos x="wd2" y="hd2"/>
                    </a:cxn>
                    <a:cxn ang="5400000">
                      <a:pos x="wd2" y="hd2"/>
                    </a:cxn>
                    <a:cxn ang="10800000">
                      <a:pos x="wd2" y="hd2"/>
                    </a:cxn>
                    <a:cxn ang="16200000">
                      <a:pos x="wd2" y="hd2"/>
                    </a:cxn>
                  </a:cxnLst>
                  <a:rect l="0" t="0" r="r" b="b"/>
                  <a:pathLst>
                    <a:path w="21600" h="21600" extrusionOk="0">
                      <a:moveTo>
                        <a:pt x="19200" y="0"/>
                      </a:moveTo>
                      <a:lnTo>
                        <a:pt x="18120" y="0"/>
                      </a:lnTo>
                      <a:lnTo>
                        <a:pt x="18120" y="2700"/>
                      </a:lnTo>
                      <a:lnTo>
                        <a:pt x="14280" y="2700"/>
                      </a:lnTo>
                      <a:lnTo>
                        <a:pt x="14280" y="0"/>
                      </a:lnTo>
                      <a:lnTo>
                        <a:pt x="7320" y="0"/>
                      </a:lnTo>
                      <a:lnTo>
                        <a:pt x="7320" y="2700"/>
                      </a:lnTo>
                      <a:lnTo>
                        <a:pt x="3480" y="2700"/>
                      </a:lnTo>
                      <a:lnTo>
                        <a:pt x="3480" y="0"/>
                      </a:lnTo>
                      <a:lnTo>
                        <a:pt x="2400" y="0"/>
                      </a:lnTo>
                      <a:cubicBezTo>
                        <a:pt x="1079" y="0"/>
                        <a:pt x="0" y="1214"/>
                        <a:pt x="0" y="2700"/>
                      </a:cubicBezTo>
                      <a:lnTo>
                        <a:pt x="0" y="18900"/>
                      </a:lnTo>
                      <a:cubicBezTo>
                        <a:pt x="0" y="20386"/>
                        <a:pt x="1079" y="21600"/>
                        <a:pt x="2400" y="21600"/>
                      </a:cubicBezTo>
                      <a:lnTo>
                        <a:pt x="19200" y="21600"/>
                      </a:lnTo>
                      <a:cubicBezTo>
                        <a:pt x="20521" y="21600"/>
                        <a:pt x="21600" y="20386"/>
                        <a:pt x="21600" y="18900"/>
                      </a:cubicBezTo>
                      <a:lnTo>
                        <a:pt x="21600" y="2700"/>
                      </a:lnTo>
                      <a:cubicBezTo>
                        <a:pt x="21600" y="1214"/>
                        <a:pt x="20521" y="0"/>
                        <a:pt x="19200" y="0"/>
                      </a:cubicBezTo>
                      <a:close/>
                    </a:path>
                  </a:pathLst>
                </a:custGeom>
                <a:solidFill>
                  <a:srgbClr val="FFFFFF"/>
                </a:solidFill>
                <a:ln w="12700" cap="flat">
                  <a:noFill/>
                  <a:miter lim="400000"/>
                </a:ln>
                <a:effectLst/>
              </p:spPr>
              <p:txBody>
                <a:bodyPr anchor="ctr"/>
                <a:lstStyle/>
                <a:p>
                  <a:pPr algn="ctr"/>
                  <a:endParaRPr/>
                </a:p>
              </p:txBody>
            </p:sp>
            <p:sp>
              <p:nvSpPr>
                <p:cNvPr id="33" name="Freeform: Shape 17"/>
                <p:cNvSpPr/>
                <p:nvPr/>
              </p:nvSpPr>
              <p:spPr>
                <a:xfrm>
                  <a:off x="216319" y="-1"/>
                  <a:ext cx="608143" cy="1988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694" y="0"/>
                      </a:lnTo>
                      <a:lnTo>
                        <a:pt x="18694" y="21600"/>
                      </a:lnTo>
                      <a:lnTo>
                        <a:pt x="21600" y="21600"/>
                      </a:lnTo>
                      <a:cubicBezTo>
                        <a:pt x="21600" y="21600"/>
                        <a:pt x="21600" y="0"/>
                        <a:pt x="21600" y="0"/>
                      </a:cubicBezTo>
                      <a:close/>
                      <a:moveTo>
                        <a:pt x="2906" y="0"/>
                      </a:moveTo>
                      <a:lnTo>
                        <a:pt x="0" y="0"/>
                      </a:lnTo>
                      <a:lnTo>
                        <a:pt x="0" y="21600"/>
                      </a:lnTo>
                      <a:lnTo>
                        <a:pt x="2906" y="21600"/>
                      </a:lnTo>
                      <a:cubicBezTo>
                        <a:pt x="2906" y="21600"/>
                        <a:pt x="2906" y="0"/>
                        <a:pt x="2906" y="0"/>
                      </a:cubicBezTo>
                      <a:close/>
                    </a:path>
                  </a:pathLst>
                </a:custGeom>
                <a:solidFill>
                  <a:srgbClr val="FFFFFF"/>
                </a:solidFill>
                <a:ln w="12700" cap="flat">
                  <a:noFill/>
                  <a:miter lim="400000"/>
                </a:ln>
                <a:effectLst/>
              </p:spPr>
              <p:txBody>
                <a:bodyPr anchor="ctr"/>
                <a:lstStyle/>
                <a:p>
                  <a:pPr algn="ctr"/>
                  <a:endParaRPr/>
                </a:p>
              </p:txBody>
            </p:sp>
          </p:grpSp>
        </p:grpSp>
      </p:grpSp>
      <p:grpSp>
        <p:nvGrpSpPr>
          <p:cNvPr id="34" name="千图PPT彼岸天：ID 8661124库_组合 33"/>
          <p:cNvGrpSpPr/>
          <p:nvPr>
            <p:custDataLst>
              <p:tags r:id="rId2"/>
            </p:custDataLst>
          </p:nvPr>
        </p:nvGrpSpPr>
        <p:grpSpPr>
          <a:xfrm>
            <a:off x="8402855" y="1701892"/>
            <a:ext cx="1876374" cy="3037178"/>
            <a:chOff x="8402855" y="1701892"/>
            <a:chExt cx="1876374" cy="3037178"/>
          </a:xfrm>
        </p:grpSpPr>
        <p:sp>
          <p:nvSpPr>
            <p:cNvPr id="11" name="Rectangle 8"/>
            <p:cNvSpPr/>
            <p:nvPr/>
          </p:nvSpPr>
          <p:spPr>
            <a:xfrm>
              <a:off x="8452670" y="1701892"/>
              <a:ext cx="1799987" cy="285751"/>
            </a:xfrm>
            <a:prstGeom prst="rect">
              <a:avLst/>
            </a:prstGeom>
            <a:ln w="12700">
              <a:miter lim="400000"/>
            </a:ln>
          </p:spPr>
          <p:txBody>
            <a:bodyPr lIns="0" tIns="0" rIns="0" bIns="0">
              <a:normAutofit/>
            </a:bodyPr>
            <a:lstStyle/>
            <a:p>
              <a:r>
                <a:rPr lang="en-US" sz="1750">
                  <a:solidFill>
                    <a:schemeClr val="bg1"/>
                  </a:solidFill>
                </a:rPr>
                <a:t>step 4</a:t>
              </a:r>
            </a:p>
          </p:txBody>
        </p:sp>
        <p:sp>
          <p:nvSpPr>
            <p:cNvPr id="19" name="Oval 20"/>
            <p:cNvSpPr/>
            <p:nvPr/>
          </p:nvSpPr>
          <p:spPr>
            <a:xfrm rot="10800000" flipH="1">
              <a:off x="8402855" y="2862696"/>
              <a:ext cx="1876374" cy="1876374"/>
            </a:xfrm>
            <a:prstGeom prst="ellipse">
              <a:avLst/>
            </a:prstGeom>
            <a:solidFill>
              <a:srgbClr val="E6E7EA"/>
            </a:solidFill>
            <a:ln w="12700">
              <a:miter lim="400000"/>
            </a:ln>
          </p:spPr>
          <p:txBody>
            <a:bodyPr anchor="ctr"/>
            <a:lstStyle/>
            <a:p>
              <a:pPr algn="ctr"/>
              <a:endParaRPr/>
            </a:p>
          </p:txBody>
        </p:sp>
        <p:sp>
          <p:nvSpPr>
            <p:cNvPr id="20" name="Freeform: Shape 21"/>
            <p:cNvSpPr/>
            <p:nvPr/>
          </p:nvSpPr>
          <p:spPr>
            <a:xfrm>
              <a:off x="8476371" y="2775077"/>
              <a:ext cx="1691152" cy="523354"/>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gradFill>
              <a:gsLst>
                <a:gs pos="0">
                  <a:srgbClr val="E7E3C1"/>
                </a:gs>
                <a:gs pos="51000">
                  <a:srgbClr val="AB8748"/>
                </a:gs>
                <a:gs pos="83000">
                  <a:srgbClr val="533616"/>
                </a:gs>
                <a:gs pos="34000">
                  <a:srgbClr val="C9B585"/>
                </a:gs>
                <a:gs pos="100000">
                  <a:srgbClr val="533616"/>
                </a:gs>
              </a:gsLst>
              <a:lin ang="8100000" scaled="0"/>
            </a:gradFill>
            <a:ln w="12700">
              <a:miter lim="400000"/>
            </a:ln>
          </p:spPr>
          <p:txBody>
            <a:bodyPr anchor="ctr"/>
            <a:lstStyle/>
            <a:p>
              <a:pPr algn="ctr"/>
              <a:endParaRPr/>
            </a:p>
          </p:txBody>
        </p:sp>
        <p:grpSp>
          <p:nvGrpSpPr>
            <p:cNvPr id="21" name="Group 22"/>
            <p:cNvGrpSpPr/>
            <p:nvPr/>
          </p:nvGrpSpPr>
          <p:grpSpPr>
            <a:xfrm>
              <a:off x="8526168" y="2986010"/>
              <a:ext cx="1629752" cy="1629752"/>
              <a:chOff x="0" y="0"/>
              <a:chExt cx="3259500" cy="3259500"/>
            </a:xfrm>
          </p:grpSpPr>
          <p:sp>
            <p:nvSpPr>
              <p:cNvPr id="28" name="Oval 23"/>
              <p:cNvSpPr/>
              <p:nvPr/>
            </p:nvSpPr>
            <p:spPr>
              <a:xfrm rot="10800000" flipH="1">
                <a:off x="0" y="0"/>
                <a:ext cx="3259500" cy="3259500"/>
              </a:xfrm>
              <a:prstGeom prst="ellipse">
                <a:avLst/>
              </a:prstGeom>
              <a:gradFill>
                <a:gsLst>
                  <a:gs pos="0">
                    <a:srgbClr val="E7E3C1"/>
                  </a:gs>
                  <a:gs pos="51000">
                    <a:srgbClr val="AB8748"/>
                  </a:gs>
                  <a:gs pos="83000">
                    <a:srgbClr val="533616"/>
                  </a:gs>
                  <a:gs pos="34000">
                    <a:srgbClr val="C9B585"/>
                  </a:gs>
                  <a:gs pos="100000">
                    <a:srgbClr val="533616"/>
                  </a:gs>
                </a:gsLst>
                <a:lin ang="8100000" scaled="0"/>
              </a:gradFill>
              <a:ln w="12700" cap="flat">
                <a:noFill/>
                <a:miter lim="400000"/>
              </a:ln>
              <a:effectLst/>
            </p:spPr>
            <p:txBody>
              <a:bodyPr anchor="ctr"/>
              <a:lstStyle/>
              <a:p>
                <a:pPr algn="ctr"/>
                <a:endParaRPr/>
              </a:p>
            </p:txBody>
          </p:sp>
          <p:sp>
            <p:nvSpPr>
              <p:cNvPr id="29" name="Freeform: Shape 24"/>
              <p:cNvSpPr/>
              <p:nvPr/>
            </p:nvSpPr>
            <p:spPr>
              <a:xfrm>
                <a:off x="1105920" y="1290493"/>
                <a:ext cx="1052620" cy="678513"/>
              </a:xfrm>
              <a:custGeom>
                <a:avLst/>
                <a:gdLst/>
                <a:ahLst/>
                <a:cxnLst>
                  <a:cxn ang="0">
                    <a:pos x="wd2" y="hd2"/>
                  </a:cxn>
                  <a:cxn ang="5400000">
                    <a:pos x="wd2" y="hd2"/>
                  </a:cxn>
                  <a:cxn ang="10800000">
                    <a:pos x="wd2" y="hd2"/>
                  </a:cxn>
                  <a:cxn ang="16200000">
                    <a:pos x="wd2" y="hd2"/>
                  </a:cxn>
                </a:cxnLst>
                <a:rect l="0" t="0" r="r" b="b"/>
                <a:pathLst>
                  <a:path w="20779" h="21600" extrusionOk="0">
                    <a:moveTo>
                      <a:pt x="20331" y="5746"/>
                    </a:moveTo>
                    <a:cubicBezTo>
                      <a:pt x="19692" y="6285"/>
                      <a:pt x="11827" y="12917"/>
                      <a:pt x="11435" y="13248"/>
                    </a:cubicBezTo>
                    <a:cubicBezTo>
                      <a:pt x="11043" y="13577"/>
                      <a:pt x="10769" y="13620"/>
                      <a:pt x="10390" y="13620"/>
                    </a:cubicBezTo>
                    <a:cubicBezTo>
                      <a:pt x="10011" y="13620"/>
                      <a:pt x="9735" y="13577"/>
                      <a:pt x="9343" y="13248"/>
                    </a:cubicBezTo>
                    <a:cubicBezTo>
                      <a:pt x="8951" y="12917"/>
                      <a:pt x="1088" y="6285"/>
                      <a:pt x="448" y="5746"/>
                    </a:cubicBezTo>
                    <a:cubicBezTo>
                      <a:pt x="-3" y="5367"/>
                      <a:pt x="0" y="5811"/>
                      <a:pt x="0" y="6155"/>
                    </a:cubicBezTo>
                    <a:cubicBezTo>
                      <a:pt x="0" y="6498"/>
                      <a:pt x="0" y="19814"/>
                      <a:pt x="0" y="19814"/>
                    </a:cubicBezTo>
                    <a:cubicBezTo>
                      <a:pt x="0" y="20594"/>
                      <a:pt x="645" y="21600"/>
                      <a:pt x="1145" y="21600"/>
                    </a:cubicBezTo>
                    <a:lnTo>
                      <a:pt x="19633" y="21600"/>
                    </a:lnTo>
                    <a:cubicBezTo>
                      <a:pt x="20134" y="21600"/>
                      <a:pt x="20779" y="20594"/>
                      <a:pt x="20779" y="19814"/>
                    </a:cubicBezTo>
                    <a:cubicBezTo>
                      <a:pt x="20779" y="19814"/>
                      <a:pt x="20779" y="6498"/>
                      <a:pt x="20779" y="6155"/>
                    </a:cubicBezTo>
                    <a:cubicBezTo>
                      <a:pt x="20779" y="5811"/>
                      <a:pt x="20783" y="5367"/>
                      <a:pt x="20331" y="5746"/>
                    </a:cubicBezTo>
                    <a:close/>
                    <a:moveTo>
                      <a:pt x="687" y="2021"/>
                    </a:moveTo>
                    <a:cubicBezTo>
                      <a:pt x="1250" y="2510"/>
                      <a:pt x="9053" y="9271"/>
                      <a:pt x="9343" y="9524"/>
                    </a:cubicBezTo>
                    <a:cubicBezTo>
                      <a:pt x="9634" y="9775"/>
                      <a:pt x="10011" y="9897"/>
                      <a:pt x="10390" y="9897"/>
                    </a:cubicBezTo>
                    <a:cubicBezTo>
                      <a:pt x="10769" y="9897"/>
                      <a:pt x="11145" y="9775"/>
                      <a:pt x="11435" y="9524"/>
                    </a:cubicBezTo>
                    <a:cubicBezTo>
                      <a:pt x="11726" y="9271"/>
                      <a:pt x="19529" y="2510"/>
                      <a:pt x="20093" y="2021"/>
                    </a:cubicBezTo>
                    <a:cubicBezTo>
                      <a:pt x="20656" y="1534"/>
                      <a:pt x="21190" y="0"/>
                      <a:pt x="20154" y="0"/>
                    </a:cubicBezTo>
                    <a:lnTo>
                      <a:pt x="624" y="0"/>
                    </a:lnTo>
                    <a:cubicBezTo>
                      <a:pt x="-410" y="0"/>
                      <a:pt x="122" y="1534"/>
                      <a:pt x="687" y="2021"/>
                    </a:cubicBezTo>
                    <a:close/>
                  </a:path>
                </a:pathLst>
              </a:custGeom>
              <a:solidFill>
                <a:srgbClr val="FFFFFF"/>
              </a:solidFill>
              <a:ln w="12700" cap="flat">
                <a:noFill/>
                <a:miter lim="400000"/>
              </a:ln>
              <a:effectLst/>
            </p:spPr>
            <p:txBody>
              <a:bodyPr anchor="ctr"/>
              <a:lstStyle/>
              <a:p>
                <a:pPr algn="ctr"/>
                <a:endParaRPr/>
              </a:p>
            </p:txBody>
          </p:sp>
        </p:grpSp>
      </p:grpSp>
      <p:grpSp>
        <p:nvGrpSpPr>
          <p:cNvPr id="35" name="千图PPT彼岸天：ID 8661124库_组合 34"/>
          <p:cNvGrpSpPr/>
          <p:nvPr>
            <p:custDataLst>
              <p:tags r:id="rId3"/>
            </p:custDataLst>
          </p:nvPr>
        </p:nvGrpSpPr>
        <p:grpSpPr>
          <a:xfrm>
            <a:off x="6158433" y="2775077"/>
            <a:ext cx="2008549" cy="2376585"/>
            <a:chOff x="6158433" y="2775077"/>
            <a:chExt cx="2008549" cy="2376585"/>
          </a:xfrm>
        </p:grpSpPr>
        <p:sp>
          <p:nvSpPr>
            <p:cNvPr id="9" name="Rectangle 6"/>
            <p:cNvSpPr/>
            <p:nvPr/>
          </p:nvSpPr>
          <p:spPr>
            <a:xfrm>
              <a:off x="6366995" y="4865911"/>
              <a:ext cx="1799987" cy="285751"/>
            </a:xfrm>
            <a:prstGeom prst="rect">
              <a:avLst/>
            </a:prstGeom>
            <a:ln w="12700">
              <a:miter lim="400000"/>
            </a:ln>
          </p:spPr>
          <p:txBody>
            <a:bodyPr lIns="0" tIns="0" rIns="0" bIns="0">
              <a:normAutofit/>
            </a:bodyPr>
            <a:lstStyle/>
            <a:p>
              <a:r>
                <a:rPr lang="en-US" sz="1750">
                  <a:solidFill>
                    <a:schemeClr val="bg1"/>
                  </a:solidFill>
                </a:rPr>
                <a:t>step 3</a:t>
              </a:r>
            </a:p>
          </p:txBody>
        </p:sp>
        <p:sp>
          <p:nvSpPr>
            <p:cNvPr id="17" name="Oval 18"/>
            <p:cNvSpPr/>
            <p:nvPr/>
          </p:nvSpPr>
          <p:spPr>
            <a:xfrm>
              <a:off x="6158433" y="2775077"/>
              <a:ext cx="1876373" cy="1876374"/>
            </a:xfrm>
            <a:prstGeom prst="ellipse">
              <a:avLst/>
            </a:prstGeom>
            <a:solidFill>
              <a:srgbClr val="E6E7EA"/>
            </a:solidFill>
            <a:ln w="12700">
              <a:miter lim="400000"/>
            </a:ln>
          </p:spPr>
          <p:txBody>
            <a:bodyPr anchor="ctr"/>
            <a:lstStyle/>
            <a:p>
              <a:pPr algn="ctr"/>
              <a:endParaRPr/>
            </a:p>
          </p:txBody>
        </p:sp>
        <p:sp>
          <p:nvSpPr>
            <p:cNvPr id="18" name="Freeform: Shape 19"/>
            <p:cNvSpPr/>
            <p:nvPr/>
          </p:nvSpPr>
          <p:spPr>
            <a:xfrm rot="10800000" flipH="1">
              <a:off x="6231947" y="4215716"/>
              <a:ext cx="1691152" cy="523354"/>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gradFill>
              <a:gsLst>
                <a:gs pos="0">
                  <a:srgbClr val="E7E3C1"/>
                </a:gs>
                <a:gs pos="51000">
                  <a:srgbClr val="AB8748"/>
                </a:gs>
                <a:gs pos="83000">
                  <a:srgbClr val="533616"/>
                </a:gs>
                <a:gs pos="34000">
                  <a:srgbClr val="C9B585"/>
                </a:gs>
                <a:gs pos="100000">
                  <a:srgbClr val="533616"/>
                </a:gs>
              </a:gsLst>
              <a:lin ang="8100000" scaled="0"/>
            </a:gradFill>
            <a:ln w="12700">
              <a:miter lim="400000"/>
            </a:ln>
          </p:spPr>
          <p:txBody>
            <a:bodyPr anchor="ctr"/>
            <a:lstStyle/>
            <a:p>
              <a:pPr algn="ctr"/>
              <a:endParaRPr/>
            </a:p>
          </p:txBody>
        </p:sp>
        <p:grpSp>
          <p:nvGrpSpPr>
            <p:cNvPr id="22" name="Group 25"/>
            <p:cNvGrpSpPr/>
            <p:nvPr/>
          </p:nvGrpSpPr>
          <p:grpSpPr>
            <a:xfrm>
              <a:off x="6281743" y="2898388"/>
              <a:ext cx="1629751" cy="1629751"/>
              <a:chOff x="0" y="0"/>
              <a:chExt cx="3259500" cy="3259500"/>
            </a:xfrm>
          </p:grpSpPr>
          <p:sp>
            <p:nvSpPr>
              <p:cNvPr id="26" name="Oval 26"/>
              <p:cNvSpPr/>
              <p:nvPr/>
            </p:nvSpPr>
            <p:spPr>
              <a:xfrm>
                <a:off x="0" y="0"/>
                <a:ext cx="3259500" cy="3259500"/>
              </a:xfrm>
              <a:prstGeom prst="ellipse">
                <a:avLst/>
              </a:prstGeom>
              <a:gradFill>
                <a:gsLst>
                  <a:gs pos="0">
                    <a:srgbClr val="E7E3C1"/>
                  </a:gs>
                  <a:gs pos="51000">
                    <a:srgbClr val="AB8748"/>
                  </a:gs>
                  <a:gs pos="83000">
                    <a:srgbClr val="533616"/>
                  </a:gs>
                  <a:gs pos="34000">
                    <a:srgbClr val="C9B585"/>
                  </a:gs>
                  <a:gs pos="100000">
                    <a:srgbClr val="533616"/>
                  </a:gs>
                </a:gsLst>
                <a:lin ang="8100000" scaled="0"/>
              </a:gradFill>
              <a:ln w="12700" cap="flat">
                <a:noFill/>
                <a:miter lim="400000"/>
              </a:ln>
              <a:effectLst/>
            </p:spPr>
            <p:txBody>
              <a:bodyPr anchor="ctr"/>
              <a:lstStyle/>
              <a:p>
                <a:pPr algn="ctr"/>
                <a:endParaRPr/>
              </a:p>
            </p:txBody>
          </p:sp>
          <p:sp>
            <p:nvSpPr>
              <p:cNvPr id="27" name="Freeform: Shape 27"/>
              <p:cNvSpPr/>
              <p:nvPr/>
            </p:nvSpPr>
            <p:spPr>
              <a:xfrm>
                <a:off x="1020253" y="1088765"/>
                <a:ext cx="1218990" cy="945497"/>
              </a:xfrm>
              <a:custGeom>
                <a:avLst/>
                <a:gdLst/>
                <a:ahLst/>
                <a:cxnLst>
                  <a:cxn ang="0">
                    <a:pos x="wd2" y="hd2"/>
                  </a:cxn>
                  <a:cxn ang="5400000">
                    <a:pos x="wd2" y="hd2"/>
                  </a:cxn>
                  <a:cxn ang="10800000">
                    <a:pos x="wd2" y="hd2"/>
                  </a:cxn>
                  <a:cxn ang="16200000">
                    <a:pos x="wd2" y="hd2"/>
                  </a:cxn>
                </a:cxnLst>
                <a:rect l="0" t="0" r="r" b="b"/>
                <a:pathLst>
                  <a:path w="20580" h="20757" extrusionOk="0">
                    <a:moveTo>
                      <a:pt x="11316" y="15681"/>
                    </a:moveTo>
                    <a:cubicBezTo>
                      <a:pt x="10444" y="15681"/>
                      <a:pt x="9737" y="14763"/>
                      <a:pt x="9737" y="13632"/>
                    </a:cubicBezTo>
                    <a:cubicBezTo>
                      <a:pt x="9737" y="12501"/>
                      <a:pt x="10444" y="11585"/>
                      <a:pt x="11316" y="11585"/>
                    </a:cubicBezTo>
                    <a:cubicBezTo>
                      <a:pt x="12189" y="11585"/>
                      <a:pt x="12896" y="12501"/>
                      <a:pt x="12896" y="13632"/>
                    </a:cubicBezTo>
                    <a:cubicBezTo>
                      <a:pt x="12896" y="14763"/>
                      <a:pt x="12189" y="15681"/>
                      <a:pt x="11316" y="15681"/>
                    </a:cubicBezTo>
                    <a:close/>
                    <a:moveTo>
                      <a:pt x="18009" y="2956"/>
                    </a:moveTo>
                    <a:cubicBezTo>
                      <a:pt x="14750" y="138"/>
                      <a:pt x="11090" y="-836"/>
                      <a:pt x="6751" y="781"/>
                    </a:cubicBezTo>
                    <a:cubicBezTo>
                      <a:pt x="3364" y="2045"/>
                      <a:pt x="258" y="7054"/>
                      <a:pt x="18" y="11348"/>
                    </a:cubicBezTo>
                    <a:cubicBezTo>
                      <a:pt x="-265" y="16419"/>
                      <a:pt x="2772" y="20764"/>
                      <a:pt x="8123" y="20757"/>
                    </a:cubicBezTo>
                    <a:cubicBezTo>
                      <a:pt x="13892" y="20749"/>
                      <a:pt x="16051" y="17148"/>
                      <a:pt x="16098" y="16053"/>
                    </a:cubicBezTo>
                    <a:cubicBezTo>
                      <a:pt x="16146" y="14957"/>
                      <a:pt x="13849" y="12933"/>
                      <a:pt x="15327" y="10853"/>
                    </a:cubicBezTo>
                    <a:cubicBezTo>
                      <a:pt x="17179" y="8245"/>
                      <a:pt x="18829" y="10466"/>
                      <a:pt x="19829" y="10154"/>
                    </a:cubicBezTo>
                    <a:cubicBezTo>
                      <a:pt x="20829" y="9841"/>
                      <a:pt x="21335" y="5836"/>
                      <a:pt x="18009" y="2956"/>
                    </a:cubicBezTo>
                    <a:close/>
                  </a:path>
                </a:pathLst>
              </a:custGeom>
              <a:solidFill>
                <a:srgbClr val="FFFFFF"/>
              </a:solidFill>
              <a:ln w="12700" cap="flat">
                <a:noFill/>
                <a:miter lim="400000"/>
              </a:ln>
              <a:effectLst/>
            </p:spPr>
            <p:txBody>
              <a:bodyPr anchor="ctr"/>
              <a:lstStyle/>
              <a:p>
                <a:pPr algn="ctr"/>
                <a:endParaRPr/>
              </a:p>
            </p:txBody>
          </p:sp>
        </p:grpSp>
      </p:grpSp>
      <p:grpSp>
        <p:nvGrpSpPr>
          <p:cNvPr id="2" name="PA_库_组合 1"/>
          <p:cNvGrpSpPr/>
          <p:nvPr>
            <p:custDataLst>
              <p:tags r:id="rId4"/>
            </p:custDataLst>
          </p:nvPr>
        </p:nvGrpSpPr>
        <p:grpSpPr>
          <a:xfrm>
            <a:off x="1669585" y="2775077"/>
            <a:ext cx="2111344" cy="2376585"/>
            <a:chOff x="1669585" y="2775077"/>
            <a:chExt cx="2111344" cy="2376585"/>
          </a:xfrm>
        </p:grpSpPr>
        <p:sp>
          <p:nvSpPr>
            <p:cNvPr id="7" name="Rectangle 4"/>
            <p:cNvSpPr/>
            <p:nvPr/>
          </p:nvSpPr>
          <p:spPr>
            <a:xfrm>
              <a:off x="1980942" y="4865911"/>
              <a:ext cx="1799987" cy="285751"/>
            </a:xfrm>
            <a:prstGeom prst="rect">
              <a:avLst/>
            </a:prstGeom>
            <a:ln w="12700">
              <a:miter lim="400000"/>
            </a:ln>
          </p:spPr>
          <p:txBody>
            <a:bodyPr lIns="0" tIns="0" rIns="0" bIns="0">
              <a:normAutofit/>
            </a:bodyPr>
            <a:lstStyle/>
            <a:p>
              <a:r>
                <a:rPr lang="en-US" sz="1750" dirty="0">
                  <a:solidFill>
                    <a:schemeClr val="bg1"/>
                  </a:solidFill>
                </a:rPr>
                <a:t>step 1</a:t>
              </a:r>
            </a:p>
          </p:txBody>
        </p:sp>
        <p:sp>
          <p:nvSpPr>
            <p:cNvPr id="12" name="Oval 9"/>
            <p:cNvSpPr/>
            <p:nvPr/>
          </p:nvSpPr>
          <p:spPr>
            <a:xfrm>
              <a:off x="1669585" y="2775077"/>
              <a:ext cx="1876374" cy="1876374"/>
            </a:xfrm>
            <a:prstGeom prst="ellipse">
              <a:avLst/>
            </a:prstGeom>
            <a:solidFill>
              <a:srgbClr val="E6E7EA"/>
            </a:solidFill>
            <a:ln w="12700">
              <a:miter lim="400000"/>
            </a:ln>
          </p:spPr>
          <p:txBody>
            <a:bodyPr anchor="ctr"/>
            <a:lstStyle/>
            <a:p>
              <a:pPr algn="ctr"/>
              <a:endParaRPr/>
            </a:p>
          </p:txBody>
        </p:sp>
        <p:sp>
          <p:nvSpPr>
            <p:cNvPr id="13" name="Freeform: Shape 10"/>
            <p:cNvSpPr/>
            <p:nvPr/>
          </p:nvSpPr>
          <p:spPr>
            <a:xfrm rot="10800000" flipH="1">
              <a:off x="1743101" y="4215716"/>
              <a:ext cx="1691152" cy="523354"/>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gradFill>
              <a:gsLst>
                <a:gs pos="0">
                  <a:srgbClr val="E7E3C1"/>
                </a:gs>
                <a:gs pos="51000">
                  <a:srgbClr val="AB8748"/>
                </a:gs>
                <a:gs pos="83000">
                  <a:srgbClr val="533616"/>
                </a:gs>
                <a:gs pos="34000">
                  <a:srgbClr val="C9B585"/>
                </a:gs>
                <a:gs pos="100000">
                  <a:srgbClr val="533616"/>
                </a:gs>
              </a:gsLst>
              <a:lin ang="8100000" scaled="0"/>
            </a:gradFill>
            <a:ln w="12700">
              <a:miter lim="400000"/>
            </a:ln>
          </p:spPr>
          <p:txBody>
            <a:bodyPr anchor="ctr"/>
            <a:lstStyle/>
            <a:p>
              <a:pPr algn="ctr"/>
              <a:endParaRPr/>
            </a:p>
          </p:txBody>
        </p:sp>
        <p:grpSp>
          <p:nvGrpSpPr>
            <p:cNvPr id="23" name="Group 28"/>
            <p:cNvGrpSpPr/>
            <p:nvPr/>
          </p:nvGrpSpPr>
          <p:grpSpPr>
            <a:xfrm>
              <a:off x="1792896" y="2898388"/>
              <a:ext cx="1629751" cy="1629751"/>
              <a:chOff x="0" y="0"/>
              <a:chExt cx="3259500" cy="3259500"/>
            </a:xfrm>
          </p:grpSpPr>
          <p:sp>
            <p:nvSpPr>
              <p:cNvPr id="24" name="Oval 29"/>
              <p:cNvSpPr/>
              <p:nvPr/>
            </p:nvSpPr>
            <p:spPr>
              <a:xfrm>
                <a:off x="0" y="0"/>
                <a:ext cx="3259500" cy="3259500"/>
              </a:xfrm>
              <a:prstGeom prst="ellipse">
                <a:avLst/>
              </a:prstGeom>
              <a:gradFill>
                <a:gsLst>
                  <a:gs pos="0">
                    <a:srgbClr val="E7E3C1"/>
                  </a:gs>
                  <a:gs pos="51000">
                    <a:srgbClr val="AB8748"/>
                  </a:gs>
                  <a:gs pos="83000">
                    <a:srgbClr val="533616"/>
                  </a:gs>
                  <a:gs pos="34000">
                    <a:srgbClr val="C9B585"/>
                  </a:gs>
                  <a:gs pos="100000">
                    <a:srgbClr val="533616"/>
                  </a:gs>
                </a:gsLst>
                <a:lin ang="8100000" scaled="0"/>
              </a:gradFill>
              <a:ln w="12700" cap="flat">
                <a:noFill/>
                <a:miter lim="400000"/>
              </a:ln>
              <a:effectLst/>
            </p:spPr>
            <p:txBody>
              <a:bodyPr anchor="ctr"/>
              <a:lstStyle/>
              <a:p>
                <a:pPr algn="ctr"/>
                <a:endParaRPr/>
              </a:p>
            </p:txBody>
          </p:sp>
          <p:sp>
            <p:nvSpPr>
              <p:cNvPr id="25" name="Freeform: Shape 30"/>
              <p:cNvSpPr/>
              <p:nvPr/>
            </p:nvSpPr>
            <p:spPr>
              <a:xfrm rot="1878951">
                <a:off x="1103273" y="1050034"/>
                <a:ext cx="1129045" cy="1130422"/>
              </a:xfrm>
              <a:custGeom>
                <a:avLst/>
                <a:gdLst/>
                <a:ahLst/>
                <a:cxnLst>
                  <a:cxn ang="0">
                    <a:pos x="wd2" y="hd2"/>
                  </a:cxn>
                  <a:cxn ang="5400000">
                    <a:pos x="wd2" y="hd2"/>
                  </a:cxn>
                  <a:cxn ang="10800000">
                    <a:pos x="wd2" y="hd2"/>
                  </a:cxn>
                  <a:cxn ang="16200000">
                    <a:pos x="wd2" y="hd2"/>
                  </a:cxn>
                </a:cxnLst>
                <a:rect l="0" t="0" r="r" b="b"/>
                <a:pathLst>
                  <a:path w="21600" h="21600" extrusionOk="0">
                    <a:moveTo>
                      <a:pt x="21297" y="7822"/>
                    </a:moveTo>
                    <a:cubicBezTo>
                      <a:pt x="20468" y="10162"/>
                      <a:pt x="18217" y="11779"/>
                      <a:pt x="15729" y="11779"/>
                    </a:cubicBezTo>
                    <a:cubicBezTo>
                      <a:pt x="12478" y="11779"/>
                      <a:pt x="9833" y="9137"/>
                      <a:pt x="9833" y="5890"/>
                    </a:cubicBezTo>
                    <a:cubicBezTo>
                      <a:pt x="9833" y="2642"/>
                      <a:pt x="12478" y="0"/>
                      <a:pt x="15729" y="0"/>
                    </a:cubicBezTo>
                    <a:cubicBezTo>
                      <a:pt x="16690" y="0"/>
                      <a:pt x="17941" y="289"/>
                      <a:pt x="18744" y="828"/>
                    </a:cubicBezTo>
                    <a:cubicBezTo>
                      <a:pt x="18875" y="920"/>
                      <a:pt x="18954" y="1039"/>
                      <a:pt x="18954" y="1196"/>
                    </a:cubicBezTo>
                    <a:cubicBezTo>
                      <a:pt x="18954" y="1341"/>
                      <a:pt x="18862" y="1486"/>
                      <a:pt x="18744" y="1564"/>
                    </a:cubicBezTo>
                    <a:lnTo>
                      <a:pt x="14887" y="3786"/>
                    </a:lnTo>
                    <a:lnTo>
                      <a:pt x="14887" y="6731"/>
                    </a:lnTo>
                    <a:lnTo>
                      <a:pt x="17427" y="8138"/>
                    </a:lnTo>
                    <a:cubicBezTo>
                      <a:pt x="17862" y="7888"/>
                      <a:pt x="20916" y="5969"/>
                      <a:pt x="21179" y="5969"/>
                    </a:cubicBezTo>
                    <a:cubicBezTo>
                      <a:pt x="21442" y="5969"/>
                      <a:pt x="21600" y="6166"/>
                      <a:pt x="21600" y="6429"/>
                    </a:cubicBezTo>
                    <a:cubicBezTo>
                      <a:pt x="21600" y="6863"/>
                      <a:pt x="21442" y="7402"/>
                      <a:pt x="21297" y="7822"/>
                    </a:cubicBezTo>
                    <a:close/>
                    <a:moveTo>
                      <a:pt x="3936" y="16828"/>
                    </a:moveTo>
                    <a:cubicBezTo>
                      <a:pt x="3475" y="16828"/>
                      <a:pt x="3093" y="17209"/>
                      <a:pt x="3093" y="17669"/>
                    </a:cubicBezTo>
                    <a:cubicBezTo>
                      <a:pt x="3093" y="18129"/>
                      <a:pt x="3475" y="18511"/>
                      <a:pt x="3936" y="18511"/>
                    </a:cubicBezTo>
                    <a:cubicBezTo>
                      <a:pt x="4396" y="18511"/>
                      <a:pt x="4778" y="18129"/>
                      <a:pt x="4778" y="17669"/>
                    </a:cubicBezTo>
                    <a:cubicBezTo>
                      <a:pt x="4778" y="17209"/>
                      <a:pt x="4396" y="16828"/>
                      <a:pt x="3936" y="16828"/>
                    </a:cubicBezTo>
                    <a:close/>
                    <a:moveTo>
                      <a:pt x="4278" y="21114"/>
                    </a:moveTo>
                    <a:cubicBezTo>
                      <a:pt x="3975" y="21416"/>
                      <a:pt x="3541" y="21600"/>
                      <a:pt x="3093" y="21600"/>
                    </a:cubicBezTo>
                    <a:cubicBezTo>
                      <a:pt x="2646" y="21600"/>
                      <a:pt x="2211" y="21416"/>
                      <a:pt x="1895" y="21114"/>
                    </a:cubicBezTo>
                    <a:lnTo>
                      <a:pt x="500" y="19694"/>
                    </a:lnTo>
                    <a:cubicBezTo>
                      <a:pt x="184" y="19391"/>
                      <a:pt x="0" y="18958"/>
                      <a:pt x="0" y="18511"/>
                    </a:cubicBezTo>
                    <a:cubicBezTo>
                      <a:pt x="0" y="18064"/>
                      <a:pt x="184" y="17630"/>
                      <a:pt x="500" y="17314"/>
                    </a:cubicBezTo>
                    <a:lnTo>
                      <a:pt x="9464" y="8361"/>
                    </a:lnTo>
                    <a:cubicBezTo>
                      <a:pt x="10148" y="10084"/>
                      <a:pt x="11531" y="11464"/>
                      <a:pt x="13255" y="12148"/>
                    </a:cubicBezTo>
                    <a:cubicBezTo>
                      <a:pt x="13255" y="12148"/>
                      <a:pt x="4278" y="21114"/>
                      <a:pt x="4278" y="21114"/>
                    </a:cubicBezTo>
                    <a:close/>
                  </a:path>
                </a:pathLst>
              </a:custGeom>
              <a:solidFill>
                <a:srgbClr val="FFFFFF"/>
              </a:solidFill>
              <a:ln w="12700" cap="flat">
                <a:noFill/>
                <a:miter lim="400000"/>
              </a:ln>
              <a:effectLst/>
            </p:spPr>
            <p:txBody>
              <a:bodyPr anchor="ctr"/>
              <a:lstStyle/>
              <a:p>
                <a:pPr algn="ctr"/>
                <a:endParaRPr/>
              </a:p>
            </p:txBody>
          </p:sp>
        </p:grpSp>
      </p:grpSp>
      <p:sp>
        <p:nvSpPr>
          <p:cNvPr id="38" name="išľíďè"/>
          <p:cNvSpPr/>
          <p:nvPr/>
        </p:nvSpPr>
        <p:spPr bwMode="auto">
          <a:xfrm>
            <a:off x="1009319" y="528797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9" name="išľíďè"/>
          <p:cNvSpPr/>
          <p:nvPr/>
        </p:nvSpPr>
        <p:spPr bwMode="auto">
          <a:xfrm>
            <a:off x="3211595" y="200949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0" name="išľíďè"/>
          <p:cNvSpPr/>
          <p:nvPr/>
        </p:nvSpPr>
        <p:spPr bwMode="auto">
          <a:xfrm>
            <a:off x="5374854" y="528835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1" name="išľíďè"/>
          <p:cNvSpPr/>
          <p:nvPr/>
        </p:nvSpPr>
        <p:spPr bwMode="auto">
          <a:xfrm>
            <a:off x="7607113" y="200909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down)">
                                      <p:cBhvr>
                                        <p:cTn id="3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6360" y="2700020"/>
            <a:ext cx="7303186" cy="1458234"/>
            <a:chOff x="3914" y="3311"/>
            <a:chExt cx="11501" cy="2296"/>
          </a:xfrm>
        </p:grpSpPr>
        <p:sp>
          <p:nvSpPr>
            <p:cNvPr id="16" name="矩形 15"/>
            <p:cNvSpPr/>
            <p:nvPr/>
          </p:nvSpPr>
          <p:spPr>
            <a:xfrm>
              <a:off x="7407" y="3419"/>
              <a:ext cx="5138" cy="1115"/>
            </a:xfrm>
            <a:prstGeom prst="rect">
              <a:avLst/>
            </a:prstGeom>
          </p:spPr>
          <p:txBody>
            <a:bodyPr wrap="none">
              <a:spAutoFit/>
            </a:bodyPr>
            <a:lstStyle/>
            <a:p>
              <a:r>
                <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添加标题内容</a:t>
              </a:r>
            </a:p>
          </p:txBody>
        </p:sp>
        <p:sp>
          <p:nvSpPr>
            <p:cNvPr id="17" name="išľíďè"/>
            <p:cNvSpPr/>
            <p:nvPr/>
          </p:nvSpPr>
          <p:spPr bwMode="auto">
            <a:xfrm>
              <a:off x="7407" y="4729"/>
              <a:ext cx="8008"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a:t>
              </a:r>
              <a:r>
                <a:rPr lang="zh-CN" altLang="en-US" sz="1200" dirty="0">
                  <a:solidFill>
                    <a:schemeClr val="bg1"/>
                  </a:solidFill>
                </a:rPr>
                <a:t>灵感小木头给你创意和灵感小木头给你创意和灵感</a:t>
              </a:r>
              <a:endParaRPr lang="zh-CN" altLang="en-US" sz="1200" dirty="0">
                <a:solidFill>
                  <a:schemeClr val="tx1">
                    <a:lumMod val="95000"/>
                    <a:lumOff val="5000"/>
                  </a:schemeClr>
                </a:solidFill>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tx1">
                    <a:lumMod val="95000"/>
                    <a:lumOff val="5000"/>
                  </a:schemeClr>
                </a:solidFill>
                <a:effectLst/>
                <a:uLnTx/>
                <a:uFillTx/>
              </a:endParaRPr>
            </a:p>
          </p:txBody>
        </p:sp>
        <p:sp>
          <p:nvSpPr>
            <p:cNvPr id="18" name="矩形 17"/>
            <p:cNvSpPr/>
            <p:nvPr/>
          </p:nvSpPr>
          <p:spPr>
            <a:xfrm>
              <a:off x="3914" y="3311"/>
              <a:ext cx="2111" cy="2276"/>
            </a:xfrm>
            <a:prstGeom prst="rect">
              <a:avLst/>
            </a:prstGeom>
          </p:spPr>
          <p:txBody>
            <a:bodyPr wrap="none">
              <a:spAutoFit/>
            </a:bodyPr>
            <a:lstStyle/>
            <a:p>
              <a:r>
                <a:rPr lang="en-US" altLang="zh-CN" sz="8800" dirty="0">
                  <a:solidFill>
                    <a:schemeClr val="bg1"/>
                  </a:solidFill>
                  <a:latin typeface="Impact" panose="020B0806030902050204" pitchFamily="34" charset="0"/>
                </a:rPr>
                <a:t>04</a:t>
              </a:r>
            </a:p>
          </p:txBody>
        </p:sp>
      </p:grpSp>
      <p:pic>
        <p:nvPicPr>
          <p:cNvPr id="7" name="图片 6" descr="h"/>
          <p:cNvPicPr>
            <a:picLocks noChangeAspect="1"/>
          </p:cNvPicPr>
          <p:nvPr/>
        </p:nvPicPr>
        <p:blipFill>
          <a:blip r:embed="rId3"/>
          <a:srcRect b="79438"/>
          <a:stretch>
            <a:fillRect/>
          </a:stretch>
        </p:blipFill>
        <p:spPr>
          <a:xfrm>
            <a:off x="-15240" y="1905"/>
            <a:ext cx="6362065" cy="2068195"/>
          </a:xfrm>
          <a:prstGeom prst="rect">
            <a:avLst/>
          </a:prstGeom>
        </p:spPr>
      </p:pic>
      <p:pic>
        <p:nvPicPr>
          <p:cNvPr id="3" name="图片 2" descr="h"/>
          <p:cNvPicPr>
            <a:picLocks noChangeAspect="1"/>
          </p:cNvPicPr>
          <p:nvPr/>
        </p:nvPicPr>
        <p:blipFill>
          <a:blip r:embed="rId3"/>
          <a:srcRect b="79438"/>
          <a:stretch>
            <a:fillRect/>
          </a:stretch>
        </p:blipFill>
        <p:spPr>
          <a:xfrm flipH="1">
            <a:off x="6271260" y="1905"/>
            <a:ext cx="5926455" cy="20681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išľíďè"/>
          <p:cNvSpPr/>
          <p:nvPr/>
        </p:nvSpPr>
        <p:spPr bwMode="auto">
          <a:xfrm>
            <a:off x="1688042" y="241959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81" name="iSlíďè"/>
          <p:cNvSpPr txBox="1"/>
          <p:nvPr/>
        </p:nvSpPr>
        <p:spPr bwMode="auto">
          <a:xfrm>
            <a:off x="2164515" y="190715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82" name="išľíďè"/>
          <p:cNvSpPr/>
          <p:nvPr/>
        </p:nvSpPr>
        <p:spPr bwMode="auto">
          <a:xfrm>
            <a:off x="8147777" y="241959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83" name="iSlíďè"/>
          <p:cNvSpPr txBox="1"/>
          <p:nvPr/>
        </p:nvSpPr>
        <p:spPr bwMode="auto">
          <a:xfrm>
            <a:off x="8624250" y="190715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84" name="išľíďè"/>
          <p:cNvSpPr/>
          <p:nvPr/>
        </p:nvSpPr>
        <p:spPr bwMode="auto">
          <a:xfrm>
            <a:off x="1688042" y="489450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85" name="iSlíďè"/>
          <p:cNvSpPr txBox="1"/>
          <p:nvPr/>
        </p:nvSpPr>
        <p:spPr bwMode="auto">
          <a:xfrm>
            <a:off x="2164515" y="43820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86" name="išľíďè"/>
          <p:cNvSpPr/>
          <p:nvPr/>
        </p:nvSpPr>
        <p:spPr bwMode="auto">
          <a:xfrm>
            <a:off x="8147777" y="489450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87" name="iSlíďè"/>
          <p:cNvSpPr txBox="1"/>
          <p:nvPr/>
        </p:nvSpPr>
        <p:spPr bwMode="auto">
          <a:xfrm>
            <a:off x="8624250" y="43820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00146.png400700146"/>
          <p:cNvPicPr>
            <a:picLocks noChangeAspect="1"/>
          </p:cNvPicPr>
          <p:nvPr/>
        </p:nvPicPr>
        <p:blipFill>
          <a:blip r:embed="rId3"/>
          <a:srcRect/>
          <a:stretch>
            <a:fillRect/>
          </a:stretch>
        </p:blipFill>
        <p:spPr>
          <a:xfrm>
            <a:off x="3435033" y="377190"/>
            <a:ext cx="5679440" cy="56800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wipe(down)">
                                      <p:cBhvr>
                                        <p:cTn id="12" dur="5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down)">
                                      <p:cBhvr>
                                        <p:cTn id="17" dur="500"/>
                                        <p:tgtEl>
                                          <p:spTgt spid="8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wipe(down)">
                                      <p:cBhvr>
                                        <p:cTn id="22" dur="500"/>
                                        <p:tgtEl>
                                          <p:spTgt spid="8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wipe(down)">
                                      <p:cBhvr>
                                        <p:cTn id="27" dur="500"/>
                                        <p:tgtEl>
                                          <p:spTgt spid="8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wipe(down)">
                                      <p:cBhvr>
                                        <p:cTn id="32" dur="500"/>
                                        <p:tgtEl>
                                          <p:spTgt spid="8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down)">
                                      <p:cBhvr>
                                        <p:cTn id="37" dur="500"/>
                                        <p:tgtEl>
                                          <p:spTgt spid="8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6"/>
                                        </p:tgtEl>
                                        <p:attrNameLst>
                                          <p:attrName>style.visibility</p:attrName>
                                        </p:attrNameLst>
                                      </p:cBhvr>
                                      <p:to>
                                        <p:strVal val="visible"/>
                                      </p:to>
                                    </p:set>
                                    <p:animEffect transition="in" filter="wipe(down)">
                                      <p:cBhvr>
                                        <p:cTn id="4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千图PPT彼岸天：ID 8661124库_组合 4"/>
          <p:cNvGrpSpPr/>
          <p:nvPr>
            <p:custDataLst>
              <p:tags r:id="rId1"/>
            </p:custDataLst>
          </p:nvPr>
        </p:nvGrpSpPr>
        <p:grpSpPr>
          <a:xfrm>
            <a:off x="2484433" y="1178957"/>
            <a:ext cx="2848698" cy="3144104"/>
            <a:chOff x="2528341" y="1448780"/>
            <a:chExt cx="2617788" cy="2889249"/>
          </a:xfrm>
        </p:grpSpPr>
        <p:sp>
          <p:nvSpPr>
            <p:cNvPr id="21" name="任意多边形 4"/>
            <p:cNvSpPr/>
            <p:nvPr/>
          </p:nvSpPr>
          <p:spPr bwMode="auto">
            <a:xfrm>
              <a:off x="2528341" y="1448780"/>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txBody>
            <a:bodyPr anchor="ctr"/>
            <a:lstStyle/>
            <a:p>
              <a:pPr algn="ctr"/>
              <a:endParaRPr/>
            </a:p>
          </p:txBody>
        </p:sp>
        <p:sp>
          <p:nvSpPr>
            <p:cNvPr id="22" name="任意多边形 5"/>
            <p:cNvSpPr/>
            <p:nvPr/>
          </p:nvSpPr>
          <p:spPr bwMode="auto">
            <a:xfrm>
              <a:off x="4572284" y="1960868"/>
              <a:ext cx="305987" cy="262662"/>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anchor="ctr"/>
            <a:lstStyle/>
            <a:p>
              <a:pPr algn="ctr"/>
              <a:endParaRPr/>
            </a:p>
          </p:txBody>
        </p:sp>
        <p:sp>
          <p:nvSpPr>
            <p:cNvPr id="23" name="文本框 6"/>
            <p:cNvSpPr txBox="1"/>
            <p:nvPr/>
          </p:nvSpPr>
          <p:spPr>
            <a:xfrm>
              <a:off x="2727527" y="2718431"/>
              <a:ext cx="1311576" cy="307777"/>
            </a:xfrm>
            <a:prstGeom prst="rect">
              <a:avLst/>
            </a:prstGeom>
            <a:noFill/>
          </p:spPr>
          <p:txBody>
            <a:bodyPr wrap="none">
              <a:normAutofit/>
            </a:bodyPr>
            <a:lstStyle/>
            <a:p>
              <a:pPr algn="ctr"/>
              <a:r>
                <a:rPr lang="zh-CN" altLang="en-US" sz="1400" b="1" dirty="0">
                  <a:solidFill>
                    <a:schemeClr val="bg1"/>
                  </a:solidFill>
                </a:rPr>
                <a:t>输入标题文本 </a:t>
              </a:r>
            </a:p>
          </p:txBody>
        </p:sp>
        <p:sp>
          <p:nvSpPr>
            <p:cNvPr id="24" name="矩形 23"/>
            <p:cNvSpPr/>
            <p:nvPr/>
          </p:nvSpPr>
          <p:spPr>
            <a:xfrm>
              <a:off x="2941427" y="3029932"/>
              <a:ext cx="883777" cy="715581"/>
            </a:xfrm>
            <a:prstGeom prst="rect">
              <a:avLst/>
            </a:prstGeom>
          </p:spPr>
          <p:txBody>
            <a:bodyPr wrap="square" anchor="ctr" anchorCtr="1">
              <a:normAutofit/>
            </a:bodyPr>
            <a:lstStyle/>
            <a:p>
              <a:pPr lvl="0" defTabSz="913765">
                <a:lnSpc>
                  <a:spcPct val="120000"/>
                </a:lnSpc>
                <a:spcBef>
                  <a:spcPct val="0"/>
                </a:spcBef>
                <a:defRPr/>
              </a:pPr>
              <a:r>
                <a:rPr lang="zh-CN" altLang="en-US" sz="900" dirty="0">
                  <a:solidFill>
                    <a:schemeClr val="bg1"/>
                  </a:solidFill>
                </a:rPr>
                <a:t>小木头给你创意和灵感小木头给你创意和灵感</a:t>
              </a:r>
            </a:p>
          </p:txBody>
        </p:sp>
      </p:grpSp>
      <p:grpSp>
        <p:nvGrpSpPr>
          <p:cNvPr id="6" name="千图PPT彼岸天：ID 8661124库_组合 5"/>
          <p:cNvGrpSpPr/>
          <p:nvPr>
            <p:custDataLst>
              <p:tags r:id="rId2"/>
            </p:custDataLst>
          </p:nvPr>
        </p:nvGrpSpPr>
        <p:grpSpPr>
          <a:xfrm>
            <a:off x="3156744" y="2394016"/>
            <a:ext cx="2848698" cy="3144104"/>
            <a:chOff x="2755605" y="2663839"/>
            <a:chExt cx="2617788" cy="2889249"/>
          </a:xfrm>
        </p:grpSpPr>
        <p:sp>
          <p:nvSpPr>
            <p:cNvPr id="17" name="任意多边形 17"/>
            <p:cNvSpPr/>
            <p:nvPr/>
          </p:nvSpPr>
          <p:spPr bwMode="auto">
            <a:xfrm rot="10800000">
              <a:off x="2755605" y="2663839"/>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txBody>
            <a:bodyPr anchor="ctr"/>
            <a:lstStyle/>
            <a:p>
              <a:pPr algn="ctr"/>
              <a:endParaRPr/>
            </a:p>
          </p:txBody>
        </p:sp>
        <p:sp>
          <p:nvSpPr>
            <p:cNvPr id="18" name="文本框 18"/>
            <p:cNvSpPr txBox="1"/>
            <p:nvPr/>
          </p:nvSpPr>
          <p:spPr>
            <a:xfrm>
              <a:off x="3811227" y="3944869"/>
              <a:ext cx="1311578" cy="307777"/>
            </a:xfrm>
            <a:prstGeom prst="rect">
              <a:avLst/>
            </a:prstGeom>
            <a:noFill/>
          </p:spPr>
          <p:txBody>
            <a:bodyPr wrap="none">
              <a:normAutofit/>
            </a:bodyPr>
            <a:lstStyle/>
            <a:p>
              <a:r>
                <a:rPr lang="zh-CN" altLang="en-US" sz="1400" b="1" dirty="0">
                  <a:solidFill>
                    <a:schemeClr val="bg1"/>
                  </a:solidFill>
                </a:rPr>
                <a:t>输入标题文本 </a:t>
              </a:r>
            </a:p>
          </p:txBody>
        </p:sp>
        <p:sp>
          <p:nvSpPr>
            <p:cNvPr id="19" name="任意多边形 19"/>
            <p:cNvSpPr/>
            <p:nvPr/>
          </p:nvSpPr>
          <p:spPr bwMode="auto">
            <a:xfrm>
              <a:off x="3075015" y="4727495"/>
              <a:ext cx="254537" cy="316075"/>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anchor="ctr"/>
            <a:lstStyle/>
            <a:p>
              <a:pPr algn="ctr"/>
              <a:endParaRPr/>
            </a:p>
          </p:txBody>
        </p:sp>
        <p:sp>
          <p:nvSpPr>
            <p:cNvPr id="20" name="矩形 19"/>
            <p:cNvSpPr/>
            <p:nvPr/>
          </p:nvSpPr>
          <p:spPr>
            <a:xfrm>
              <a:off x="4078773" y="3044138"/>
              <a:ext cx="880082" cy="715581"/>
            </a:xfrm>
            <a:prstGeom prst="rect">
              <a:avLst/>
            </a:prstGeom>
          </p:spPr>
          <p:txBody>
            <a:bodyPr wrap="square">
              <a:normAutofit/>
            </a:bodyPr>
            <a:lstStyle/>
            <a:p>
              <a:pPr lvl="0" defTabSz="913765">
                <a:lnSpc>
                  <a:spcPct val="120000"/>
                </a:lnSpc>
                <a:spcBef>
                  <a:spcPct val="0"/>
                </a:spcBef>
                <a:defRPr/>
              </a:pPr>
              <a:r>
                <a:rPr lang="zh-CN" altLang="en-US" sz="900" dirty="0">
                  <a:solidFill>
                    <a:schemeClr val="bg1"/>
                  </a:solidFill>
                </a:rPr>
                <a:t>小木头给你创意和灵感小木头给你创意和灵感</a:t>
              </a:r>
            </a:p>
          </p:txBody>
        </p:sp>
      </p:grpSp>
      <p:grpSp>
        <p:nvGrpSpPr>
          <p:cNvPr id="7" name="千图PPT彼岸天：ID 8661124库_组合 6"/>
          <p:cNvGrpSpPr/>
          <p:nvPr>
            <p:custDataLst>
              <p:tags r:id="rId3"/>
            </p:custDataLst>
          </p:nvPr>
        </p:nvGrpSpPr>
        <p:grpSpPr>
          <a:xfrm>
            <a:off x="5637981" y="1190900"/>
            <a:ext cx="2848698" cy="3144104"/>
            <a:chOff x="4787106" y="1460723"/>
            <a:chExt cx="2617788" cy="2889249"/>
          </a:xfrm>
        </p:grpSpPr>
        <p:sp>
          <p:nvSpPr>
            <p:cNvPr id="13" name="任意多边形 8"/>
            <p:cNvSpPr/>
            <p:nvPr/>
          </p:nvSpPr>
          <p:spPr bwMode="auto">
            <a:xfrm>
              <a:off x="4787106" y="1460723"/>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txBody>
            <a:bodyPr anchor="ctr"/>
            <a:lstStyle/>
            <a:p>
              <a:pPr algn="ctr"/>
              <a:endParaRPr/>
            </a:p>
          </p:txBody>
        </p:sp>
        <p:sp>
          <p:nvSpPr>
            <p:cNvPr id="14" name="任意多边形 9"/>
            <p:cNvSpPr/>
            <p:nvPr/>
          </p:nvSpPr>
          <p:spPr bwMode="auto">
            <a:xfrm>
              <a:off x="6832255" y="2004612"/>
              <a:ext cx="282679" cy="252659"/>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anchor="ctr"/>
            <a:lstStyle/>
            <a:p>
              <a:pPr algn="ctr"/>
              <a:endParaRPr/>
            </a:p>
          </p:txBody>
        </p:sp>
        <p:sp>
          <p:nvSpPr>
            <p:cNvPr id="15" name="文本框 10"/>
            <p:cNvSpPr txBox="1"/>
            <p:nvPr/>
          </p:nvSpPr>
          <p:spPr>
            <a:xfrm>
              <a:off x="4972644" y="2718431"/>
              <a:ext cx="1311576" cy="307777"/>
            </a:xfrm>
            <a:prstGeom prst="rect">
              <a:avLst/>
            </a:prstGeom>
            <a:noFill/>
          </p:spPr>
          <p:txBody>
            <a:bodyPr wrap="none">
              <a:normAutofit/>
            </a:bodyPr>
            <a:lstStyle/>
            <a:p>
              <a:pPr algn="ctr"/>
              <a:r>
                <a:rPr lang="zh-CN" altLang="en-US" sz="1400" b="1" dirty="0">
                  <a:solidFill>
                    <a:schemeClr val="bg1"/>
                  </a:solidFill>
                </a:rPr>
                <a:t>输入标题文本 </a:t>
              </a:r>
            </a:p>
          </p:txBody>
        </p:sp>
        <p:sp>
          <p:nvSpPr>
            <p:cNvPr id="16" name="矩形 15"/>
            <p:cNvSpPr/>
            <p:nvPr/>
          </p:nvSpPr>
          <p:spPr>
            <a:xfrm>
              <a:off x="5207066" y="3044138"/>
              <a:ext cx="883777" cy="715581"/>
            </a:xfrm>
            <a:prstGeom prst="rect">
              <a:avLst/>
            </a:prstGeom>
          </p:spPr>
          <p:txBody>
            <a:bodyPr wrap="square" anchor="ctr" anchorCtr="1">
              <a:normAutofit/>
            </a:bodyPr>
            <a:lstStyle/>
            <a:p>
              <a:pPr lvl="0" defTabSz="913765">
                <a:lnSpc>
                  <a:spcPct val="120000"/>
                </a:lnSpc>
                <a:spcBef>
                  <a:spcPct val="0"/>
                </a:spcBef>
                <a:defRPr/>
              </a:pPr>
              <a:r>
                <a:rPr lang="zh-CN" altLang="en-US" sz="900" dirty="0">
                  <a:solidFill>
                    <a:schemeClr val="bg1"/>
                  </a:solidFill>
                </a:rPr>
                <a:t>小木头给你创意和灵感小木头给你创意和灵感</a:t>
              </a:r>
            </a:p>
          </p:txBody>
        </p:sp>
      </p:grpSp>
      <p:grpSp>
        <p:nvGrpSpPr>
          <p:cNvPr id="8" name="千图PPT彼岸天：ID 8661124库_组合 7"/>
          <p:cNvGrpSpPr/>
          <p:nvPr>
            <p:custDataLst>
              <p:tags r:id="rId4"/>
            </p:custDataLst>
          </p:nvPr>
        </p:nvGrpSpPr>
        <p:grpSpPr>
          <a:xfrm>
            <a:off x="6310292" y="2394016"/>
            <a:ext cx="2848698" cy="3144104"/>
            <a:chOff x="5008200" y="2663839"/>
            <a:chExt cx="2617788" cy="2889249"/>
          </a:xfrm>
        </p:grpSpPr>
        <p:sp>
          <p:nvSpPr>
            <p:cNvPr id="9" name="任意多边形 20"/>
            <p:cNvSpPr/>
            <p:nvPr/>
          </p:nvSpPr>
          <p:spPr bwMode="auto">
            <a:xfrm rot="10800000">
              <a:off x="5008200" y="2663839"/>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gradFill>
              <a:gsLst>
                <a:gs pos="0">
                  <a:srgbClr val="E7E3C1"/>
                </a:gs>
                <a:gs pos="51000">
                  <a:srgbClr val="AB8748"/>
                </a:gs>
                <a:gs pos="83000">
                  <a:srgbClr val="533616"/>
                </a:gs>
                <a:gs pos="34000">
                  <a:srgbClr val="C9B585"/>
                </a:gs>
                <a:gs pos="100000">
                  <a:srgbClr val="533616"/>
                </a:gs>
              </a:gsLst>
              <a:lin ang="8100000" scaled="0"/>
            </a:gradFill>
            <a:ln>
              <a:noFill/>
            </a:ln>
          </p:spPr>
          <p:txBody>
            <a:bodyPr anchor="ctr"/>
            <a:lstStyle/>
            <a:p>
              <a:pPr algn="ctr"/>
              <a:endParaRPr/>
            </a:p>
          </p:txBody>
        </p:sp>
        <p:sp>
          <p:nvSpPr>
            <p:cNvPr id="10" name="文本框 21"/>
            <p:cNvSpPr txBox="1"/>
            <p:nvPr/>
          </p:nvSpPr>
          <p:spPr>
            <a:xfrm>
              <a:off x="6097866" y="3944869"/>
              <a:ext cx="1311576" cy="307777"/>
            </a:xfrm>
            <a:prstGeom prst="rect">
              <a:avLst/>
            </a:prstGeom>
            <a:noFill/>
          </p:spPr>
          <p:txBody>
            <a:bodyPr wrap="none">
              <a:normAutofit/>
            </a:bodyPr>
            <a:lstStyle/>
            <a:p>
              <a:pPr algn="ctr"/>
              <a:r>
                <a:rPr lang="zh-CN" altLang="en-US" sz="1400" b="1" dirty="0">
                  <a:solidFill>
                    <a:schemeClr val="bg1"/>
                  </a:solidFill>
                </a:rPr>
                <a:t>输入标题文本 </a:t>
              </a:r>
            </a:p>
          </p:txBody>
        </p:sp>
        <p:sp>
          <p:nvSpPr>
            <p:cNvPr id="11" name="任意多边形 22"/>
            <p:cNvSpPr/>
            <p:nvPr/>
          </p:nvSpPr>
          <p:spPr bwMode="auto">
            <a:xfrm>
              <a:off x="5294233" y="473489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anchor="ctr"/>
            <a:lstStyle/>
            <a:p>
              <a:pPr algn="ctr"/>
              <a:endParaRPr/>
            </a:p>
          </p:txBody>
        </p:sp>
        <p:sp>
          <p:nvSpPr>
            <p:cNvPr id="12" name="矩形 11"/>
            <p:cNvSpPr/>
            <p:nvPr/>
          </p:nvSpPr>
          <p:spPr>
            <a:xfrm>
              <a:off x="6362788" y="3044138"/>
              <a:ext cx="880082" cy="715581"/>
            </a:xfrm>
            <a:prstGeom prst="rect">
              <a:avLst/>
            </a:prstGeom>
          </p:spPr>
          <p:txBody>
            <a:bodyPr wrap="square">
              <a:normAutofit/>
            </a:bodyPr>
            <a:lstStyle/>
            <a:p>
              <a:pPr lvl="0" defTabSz="913765">
                <a:lnSpc>
                  <a:spcPct val="120000"/>
                </a:lnSpc>
                <a:spcBef>
                  <a:spcPct val="0"/>
                </a:spcBef>
                <a:defRPr/>
              </a:pPr>
              <a:r>
                <a:rPr lang="zh-CN" altLang="en-US" sz="900" dirty="0">
                  <a:solidFill>
                    <a:schemeClr val="bg1"/>
                  </a:solidFill>
                </a:rPr>
                <a:t>小木头给你创意和灵感小木头给你创意和灵感</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anim calcmode="lin" valueType="num">
                                      <p:cBhvr>
                                        <p:cTn id="34" dur="500" fill="hold"/>
                                        <p:tgtEl>
                                          <p:spTgt spid="8"/>
                                        </p:tgtEl>
                                        <p:attrNameLst>
                                          <p:attrName>ppt_x</p:attrName>
                                        </p:attrNameLst>
                                      </p:cBhvr>
                                      <p:tavLst>
                                        <p:tav tm="0">
                                          <p:val>
                                            <p:fltVal val="0.5"/>
                                          </p:val>
                                        </p:tav>
                                        <p:tav tm="100000">
                                          <p:val>
                                            <p:strVal val="#ppt_x"/>
                                          </p:val>
                                        </p:tav>
                                      </p:tavLst>
                                    </p:anim>
                                    <p:anim calcmode="lin" valueType="num">
                                      <p:cBhvr>
                                        <p:cTn id="35"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išľíďè"/>
          <p:cNvSpPr/>
          <p:nvPr/>
        </p:nvSpPr>
        <p:spPr bwMode="auto">
          <a:xfrm>
            <a:off x="1652293" y="159006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6" name="iSlíďè"/>
          <p:cNvSpPr txBox="1"/>
          <p:nvPr/>
        </p:nvSpPr>
        <p:spPr bwMode="auto">
          <a:xfrm>
            <a:off x="2158746" y="123886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7" name="išľíďè"/>
          <p:cNvSpPr/>
          <p:nvPr/>
        </p:nvSpPr>
        <p:spPr bwMode="auto">
          <a:xfrm>
            <a:off x="8035323" y="24267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8" name="iSlíďè"/>
          <p:cNvSpPr txBox="1"/>
          <p:nvPr/>
        </p:nvSpPr>
        <p:spPr bwMode="auto">
          <a:xfrm>
            <a:off x="8541776" y="207558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9" name="išľíďè"/>
          <p:cNvSpPr/>
          <p:nvPr/>
        </p:nvSpPr>
        <p:spPr bwMode="auto">
          <a:xfrm>
            <a:off x="1660094" y="379853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0" name="iSlíďè"/>
          <p:cNvSpPr txBox="1"/>
          <p:nvPr/>
        </p:nvSpPr>
        <p:spPr bwMode="auto">
          <a:xfrm>
            <a:off x="2166547" y="344734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41" name="išľíďè"/>
          <p:cNvSpPr/>
          <p:nvPr/>
        </p:nvSpPr>
        <p:spPr bwMode="auto">
          <a:xfrm>
            <a:off x="7508717" y="501127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2" name="iSlíďè"/>
          <p:cNvSpPr txBox="1"/>
          <p:nvPr/>
        </p:nvSpPr>
        <p:spPr bwMode="auto">
          <a:xfrm>
            <a:off x="8015170" y="466008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56386.png400756386"/>
          <p:cNvPicPr>
            <a:picLocks noChangeAspect="1"/>
          </p:cNvPicPr>
          <p:nvPr/>
        </p:nvPicPr>
        <p:blipFill>
          <a:blip r:embed="rId3"/>
          <a:srcRect/>
          <a:stretch>
            <a:fillRect/>
          </a:stretch>
        </p:blipFill>
        <p:spPr>
          <a:xfrm>
            <a:off x="3811905" y="657225"/>
            <a:ext cx="4568825" cy="45694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down)">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down)">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434321" y="1632157"/>
            <a:ext cx="2332468" cy="1330409"/>
            <a:chOff x="2056588" y="2818963"/>
            <a:chExt cx="2332468" cy="1330409"/>
          </a:xfrm>
        </p:grpSpPr>
        <p:sp>
          <p:nvSpPr>
            <p:cNvPr id="34" name="等腰三角形 33"/>
            <p:cNvSpPr/>
            <p:nvPr/>
          </p:nvSpPr>
          <p:spPr>
            <a:xfrm>
              <a:off x="3088656" y="2818963"/>
              <a:ext cx="1300400" cy="1330409"/>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等腰三角形 34"/>
            <p:cNvSpPr/>
            <p:nvPr/>
          </p:nvSpPr>
          <p:spPr>
            <a:xfrm>
              <a:off x="2468910" y="2818963"/>
              <a:ext cx="1300401" cy="1330409"/>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等腰三角形 35"/>
            <p:cNvSpPr/>
            <p:nvPr/>
          </p:nvSpPr>
          <p:spPr>
            <a:xfrm>
              <a:off x="2056588" y="3305697"/>
              <a:ext cx="824645" cy="843674"/>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1</a:t>
              </a:r>
              <a:endParaRPr lang="en-US" altLang="zh-CN" sz="2000" b="1" dirty="0">
                <a:solidFill>
                  <a:schemeClr val="bg1">
                    <a:lumMod val="100000"/>
                  </a:schemeClr>
                </a:solidFill>
              </a:endParaRPr>
            </a:p>
          </p:txBody>
        </p:sp>
        <p:sp>
          <p:nvSpPr>
            <p:cNvPr id="37" name="任意多边形 15" title="wr6E73WmjL"/>
            <p:cNvSpPr/>
            <p:nvPr/>
          </p:nvSpPr>
          <p:spPr bwMode="auto">
            <a:xfrm>
              <a:off x="2938917" y="3443154"/>
              <a:ext cx="360388" cy="459883"/>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p:spPr>
          <p:txBody>
            <a:bodyPr anchor="ctr"/>
            <a:lstStyle/>
            <a:p>
              <a:pPr algn="ctr"/>
              <a:endParaRPr/>
            </a:p>
          </p:txBody>
        </p:sp>
      </p:grpSp>
      <p:grpSp>
        <p:nvGrpSpPr>
          <p:cNvPr id="25" name="组合 24"/>
          <p:cNvGrpSpPr/>
          <p:nvPr/>
        </p:nvGrpSpPr>
        <p:grpSpPr>
          <a:xfrm>
            <a:off x="3719039" y="1763587"/>
            <a:ext cx="2332469" cy="1908503"/>
            <a:chOff x="5208390" y="2240868"/>
            <a:chExt cx="2332469" cy="1908503"/>
          </a:xfrm>
        </p:grpSpPr>
        <p:sp>
          <p:nvSpPr>
            <p:cNvPr id="26" name="等腰三角形 25"/>
            <p:cNvSpPr/>
            <p:nvPr/>
          </p:nvSpPr>
          <p:spPr>
            <a:xfrm>
              <a:off x="6240459" y="2240868"/>
              <a:ext cx="1300400" cy="1908503"/>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等腰三角形 26"/>
            <p:cNvSpPr/>
            <p:nvPr/>
          </p:nvSpPr>
          <p:spPr>
            <a:xfrm>
              <a:off x="5620712" y="2240868"/>
              <a:ext cx="1300401" cy="1908503"/>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等腰三角形 27"/>
            <p:cNvSpPr/>
            <p:nvPr/>
          </p:nvSpPr>
          <p:spPr>
            <a:xfrm>
              <a:off x="5208390" y="3305697"/>
              <a:ext cx="824645" cy="843674"/>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2</a:t>
              </a:r>
              <a:endParaRPr lang="en-US" altLang="zh-CN" sz="2000" b="1" dirty="0">
                <a:solidFill>
                  <a:schemeClr val="bg1">
                    <a:lumMod val="100000"/>
                  </a:schemeClr>
                </a:solidFill>
              </a:endParaRPr>
            </a:p>
          </p:txBody>
        </p:sp>
        <p:sp>
          <p:nvSpPr>
            <p:cNvPr id="29" name="任意多边形 1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nvGrpSpPr>
          <p:cNvPr id="17" name="组合 16"/>
          <p:cNvGrpSpPr/>
          <p:nvPr/>
        </p:nvGrpSpPr>
        <p:grpSpPr>
          <a:xfrm>
            <a:off x="6036737" y="1632157"/>
            <a:ext cx="2332468" cy="1156189"/>
            <a:chOff x="8360193" y="2993182"/>
            <a:chExt cx="2332468" cy="1156189"/>
          </a:xfrm>
        </p:grpSpPr>
        <p:sp>
          <p:nvSpPr>
            <p:cNvPr id="18" name="等腰三角形 17"/>
            <p:cNvSpPr/>
            <p:nvPr/>
          </p:nvSpPr>
          <p:spPr>
            <a:xfrm>
              <a:off x="9392261" y="2993182"/>
              <a:ext cx="1300400" cy="1156189"/>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p:cNvSpPr/>
            <p:nvPr/>
          </p:nvSpPr>
          <p:spPr>
            <a:xfrm>
              <a:off x="8772515" y="2993182"/>
              <a:ext cx="1300401" cy="1156189"/>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p:cNvSpPr/>
            <p:nvPr/>
          </p:nvSpPr>
          <p:spPr>
            <a:xfrm>
              <a:off x="8360193" y="3305697"/>
              <a:ext cx="824645" cy="843674"/>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3</a:t>
              </a:r>
              <a:endParaRPr lang="en-US" altLang="zh-CN" sz="2000" b="1" dirty="0">
                <a:solidFill>
                  <a:schemeClr val="bg1">
                    <a:lumMod val="100000"/>
                  </a:schemeClr>
                </a:solidFill>
              </a:endParaRPr>
            </a:p>
          </p:txBody>
        </p:sp>
        <p:sp>
          <p:nvSpPr>
            <p:cNvPr id="21" name="任意多边形 17" title="zumY2Jory7koa69K2WYW"/>
            <p:cNvSpPr/>
            <p:nvPr/>
          </p:nvSpPr>
          <p:spPr bwMode="auto">
            <a:xfrm>
              <a:off x="9251057" y="3532538"/>
              <a:ext cx="343317" cy="343502"/>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p:spPr>
          <p:txBody>
            <a:bodyPr anchor="ctr"/>
            <a:lstStyle/>
            <a:p>
              <a:pPr algn="ctr"/>
              <a:endParaRPr/>
            </a:p>
          </p:txBody>
        </p:sp>
      </p:grpSp>
      <p:grpSp>
        <p:nvGrpSpPr>
          <p:cNvPr id="9" name="组合 8"/>
          <p:cNvGrpSpPr/>
          <p:nvPr/>
        </p:nvGrpSpPr>
        <p:grpSpPr>
          <a:xfrm>
            <a:off x="8321456" y="1763587"/>
            <a:ext cx="2332469" cy="1908503"/>
            <a:chOff x="5208390" y="2240868"/>
            <a:chExt cx="2332469" cy="1908503"/>
          </a:xfrm>
        </p:grpSpPr>
        <p:sp>
          <p:nvSpPr>
            <p:cNvPr id="10" name="等腰三角形 9"/>
            <p:cNvSpPr/>
            <p:nvPr/>
          </p:nvSpPr>
          <p:spPr>
            <a:xfrm>
              <a:off x="6240459" y="2240868"/>
              <a:ext cx="1300400" cy="1908503"/>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p:cNvSpPr/>
            <p:nvPr/>
          </p:nvSpPr>
          <p:spPr>
            <a:xfrm>
              <a:off x="5620712" y="2240868"/>
              <a:ext cx="1300401" cy="1908503"/>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等腰三角形 11"/>
            <p:cNvSpPr/>
            <p:nvPr/>
          </p:nvSpPr>
          <p:spPr>
            <a:xfrm>
              <a:off x="5208390" y="3305697"/>
              <a:ext cx="824645" cy="843674"/>
            </a:xfrm>
            <a:prstGeom prst="triangle">
              <a:avLst/>
            </a:prstGeom>
            <a:gradFill>
              <a:gsLst>
                <a:gs pos="0">
                  <a:srgbClr val="E7E3C1"/>
                </a:gs>
                <a:gs pos="51000">
                  <a:srgbClr val="AB8748"/>
                </a:gs>
                <a:gs pos="83000">
                  <a:srgbClr val="533616"/>
                </a:gs>
                <a:gs pos="34000">
                  <a:srgbClr val="C9B585"/>
                </a:gs>
                <a:gs pos="100000">
                  <a:srgbClr val="533616"/>
                </a:gs>
              </a:gsLst>
              <a:lin ang="81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4</a:t>
              </a:r>
              <a:endParaRPr lang="en-US" altLang="zh-CN" sz="2000" b="1" dirty="0">
                <a:solidFill>
                  <a:schemeClr val="bg1">
                    <a:lumMod val="100000"/>
                  </a:schemeClr>
                </a:solidFill>
              </a:endParaRPr>
            </a:p>
          </p:txBody>
        </p:sp>
        <p:sp>
          <p:nvSpPr>
            <p:cNvPr id="13" name="任意多边形 3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sp>
        <p:nvSpPr>
          <p:cNvPr id="40" name="išľíďè"/>
          <p:cNvSpPr/>
          <p:nvPr/>
        </p:nvSpPr>
        <p:spPr bwMode="auto">
          <a:xfrm>
            <a:off x="565014" y="454585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1" name="iSlíďè"/>
          <p:cNvSpPr txBox="1"/>
          <p:nvPr/>
        </p:nvSpPr>
        <p:spPr bwMode="auto">
          <a:xfrm>
            <a:off x="1006105" y="421148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42" name="išľíďè"/>
          <p:cNvSpPr/>
          <p:nvPr/>
        </p:nvSpPr>
        <p:spPr bwMode="auto">
          <a:xfrm>
            <a:off x="3482788" y="455129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3" name="iSlíďè"/>
          <p:cNvSpPr txBox="1"/>
          <p:nvPr/>
        </p:nvSpPr>
        <p:spPr bwMode="auto">
          <a:xfrm>
            <a:off x="3923879" y="4216926"/>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44" name="išľíďè"/>
          <p:cNvSpPr/>
          <p:nvPr/>
        </p:nvSpPr>
        <p:spPr bwMode="auto">
          <a:xfrm>
            <a:off x="6400562" y="454581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5" name="iSlíďè"/>
          <p:cNvSpPr txBox="1"/>
          <p:nvPr/>
        </p:nvSpPr>
        <p:spPr bwMode="auto">
          <a:xfrm>
            <a:off x="6841653" y="4211446"/>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46" name="išľíďè"/>
          <p:cNvSpPr/>
          <p:nvPr/>
        </p:nvSpPr>
        <p:spPr bwMode="auto">
          <a:xfrm>
            <a:off x="9184607" y="454581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47" name="iSlíďè"/>
          <p:cNvSpPr txBox="1"/>
          <p:nvPr/>
        </p:nvSpPr>
        <p:spPr bwMode="auto">
          <a:xfrm>
            <a:off x="9625698" y="4211446"/>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down)">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down)">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down)">
                                      <p:cBhvr>
                                        <p:cTn id="4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šľíďè"/>
          <p:cNvSpPr/>
          <p:nvPr/>
        </p:nvSpPr>
        <p:spPr bwMode="auto">
          <a:xfrm>
            <a:off x="993589" y="235502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1" name="iSlíďè"/>
          <p:cNvSpPr txBox="1"/>
          <p:nvPr/>
        </p:nvSpPr>
        <p:spPr bwMode="auto">
          <a:xfrm>
            <a:off x="1470062" y="184257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2" name="išľíďè"/>
          <p:cNvSpPr/>
          <p:nvPr/>
        </p:nvSpPr>
        <p:spPr bwMode="auto">
          <a:xfrm>
            <a:off x="8742941" y="219377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3" name="iSlíďè"/>
          <p:cNvSpPr txBox="1"/>
          <p:nvPr/>
        </p:nvSpPr>
        <p:spPr bwMode="auto">
          <a:xfrm>
            <a:off x="9219414" y="17602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4" name="išľíďè"/>
          <p:cNvSpPr/>
          <p:nvPr/>
        </p:nvSpPr>
        <p:spPr bwMode="auto">
          <a:xfrm>
            <a:off x="993589" y="482992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5" name="iSlíďè"/>
          <p:cNvSpPr txBox="1"/>
          <p:nvPr/>
        </p:nvSpPr>
        <p:spPr bwMode="auto">
          <a:xfrm>
            <a:off x="1470062" y="431748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sp>
        <p:nvSpPr>
          <p:cNvPr id="36" name="išľíďè"/>
          <p:cNvSpPr/>
          <p:nvPr/>
        </p:nvSpPr>
        <p:spPr bwMode="auto">
          <a:xfrm>
            <a:off x="8742941" y="46686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rPr>
              <a:t>小木头给你创意和灵感小木头给你创意和灵感小木头给你创意和灵感</a:t>
            </a:r>
          </a:p>
        </p:txBody>
      </p:sp>
      <p:sp>
        <p:nvSpPr>
          <p:cNvPr id="37" name="iSlíďè"/>
          <p:cNvSpPr txBox="1"/>
          <p:nvPr/>
        </p:nvSpPr>
        <p:spPr bwMode="auto">
          <a:xfrm>
            <a:off x="9219414" y="415623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rPr>
              <a:t>标题文本预设</a:t>
            </a:r>
          </a:p>
        </p:txBody>
      </p:sp>
      <p:pic>
        <p:nvPicPr>
          <p:cNvPr id="2" name="图片 1" descr="C:\Users\meng\Desktop\400700657.png400700657"/>
          <p:cNvPicPr>
            <a:picLocks noChangeAspect="1"/>
          </p:cNvPicPr>
          <p:nvPr/>
        </p:nvPicPr>
        <p:blipFill>
          <a:blip r:embed="rId3"/>
          <a:srcRect/>
          <a:stretch>
            <a:fillRect/>
          </a:stretch>
        </p:blipFill>
        <p:spPr>
          <a:xfrm>
            <a:off x="3530600" y="666750"/>
            <a:ext cx="5337175" cy="53371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down)">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
          <p:cNvPicPr>
            <a:picLocks noChangeAspect="1"/>
          </p:cNvPicPr>
          <p:nvPr/>
        </p:nvPicPr>
        <p:blipFill>
          <a:blip r:embed="rId4"/>
          <a:stretch>
            <a:fillRect/>
          </a:stretch>
        </p:blipFill>
        <p:spPr>
          <a:xfrm rot="16200000">
            <a:off x="2661285" y="-2675890"/>
            <a:ext cx="6859905" cy="12212955"/>
          </a:xfrm>
          <a:prstGeom prst="rect">
            <a:avLst/>
          </a:prstGeom>
        </p:spPr>
      </p:pic>
      <p:pic>
        <p:nvPicPr>
          <p:cNvPr id="5" name="图片 4" descr="llll"/>
          <p:cNvPicPr>
            <a:picLocks noChangeAspect="1"/>
          </p:cNvPicPr>
          <p:nvPr/>
        </p:nvPicPr>
        <p:blipFill>
          <a:blip r:embed="rId5"/>
          <a:stretch>
            <a:fillRect/>
          </a:stretch>
        </p:blipFill>
        <p:spPr>
          <a:xfrm rot="5400000" flipH="1">
            <a:off x="2574925" y="-2591435"/>
            <a:ext cx="6859270" cy="12040235"/>
          </a:xfrm>
          <a:prstGeom prst="rect">
            <a:avLst/>
          </a:prstGeom>
        </p:spPr>
      </p:pic>
      <p:pic>
        <p:nvPicPr>
          <p:cNvPr id="7" name="图片 6" descr="h"/>
          <p:cNvPicPr>
            <a:picLocks noChangeAspect="1"/>
          </p:cNvPicPr>
          <p:nvPr/>
        </p:nvPicPr>
        <p:blipFill>
          <a:blip r:embed="rId6"/>
          <a:srcRect b="79438"/>
          <a:stretch>
            <a:fillRect/>
          </a:stretch>
        </p:blipFill>
        <p:spPr>
          <a:xfrm>
            <a:off x="-15240" y="1905"/>
            <a:ext cx="6362065" cy="2068195"/>
          </a:xfrm>
          <a:prstGeom prst="rect">
            <a:avLst/>
          </a:prstGeom>
        </p:spPr>
      </p:pic>
      <p:pic>
        <p:nvPicPr>
          <p:cNvPr id="8" name="图片 7" descr="h"/>
          <p:cNvPicPr>
            <a:picLocks noChangeAspect="1"/>
          </p:cNvPicPr>
          <p:nvPr/>
        </p:nvPicPr>
        <p:blipFill>
          <a:blip r:embed="rId6"/>
          <a:srcRect b="79438"/>
          <a:stretch>
            <a:fillRect/>
          </a:stretch>
        </p:blipFill>
        <p:spPr>
          <a:xfrm flipH="1">
            <a:off x="6271260" y="1905"/>
            <a:ext cx="5926455" cy="2068195"/>
          </a:xfrm>
          <a:prstGeom prst="rect">
            <a:avLst/>
          </a:prstGeom>
        </p:spPr>
      </p:pic>
      <p:sp>
        <p:nvSpPr>
          <p:cNvPr id="18" name="矩形 17"/>
          <p:cNvSpPr/>
          <p:nvPr/>
        </p:nvSpPr>
        <p:spPr>
          <a:xfrm>
            <a:off x="3193415" y="2723515"/>
            <a:ext cx="6487160" cy="1445260"/>
          </a:xfrm>
          <a:prstGeom prst="rect">
            <a:avLst/>
          </a:prstGeom>
        </p:spPr>
        <p:txBody>
          <a:bodyPr wrap="square">
            <a:spAutoFit/>
          </a:bodyPr>
          <a:lstStyle/>
          <a:p>
            <a:pPr>
              <a:defRPr/>
            </a:pPr>
            <a:r>
              <a:rPr lang="en-US" altLang="zh-CN" sz="8800" spc="394" dirty="0">
                <a:solidFill>
                  <a:schemeClr val="bg1"/>
                </a:solidFill>
                <a:latin typeface="微软雅黑" panose="020B0503020204020204" pitchFamily="34" charset="-122"/>
                <a:ea typeface="微软雅黑" panose="020B0503020204020204" pitchFamily="34" charset="-122"/>
                <a:cs typeface="经典圆体简" panose="02010609000101010101" pitchFamily="49" charset="-122"/>
                <a:sym typeface="微软雅黑" panose="020B0503020204020204" pitchFamily="34" charset="-122"/>
              </a:rPr>
              <a:t>THANKS~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heme/theme1.xml><?xml version="1.0" encoding="utf-8"?>
<a:theme xmlns:a="http://schemas.openxmlformats.org/drawingml/2006/main" name="Office 主题​​">
  <a:themeElements>
    <a:clrScheme name="自定义 175">
      <a:dk1>
        <a:sysClr val="windowText" lastClr="000000"/>
      </a:dk1>
      <a:lt1>
        <a:sysClr val="window" lastClr="FFFFFF"/>
      </a:lt1>
      <a:dk2>
        <a:srgbClr val="44546A"/>
      </a:dk2>
      <a:lt2>
        <a:srgbClr val="E7E6E6"/>
      </a:lt2>
      <a:accent1>
        <a:srgbClr val="262626"/>
      </a:accent1>
      <a:accent2>
        <a:srgbClr val="44546A"/>
      </a:accent2>
      <a:accent3>
        <a:srgbClr val="262626"/>
      </a:accent3>
      <a:accent4>
        <a:srgbClr val="44546A"/>
      </a:accent4>
      <a:accent5>
        <a:srgbClr val="262626"/>
      </a:accent5>
      <a:accent6>
        <a:srgbClr val="44546A"/>
      </a:accent6>
      <a:hlink>
        <a:srgbClr val="262626"/>
      </a:hlink>
      <a:folHlink>
        <a:srgbClr val="44546A"/>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2051</Words>
  <Application>Microsoft Office PowerPoint</Application>
  <PresentationFormat>宽屏</PresentationFormat>
  <Paragraphs>195</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等线</vt:lpstr>
      <vt:lpstr>等线 Light</vt:lpstr>
      <vt:lpstr>方正宋刻本秀楷简体</vt:lpstr>
      <vt:lpstr>经典圆体简</vt:lpstr>
      <vt:lpstr>宋体</vt:lpstr>
      <vt:lpstr>微软雅黑</vt:lpstr>
      <vt:lpstr>Arial</vt:lpstr>
      <vt:lpstr>Calibri</vt:lpstr>
      <vt:lpstr>Impact</vt:lpstr>
      <vt:lpstr>Stencil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5</cp:revision>
  <dcterms:created xsi:type="dcterms:W3CDTF">2018-11-04T05:28:06Z</dcterms:created>
  <dcterms:modified xsi:type="dcterms:W3CDTF">2018-12-22T02:43:45Z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2052-10.1.0.7566</vt:lpwstr>
  </property>
</Properties>
</file>