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62" r:id="rId2"/>
    <p:sldId id="257" r:id="rId3"/>
    <p:sldId id="263" r:id="rId4"/>
    <p:sldId id="283" r:id="rId5"/>
    <p:sldId id="288" r:id="rId6"/>
    <p:sldId id="264" r:id="rId7"/>
    <p:sldId id="289" r:id="rId8"/>
    <p:sldId id="268" r:id="rId9"/>
    <p:sldId id="269" r:id="rId10"/>
    <p:sldId id="290" r:id="rId11"/>
    <p:sldId id="284" r:id="rId12"/>
    <p:sldId id="265" r:id="rId13"/>
    <p:sldId id="271" r:id="rId14"/>
    <p:sldId id="291" r:id="rId15"/>
    <p:sldId id="274" r:id="rId16"/>
    <p:sldId id="287" r:id="rId17"/>
    <p:sldId id="285" r:id="rId18"/>
    <p:sldId id="266" r:id="rId19"/>
    <p:sldId id="286" r:id="rId20"/>
    <p:sldId id="275" r:id="rId21"/>
    <p:sldId id="276" r:id="rId22"/>
    <p:sldId id="294" r:id="rId23"/>
    <p:sldId id="293" r:id="rId24"/>
    <p:sldId id="267" r:id="rId25"/>
    <p:sldId id="279" r:id="rId26"/>
    <p:sldId id="280" r:id="rId27"/>
    <p:sldId id="281" r:id="rId28"/>
    <p:sldId id="282" r:id="rId29"/>
    <p:sldId id="292" r:id="rId30"/>
    <p:sldId id="295" r:id="rId31"/>
  </p:sldIdLst>
  <p:sldSz cx="12190413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0973DD"/>
    <a:srgbClr val="262626"/>
    <a:srgbClr val="FAFAFA"/>
    <a:srgbClr val="FFC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954" y="-258"/>
      </p:cViewPr>
      <p:guideLst>
        <p:guide orient="horz" pos="4319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C9E3D-00C2-4382-9C50-ECF13B6A20D7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5730A-1D0D-44A1-BAF1-4B44F7366C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608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6720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4745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6859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92580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7190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6264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012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48308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8071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262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6692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4014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4858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82844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8041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7563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2598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69118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41373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50804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4791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47781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5117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00329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267633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15718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27770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31155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47052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95730A-1D0D-44A1-BAF1-4B44F7366C79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4307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65F3-5DA7-4373-861B-6BA4BD95666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065F3-5DA7-4373-861B-6BA4BD95666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84B43-C793-443C-8C90-494BA4BA64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0413" cy="68580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-6288"/>
            <a:ext cx="12190413" cy="6858000"/>
          </a:xfrm>
          <a:prstGeom prst="rect">
            <a:avLst/>
          </a:prstGeom>
          <a:solidFill>
            <a:srgbClr val="0070C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59"/>
          <p:cNvSpPr>
            <a:spLocks noChangeArrowheads="1"/>
          </p:cNvSpPr>
          <p:nvPr/>
        </p:nvSpPr>
        <p:spPr bwMode="auto">
          <a:xfrm flipH="1">
            <a:off x="3718942" y="1124744"/>
            <a:ext cx="475252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9600" dirty="0" smtClea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202X</a:t>
            </a:r>
            <a:endParaRPr lang="en-US" altLang="zh-CN" sz="96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2206774" y="4489183"/>
            <a:ext cx="7776864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50" b="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 Business Plan Startup Plan PPT Template, Complete Framework</a:t>
            </a:r>
            <a:endParaRPr lang="zh-CN" sz="1050" b="0" dirty="0"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23" name="TextBox 59"/>
          <p:cNvSpPr>
            <a:spLocks noChangeArrowheads="1"/>
          </p:cNvSpPr>
          <p:nvPr/>
        </p:nvSpPr>
        <p:spPr bwMode="auto">
          <a:xfrm flipH="1">
            <a:off x="2530810" y="2864859"/>
            <a:ext cx="712879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5400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蓝色述职报告</a:t>
            </a:r>
            <a:r>
              <a:rPr lang="en-US" altLang="zh-CN" sz="5400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PPT</a:t>
            </a:r>
          </a:p>
          <a:p>
            <a:pPr algn="ctr"/>
            <a:r>
              <a:rPr lang="en-US" altLang="zh-CN" sz="5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DEBRIEFING REPORT</a:t>
            </a:r>
          </a:p>
        </p:txBody>
      </p:sp>
      <p:sp>
        <p:nvSpPr>
          <p:cNvPr id="46" name="Rectangle 4"/>
          <p:cNvSpPr txBox="1">
            <a:spLocks noChangeArrowheads="1"/>
          </p:cNvSpPr>
          <p:nvPr/>
        </p:nvSpPr>
        <p:spPr bwMode="auto">
          <a:xfrm>
            <a:off x="3267532" y="4820917"/>
            <a:ext cx="565534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600" b="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汇报</a:t>
            </a:r>
            <a:r>
              <a:rPr lang="zh-CN" altLang="en-US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：</a:t>
            </a:r>
            <a:r>
              <a:rPr lang="en-US" altLang="zh-CN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X </a:t>
            </a:r>
            <a:r>
              <a:rPr lang="en-US" altLang="zh-CN" sz="1600" b="0" dirty="0" err="1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X</a:t>
            </a:r>
            <a:r>
              <a:rPr lang="en-US" altLang="zh-CN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 </a:t>
            </a:r>
            <a:r>
              <a:rPr lang="en-US" altLang="zh-CN" sz="1600" b="0" dirty="0" err="1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X</a:t>
            </a:r>
            <a:r>
              <a:rPr lang="zh-CN" altLang="en-US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       </a:t>
            </a:r>
            <a:r>
              <a:rPr lang="zh-CN" altLang="en-US" sz="1600" b="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部门：市场部       日期</a:t>
            </a:r>
            <a:r>
              <a:rPr lang="zh-CN" altLang="en-US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：</a:t>
            </a:r>
            <a:r>
              <a:rPr lang="en-US" altLang="zh-CN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202X.08.04</a:t>
            </a:r>
            <a:endParaRPr lang="en-US" altLang="zh-CN" sz="1600" b="0" dirty="0"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2" name="矩形 1"/>
          <p:cNvSpPr/>
          <p:nvPr/>
        </p:nvSpPr>
        <p:spPr>
          <a:xfrm rot="2700000">
            <a:off x="5339122" y="-815438"/>
            <a:ext cx="1512168" cy="151216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矩形 46"/>
          <p:cNvSpPr/>
          <p:nvPr/>
        </p:nvSpPr>
        <p:spPr>
          <a:xfrm rot="2700000">
            <a:off x="5339122" y="6348113"/>
            <a:ext cx="1512168" cy="151216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8" name="矩形 47"/>
          <p:cNvSpPr/>
          <p:nvPr/>
        </p:nvSpPr>
        <p:spPr>
          <a:xfrm rot="2700000">
            <a:off x="5854310" y="5871761"/>
            <a:ext cx="481792" cy="481792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矩形 48"/>
          <p:cNvSpPr/>
          <p:nvPr/>
        </p:nvSpPr>
        <p:spPr>
          <a:xfrm rot="2700000">
            <a:off x="5955183" y="137891"/>
            <a:ext cx="280046" cy="280046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46" grpId="0"/>
      <p:bldP spid="2" grpId="0" animBg="1"/>
      <p:bldP spid="47" grpId="0" animBg="1"/>
      <p:bldP spid="48" grpId="0" animBg="1"/>
      <p:bldP spid="4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1705844" y="2308923"/>
            <a:ext cx="2240276" cy="2240276"/>
          </a:xfrm>
          <a:prstGeom prst="rect">
            <a:avLst/>
          </a:prstGeom>
          <a:noFill/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矩形 24"/>
          <p:cNvSpPr/>
          <p:nvPr/>
        </p:nvSpPr>
        <p:spPr>
          <a:xfrm rot="2700000">
            <a:off x="2585086" y="2173170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TextBox 59"/>
          <p:cNvSpPr>
            <a:spLocks noChangeArrowheads="1"/>
          </p:cNvSpPr>
          <p:nvPr/>
        </p:nvSpPr>
        <p:spPr bwMode="auto">
          <a:xfrm flipH="1">
            <a:off x="1256208" y="2924881"/>
            <a:ext cx="31395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目录 </a:t>
            </a:r>
            <a:r>
              <a:rPr lang="en-US" altLang="zh-CN" sz="20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|</a:t>
            </a:r>
            <a:r>
              <a:rPr lang="en-US" altLang="zh-CN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contents</a:t>
            </a:r>
          </a:p>
        </p:txBody>
      </p:sp>
      <p:sp>
        <p:nvSpPr>
          <p:cNvPr id="35" name="Rectangle 4"/>
          <p:cNvSpPr txBox="1">
            <a:spLocks noChangeArrowheads="1"/>
          </p:cNvSpPr>
          <p:nvPr/>
        </p:nvSpPr>
        <p:spPr bwMode="auto">
          <a:xfrm>
            <a:off x="1529838" y="3556683"/>
            <a:ext cx="259228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Business Plan Startup Plan PPT Template, 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Complete Framework</a:t>
            </a:r>
            <a:endParaRPr lang="zh-CN" sz="1000" b="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36" name="矩形 35"/>
          <p:cNvSpPr/>
          <p:nvPr/>
        </p:nvSpPr>
        <p:spPr>
          <a:xfrm rot="2700000">
            <a:off x="5853517" y="158170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TextBox 59"/>
          <p:cNvSpPr>
            <a:spLocks noChangeArrowheads="1"/>
          </p:cNvSpPr>
          <p:nvPr/>
        </p:nvSpPr>
        <p:spPr bwMode="auto">
          <a:xfrm flipH="1">
            <a:off x="5663158" y="1598257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38" name="Group 3"/>
          <p:cNvGrpSpPr/>
          <p:nvPr/>
        </p:nvGrpSpPr>
        <p:grpSpPr>
          <a:xfrm>
            <a:off x="6527253" y="1340768"/>
            <a:ext cx="4070498" cy="864096"/>
            <a:chOff x="8370955" y="2204864"/>
            <a:chExt cx="3477406" cy="864096"/>
          </a:xfrm>
        </p:grpSpPr>
        <p:sp>
          <p:nvSpPr>
            <p:cNvPr id="39" name="TextBox 3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个人工作回顾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 rot="2700000">
            <a:off x="5853517" y="266182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TextBox 59"/>
          <p:cNvSpPr>
            <a:spLocks noChangeArrowheads="1"/>
          </p:cNvSpPr>
          <p:nvPr/>
        </p:nvSpPr>
        <p:spPr bwMode="auto">
          <a:xfrm flipH="1">
            <a:off x="5663158" y="2678377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48" name="Group 3"/>
          <p:cNvGrpSpPr/>
          <p:nvPr/>
        </p:nvGrpSpPr>
        <p:grpSpPr>
          <a:xfrm>
            <a:off x="6527253" y="2420888"/>
            <a:ext cx="4070498" cy="864096"/>
            <a:chOff x="8370955" y="2204864"/>
            <a:chExt cx="3477406" cy="864096"/>
          </a:xfrm>
        </p:grpSpPr>
        <p:sp>
          <p:nvSpPr>
            <p:cNvPr id="49" name="TextBox 4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工作自我评价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 rot="2700000">
            <a:off x="5853517" y="381395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TextBox 59"/>
          <p:cNvSpPr>
            <a:spLocks noChangeArrowheads="1"/>
          </p:cNvSpPr>
          <p:nvPr/>
        </p:nvSpPr>
        <p:spPr bwMode="auto">
          <a:xfrm flipH="1">
            <a:off x="5663158" y="3830505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53" name="Group 3"/>
          <p:cNvGrpSpPr/>
          <p:nvPr/>
        </p:nvGrpSpPr>
        <p:grpSpPr>
          <a:xfrm>
            <a:off x="6527253" y="3573016"/>
            <a:ext cx="4070498" cy="864096"/>
            <a:chOff x="8370955" y="2204864"/>
            <a:chExt cx="3477406" cy="864096"/>
          </a:xfrm>
        </p:grpSpPr>
        <p:sp>
          <p:nvSpPr>
            <p:cNvPr id="54" name="TextBox 53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岗位竞争优势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 rot="2700000">
            <a:off x="5853517" y="489407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7" name="TextBox 59"/>
          <p:cNvSpPr>
            <a:spLocks noChangeArrowheads="1"/>
          </p:cNvSpPr>
          <p:nvPr/>
        </p:nvSpPr>
        <p:spPr bwMode="auto">
          <a:xfrm flipH="1">
            <a:off x="5663158" y="4910625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58" name="Group 3"/>
          <p:cNvGrpSpPr/>
          <p:nvPr/>
        </p:nvGrpSpPr>
        <p:grpSpPr>
          <a:xfrm>
            <a:off x="6527253" y="4653136"/>
            <a:ext cx="4070498" cy="864096"/>
            <a:chOff x="8370955" y="2204864"/>
            <a:chExt cx="3477406" cy="864096"/>
          </a:xfrm>
        </p:grpSpPr>
        <p:sp>
          <p:nvSpPr>
            <p:cNvPr id="59" name="TextBox 5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未来工作规划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4" grpId="0"/>
      <p:bldP spid="35" grpId="0"/>
      <p:bldP spid="36" grpId="0" animBg="1"/>
      <p:bldP spid="37" grpId="0"/>
      <p:bldP spid="46" grpId="0" animBg="1"/>
      <p:bldP spid="47" grpId="0"/>
      <p:bldP spid="51" grpId="0" animBg="1"/>
      <p:bldP spid="52" grpId="0"/>
      <p:bldP spid="56" grpId="0" animBg="1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Administrator\Desktop\570c59b74bfc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14237"/>
            <a:ext cx="12190413" cy="69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 26"/>
          <p:cNvSpPr/>
          <p:nvPr/>
        </p:nvSpPr>
        <p:spPr>
          <a:xfrm flipV="1">
            <a:off x="0" y="-14238"/>
            <a:ext cx="12190413" cy="6901925"/>
          </a:xfrm>
          <a:prstGeom prst="rect">
            <a:avLst/>
          </a:prstGeom>
          <a:solidFill>
            <a:srgbClr val="0070C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8" name="矩形 27"/>
          <p:cNvSpPr/>
          <p:nvPr/>
        </p:nvSpPr>
        <p:spPr>
          <a:xfrm rot="2700000">
            <a:off x="4773702" y="1803440"/>
            <a:ext cx="2659032" cy="2659032"/>
          </a:xfrm>
          <a:prstGeom prst="rect">
            <a:avLst/>
          </a:prstGeom>
          <a:solidFill>
            <a:srgbClr val="FAFAFA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 rot="2700000">
            <a:off x="5862292" y="1511620"/>
            <a:ext cx="481792" cy="481792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59"/>
          <p:cNvSpPr>
            <a:spLocks noChangeArrowheads="1"/>
          </p:cNvSpPr>
          <p:nvPr/>
        </p:nvSpPr>
        <p:spPr bwMode="auto">
          <a:xfrm flipH="1">
            <a:off x="5231110" y="2204864"/>
            <a:ext cx="17137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01</a:t>
            </a:r>
          </a:p>
        </p:txBody>
      </p:sp>
      <p:sp>
        <p:nvSpPr>
          <p:cNvPr id="31" name="Rectangle 4"/>
          <p:cNvSpPr txBox="1">
            <a:spLocks noChangeArrowheads="1"/>
          </p:cNvSpPr>
          <p:nvPr/>
        </p:nvSpPr>
        <p:spPr bwMode="auto">
          <a:xfrm>
            <a:off x="4511030" y="2933655"/>
            <a:ext cx="3184315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36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个人工作回顾</a:t>
            </a:r>
            <a:endParaRPr lang="zh-CN" sz="36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32" name="Rectangle 4"/>
          <p:cNvSpPr txBox="1">
            <a:spLocks noChangeArrowheads="1"/>
          </p:cNvSpPr>
          <p:nvPr/>
        </p:nvSpPr>
        <p:spPr bwMode="auto">
          <a:xfrm>
            <a:off x="4799062" y="3700762"/>
            <a:ext cx="259228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Business Plan Startup Plan PPT Template, 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Complete Framework</a:t>
            </a:r>
            <a:endParaRPr lang="zh-CN" sz="1000" b="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/>
        </p:nvCxnSpPr>
        <p:spPr>
          <a:xfrm>
            <a:off x="6085525" y="3933056"/>
            <a:ext cx="0" cy="108012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个人工作回顾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grpSp>
        <p:nvGrpSpPr>
          <p:cNvPr id="37" name="Group 3"/>
          <p:cNvGrpSpPr/>
          <p:nvPr/>
        </p:nvGrpSpPr>
        <p:grpSpPr>
          <a:xfrm>
            <a:off x="4150990" y="1556792"/>
            <a:ext cx="3888433" cy="853989"/>
            <a:chOff x="7694281" y="2318337"/>
            <a:chExt cx="3321868" cy="853989"/>
          </a:xfrm>
        </p:grpSpPr>
        <p:sp>
          <p:nvSpPr>
            <p:cNvPr id="38" name="TextBox 37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个人年度工作回顾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694281" y="2710661"/>
              <a:ext cx="3321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6085525" y="2636912"/>
            <a:ext cx="0" cy="7920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 rot="2700000">
            <a:off x="5844629" y="3384766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1" name="TextBox 59"/>
          <p:cNvSpPr>
            <a:spLocks noChangeArrowheads="1"/>
          </p:cNvSpPr>
          <p:nvPr/>
        </p:nvSpPr>
        <p:spPr bwMode="auto">
          <a:xfrm flipH="1">
            <a:off x="3853711" y="3399383"/>
            <a:ext cx="209747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2013</a:t>
            </a:r>
            <a:r>
              <a: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年</a:t>
            </a:r>
            <a:endParaRPr lang="en-US" altLang="zh-CN" sz="24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42" name="Group 3"/>
          <p:cNvGrpSpPr/>
          <p:nvPr/>
        </p:nvGrpSpPr>
        <p:grpSpPr>
          <a:xfrm>
            <a:off x="6527253" y="3212976"/>
            <a:ext cx="4070498" cy="864096"/>
            <a:chOff x="8370955" y="2204864"/>
            <a:chExt cx="3477406" cy="864096"/>
          </a:xfrm>
        </p:grpSpPr>
        <p:sp>
          <p:nvSpPr>
            <p:cNvPr id="43" name="TextBox 42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7" name="TextBox 59"/>
          <p:cNvSpPr>
            <a:spLocks noChangeArrowheads="1"/>
          </p:cNvSpPr>
          <p:nvPr/>
        </p:nvSpPr>
        <p:spPr bwMode="auto">
          <a:xfrm flipH="1">
            <a:off x="6095206" y="5013176"/>
            <a:ext cx="209747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2014</a:t>
            </a:r>
            <a:r>
              <a: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年</a:t>
            </a:r>
            <a:endParaRPr lang="en-US" altLang="zh-CN" sz="24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48" name="Group 3"/>
          <p:cNvGrpSpPr/>
          <p:nvPr/>
        </p:nvGrpSpPr>
        <p:grpSpPr>
          <a:xfrm>
            <a:off x="1558702" y="4797152"/>
            <a:ext cx="4070498" cy="864096"/>
            <a:chOff x="8370955" y="2204864"/>
            <a:chExt cx="3477406" cy="864096"/>
          </a:xfrm>
        </p:grpSpPr>
        <p:sp>
          <p:nvSpPr>
            <p:cNvPr id="49" name="TextBox 4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cxnSp>
        <p:nvCxnSpPr>
          <p:cNvPr id="51" name="直接连接符 50"/>
          <p:cNvCxnSpPr/>
          <p:nvPr/>
        </p:nvCxnSpPr>
        <p:spPr>
          <a:xfrm>
            <a:off x="6085525" y="5474841"/>
            <a:ext cx="0" cy="14825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 rot="2700000">
            <a:off x="5844629" y="500766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0" grpId="0" animBg="1"/>
      <p:bldP spid="41" grpId="0"/>
      <p:bldP spid="47" grpId="0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个人工作回顾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6090149" y="-99392"/>
            <a:ext cx="0" cy="13681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90149" y="1685999"/>
            <a:ext cx="0" cy="11669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 rot="2700000">
            <a:off x="5849253" y="1224526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0" name="TextBox 59"/>
          <p:cNvSpPr>
            <a:spLocks noChangeArrowheads="1"/>
          </p:cNvSpPr>
          <p:nvPr/>
        </p:nvSpPr>
        <p:spPr bwMode="auto">
          <a:xfrm flipH="1">
            <a:off x="3853711" y="1239143"/>
            <a:ext cx="209747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 smtClean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2017</a:t>
            </a:r>
            <a:r>
              <a:rPr lang="zh-CN" altLang="en-US" sz="2400" dirty="0" smtClean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年</a:t>
            </a:r>
            <a:endParaRPr lang="en-US" altLang="zh-CN" sz="24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1" name="Group 3"/>
          <p:cNvGrpSpPr/>
          <p:nvPr/>
        </p:nvGrpSpPr>
        <p:grpSpPr>
          <a:xfrm>
            <a:off x="6527253" y="1052736"/>
            <a:ext cx="4070498" cy="864096"/>
            <a:chOff x="8370955" y="2204864"/>
            <a:chExt cx="3477406" cy="864096"/>
          </a:xfrm>
        </p:grpSpPr>
        <p:sp>
          <p:nvSpPr>
            <p:cNvPr id="12" name="TextBox 1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4" name="TextBox 59"/>
          <p:cNvSpPr>
            <a:spLocks noChangeArrowheads="1"/>
          </p:cNvSpPr>
          <p:nvPr/>
        </p:nvSpPr>
        <p:spPr bwMode="auto">
          <a:xfrm flipH="1">
            <a:off x="6095206" y="2852936"/>
            <a:ext cx="209747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 smtClean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2018</a:t>
            </a:r>
            <a:r>
              <a:rPr lang="zh-CN" altLang="en-US" sz="2400" dirty="0" smtClean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年</a:t>
            </a:r>
            <a:endParaRPr lang="en-US" altLang="zh-CN" sz="24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5" name="Group 3"/>
          <p:cNvGrpSpPr/>
          <p:nvPr/>
        </p:nvGrpSpPr>
        <p:grpSpPr>
          <a:xfrm>
            <a:off x="1558702" y="2636912"/>
            <a:ext cx="4070498" cy="864096"/>
            <a:chOff x="8370955" y="2204864"/>
            <a:chExt cx="3477406" cy="864096"/>
          </a:xfrm>
        </p:grpSpPr>
        <p:sp>
          <p:nvSpPr>
            <p:cNvPr id="16" name="TextBox 15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6090149" y="3356992"/>
            <a:ext cx="0" cy="13681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 rot="2700000">
            <a:off x="5849253" y="284742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矩形 19"/>
          <p:cNvSpPr/>
          <p:nvPr/>
        </p:nvSpPr>
        <p:spPr>
          <a:xfrm rot="2700000">
            <a:off x="5849253" y="4608902"/>
            <a:ext cx="481792" cy="48179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59"/>
          <p:cNvSpPr>
            <a:spLocks noChangeArrowheads="1"/>
          </p:cNvSpPr>
          <p:nvPr/>
        </p:nvSpPr>
        <p:spPr bwMode="auto">
          <a:xfrm flipH="1">
            <a:off x="3862958" y="4623519"/>
            <a:ext cx="2097479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 smtClean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201X</a:t>
            </a:r>
            <a:r>
              <a:rPr lang="zh-CN" altLang="en-US" sz="2400" dirty="0" smtClean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年</a:t>
            </a:r>
            <a:endParaRPr lang="en-US" altLang="zh-CN" sz="24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2" name="Group 3"/>
          <p:cNvGrpSpPr/>
          <p:nvPr/>
        </p:nvGrpSpPr>
        <p:grpSpPr>
          <a:xfrm>
            <a:off x="6536500" y="4437112"/>
            <a:ext cx="4070498" cy="864096"/>
            <a:chOff x="8370955" y="2204864"/>
            <a:chExt cx="3477406" cy="864096"/>
          </a:xfrm>
        </p:grpSpPr>
        <p:sp>
          <p:nvSpPr>
            <p:cNvPr id="23" name="TextBox 22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4" grpId="0"/>
      <p:bldP spid="19" grpId="0" animBg="1"/>
      <p:bldP spid="20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重点工作内容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3" name="椭圆 2"/>
          <p:cNvSpPr/>
          <p:nvPr/>
        </p:nvSpPr>
        <p:spPr>
          <a:xfrm>
            <a:off x="4511030" y="1844824"/>
            <a:ext cx="3168352" cy="3168352"/>
          </a:xfrm>
          <a:prstGeom prst="ellipse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6553657" y="2001622"/>
            <a:ext cx="1341749" cy="757083"/>
            <a:chOff x="6553657" y="2001622"/>
            <a:chExt cx="1341749" cy="757083"/>
          </a:xfrm>
        </p:grpSpPr>
        <p:sp>
          <p:nvSpPr>
            <p:cNvPr id="87" name="矩形 86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8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1</a:t>
              </a:r>
            </a:p>
          </p:txBody>
        </p:sp>
      </p:grpSp>
      <p:grpSp>
        <p:nvGrpSpPr>
          <p:cNvPr id="90" name="Group 3"/>
          <p:cNvGrpSpPr/>
          <p:nvPr/>
        </p:nvGrpSpPr>
        <p:grpSpPr>
          <a:xfrm>
            <a:off x="7785348" y="1844824"/>
            <a:ext cx="4070498" cy="864096"/>
            <a:chOff x="8370955" y="2204864"/>
            <a:chExt cx="3477406" cy="864096"/>
          </a:xfrm>
        </p:grpSpPr>
        <p:sp>
          <p:nvSpPr>
            <p:cNvPr id="91" name="TextBox 90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553657" y="4184085"/>
            <a:ext cx="1341749" cy="757083"/>
            <a:chOff x="6553657" y="2001622"/>
            <a:chExt cx="1341749" cy="757083"/>
          </a:xfrm>
        </p:grpSpPr>
        <p:sp>
          <p:nvSpPr>
            <p:cNvPr id="94" name="矩形 93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5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2</a:t>
              </a:r>
            </a:p>
          </p:txBody>
        </p:sp>
      </p:grpSp>
      <p:grpSp>
        <p:nvGrpSpPr>
          <p:cNvPr id="96" name="Group 3"/>
          <p:cNvGrpSpPr/>
          <p:nvPr/>
        </p:nvGrpSpPr>
        <p:grpSpPr>
          <a:xfrm>
            <a:off x="7785348" y="4027287"/>
            <a:ext cx="4070498" cy="864096"/>
            <a:chOff x="8370955" y="2204864"/>
            <a:chExt cx="3477406" cy="864096"/>
          </a:xfrm>
        </p:grpSpPr>
        <p:sp>
          <p:nvSpPr>
            <p:cNvPr id="97" name="TextBox 96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4321409" y="1988840"/>
            <a:ext cx="1341749" cy="757083"/>
            <a:chOff x="6553657" y="2001622"/>
            <a:chExt cx="1341749" cy="757083"/>
          </a:xfrm>
        </p:grpSpPr>
        <p:sp>
          <p:nvSpPr>
            <p:cNvPr id="100" name="矩形 99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01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3</a:t>
              </a:r>
            </a:p>
          </p:txBody>
        </p:sp>
      </p:grpSp>
      <p:grpSp>
        <p:nvGrpSpPr>
          <p:cNvPr id="102" name="Group 3"/>
          <p:cNvGrpSpPr/>
          <p:nvPr/>
        </p:nvGrpSpPr>
        <p:grpSpPr>
          <a:xfrm>
            <a:off x="406574" y="1844824"/>
            <a:ext cx="4070498" cy="864096"/>
            <a:chOff x="8370955" y="2204864"/>
            <a:chExt cx="3477406" cy="864096"/>
          </a:xfrm>
        </p:grpSpPr>
        <p:sp>
          <p:nvSpPr>
            <p:cNvPr id="103" name="TextBox 102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4295006" y="4221088"/>
            <a:ext cx="1341749" cy="757083"/>
            <a:chOff x="6553657" y="2001622"/>
            <a:chExt cx="1341749" cy="757083"/>
          </a:xfrm>
        </p:grpSpPr>
        <p:sp>
          <p:nvSpPr>
            <p:cNvPr id="106" name="矩形 105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07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4</a:t>
              </a:r>
            </a:p>
          </p:txBody>
        </p:sp>
      </p:grpSp>
      <p:grpSp>
        <p:nvGrpSpPr>
          <p:cNvPr id="108" name="Group 3"/>
          <p:cNvGrpSpPr/>
          <p:nvPr/>
        </p:nvGrpSpPr>
        <p:grpSpPr>
          <a:xfrm>
            <a:off x="406574" y="4077072"/>
            <a:ext cx="4070498" cy="864096"/>
            <a:chOff x="8370955" y="2204864"/>
            <a:chExt cx="3477406" cy="864096"/>
          </a:xfrm>
        </p:grpSpPr>
        <p:sp>
          <p:nvSpPr>
            <p:cNvPr id="109" name="TextBox 10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11" name="Rectangle 4"/>
          <p:cNvSpPr txBox="1">
            <a:spLocks noChangeArrowheads="1"/>
          </p:cNvSpPr>
          <p:nvPr/>
        </p:nvSpPr>
        <p:spPr bwMode="auto">
          <a:xfrm>
            <a:off x="4511030" y="3052690"/>
            <a:ext cx="3184315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重点工作内容</a:t>
            </a:r>
            <a:endParaRPr lang="zh-CN" sz="28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112" name="Rectangle 4"/>
          <p:cNvSpPr txBox="1">
            <a:spLocks noChangeArrowheads="1"/>
          </p:cNvSpPr>
          <p:nvPr/>
        </p:nvSpPr>
        <p:spPr bwMode="auto">
          <a:xfrm>
            <a:off x="4799062" y="3628754"/>
            <a:ext cx="259228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Business Plan Startup Plan PPT Template, 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Complete Framework</a:t>
            </a:r>
            <a:endParaRPr lang="zh-CN" sz="1000" b="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3" grpId="0" animBg="1"/>
      <p:bldP spid="111" grpId="0"/>
      <p:bldP spid="1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工作岗位职责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33" name="矩形 32"/>
          <p:cNvSpPr/>
          <p:nvPr/>
        </p:nvSpPr>
        <p:spPr>
          <a:xfrm>
            <a:off x="-64224" y="1412776"/>
            <a:ext cx="4386545" cy="2151439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170882" y="3647882"/>
            <a:ext cx="2151439" cy="2013143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64224" y="3647882"/>
            <a:ext cx="2151439" cy="2013143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-165963" y="4235067"/>
            <a:ext cx="237273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-78591" y="4603778"/>
            <a:ext cx="2197992" cy="46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Bebas" pitchFamily="2" charset="0"/>
                <a:sym typeface="Bebas" pitchFamily="2" charset="0"/>
              </a:rPr>
              <a:t>在此录入图表的综合描述说明，在此录入图表的综合描述说明。</a:t>
            </a:r>
          </a:p>
        </p:txBody>
      </p:sp>
      <p:sp>
        <p:nvSpPr>
          <p:cNvPr id="42" name="矩形 41"/>
          <p:cNvSpPr/>
          <p:nvPr/>
        </p:nvSpPr>
        <p:spPr>
          <a:xfrm>
            <a:off x="2066285" y="4221088"/>
            <a:ext cx="237273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2153657" y="4589799"/>
            <a:ext cx="2197992" cy="46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Bebas" pitchFamily="2" charset="0"/>
                <a:sym typeface="Bebas" pitchFamily="2" charset="0"/>
              </a:rPr>
              <a:t>在此录入图表的综合描述说明，在此录入图表的综合描述说明。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4597726" y="2504147"/>
            <a:ext cx="999193" cy="999190"/>
            <a:chOff x="8515350" y="3018787"/>
            <a:chExt cx="1307171" cy="1307171"/>
          </a:xfrm>
        </p:grpSpPr>
        <p:sp>
          <p:nvSpPr>
            <p:cNvPr id="53" name="圆角矩形 52"/>
            <p:cNvSpPr/>
            <p:nvPr/>
          </p:nvSpPr>
          <p:spPr>
            <a:xfrm>
              <a:off x="8515350" y="3018787"/>
              <a:ext cx="1307171" cy="1307171"/>
            </a:xfrm>
            <a:prstGeom prst="round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8759255" y="3199770"/>
              <a:ext cx="789696" cy="781680"/>
              <a:chOff x="1931029" y="2183718"/>
              <a:chExt cx="312738" cy="309563"/>
            </a:xfrm>
          </p:grpSpPr>
          <p:sp>
            <p:nvSpPr>
              <p:cNvPr id="55" name="Freeform 17"/>
              <p:cNvSpPr/>
              <p:nvPr/>
            </p:nvSpPr>
            <p:spPr bwMode="auto">
              <a:xfrm>
                <a:off x="1980241" y="2253568"/>
                <a:ext cx="214313" cy="239713"/>
              </a:xfrm>
              <a:custGeom>
                <a:avLst/>
                <a:gdLst>
                  <a:gd name="T0" fmla="*/ 0 w 57"/>
                  <a:gd name="T1" fmla="*/ 26 h 62"/>
                  <a:gd name="T2" fmla="*/ 0 w 57"/>
                  <a:gd name="T3" fmla="*/ 59 h 62"/>
                  <a:gd name="T4" fmla="*/ 2 w 57"/>
                  <a:gd name="T5" fmla="*/ 62 h 62"/>
                  <a:gd name="T6" fmla="*/ 4 w 57"/>
                  <a:gd name="T7" fmla="*/ 62 h 62"/>
                  <a:gd name="T8" fmla="*/ 19 w 57"/>
                  <a:gd name="T9" fmla="*/ 62 h 62"/>
                  <a:gd name="T10" fmla="*/ 21 w 57"/>
                  <a:gd name="T11" fmla="*/ 62 h 62"/>
                  <a:gd name="T12" fmla="*/ 21 w 57"/>
                  <a:gd name="T13" fmla="*/ 61 h 62"/>
                  <a:gd name="T14" fmla="*/ 21 w 57"/>
                  <a:gd name="T15" fmla="*/ 45 h 62"/>
                  <a:gd name="T16" fmla="*/ 36 w 57"/>
                  <a:gd name="T17" fmla="*/ 45 h 62"/>
                  <a:gd name="T18" fmla="*/ 36 w 57"/>
                  <a:gd name="T19" fmla="*/ 61 h 62"/>
                  <a:gd name="T20" fmla="*/ 37 w 57"/>
                  <a:gd name="T21" fmla="*/ 62 h 62"/>
                  <a:gd name="T22" fmla="*/ 38 w 57"/>
                  <a:gd name="T23" fmla="*/ 62 h 62"/>
                  <a:gd name="T24" fmla="*/ 53 w 57"/>
                  <a:gd name="T25" fmla="*/ 62 h 62"/>
                  <a:gd name="T26" fmla="*/ 56 w 57"/>
                  <a:gd name="T27" fmla="*/ 62 h 62"/>
                  <a:gd name="T28" fmla="*/ 57 w 57"/>
                  <a:gd name="T29" fmla="*/ 59 h 62"/>
                  <a:gd name="T30" fmla="*/ 57 w 57"/>
                  <a:gd name="T31" fmla="*/ 26 h 62"/>
                  <a:gd name="T32" fmla="*/ 29 w 57"/>
                  <a:gd name="T33" fmla="*/ 0 h 62"/>
                  <a:gd name="T34" fmla="*/ 0 w 57"/>
                  <a:gd name="T35" fmla="*/ 2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62">
                    <a:moveTo>
                      <a:pt x="0" y="26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61"/>
                      <a:pt x="1" y="62"/>
                      <a:pt x="2" y="62"/>
                    </a:cubicBezTo>
                    <a:cubicBezTo>
                      <a:pt x="3" y="62"/>
                      <a:pt x="3" y="62"/>
                      <a:pt x="4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0" y="62"/>
                      <a:pt x="20" y="62"/>
                      <a:pt x="21" y="62"/>
                    </a:cubicBezTo>
                    <a:cubicBezTo>
                      <a:pt x="21" y="62"/>
                      <a:pt x="21" y="61"/>
                      <a:pt x="21" y="61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36" y="45"/>
                      <a:pt x="36" y="45"/>
                      <a:pt x="36" y="45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7" y="62"/>
                      <a:pt x="37" y="62"/>
                    </a:cubicBezTo>
                    <a:cubicBezTo>
                      <a:pt x="37" y="62"/>
                      <a:pt x="38" y="62"/>
                      <a:pt x="38" y="62"/>
                    </a:cubicBezTo>
                    <a:cubicBezTo>
                      <a:pt x="53" y="62"/>
                      <a:pt x="53" y="62"/>
                      <a:pt x="53" y="62"/>
                    </a:cubicBezTo>
                    <a:cubicBezTo>
                      <a:pt x="54" y="62"/>
                      <a:pt x="55" y="62"/>
                      <a:pt x="56" y="62"/>
                    </a:cubicBezTo>
                    <a:cubicBezTo>
                      <a:pt x="56" y="62"/>
                      <a:pt x="57" y="61"/>
                      <a:pt x="57" y="59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0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56" name="Freeform 18"/>
              <p:cNvSpPr/>
              <p:nvPr/>
            </p:nvSpPr>
            <p:spPr bwMode="auto">
              <a:xfrm>
                <a:off x="1931029" y="2183718"/>
                <a:ext cx="312738" cy="174625"/>
              </a:xfrm>
              <a:custGeom>
                <a:avLst/>
                <a:gdLst>
                  <a:gd name="T0" fmla="*/ 81 w 83"/>
                  <a:gd name="T1" fmla="*/ 35 h 45"/>
                  <a:gd name="T2" fmla="*/ 68 w 83"/>
                  <a:gd name="T3" fmla="*/ 23 h 45"/>
                  <a:gd name="T4" fmla="*/ 68 w 83"/>
                  <a:gd name="T5" fmla="*/ 4 h 45"/>
                  <a:gd name="T6" fmla="*/ 66 w 83"/>
                  <a:gd name="T7" fmla="*/ 2 h 45"/>
                  <a:gd name="T8" fmla="*/ 61 w 83"/>
                  <a:gd name="T9" fmla="*/ 2 h 45"/>
                  <a:gd name="T10" fmla="*/ 59 w 83"/>
                  <a:gd name="T11" fmla="*/ 4 h 45"/>
                  <a:gd name="T12" fmla="*/ 59 w 83"/>
                  <a:gd name="T13" fmla="*/ 15 h 45"/>
                  <a:gd name="T14" fmla="*/ 45 w 83"/>
                  <a:gd name="T15" fmla="*/ 2 h 45"/>
                  <a:gd name="T16" fmla="*/ 38 w 83"/>
                  <a:gd name="T17" fmla="*/ 2 h 45"/>
                  <a:gd name="T18" fmla="*/ 2 w 83"/>
                  <a:gd name="T19" fmla="*/ 35 h 45"/>
                  <a:gd name="T20" fmla="*/ 2 w 83"/>
                  <a:gd name="T21" fmla="*/ 43 h 45"/>
                  <a:gd name="T22" fmla="*/ 6 w 83"/>
                  <a:gd name="T23" fmla="*/ 44 h 45"/>
                  <a:gd name="T24" fmla="*/ 10 w 83"/>
                  <a:gd name="T25" fmla="*/ 43 h 45"/>
                  <a:gd name="T26" fmla="*/ 42 w 83"/>
                  <a:gd name="T27" fmla="*/ 13 h 45"/>
                  <a:gd name="T28" fmla="*/ 74 w 83"/>
                  <a:gd name="T29" fmla="*/ 43 h 45"/>
                  <a:gd name="T30" fmla="*/ 81 w 83"/>
                  <a:gd name="T31" fmla="*/ 43 h 45"/>
                  <a:gd name="T32" fmla="*/ 81 w 83"/>
                  <a:gd name="T33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45">
                    <a:moveTo>
                      <a:pt x="81" y="35"/>
                    </a:moveTo>
                    <a:cubicBezTo>
                      <a:pt x="68" y="23"/>
                      <a:pt x="68" y="23"/>
                      <a:pt x="68" y="2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3"/>
                      <a:pt x="67" y="2"/>
                      <a:pt x="66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59" y="3"/>
                      <a:pt x="59" y="4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3" y="0"/>
                      <a:pt x="40" y="0"/>
                      <a:pt x="38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3"/>
                    </a:cubicBezTo>
                    <a:cubicBezTo>
                      <a:pt x="3" y="44"/>
                      <a:pt x="5" y="44"/>
                      <a:pt x="6" y="44"/>
                    </a:cubicBezTo>
                    <a:cubicBezTo>
                      <a:pt x="7" y="44"/>
                      <a:pt x="9" y="44"/>
                      <a:pt x="10" y="4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6" y="45"/>
                      <a:pt x="80" y="45"/>
                      <a:pt x="81" y="43"/>
                    </a:cubicBezTo>
                    <a:cubicBezTo>
                      <a:pt x="83" y="40"/>
                      <a:pt x="83" y="37"/>
                      <a:pt x="81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4597726" y="1412776"/>
            <a:ext cx="999193" cy="999190"/>
            <a:chOff x="8515350" y="1533607"/>
            <a:chExt cx="1307171" cy="1307171"/>
          </a:xfrm>
        </p:grpSpPr>
        <p:sp>
          <p:nvSpPr>
            <p:cNvPr id="58" name="圆角矩形 57"/>
            <p:cNvSpPr/>
            <p:nvPr/>
          </p:nvSpPr>
          <p:spPr>
            <a:xfrm>
              <a:off x="8515350" y="1533607"/>
              <a:ext cx="1307171" cy="1307171"/>
            </a:xfrm>
            <a:prstGeom prst="round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835903" y="1752600"/>
              <a:ext cx="666064" cy="759730"/>
            </a:xfrm>
            <a:prstGeom prst="rect">
              <a:avLst/>
            </a:prstGeom>
          </p:spPr>
        </p:pic>
      </p:grpSp>
      <p:grpSp>
        <p:nvGrpSpPr>
          <p:cNvPr id="64" name="组合 63"/>
          <p:cNvGrpSpPr/>
          <p:nvPr/>
        </p:nvGrpSpPr>
        <p:grpSpPr>
          <a:xfrm>
            <a:off x="4597726" y="3584267"/>
            <a:ext cx="999193" cy="999190"/>
            <a:chOff x="10277286" y="2838666"/>
            <a:chExt cx="1307171" cy="1307171"/>
          </a:xfrm>
        </p:grpSpPr>
        <p:sp>
          <p:nvSpPr>
            <p:cNvPr id="65" name="圆角矩形 64"/>
            <p:cNvSpPr/>
            <p:nvPr/>
          </p:nvSpPr>
          <p:spPr>
            <a:xfrm>
              <a:off x="10277286" y="2838666"/>
              <a:ext cx="1307171" cy="1307171"/>
            </a:xfrm>
            <a:prstGeom prst="round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10603192" y="3173288"/>
              <a:ext cx="655358" cy="637926"/>
              <a:chOff x="2424741" y="2199593"/>
              <a:chExt cx="298450" cy="290512"/>
            </a:xfrm>
          </p:grpSpPr>
          <p:sp>
            <p:nvSpPr>
              <p:cNvPr id="67" name="Freeform 9"/>
              <p:cNvSpPr/>
              <p:nvPr/>
            </p:nvSpPr>
            <p:spPr bwMode="auto">
              <a:xfrm>
                <a:off x="2454904" y="2296430"/>
                <a:ext cx="34925" cy="153988"/>
              </a:xfrm>
              <a:custGeom>
                <a:avLst/>
                <a:gdLst>
                  <a:gd name="T0" fmla="*/ 9 w 9"/>
                  <a:gd name="T1" fmla="*/ 38 h 40"/>
                  <a:gd name="T2" fmla="*/ 8 w 9"/>
                  <a:gd name="T3" fmla="*/ 40 h 40"/>
                  <a:gd name="T4" fmla="*/ 2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2 w 9"/>
                  <a:gd name="T11" fmla="*/ 0 h 40"/>
                  <a:gd name="T12" fmla="*/ 8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9" y="40"/>
                      <a:pt x="8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68" name="Freeform 10"/>
              <p:cNvSpPr/>
              <p:nvPr/>
            </p:nvSpPr>
            <p:spPr bwMode="auto">
              <a:xfrm>
                <a:off x="2507291" y="2296430"/>
                <a:ext cx="30163" cy="153988"/>
              </a:xfrm>
              <a:custGeom>
                <a:avLst/>
                <a:gdLst>
                  <a:gd name="T0" fmla="*/ 8 w 8"/>
                  <a:gd name="T1" fmla="*/ 38 h 40"/>
                  <a:gd name="T2" fmla="*/ 7 w 8"/>
                  <a:gd name="T3" fmla="*/ 40 h 40"/>
                  <a:gd name="T4" fmla="*/ 1 w 8"/>
                  <a:gd name="T5" fmla="*/ 40 h 40"/>
                  <a:gd name="T6" fmla="*/ 0 w 8"/>
                  <a:gd name="T7" fmla="*/ 38 h 40"/>
                  <a:gd name="T8" fmla="*/ 0 w 8"/>
                  <a:gd name="T9" fmla="*/ 2 h 40"/>
                  <a:gd name="T10" fmla="*/ 1 w 8"/>
                  <a:gd name="T11" fmla="*/ 0 h 40"/>
                  <a:gd name="T12" fmla="*/ 7 w 8"/>
                  <a:gd name="T13" fmla="*/ 0 h 40"/>
                  <a:gd name="T14" fmla="*/ 8 w 8"/>
                  <a:gd name="T15" fmla="*/ 2 h 40"/>
                  <a:gd name="T16" fmla="*/ 8 w 8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40">
                    <a:moveTo>
                      <a:pt x="8" y="38"/>
                    </a:moveTo>
                    <a:cubicBezTo>
                      <a:pt x="8" y="39"/>
                      <a:pt x="8" y="40"/>
                      <a:pt x="7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0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1"/>
                      <a:pt x="8" y="2"/>
                    </a:cubicBezTo>
                    <a:lnTo>
                      <a:pt x="8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69" name="Freeform 11"/>
              <p:cNvSpPr/>
              <p:nvPr/>
            </p:nvSpPr>
            <p:spPr bwMode="auto">
              <a:xfrm>
                <a:off x="2605716" y="2296430"/>
                <a:ext cx="34925" cy="153988"/>
              </a:xfrm>
              <a:custGeom>
                <a:avLst/>
                <a:gdLst>
                  <a:gd name="T0" fmla="*/ 9 w 9"/>
                  <a:gd name="T1" fmla="*/ 38 h 40"/>
                  <a:gd name="T2" fmla="*/ 8 w 9"/>
                  <a:gd name="T3" fmla="*/ 40 h 40"/>
                  <a:gd name="T4" fmla="*/ 2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2 w 9"/>
                  <a:gd name="T11" fmla="*/ 0 h 40"/>
                  <a:gd name="T12" fmla="*/ 8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8" y="40"/>
                      <a:pt x="8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70" name="Freeform 12"/>
              <p:cNvSpPr/>
              <p:nvPr/>
            </p:nvSpPr>
            <p:spPr bwMode="auto">
              <a:xfrm>
                <a:off x="2556504" y="2296430"/>
                <a:ext cx="34925" cy="153988"/>
              </a:xfrm>
              <a:custGeom>
                <a:avLst/>
                <a:gdLst>
                  <a:gd name="T0" fmla="*/ 9 w 9"/>
                  <a:gd name="T1" fmla="*/ 38 h 40"/>
                  <a:gd name="T2" fmla="*/ 7 w 9"/>
                  <a:gd name="T3" fmla="*/ 40 h 40"/>
                  <a:gd name="T4" fmla="*/ 1 w 9"/>
                  <a:gd name="T5" fmla="*/ 40 h 40"/>
                  <a:gd name="T6" fmla="*/ 0 w 9"/>
                  <a:gd name="T7" fmla="*/ 38 h 40"/>
                  <a:gd name="T8" fmla="*/ 0 w 9"/>
                  <a:gd name="T9" fmla="*/ 2 h 40"/>
                  <a:gd name="T10" fmla="*/ 1 w 9"/>
                  <a:gd name="T11" fmla="*/ 0 h 40"/>
                  <a:gd name="T12" fmla="*/ 7 w 9"/>
                  <a:gd name="T13" fmla="*/ 0 h 40"/>
                  <a:gd name="T14" fmla="*/ 9 w 9"/>
                  <a:gd name="T15" fmla="*/ 2 h 40"/>
                  <a:gd name="T16" fmla="*/ 9 w 9"/>
                  <a:gd name="T17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40">
                    <a:moveTo>
                      <a:pt x="9" y="38"/>
                    </a:moveTo>
                    <a:cubicBezTo>
                      <a:pt x="9" y="39"/>
                      <a:pt x="8" y="40"/>
                      <a:pt x="7" y="40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0"/>
                      <a:pt x="0" y="39"/>
                      <a:pt x="0" y="3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9" y="1"/>
                      <a:pt x="9" y="2"/>
                    </a:cubicBezTo>
                    <a:lnTo>
                      <a:pt x="9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71" name="Freeform 13"/>
              <p:cNvSpPr/>
              <p:nvPr/>
            </p:nvSpPr>
            <p:spPr bwMode="auto">
              <a:xfrm>
                <a:off x="2658104" y="2299605"/>
                <a:ext cx="31750" cy="150813"/>
              </a:xfrm>
              <a:custGeom>
                <a:avLst/>
                <a:gdLst>
                  <a:gd name="T0" fmla="*/ 8 w 8"/>
                  <a:gd name="T1" fmla="*/ 38 h 39"/>
                  <a:gd name="T2" fmla="*/ 7 w 8"/>
                  <a:gd name="T3" fmla="*/ 39 h 39"/>
                  <a:gd name="T4" fmla="*/ 1 w 8"/>
                  <a:gd name="T5" fmla="*/ 39 h 39"/>
                  <a:gd name="T6" fmla="*/ 0 w 8"/>
                  <a:gd name="T7" fmla="*/ 38 h 39"/>
                  <a:gd name="T8" fmla="*/ 0 w 8"/>
                  <a:gd name="T9" fmla="*/ 1 h 39"/>
                  <a:gd name="T10" fmla="*/ 1 w 8"/>
                  <a:gd name="T11" fmla="*/ 0 h 39"/>
                  <a:gd name="T12" fmla="*/ 7 w 8"/>
                  <a:gd name="T13" fmla="*/ 0 h 39"/>
                  <a:gd name="T14" fmla="*/ 8 w 8"/>
                  <a:gd name="T15" fmla="*/ 1 h 39"/>
                  <a:gd name="T16" fmla="*/ 8 w 8"/>
                  <a:gd name="T17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39">
                    <a:moveTo>
                      <a:pt x="8" y="38"/>
                    </a:moveTo>
                    <a:cubicBezTo>
                      <a:pt x="8" y="39"/>
                      <a:pt x="8" y="39"/>
                      <a:pt x="7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39"/>
                      <a:pt x="0" y="38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1"/>
                    </a:cubicBezTo>
                    <a:lnTo>
                      <a:pt x="8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72" name="Freeform 14"/>
              <p:cNvSpPr/>
              <p:nvPr/>
            </p:nvSpPr>
            <p:spPr bwMode="auto">
              <a:xfrm>
                <a:off x="2440616" y="2199593"/>
                <a:ext cx="263525" cy="84138"/>
              </a:xfrm>
              <a:custGeom>
                <a:avLst/>
                <a:gdLst>
                  <a:gd name="T0" fmla="*/ 23 w 70"/>
                  <a:gd name="T1" fmla="*/ 4 h 22"/>
                  <a:gd name="T2" fmla="*/ 47 w 70"/>
                  <a:gd name="T3" fmla="*/ 4 h 22"/>
                  <a:gd name="T4" fmla="*/ 64 w 70"/>
                  <a:gd name="T5" fmla="*/ 14 h 22"/>
                  <a:gd name="T6" fmla="*/ 62 w 70"/>
                  <a:gd name="T7" fmla="*/ 22 h 22"/>
                  <a:gd name="T8" fmla="*/ 49 w 70"/>
                  <a:gd name="T9" fmla="*/ 22 h 22"/>
                  <a:gd name="T10" fmla="*/ 21 w 70"/>
                  <a:gd name="T11" fmla="*/ 22 h 22"/>
                  <a:gd name="T12" fmla="*/ 9 w 70"/>
                  <a:gd name="T13" fmla="*/ 22 h 22"/>
                  <a:gd name="T14" fmla="*/ 7 w 70"/>
                  <a:gd name="T15" fmla="*/ 14 h 22"/>
                  <a:gd name="T16" fmla="*/ 23 w 70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0" h="22">
                    <a:moveTo>
                      <a:pt x="23" y="4"/>
                    </a:moveTo>
                    <a:cubicBezTo>
                      <a:pt x="30" y="0"/>
                      <a:pt x="41" y="0"/>
                      <a:pt x="47" y="4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0" y="18"/>
                      <a:pt x="69" y="22"/>
                      <a:pt x="62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2" y="22"/>
                      <a:pt x="29" y="22"/>
                      <a:pt x="21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1" y="22"/>
                      <a:pt x="0" y="18"/>
                      <a:pt x="7" y="14"/>
                    </a:cubicBezTo>
                    <a:lnTo>
                      <a:pt x="23" y="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73" name="Freeform 15"/>
              <p:cNvSpPr>
                <a:spLocks noEditPoints="1"/>
              </p:cNvSpPr>
              <p:nvPr/>
            </p:nvSpPr>
            <p:spPr bwMode="auto">
              <a:xfrm>
                <a:off x="2424741" y="2455180"/>
                <a:ext cx="298450" cy="34925"/>
              </a:xfrm>
              <a:custGeom>
                <a:avLst/>
                <a:gdLst>
                  <a:gd name="T0" fmla="*/ 77 w 79"/>
                  <a:gd name="T1" fmla="*/ 0 h 9"/>
                  <a:gd name="T2" fmla="*/ 1 w 79"/>
                  <a:gd name="T3" fmla="*/ 0 h 9"/>
                  <a:gd name="T4" fmla="*/ 0 w 79"/>
                  <a:gd name="T5" fmla="*/ 1 h 9"/>
                  <a:gd name="T6" fmla="*/ 0 w 79"/>
                  <a:gd name="T7" fmla="*/ 8 h 9"/>
                  <a:gd name="T8" fmla="*/ 1 w 79"/>
                  <a:gd name="T9" fmla="*/ 9 h 9"/>
                  <a:gd name="T10" fmla="*/ 77 w 79"/>
                  <a:gd name="T11" fmla="*/ 9 h 9"/>
                  <a:gd name="T12" fmla="*/ 79 w 79"/>
                  <a:gd name="T13" fmla="*/ 8 h 9"/>
                  <a:gd name="T14" fmla="*/ 79 w 79"/>
                  <a:gd name="T15" fmla="*/ 1 h 9"/>
                  <a:gd name="T16" fmla="*/ 77 w 79"/>
                  <a:gd name="T17" fmla="*/ 0 h 9"/>
                  <a:gd name="T18" fmla="*/ 54 w 79"/>
                  <a:gd name="T19" fmla="*/ 7 h 9"/>
                  <a:gd name="T20" fmla="*/ 53 w 79"/>
                  <a:gd name="T21" fmla="*/ 8 h 9"/>
                  <a:gd name="T22" fmla="*/ 26 w 79"/>
                  <a:gd name="T23" fmla="*/ 8 h 9"/>
                  <a:gd name="T24" fmla="*/ 25 w 79"/>
                  <a:gd name="T25" fmla="*/ 7 h 9"/>
                  <a:gd name="T26" fmla="*/ 25 w 79"/>
                  <a:gd name="T27" fmla="*/ 6 h 9"/>
                  <a:gd name="T28" fmla="*/ 26 w 79"/>
                  <a:gd name="T29" fmla="*/ 5 h 9"/>
                  <a:gd name="T30" fmla="*/ 53 w 79"/>
                  <a:gd name="T31" fmla="*/ 5 h 9"/>
                  <a:gd name="T32" fmla="*/ 54 w 79"/>
                  <a:gd name="T33" fmla="*/ 6 h 9"/>
                  <a:gd name="T34" fmla="*/ 54 w 79"/>
                  <a:gd name="T35" fmla="*/ 7 h 9"/>
                  <a:gd name="T36" fmla="*/ 54 w 79"/>
                  <a:gd name="T37" fmla="*/ 3 h 9"/>
                  <a:gd name="T38" fmla="*/ 53 w 79"/>
                  <a:gd name="T39" fmla="*/ 4 h 9"/>
                  <a:gd name="T40" fmla="*/ 26 w 79"/>
                  <a:gd name="T41" fmla="*/ 4 h 9"/>
                  <a:gd name="T42" fmla="*/ 25 w 79"/>
                  <a:gd name="T43" fmla="*/ 3 h 9"/>
                  <a:gd name="T44" fmla="*/ 25 w 79"/>
                  <a:gd name="T45" fmla="*/ 3 h 9"/>
                  <a:gd name="T46" fmla="*/ 26 w 79"/>
                  <a:gd name="T47" fmla="*/ 2 h 9"/>
                  <a:gd name="T48" fmla="*/ 53 w 79"/>
                  <a:gd name="T49" fmla="*/ 2 h 9"/>
                  <a:gd name="T50" fmla="*/ 54 w 79"/>
                  <a:gd name="T5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9">
                    <a:moveTo>
                      <a:pt x="7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9" y="9"/>
                      <a:pt x="79" y="8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79" y="0"/>
                      <a:pt x="78" y="0"/>
                      <a:pt x="77" y="0"/>
                    </a:cubicBezTo>
                    <a:close/>
                    <a:moveTo>
                      <a:pt x="54" y="7"/>
                    </a:moveTo>
                    <a:cubicBezTo>
                      <a:pt x="54" y="7"/>
                      <a:pt x="53" y="8"/>
                      <a:pt x="53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7"/>
                      <a:pt x="25" y="7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5"/>
                      <a:pt x="26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5"/>
                      <a:pt x="54" y="6"/>
                      <a:pt x="54" y="6"/>
                    </a:cubicBezTo>
                    <a:lnTo>
                      <a:pt x="54" y="7"/>
                    </a:lnTo>
                    <a:close/>
                    <a:moveTo>
                      <a:pt x="54" y="3"/>
                    </a:moveTo>
                    <a:cubicBezTo>
                      <a:pt x="54" y="4"/>
                      <a:pt x="53" y="4"/>
                      <a:pt x="53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4"/>
                      <a:pt x="25" y="4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2"/>
                      <a:pt x="25" y="2"/>
                      <a:pt x="26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53" y="2"/>
                      <a:pt x="54" y="2"/>
                      <a:pt x="54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4583038" y="4664387"/>
            <a:ext cx="999193" cy="999190"/>
            <a:chOff x="8430914" y="4613424"/>
            <a:chExt cx="1307171" cy="1307171"/>
          </a:xfrm>
        </p:grpSpPr>
        <p:sp>
          <p:nvSpPr>
            <p:cNvPr id="75" name="圆角矩形 74"/>
            <p:cNvSpPr/>
            <p:nvPr/>
          </p:nvSpPr>
          <p:spPr>
            <a:xfrm>
              <a:off x="8430914" y="4613424"/>
              <a:ext cx="1307171" cy="1307171"/>
            </a:xfrm>
            <a:prstGeom prst="round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6" name="Freeform 16"/>
            <p:cNvSpPr/>
            <p:nvPr/>
          </p:nvSpPr>
          <p:spPr bwMode="auto">
            <a:xfrm>
              <a:off x="8755916" y="4878860"/>
              <a:ext cx="657166" cy="776300"/>
            </a:xfrm>
            <a:custGeom>
              <a:avLst/>
              <a:gdLst>
                <a:gd name="T0" fmla="*/ 72 w 72"/>
                <a:gd name="T1" fmla="*/ 35 h 83"/>
                <a:gd name="T2" fmla="*/ 39 w 72"/>
                <a:gd name="T3" fmla="*/ 4 h 83"/>
                <a:gd name="T4" fmla="*/ 39 w 72"/>
                <a:gd name="T5" fmla="*/ 3 h 83"/>
                <a:gd name="T6" fmla="*/ 36 w 72"/>
                <a:gd name="T7" fmla="*/ 0 h 83"/>
                <a:gd name="T8" fmla="*/ 33 w 72"/>
                <a:gd name="T9" fmla="*/ 3 h 83"/>
                <a:gd name="T10" fmla="*/ 33 w 72"/>
                <a:gd name="T11" fmla="*/ 4 h 83"/>
                <a:gd name="T12" fmla="*/ 0 w 72"/>
                <a:gd name="T13" fmla="*/ 35 h 83"/>
                <a:gd name="T14" fmla="*/ 33 w 72"/>
                <a:gd name="T15" fmla="*/ 35 h 83"/>
                <a:gd name="T16" fmla="*/ 33 w 72"/>
                <a:gd name="T17" fmla="*/ 67 h 83"/>
                <a:gd name="T18" fmla="*/ 30 w 72"/>
                <a:gd name="T19" fmla="*/ 75 h 83"/>
                <a:gd name="T20" fmla="*/ 22 w 72"/>
                <a:gd name="T21" fmla="*/ 78 h 83"/>
                <a:gd name="T22" fmla="*/ 15 w 72"/>
                <a:gd name="T23" fmla="*/ 75 h 83"/>
                <a:gd name="T24" fmla="*/ 12 w 72"/>
                <a:gd name="T25" fmla="*/ 67 h 83"/>
                <a:gd name="T26" fmla="*/ 9 w 72"/>
                <a:gd name="T27" fmla="*/ 65 h 83"/>
                <a:gd name="T28" fmla="*/ 6 w 72"/>
                <a:gd name="T29" fmla="*/ 67 h 83"/>
                <a:gd name="T30" fmla="*/ 22 w 72"/>
                <a:gd name="T31" fmla="*/ 83 h 83"/>
                <a:gd name="T32" fmla="*/ 39 w 72"/>
                <a:gd name="T33" fmla="*/ 68 h 83"/>
                <a:gd name="T34" fmla="*/ 39 w 72"/>
                <a:gd name="T35" fmla="*/ 68 h 83"/>
                <a:gd name="T36" fmla="*/ 39 w 72"/>
                <a:gd name="T37" fmla="*/ 35 h 83"/>
                <a:gd name="T38" fmla="*/ 72 w 72"/>
                <a:gd name="T39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2" h="83">
                  <a:moveTo>
                    <a:pt x="72" y="35"/>
                  </a:moveTo>
                  <a:cubicBezTo>
                    <a:pt x="72" y="18"/>
                    <a:pt x="58" y="5"/>
                    <a:pt x="39" y="4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1"/>
                    <a:pt x="37" y="0"/>
                    <a:pt x="36" y="0"/>
                  </a:cubicBezTo>
                  <a:cubicBezTo>
                    <a:pt x="34" y="0"/>
                    <a:pt x="33" y="1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15" y="5"/>
                    <a:pt x="0" y="18"/>
                    <a:pt x="0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3" y="70"/>
                    <a:pt x="32" y="73"/>
                    <a:pt x="30" y="75"/>
                  </a:cubicBezTo>
                  <a:cubicBezTo>
                    <a:pt x="28" y="77"/>
                    <a:pt x="25" y="78"/>
                    <a:pt x="22" y="78"/>
                  </a:cubicBezTo>
                  <a:cubicBezTo>
                    <a:pt x="19" y="78"/>
                    <a:pt x="17" y="77"/>
                    <a:pt x="15" y="75"/>
                  </a:cubicBezTo>
                  <a:cubicBezTo>
                    <a:pt x="13" y="73"/>
                    <a:pt x="12" y="70"/>
                    <a:pt x="12" y="67"/>
                  </a:cubicBezTo>
                  <a:cubicBezTo>
                    <a:pt x="12" y="66"/>
                    <a:pt x="10" y="65"/>
                    <a:pt x="9" y="65"/>
                  </a:cubicBezTo>
                  <a:cubicBezTo>
                    <a:pt x="7" y="65"/>
                    <a:pt x="6" y="66"/>
                    <a:pt x="6" y="67"/>
                  </a:cubicBezTo>
                  <a:cubicBezTo>
                    <a:pt x="6" y="76"/>
                    <a:pt x="14" y="83"/>
                    <a:pt x="22" y="83"/>
                  </a:cubicBezTo>
                  <a:cubicBezTo>
                    <a:pt x="31" y="83"/>
                    <a:pt x="38" y="77"/>
                    <a:pt x="39" y="68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39" y="35"/>
                    <a:pt x="39" y="35"/>
                    <a:pt x="39" y="35"/>
                  </a:cubicBezTo>
                  <a:lnTo>
                    <a:pt x="72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77" name="Text Box 7"/>
          <p:cNvSpPr txBox="1">
            <a:spLocks noChangeArrowheads="1"/>
          </p:cNvSpPr>
          <p:nvPr/>
        </p:nvSpPr>
        <p:spPr bwMode="gray">
          <a:xfrm>
            <a:off x="5663159" y="1477224"/>
            <a:ext cx="2160240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8" name="Rectangle 5"/>
          <p:cNvSpPr/>
          <p:nvPr/>
        </p:nvSpPr>
        <p:spPr bwMode="auto">
          <a:xfrm>
            <a:off x="5736665" y="1924393"/>
            <a:ext cx="5687133" cy="35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此处添加详细文本描述，建议与标题相关并符合整体语言风格，语言描述尽量简洁生动。尽量将每页幻灯片的字数控制在  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字以内据统计每页幻灯片的最好控制在。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1" name="Text Box 7"/>
          <p:cNvSpPr txBox="1">
            <a:spLocks noChangeArrowheads="1"/>
          </p:cNvSpPr>
          <p:nvPr/>
        </p:nvSpPr>
        <p:spPr bwMode="gray">
          <a:xfrm>
            <a:off x="5663158" y="2564904"/>
            <a:ext cx="2160240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2" name="Rectangle 5"/>
          <p:cNvSpPr/>
          <p:nvPr/>
        </p:nvSpPr>
        <p:spPr bwMode="auto">
          <a:xfrm>
            <a:off x="5736664" y="3012073"/>
            <a:ext cx="5687133" cy="35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此处添加详细文本描述，建议与标题相关并符合整体语言风格，语言描述尽量简洁生动。尽量将每页幻灯片的字数控制在  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字以内据统计每页幻灯片的最好控制在。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3" name="Text Box 7"/>
          <p:cNvSpPr txBox="1">
            <a:spLocks noChangeArrowheads="1"/>
          </p:cNvSpPr>
          <p:nvPr/>
        </p:nvSpPr>
        <p:spPr bwMode="gray">
          <a:xfrm>
            <a:off x="5663158" y="3645024"/>
            <a:ext cx="2160240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4" name="Rectangle 5"/>
          <p:cNvSpPr/>
          <p:nvPr/>
        </p:nvSpPr>
        <p:spPr bwMode="auto">
          <a:xfrm>
            <a:off x="5736664" y="4092193"/>
            <a:ext cx="5687133" cy="35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此处添加详细文本描述，建议与标题相关并符合整体语言风格，语言描述尽量简洁生动。尽量将每页幻灯片的字数控制在  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字以内据统计每页幻灯片的最好控制在。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5" name="Text Box 7"/>
          <p:cNvSpPr txBox="1">
            <a:spLocks noChangeArrowheads="1"/>
          </p:cNvSpPr>
          <p:nvPr/>
        </p:nvSpPr>
        <p:spPr bwMode="gray">
          <a:xfrm>
            <a:off x="5663158" y="4725144"/>
            <a:ext cx="2160240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6" name="Rectangle 5"/>
          <p:cNvSpPr/>
          <p:nvPr/>
        </p:nvSpPr>
        <p:spPr bwMode="auto">
          <a:xfrm>
            <a:off x="5736664" y="5172313"/>
            <a:ext cx="5687133" cy="35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此处添加详细文本描述，建议与标题相关并符合整体语言风格，语言描述尽量简洁生动。尽量将每页幻灯片的字数控制在  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字以内据统计每页幻灯片的最好控制在。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33" grpId="0" animBg="1"/>
      <p:bldP spid="35" grpId="0" animBg="1"/>
      <p:bldP spid="38" grpId="0" animBg="1"/>
      <p:bldP spid="40" grpId="0"/>
      <p:bldP spid="41" grpId="0"/>
      <p:bldP spid="42" grpId="0"/>
      <p:bldP spid="43" grpId="0"/>
      <p:bldP spid="77" grpId="0"/>
      <p:bldP spid="78" grpId="0"/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自主学习情况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982638" y="1412776"/>
            <a:ext cx="4968553" cy="331236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67214" y="1412776"/>
            <a:ext cx="4968553" cy="331236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" name="矩形 8"/>
          <p:cNvSpPr/>
          <p:nvPr/>
        </p:nvSpPr>
        <p:spPr>
          <a:xfrm rot="2700000">
            <a:off x="3050673" y="4321493"/>
            <a:ext cx="832480" cy="832480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0" name="TextBox 59"/>
          <p:cNvSpPr>
            <a:spLocks noChangeArrowheads="1"/>
          </p:cNvSpPr>
          <p:nvPr/>
        </p:nvSpPr>
        <p:spPr bwMode="auto">
          <a:xfrm flipH="1">
            <a:off x="2782838" y="4509120"/>
            <a:ext cx="1475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学习</a:t>
            </a:r>
            <a:endParaRPr lang="en-US" altLang="zh-CN" sz="24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3" name="Group 3"/>
          <p:cNvGrpSpPr/>
          <p:nvPr/>
        </p:nvGrpSpPr>
        <p:grpSpPr>
          <a:xfrm>
            <a:off x="2108326" y="5353706"/>
            <a:ext cx="2762744" cy="1038655"/>
            <a:chOff x="8163822" y="2318337"/>
            <a:chExt cx="2360198" cy="1038655"/>
          </a:xfrm>
        </p:grpSpPr>
        <p:sp>
          <p:nvSpPr>
            <p:cNvPr id="14" name="TextBox 13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186409" y="2710661"/>
              <a:ext cx="2337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 rot="2700000">
            <a:off x="8261689" y="4321493"/>
            <a:ext cx="832480" cy="832480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TextBox 59"/>
          <p:cNvSpPr>
            <a:spLocks noChangeArrowheads="1"/>
          </p:cNvSpPr>
          <p:nvPr/>
        </p:nvSpPr>
        <p:spPr bwMode="auto">
          <a:xfrm flipH="1">
            <a:off x="7993854" y="4509120"/>
            <a:ext cx="1475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培训</a:t>
            </a:r>
            <a:endParaRPr lang="en-US" altLang="zh-CN" sz="24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Group 3"/>
          <p:cNvGrpSpPr/>
          <p:nvPr/>
        </p:nvGrpSpPr>
        <p:grpSpPr>
          <a:xfrm>
            <a:off x="7319342" y="5353706"/>
            <a:ext cx="2762744" cy="1038655"/>
            <a:chOff x="8163822" y="2318337"/>
            <a:chExt cx="2360198" cy="1038655"/>
          </a:xfrm>
        </p:grpSpPr>
        <p:sp>
          <p:nvSpPr>
            <p:cNvPr id="19" name="TextBox 18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186409" y="2710661"/>
              <a:ext cx="2337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7" grpId="0" animBg="1"/>
      <p:bldP spid="8" grpId="0" animBg="1"/>
      <p:bldP spid="9" grpId="0" animBg="1"/>
      <p:bldP spid="10" grpId="0"/>
      <p:bldP spid="16" grpId="0" animBg="1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40151" y="1567899"/>
            <a:ext cx="4167023" cy="107067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工作完成进度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82638" y="1724697"/>
            <a:ext cx="1341749" cy="757083"/>
            <a:chOff x="6553657" y="2001622"/>
            <a:chExt cx="1341749" cy="757083"/>
          </a:xfrm>
        </p:grpSpPr>
        <p:sp>
          <p:nvSpPr>
            <p:cNvPr id="8" name="矩形 7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85%</a:t>
              </a:r>
            </a:p>
          </p:txBody>
        </p:sp>
      </p:grpSp>
      <p:grpSp>
        <p:nvGrpSpPr>
          <p:cNvPr id="11" name="Group 3"/>
          <p:cNvGrpSpPr/>
          <p:nvPr/>
        </p:nvGrpSpPr>
        <p:grpSpPr>
          <a:xfrm>
            <a:off x="2167135" y="1700808"/>
            <a:ext cx="3640041" cy="864096"/>
            <a:chOff x="8370955" y="2204864"/>
            <a:chExt cx="3109668" cy="864096"/>
          </a:xfrm>
        </p:grpSpPr>
        <p:sp>
          <p:nvSpPr>
            <p:cNvPr id="12" name="TextBox 1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370957" y="2607295"/>
              <a:ext cx="3109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896733" y="1566233"/>
            <a:ext cx="4167023" cy="107067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239220" y="1723031"/>
            <a:ext cx="1341749" cy="757083"/>
            <a:chOff x="6553657" y="2001622"/>
            <a:chExt cx="1341749" cy="757083"/>
          </a:xfrm>
        </p:grpSpPr>
        <p:sp>
          <p:nvSpPr>
            <p:cNvPr id="16" name="矩形 15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88%</a:t>
              </a:r>
            </a:p>
          </p:txBody>
        </p:sp>
      </p:grpSp>
      <p:grpSp>
        <p:nvGrpSpPr>
          <p:cNvPr id="18" name="Group 3"/>
          <p:cNvGrpSpPr/>
          <p:nvPr/>
        </p:nvGrpSpPr>
        <p:grpSpPr>
          <a:xfrm>
            <a:off x="7423717" y="1699142"/>
            <a:ext cx="3640041" cy="864096"/>
            <a:chOff x="8370955" y="2204864"/>
            <a:chExt cx="3109668" cy="864096"/>
          </a:xfrm>
        </p:grpSpPr>
        <p:sp>
          <p:nvSpPr>
            <p:cNvPr id="19" name="TextBox 1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70957" y="2607295"/>
              <a:ext cx="3109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1640151" y="2934385"/>
            <a:ext cx="4167023" cy="107067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82638" y="3091183"/>
            <a:ext cx="1341749" cy="757083"/>
            <a:chOff x="6553657" y="2001622"/>
            <a:chExt cx="1341749" cy="757083"/>
          </a:xfrm>
        </p:grpSpPr>
        <p:sp>
          <p:nvSpPr>
            <p:cNvPr id="23" name="矩形 22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9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89%</a:t>
              </a:r>
            </a:p>
          </p:txBody>
        </p:sp>
      </p:grpSp>
      <p:grpSp>
        <p:nvGrpSpPr>
          <p:cNvPr id="30" name="Group 3"/>
          <p:cNvGrpSpPr/>
          <p:nvPr/>
        </p:nvGrpSpPr>
        <p:grpSpPr>
          <a:xfrm>
            <a:off x="2167135" y="3067294"/>
            <a:ext cx="3640041" cy="864096"/>
            <a:chOff x="8370955" y="2204864"/>
            <a:chExt cx="3109668" cy="864096"/>
          </a:xfrm>
        </p:grpSpPr>
        <p:sp>
          <p:nvSpPr>
            <p:cNvPr id="31" name="TextBox 30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370957" y="2607295"/>
              <a:ext cx="3109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6896733" y="2932719"/>
            <a:ext cx="4167023" cy="107067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239220" y="3089517"/>
            <a:ext cx="1341749" cy="757083"/>
            <a:chOff x="6553657" y="2001622"/>
            <a:chExt cx="1341749" cy="757083"/>
          </a:xfrm>
        </p:grpSpPr>
        <p:sp>
          <p:nvSpPr>
            <p:cNvPr id="35" name="矩形 34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65%</a:t>
              </a:r>
            </a:p>
          </p:txBody>
        </p:sp>
      </p:grpSp>
      <p:grpSp>
        <p:nvGrpSpPr>
          <p:cNvPr id="37" name="Group 3"/>
          <p:cNvGrpSpPr/>
          <p:nvPr/>
        </p:nvGrpSpPr>
        <p:grpSpPr>
          <a:xfrm>
            <a:off x="7423717" y="3065628"/>
            <a:ext cx="3640041" cy="864096"/>
            <a:chOff x="8370955" y="2204864"/>
            <a:chExt cx="3109668" cy="864096"/>
          </a:xfrm>
        </p:grpSpPr>
        <p:sp>
          <p:nvSpPr>
            <p:cNvPr id="38" name="TextBox 37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370957" y="2607295"/>
              <a:ext cx="3109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1640151" y="4294762"/>
            <a:ext cx="4167023" cy="107067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982638" y="4451560"/>
            <a:ext cx="1341749" cy="757083"/>
            <a:chOff x="6553657" y="2001622"/>
            <a:chExt cx="1341749" cy="757083"/>
          </a:xfrm>
        </p:grpSpPr>
        <p:sp>
          <p:nvSpPr>
            <p:cNvPr id="42" name="矩形 41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3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90%</a:t>
              </a:r>
            </a:p>
          </p:txBody>
        </p:sp>
      </p:grpSp>
      <p:grpSp>
        <p:nvGrpSpPr>
          <p:cNvPr id="44" name="Group 3"/>
          <p:cNvGrpSpPr/>
          <p:nvPr/>
        </p:nvGrpSpPr>
        <p:grpSpPr>
          <a:xfrm>
            <a:off x="2167135" y="4427671"/>
            <a:ext cx="3640041" cy="864096"/>
            <a:chOff x="8370955" y="2204864"/>
            <a:chExt cx="3109668" cy="864096"/>
          </a:xfrm>
        </p:grpSpPr>
        <p:sp>
          <p:nvSpPr>
            <p:cNvPr id="45" name="TextBox 44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370957" y="2607295"/>
              <a:ext cx="3109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6896733" y="4293096"/>
            <a:ext cx="4167023" cy="1070679"/>
          </a:xfrm>
          <a:prstGeom prst="rect">
            <a:avLst/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239220" y="4449894"/>
            <a:ext cx="1341749" cy="757083"/>
            <a:chOff x="6553657" y="2001622"/>
            <a:chExt cx="1341749" cy="757083"/>
          </a:xfrm>
        </p:grpSpPr>
        <p:sp>
          <p:nvSpPr>
            <p:cNvPr id="49" name="矩形 48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0" name="TextBox 59"/>
            <p:cNvSpPr>
              <a:spLocks noChangeArrowheads="1"/>
            </p:cNvSpPr>
            <p:nvPr/>
          </p:nvSpPr>
          <p:spPr bwMode="auto">
            <a:xfrm flipH="1">
              <a:off x="6553657" y="2103240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70%</a:t>
              </a: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7423717" y="4426005"/>
            <a:ext cx="3640041" cy="864096"/>
            <a:chOff x="8370955" y="2204864"/>
            <a:chExt cx="3109668" cy="864096"/>
          </a:xfrm>
        </p:grpSpPr>
        <p:sp>
          <p:nvSpPr>
            <p:cNvPr id="52" name="TextBox 5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370957" y="2607295"/>
              <a:ext cx="3109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5" grpId="0"/>
      <p:bldP spid="14" grpId="0" animBg="1"/>
      <p:bldP spid="21" grpId="0" animBg="1"/>
      <p:bldP spid="33" grpId="0" animBg="1"/>
      <p:bldP spid="40" grpId="0" animBg="1"/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工作完成进度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cxnSp>
        <p:nvCxnSpPr>
          <p:cNvPr id="54" name="直接连接符 53"/>
          <p:cNvCxnSpPr/>
          <p:nvPr/>
        </p:nvCxnSpPr>
        <p:spPr>
          <a:xfrm>
            <a:off x="2375077" y="3429000"/>
            <a:ext cx="0" cy="5427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 rot="2700000">
            <a:off x="506357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6" name="矩形 55"/>
          <p:cNvSpPr/>
          <p:nvPr/>
        </p:nvSpPr>
        <p:spPr>
          <a:xfrm rot="2700000">
            <a:off x="1308807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7" name="矩形 56"/>
          <p:cNvSpPr/>
          <p:nvPr/>
        </p:nvSpPr>
        <p:spPr>
          <a:xfrm rot="2700000">
            <a:off x="2964991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8" name="矩形 57"/>
          <p:cNvSpPr/>
          <p:nvPr/>
        </p:nvSpPr>
        <p:spPr>
          <a:xfrm rot="2700000">
            <a:off x="3790365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9" name="矩形 58"/>
          <p:cNvSpPr/>
          <p:nvPr/>
        </p:nvSpPr>
        <p:spPr>
          <a:xfrm rot="2700000">
            <a:off x="5474909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0" name="矩形 59"/>
          <p:cNvSpPr/>
          <p:nvPr/>
        </p:nvSpPr>
        <p:spPr>
          <a:xfrm rot="2700000">
            <a:off x="6277359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1" name="矩形 60"/>
          <p:cNvSpPr/>
          <p:nvPr/>
        </p:nvSpPr>
        <p:spPr>
          <a:xfrm rot="2700000">
            <a:off x="7933543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2" name="矩形 61"/>
          <p:cNvSpPr/>
          <p:nvPr/>
        </p:nvSpPr>
        <p:spPr>
          <a:xfrm rot="2700000">
            <a:off x="8758917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3" name="矩形 62"/>
          <p:cNvSpPr/>
          <p:nvPr/>
        </p:nvSpPr>
        <p:spPr>
          <a:xfrm rot="2700000">
            <a:off x="10415101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4" name="矩形 63"/>
          <p:cNvSpPr/>
          <p:nvPr/>
        </p:nvSpPr>
        <p:spPr>
          <a:xfrm rot="2700000">
            <a:off x="11245911" y="2952719"/>
            <a:ext cx="481792" cy="48179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5" name="TextBox 59"/>
          <p:cNvSpPr>
            <a:spLocks noChangeArrowheads="1"/>
          </p:cNvSpPr>
          <p:nvPr/>
        </p:nvSpPr>
        <p:spPr bwMode="auto">
          <a:xfrm flipH="1">
            <a:off x="1342678" y="2411596"/>
            <a:ext cx="20974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第一季度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66" name="Group 3"/>
          <p:cNvGrpSpPr/>
          <p:nvPr/>
        </p:nvGrpSpPr>
        <p:grpSpPr>
          <a:xfrm>
            <a:off x="1028202" y="4005064"/>
            <a:ext cx="2717176" cy="1038655"/>
            <a:chOff x="8163822" y="2318337"/>
            <a:chExt cx="2321270" cy="1038655"/>
          </a:xfrm>
        </p:grpSpPr>
        <p:sp>
          <p:nvSpPr>
            <p:cNvPr id="67" name="TextBox 66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8202740" y="2710661"/>
              <a:ext cx="21982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cxnSp>
        <p:nvCxnSpPr>
          <p:cNvPr id="69" name="直接连接符 68"/>
          <p:cNvCxnSpPr/>
          <p:nvPr/>
        </p:nvCxnSpPr>
        <p:spPr>
          <a:xfrm>
            <a:off x="4868921" y="3470465"/>
            <a:ext cx="0" cy="5427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59"/>
          <p:cNvSpPr>
            <a:spLocks noChangeArrowheads="1"/>
          </p:cNvSpPr>
          <p:nvPr/>
        </p:nvSpPr>
        <p:spPr bwMode="auto">
          <a:xfrm flipH="1">
            <a:off x="3836522" y="2411596"/>
            <a:ext cx="20974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第二季度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71" name="Group 3"/>
          <p:cNvGrpSpPr/>
          <p:nvPr/>
        </p:nvGrpSpPr>
        <p:grpSpPr>
          <a:xfrm>
            <a:off x="3522046" y="4046529"/>
            <a:ext cx="2717176" cy="1038655"/>
            <a:chOff x="8163822" y="2318337"/>
            <a:chExt cx="2321270" cy="1038655"/>
          </a:xfrm>
        </p:grpSpPr>
        <p:sp>
          <p:nvSpPr>
            <p:cNvPr id="72" name="TextBox 71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202740" y="2710661"/>
              <a:ext cx="21982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cxnSp>
        <p:nvCxnSpPr>
          <p:cNvPr id="74" name="直接连接符 73"/>
          <p:cNvCxnSpPr/>
          <p:nvPr/>
        </p:nvCxnSpPr>
        <p:spPr>
          <a:xfrm>
            <a:off x="7343629" y="3458617"/>
            <a:ext cx="0" cy="5427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59"/>
          <p:cNvSpPr>
            <a:spLocks noChangeArrowheads="1"/>
          </p:cNvSpPr>
          <p:nvPr/>
        </p:nvSpPr>
        <p:spPr bwMode="auto">
          <a:xfrm flipH="1">
            <a:off x="6321298" y="2411596"/>
            <a:ext cx="20974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第三季度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76" name="Group 3"/>
          <p:cNvGrpSpPr/>
          <p:nvPr/>
        </p:nvGrpSpPr>
        <p:grpSpPr>
          <a:xfrm>
            <a:off x="6006822" y="4034681"/>
            <a:ext cx="2717176" cy="1038655"/>
            <a:chOff x="8163822" y="2318337"/>
            <a:chExt cx="2321270" cy="1038655"/>
          </a:xfrm>
        </p:grpSpPr>
        <p:sp>
          <p:nvSpPr>
            <p:cNvPr id="77" name="TextBox 76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202740" y="2710661"/>
              <a:ext cx="21982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cxnSp>
        <p:nvCxnSpPr>
          <p:cNvPr id="79" name="直接连接符 78"/>
          <p:cNvCxnSpPr/>
          <p:nvPr/>
        </p:nvCxnSpPr>
        <p:spPr>
          <a:xfrm>
            <a:off x="9818345" y="3458617"/>
            <a:ext cx="0" cy="5427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59"/>
          <p:cNvSpPr>
            <a:spLocks noChangeArrowheads="1"/>
          </p:cNvSpPr>
          <p:nvPr/>
        </p:nvSpPr>
        <p:spPr bwMode="auto">
          <a:xfrm flipH="1">
            <a:off x="8785946" y="2411596"/>
            <a:ext cx="20974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第四季度</a:t>
            </a:r>
            <a:endParaRPr lang="en-US" altLang="zh-CN" dirty="0">
              <a:solidFill>
                <a:schemeClr val="bg1">
                  <a:lumMod val="7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81" name="Group 3"/>
          <p:cNvGrpSpPr/>
          <p:nvPr/>
        </p:nvGrpSpPr>
        <p:grpSpPr>
          <a:xfrm>
            <a:off x="8471470" y="4034681"/>
            <a:ext cx="2717176" cy="1038655"/>
            <a:chOff x="8163822" y="2318337"/>
            <a:chExt cx="2321270" cy="1038655"/>
          </a:xfrm>
        </p:grpSpPr>
        <p:sp>
          <p:nvSpPr>
            <p:cNvPr id="82" name="TextBox 81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202740" y="2710661"/>
              <a:ext cx="21982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 rot="2700000">
            <a:off x="2134181" y="295271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5" name="矩形 84"/>
          <p:cNvSpPr/>
          <p:nvPr/>
        </p:nvSpPr>
        <p:spPr>
          <a:xfrm rot="2700000">
            <a:off x="4621175" y="295271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6" name="矩形 85"/>
          <p:cNvSpPr/>
          <p:nvPr/>
        </p:nvSpPr>
        <p:spPr>
          <a:xfrm rot="2700000">
            <a:off x="7102733" y="295271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7" name="矩形 86"/>
          <p:cNvSpPr/>
          <p:nvPr/>
        </p:nvSpPr>
        <p:spPr>
          <a:xfrm rot="2700000">
            <a:off x="9589727" y="295271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0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50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  <p:bldP spid="70" grpId="0"/>
      <p:bldP spid="75" grpId="0"/>
      <p:bldP spid="80" grpId="0"/>
      <p:bldP spid="84" grpId="0" animBg="1"/>
      <p:bldP spid="85" grpId="0" animBg="1"/>
      <p:bldP spid="86" grpId="0" animBg="1"/>
      <p:bldP spid="8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年度培训情况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50" name="Rectangle 1"/>
          <p:cNvSpPr/>
          <p:nvPr/>
        </p:nvSpPr>
        <p:spPr>
          <a:xfrm>
            <a:off x="0" y="1079351"/>
            <a:ext cx="12215886" cy="376879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1" name="矩形 7"/>
          <p:cNvSpPr/>
          <p:nvPr/>
        </p:nvSpPr>
        <p:spPr>
          <a:xfrm rot="2700000">
            <a:off x="4007766" y="855995"/>
            <a:ext cx="4171808" cy="4169800"/>
          </a:xfrm>
          <a:custGeom>
            <a:avLst/>
            <a:gdLst>
              <a:gd name="connsiteX0" fmla="*/ 0 w 4161532"/>
              <a:gd name="connsiteY0" fmla="*/ 0 h 4161532"/>
              <a:gd name="connsiteX1" fmla="*/ 4161532 w 4161532"/>
              <a:gd name="connsiteY1" fmla="*/ 0 h 4161532"/>
              <a:gd name="connsiteX2" fmla="*/ 4161532 w 4161532"/>
              <a:gd name="connsiteY2" fmla="*/ 4161532 h 4161532"/>
              <a:gd name="connsiteX3" fmla="*/ 0 w 4161532"/>
              <a:gd name="connsiteY3" fmla="*/ 4161532 h 4161532"/>
              <a:gd name="connsiteX4" fmla="*/ 0 w 4161532"/>
              <a:gd name="connsiteY4" fmla="*/ 0 h 4161532"/>
              <a:gd name="connsiteX0-1" fmla="*/ 2055 w 4163587"/>
              <a:gd name="connsiteY0-2" fmla="*/ 0 h 4161532"/>
              <a:gd name="connsiteX1-3" fmla="*/ 4163587 w 4163587"/>
              <a:gd name="connsiteY1-4" fmla="*/ 0 h 4161532"/>
              <a:gd name="connsiteX2-5" fmla="*/ 4163587 w 4163587"/>
              <a:gd name="connsiteY2-6" fmla="*/ 4161532 h 4161532"/>
              <a:gd name="connsiteX3-7" fmla="*/ 2055 w 4163587"/>
              <a:gd name="connsiteY3-8" fmla="*/ 4161532 h 4161532"/>
              <a:gd name="connsiteX4-9" fmla="*/ 0 w 4163587"/>
              <a:gd name="connsiteY4-10" fmla="*/ 1531897 h 4161532"/>
              <a:gd name="connsiteX5" fmla="*/ 2055 w 4163587"/>
              <a:gd name="connsiteY5" fmla="*/ 0 h 4161532"/>
              <a:gd name="connsiteX0-11" fmla="*/ 2055 w 4163587"/>
              <a:gd name="connsiteY0-12" fmla="*/ 0 h 4161532"/>
              <a:gd name="connsiteX1-13" fmla="*/ 1540784 w 4163587"/>
              <a:gd name="connsiteY1-14" fmla="*/ 4871 h 4161532"/>
              <a:gd name="connsiteX2-15" fmla="*/ 4163587 w 4163587"/>
              <a:gd name="connsiteY2-16" fmla="*/ 0 h 4161532"/>
              <a:gd name="connsiteX3-17" fmla="*/ 4163587 w 4163587"/>
              <a:gd name="connsiteY3-18" fmla="*/ 4161532 h 4161532"/>
              <a:gd name="connsiteX4-19" fmla="*/ 2055 w 4163587"/>
              <a:gd name="connsiteY4-20" fmla="*/ 4161532 h 4161532"/>
              <a:gd name="connsiteX5-21" fmla="*/ 0 w 4163587"/>
              <a:gd name="connsiteY5-22" fmla="*/ 1531897 h 4161532"/>
              <a:gd name="connsiteX6" fmla="*/ 2055 w 4163587"/>
              <a:gd name="connsiteY6" fmla="*/ 0 h 4161532"/>
              <a:gd name="connsiteX0-23" fmla="*/ 0 w 4163587"/>
              <a:gd name="connsiteY0-24" fmla="*/ 1531897 h 4161532"/>
              <a:gd name="connsiteX1-25" fmla="*/ 1540784 w 4163587"/>
              <a:gd name="connsiteY1-26" fmla="*/ 4871 h 4161532"/>
              <a:gd name="connsiteX2-27" fmla="*/ 4163587 w 4163587"/>
              <a:gd name="connsiteY2-28" fmla="*/ 0 h 4161532"/>
              <a:gd name="connsiteX3-29" fmla="*/ 4163587 w 4163587"/>
              <a:gd name="connsiteY3-30" fmla="*/ 4161532 h 4161532"/>
              <a:gd name="connsiteX4-31" fmla="*/ 2055 w 4163587"/>
              <a:gd name="connsiteY4-32" fmla="*/ 4161532 h 4161532"/>
              <a:gd name="connsiteX5-33" fmla="*/ 0 w 4163587"/>
              <a:gd name="connsiteY5-34" fmla="*/ 1531897 h 4161532"/>
              <a:gd name="connsiteX0-35" fmla="*/ 0 w 4163587"/>
              <a:gd name="connsiteY0-36" fmla="*/ 1531897 h 4169800"/>
              <a:gd name="connsiteX1-37" fmla="*/ 1540784 w 4163587"/>
              <a:gd name="connsiteY1-38" fmla="*/ 4871 h 4169800"/>
              <a:gd name="connsiteX2-39" fmla="*/ 4163587 w 4163587"/>
              <a:gd name="connsiteY2-40" fmla="*/ 0 h 4169800"/>
              <a:gd name="connsiteX3-41" fmla="*/ 4163587 w 4163587"/>
              <a:gd name="connsiteY3-42" fmla="*/ 4161532 h 4169800"/>
              <a:gd name="connsiteX4-43" fmla="*/ 2727324 w 4163587"/>
              <a:gd name="connsiteY4-44" fmla="*/ 4169800 h 4169800"/>
              <a:gd name="connsiteX5-45" fmla="*/ 2055 w 4163587"/>
              <a:gd name="connsiteY5-46" fmla="*/ 4161532 h 4169800"/>
              <a:gd name="connsiteX6-47" fmla="*/ 0 w 4163587"/>
              <a:gd name="connsiteY6-48" fmla="*/ 1531897 h 4169800"/>
              <a:gd name="connsiteX0-49" fmla="*/ 0 w 4171808"/>
              <a:gd name="connsiteY0-50" fmla="*/ 1531897 h 4169800"/>
              <a:gd name="connsiteX1-51" fmla="*/ 1540784 w 4171808"/>
              <a:gd name="connsiteY1-52" fmla="*/ 4871 h 4169800"/>
              <a:gd name="connsiteX2-53" fmla="*/ 4163587 w 4171808"/>
              <a:gd name="connsiteY2-54" fmla="*/ 0 h 4169800"/>
              <a:gd name="connsiteX3-55" fmla="*/ 4171808 w 4171808"/>
              <a:gd name="connsiteY3-56" fmla="*/ 2725316 h 4169800"/>
              <a:gd name="connsiteX4-57" fmla="*/ 4163587 w 4171808"/>
              <a:gd name="connsiteY4-58" fmla="*/ 4161532 h 4169800"/>
              <a:gd name="connsiteX5-59" fmla="*/ 2727324 w 4171808"/>
              <a:gd name="connsiteY5-60" fmla="*/ 4169800 h 4169800"/>
              <a:gd name="connsiteX6-61" fmla="*/ 2055 w 4171808"/>
              <a:gd name="connsiteY6-62" fmla="*/ 4161532 h 4169800"/>
              <a:gd name="connsiteX7" fmla="*/ 0 w 4171808"/>
              <a:gd name="connsiteY7" fmla="*/ 1531897 h 4169800"/>
              <a:gd name="connsiteX0-63" fmla="*/ 0 w 4171808"/>
              <a:gd name="connsiteY0-64" fmla="*/ 1531897 h 4169800"/>
              <a:gd name="connsiteX1-65" fmla="*/ 1540784 w 4171808"/>
              <a:gd name="connsiteY1-66" fmla="*/ 4871 h 4169800"/>
              <a:gd name="connsiteX2-67" fmla="*/ 4163587 w 4171808"/>
              <a:gd name="connsiteY2-68" fmla="*/ 0 h 4169800"/>
              <a:gd name="connsiteX3-69" fmla="*/ 4171808 w 4171808"/>
              <a:gd name="connsiteY3-70" fmla="*/ 2725316 h 4169800"/>
              <a:gd name="connsiteX4-71" fmla="*/ 2727324 w 4171808"/>
              <a:gd name="connsiteY4-72" fmla="*/ 4169800 h 4169800"/>
              <a:gd name="connsiteX5-73" fmla="*/ 2055 w 4171808"/>
              <a:gd name="connsiteY5-74" fmla="*/ 4161532 h 4169800"/>
              <a:gd name="connsiteX6-75" fmla="*/ 0 w 4171808"/>
              <a:gd name="connsiteY6-76" fmla="*/ 1531897 h 4169800"/>
              <a:gd name="connsiteX0-77" fmla="*/ 0 w 4171808"/>
              <a:gd name="connsiteY0-78" fmla="*/ 1531897 h 4169800"/>
              <a:gd name="connsiteX1-79" fmla="*/ 1540784 w 4171808"/>
              <a:gd name="connsiteY1-80" fmla="*/ 4871 h 4169800"/>
              <a:gd name="connsiteX2-81" fmla="*/ 4163587 w 4171808"/>
              <a:gd name="connsiteY2-82" fmla="*/ 0 h 4169800"/>
              <a:gd name="connsiteX3-83" fmla="*/ 4171808 w 4171808"/>
              <a:gd name="connsiteY3-84" fmla="*/ 2725316 h 4169800"/>
              <a:gd name="connsiteX4-85" fmla="*/ 2727324 w 4171808"/>
              <a:gd name="connsiteY4-86" fmla="*/ 4169800 h 4169800"/>
              <a:gd name="connsiteX5-87" fmla="*/ 2055 w 4171808"/>
              <a:gd name="connsiteY5-88" fmla="*/ 4161532 h 4169800"/>
              <a:gd name="connsiteX6-89" fmla="*/ 0 w 4171808"/>
              <a:gd name="connsiteY6-90" fmla="*/ 1531897 h 4169800"/>
              <a:gd name="connsiteX0-91" fmla="*/ 0 w 4171808"/>
              <a:gd name="connsiteY0-92" fmla="*/ 1531897 h 4169800"/>
              <a:gd name="connsiteX1-93" fmla="*/ 1540784 w 4171808"/>
              <a:gd name="connsiteY1-94" fmla="*/ 4871 h 4169800"/>
              <a:gd name="connsiteX2-95" fmla="*/ 4163587 w 4171808"/>
              <a:gd name="connsiteY2-96" fmla="*/ 0 h 4169800"/>
              <a:gd name="connsiteX3-97" fmla="*/ 4171808 w 4171808"/>
              <a:gd name="connsiteY3-98" fmla="*/ 2725316 h 4169800"/>
              <a:gd name="connsiteX4-99" fmla="*/ 2727324 w 4171808"/>
              <a:gd name="connsiteY4-100" fmla="*/ 4169800 h 4169800"/>
              <a:gd name="connsiteX5-101" fmla="*/ 2055 w 4171808"/>
              <a:gd name="connsiteY5-102" fmla="*/ 4161532 h 4169800"/>
              <a:gd name="connsiteX6-103" fmla="*/ 0 w 4171808"/>
              <a:gd name="connsiteY6-104" fmla="*/ 1531897 h 4169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47" y="connsiteY6-48"/>
              </a:cxn>
            </a:cxnLst>
            <a:rect l="l" t="t" r="r" b="b"/>
            <a:pathLst>
              <a:path w="4171808" h="4169800">
                <a:moveTo>
                  <a:pt x="0" y="1531897"/>
                </a:moveTo>
                <a:lnTo>
                  <a:pt x="1540784" y="4871"/>
                </a:lnTo>
                <a:lnTo>
                  <a:pt x="4163587" y="0"/>
                </a:lnTo>
                <a:cubicBezTo>
                  <a:pt x="4166327" y="908439"/>
                  <a:pt x="4169068" y="1816877"/>
                  <a:pt x="4171808" y="2725316"/>
                </a:cubicBezTo>
                <a:cubicBezTo>
                  <a:pt x="3468132" y="3464995"/>
                  <a:pt x="3449797" y="3455815"/>
                  <a:pt x="2727324" y="4169800"/>
                </a:cubicBezTo>
                <a:lnTo>
                  <a:pt x="2055" y="4161532"/>
                </a:lnTo>
                <a:lnTo>
                  <a:pt x="0" y="1531897"/>
                </a:lnTo>
                <a:close/>
              </a:path>
            </a:pathLst>
          </a:custGeom>
          <a:solidFill>
            <a:srgbClr val="0973DD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Freeform 7"/>
          <p:cNvSpPr>
            <a:spLocks noEditPoints="1"/>
          </p:cNvSpPr>
          <p:nvPr/>
        </p:nvSpPr>
        <p:spPr bwMode="auto">
          <a:xfrm>
            <a:off x="5761282" y="1779737"/>
            <a:ext cx="621956" cy="569143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>
              <a:solidFill>
                <a:srgbClr val="000000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718942" y="2516703"/>
            <a:ext cx="468052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年度培训情况</a:t>
            </a:r>
            <a:endParaRPr lang="en-US" altLang="zh-CN" sz="2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输入详细文字内容，文字语言要精炼概括，避免用冗长空洞的词汇，给人以真实诚挚的感觉。计划条理要清晰，可操作性要强，用清晰明了的思路呈现自己想要表达的观点与计划。</a:t>
            </a:r>
            <a:endParaRPr lang="en-US" altLang="zh-CN" sz="10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54" name="Group 3"/>
          <p:cNvGrpSpPr/>
          <p:nvPr/>
        </p:nvGrpSpPr>
        <p:grpSpPr>
          <a:xfrm>
            <a:off x="1774726" y="5375718"/>
            <a:ext cx="645570" cy="645570"/>
            <a:chOff x="8206330" y="1787386"/>
            <a:chExt cx="1041400" cy="1041400"/>
          </a:xfrm>
        </p:grpSpPr>
        <p:sp>
          <p:nvSpPr>
            <p:cNvPr id="55" name="Oval 4"/>
            <p:cNvSpPr/>
            <p:nvPr/>
          </p:nvSpPr>
          <p:spPr>
            <a:xfrm>
              <a:off x="8206330" y="1787386"/>
              <a:ext cx="1041400" cy="1041400"/>
            </a:xfrm>
            <a:prstGeom prst="ellipse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grpSp>
          <p:nvGrpSpPr>
            <p:cNvPr id="56" name="Group 5"/>
            <p:cNvGrpSpPr/>
            <p:nvPr/>
          </p:nvGrpSpPr>
          <p:grpSpPr>
            <a:xfrm>
              <a:off x="8482555" y="2103884"/>
              <a:ext cx="497932" cy="465882"/>
              <a:chOff x="6964363" y="2108200"/>
              <a:chExt cx="690562" cy="646113"/>
            </a:xfrm>
            <a:solidFill>
              <a:schemeClr val="bg1"/>
            </a:solidFill>
          </p:grpSpPr>
          <p:sp>
            <p:nvSpPr>
              <p:cNvPr id="57" name="Freeform 91"/>
              <p:cNvSpPr>
                <a:spLocks noEditPoints="1"/>
              </p:cNvSpPr>
              <p:nvPr/>
            </p:nvSpPr>
            <p:spPr bwMode="auto">
              <a:xfrm>
                <a:off x="7050088" y="2193925"/>
                <a:ext cx="519112" cy="344488"/>
              </a:xfrm>
              <a:custGeom>
                <a:avLst/>
                <a:gdLst>
                  <a:gd name="T0" fmla="*/ 503 w 12071"/>
                  <a:gd name="T1" fmla="*/ 502 h 8033"/>
                  <a:gd name="T2" fmla="*/ 11568 w 12071"/>
                  <a:gd name="T3" fmla="*/ 0 h 8033"/>
                  <a:gd name="T4" fmla="*/ 452 w 12071"/>
                  <a:gd name="T5" fmla="*/ 5 h 8033"/>
                  <a:gd name="T6" fmla="*/ 377 w 12071"/>
                  <a:gd name="T7" fmla="*/ 18 h 8033"/>
                  <a:gd name="T8" fmla="*/ 307 w 12071"/>
                  <a:gd name="T9" fmla="*/ 41 h 8033"/>
                  <a:gd name="T10" fmla="*/ 242 w 12071"/>
                  <a:gd name="T11" fmla="*/ 74 h 8033"/>
                  <a:gd name="T12" fmla="*/ 183 w 12071"/>
                  <a:gd name="T13" fmla="*/ 116 h 8033"/>
                  <a:gd name="T14" fmla="*/ 131 w 12071"/>
                  <a:gd name="T15" fmla="*/ 166 h 8033"/>
                  <a:gd name="T16" fmla="*/ 85 w 12071"/>
                  <a:gd name="T17" fmla="*/ 222 h 8033"/>
                  <a:gd name="T18" fmla="*/ 49 w 12071"/>
                  <a:gd name="T19" fmla="*/ 284 h 8033"/>
                  <a:gd name="T20" fmla="*/ 22 w 12071"/>
                  <a:gd name="T21" fmla="*/ 353 h 8033"/>
                  <a:gd name="T22" fmla="*/ 6 w 12071"/>
                  <a:gd name="T23" fmla="*/ 426 h 8033"/>
                  <a:gd name="T24" fmla="*/ 0 w 12071"/>
                  <a:gd name="T25" fmla="*/ 502 h 8033"/>
                  <a:gd name="T26" fmla="*/ 3 w 12071"/>
                  <a:gd name="T27" fmla="*/ 7582 h 8033"/>
                  <a:gd name="T28" fmla="*/ 16 w 12071"/>
                  <a:gd name="T29" fmla="*/ 7656 h 8033"/>
                  <a:gd name="T30" fmla="*/ 39 w 12071"/>
                  <a:gd name="T31" fmla="*/ 7726 h 8033"/>
                  <a:gd name="T32" fmla="*/ 72 w 12071"/>
                  <a:gd name="T33" fmla="*/ 7792 h 8033"/>
                  <a:gd name="T34" fmla="*/ 115 w 12071"/>
                  <a:gd name="T35" fmla="*/ 7850 h 8033"/>
                  <a:gd name="T36" fmla="*/ 165 w 12071"/>
                  <a:gd name="T37" fmla="*/ 7902 h 8033"/>
                  <a:gd name="T38" fmla="*/ 221 w 12071"/>
                  <a:gd name="T39" fmla="*/ 7947 h 8033"/>
                  <a:gd name="T40" fmla="*/ 285 w 12071"/>
                  <a:gd name="T41" fmla="*/ 7983 h 8033"/>
                  <a:gd name="T42" fmla="*/ 353 w 12071"/>
                  <a:gd name="T43" fmla="*/ 8011 h 8033"/>
                  <a:gd name="T44" fmla="*/ 426 w 12071"/>
                  <a:gd name="T45" fmla="*/ 8027 h 8033"/>
                  <a:gd name="T46" fmla="*/ 503 w 12071"/>
                  <a:gd name="T47" fmla="*/ 8033 h 8033"/>
                  <a:gd name="T48" fmla="*/ 11619 w 12071"/>
                  <a:gd name="T49" fmla="*/ 8030 h 8033"/>
                  <a:gd name="T50" fmla="*/ 11694 w 12071"/>
                  <a:gd name="T51" fmla="*/ 8017 h 8033"/>
                  <a:gd name="T52" fmla="*/ 11764 w 12071"/>
                  <a:gd name="T53" fmla="*/ 7994 h 8033"/>
                  <a:gd name="T54" fmla="*/ 11829 w 12071"/>
                  <a:gd name="T55" fmla="*/ 7960 h 8033"/>
                  <a:gd name="T56" fmla="*/ 11888 w 12071"/>
                  <a:gd name="T57" fmla="*/ 7918 h 8033"/>
                  <a:gd name="T58" fmla="*/ 11940 w 12071"/>
                  <a:gd name="T59" fmla="*/ 7868 h 8033"/>
                  <a:gd name="T60" fmla="*/ 11986 w 12071"/>
                  <a:gd name="T61" fmla="*/ 7812 h 8033"/>
                  <a:gd name="T62" fmla="*/ 12022 w 12071"/>
                  <a:gd name="T63" fmla="*/ 7749 h 8033"/>
                  <a:gd name="T64" fmla="*/ 12049 w 12071"/>
                  <a:gd name="T65" fmla="*/ 7680 h 8033"/>
                  <a:gd name="T66" fmla="*/ 12065 w 12071"/>
                  <a:gd name="T67" fmla="*/ 7607 h 8033"/>
                  <a:gd name="T68" fmla="*/ 12071 w 12071"/>
                  <a:gd name="T69" fmla="*/ 7531 h 8033"/>
                  <a:gd name="T70" fmla="*/ 12068 w 12071"/>
                  <a:gd name="T71" fmla="*/ 451 h 8033"/>
                  <a:gd name="T72" fmla="*/ 12055 w 12071"/>
                  <a:gd name="T73" fmla="*/ 377 h 8033"/>
                  <a:gd name="T74" fmla="*/ 12032 w 12071"/>
                  <a:gd name="T75" fmla="*/ 306 h 8033"/>
                  <a:gd name="T76" fmla="*/ 11999 w 12071"/>
                  <a:gd name="T77" fmla="*/ 242 h 8033"/>
                  <a:gd name="T78" fmla="*/ 11956 w 12071"/>
                  <a:gd name="T79" fmla="*/ 183 h 8033"/>
                  <a:gd name="T80" fmla="*/ 11906 w 12071"/>
                  <a:gd name="T81" fmla="*/ 131 h 8033"/>
                  <a:gd name="T82" fmla="*/ 11850 w 12071"/>
                  <a:gd name="T83" fmla="*/ 85 h 8033"/>
                  <a:gd name="T84" fmla="*/ 11786 w 12071"/>
                  <a:gd name="T85" fmla="*/ 49 h 8033"/>
                  <a:gd name="T86" fmla="*/ 11718 w 12071"/>
                  <a:gd name="T87" fmla="*/ 22 h 8033"/>
                  <a:gd name="T88" fmla="*/ 11645 w 12071"/>
                  <a:gd name="T89" fmla="*/ 6 h 8033"/>
                  <a:gd name="T90" fmla="*/ 11568 w 12071"/>
                  <a:gd name="T91" fmla="*/ 0 h 8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071" h="8033">
                    <a:moveTo>
                      <a:pt x="11568" y="7533"/>
                    </a:moveTo>
                    <a:lnTo>
                      <a:pt x="503" y="7533"/>
                    </a:lnTo>
                    <a:lnTo>
                      <a:pt x="503" y="502"/>
                    </a:lnTo>
                    <a:lnTo>
                      <a:pt x="11568" y="502"/>
                    </a:lnTo>
                    <a:lnTo>
                      <a:pt x="11568" y="7533"/>
                    </a:lnTo>
                    <a:close/>
                    <a:moveTo>
                      <a:pt x="11568" y="0"/>
                    </a:moveTo>
                    <a:lnTo>
                      <a:pt x="503" y="2"/>
                    </a:lnTo>
                    <a:lnTo>
                      <a:pt x="477" y="3"/>
                    </a:lnTo>
                    <a:lnTo>
                      <a:pt x="452" y="5"/>
                    </a:lnTo>
                    <a:lnTo>
                      <a:pt x="426" y="8"/>
                    </a:lnTo>
                    <a:lnTo>
                      <a:pt x="401" y="12"/>
                    </a:lnTo>
                    <a:lnTo>
                      <a:pt x="377" y="18"/>
                    </a:lnTo>
                    <a:lnTo>
                      <a:pt x="353" y="24"/>
                    </a:lnTo>
                    <a:lnTo>
                      <a:pt x="330" y="32"/>
                    </a:lnTo>
                    <a:lnTo>
                      <a:pt x="307" y="41"/>
                    </a:lnTo>
                    <a:lnTo>
                      <a:pt x="285" y="51"/>
                    </a:lnTo>
                    <a:lnTo>
                      <a:pt x="263" y="62"/>
                    </a:lnTo>
                    <a:lnTo>
                      <a:pt x="242" y="74"/>
                    </a:lnTo>
                    <a:lnTo>
                      <a:pt x="221" y="87"/>
                    </a:lnTo>
                    <a:lnTo>
                      <a:pt x="202" y="102"/>
                    </a:lnTo>
                    <a:lnTo>
                      <a:pt x="183" y="116"/>
                    </a:lnTo>
                    <a:lnTo>
                      <a:pt x="165" y="132"/>
                    </a:lnTo>
                    <a:lnTo>
                      <a:pt x="147" y="148"/>
                    </a:lnTo>
                    <a:lnTo>
                      <a:pt x="131" y="166"/>
                    </a:lnTo>
                    <a:lnTo>
                      <a:pt x="115" y="184"/>
                    </a:lnTo>
                    <a:lnTo>
                      <a:pt x="99" y="202"/>
                    </a:lnTo>
                    <a:lnTo>
                      <a:pt x="85" y="222"/>
                    </a:lnTo>
                    <a:lnTo>
                      <a:pt x="72" y="242"/>
                    </a:lnTo>
                    <a:lnTo>
                      <a:pt x="60" y="263"/>
                    </a:lnTo>
                    <a:lnTo>
                      <a:pt x="49" y="284"/>
                    </a:lnTo>
                    <a:lnTo>
                      <a:pt x="39" y="307"/>
                    </a:lnTo>
                    <a:lnTo>
                      <a:pt x="30" y="329"/>
                    </a:lnTo>
                    <a:lnTo>
                      <a:pt x="22" y="353"/>
                    </a:lnTo>
                    <a:lnTo>
                      <a:pt x="16" y="377"/>
                    </a:lnTo>
                    <a:lnTo>
                      <a:pt x="10" y="401"/>
                    </a:lnTo>
                    <a:lnTo>
                      <a:pt x="6" y="426"/>
                    </a:lnTo>
                    <a:lnTo>
                      <a:pt x="3" y="451"/>
                    </a:lnTo>
                    <a:lnTo>
                      <a:pt x="1" y="476"/>
                    </a:lnTo>
                    <a:lnTo>
                      <a:pt x="0" y="502"/>
                    </a:lnTo>
                    <a:lnTo>
                      <a:pt x="0" y="7531"/>
                    </a:lnTo>
                    <a:lnTo>
                      <a:pt x="1" y="7557"/>
                    </a:lnTo>
                    <a:lnTo>
                      <a:pt x="3" y="7582"/>
                    </a:lnTo>
                    <a:lnTo>
                      <a:pt x="6" y="7607"/>
                    </a:lnTo>
                    <a:lnTo>
                      <a:pt x="10" y="7632"/>
                    </a:lnTo>
                    <a:lnTo>
                      <a:pt x="16" y="7656"/>
                    </a:lnTo>
                    <a:lnTo>
                      <a:pt x="22" y="7680"/>
                    </a:lnTo>
                    <a:lnTo>
                      <a:pt x="30" y="7703"/>
                    </a:lnTo>
                    <a:lnTo>
                      <a:pt x="39" y="7726"/>
                    </a:lnTo>
                    <a:lnTo>
                      <a:pt x="49" y="7749"/>
                    </a:lnTo>
                    <a:lnTo>
                      <a:pt x="60" y="7771"/>
                    </a:lnTo>
                    <a:lnTo>
                      <a:pt x="72" y="7792"/>
                    </a:lnTo>
                    <a:lnTo>
                      <a:pt x="85" y="7812"/>
                    </a:lnTo>
                    <a:lnTo>
                      <a:pt x="99" y="7831"/>
                    </a:lnTo>
                    <a:lnTo>
                      <a:pt x="115" y="7850"/>
                    </a:lnTo>
                    <a:lnTo>
                      <a:pt x="131" y="7868"/>
                    </a:lnTo>
                    <a:lnTo>
                      <a:pt x="147" y="7886"/>
                    </a:lnTo>
                    <a:lnTo>
                      <a:pt x="165" y="7902"/>
                    </a:lnTo>
                    <a:lnTo>
                      <a:pt x="183" y="7918"/>
                    </a:lnTo>
                    <a:lnTo>
                      <a:pt x="202" y="7933"/>
                    </a:lnTo>
                    <a:lnTo>
                      <a:pt x="221" y="7947"/>
                    </a:lnTo>
                    <a:lnTo>
                      <a:pt x="242" y="7960"/>
                    </a:lnTo>
                    <a:lnTo>
                      <a:pt x="263" y="7972"/>
                    </a:lnTo>
                    <a:lnTo>
                      <a:pt x="285" y="7983"/>
                    </a:lnTo>
                    <a:lnTo>
                      <a:pt x="307" y="7994"/>
                    </a:lnTo>
                    <a:lnTo>
                      <a:pt x="330" y="8003"/>
                    </a:lnTo>
                    <a:lnTo>
                      <a:pt x="353" y="8011"/>
                    </a:lnTo>
                    <a:lnTo>
                      <a:pt x="377" y="8017"/>
                    </a:lnTo>
                    <a:lnTo>
                      <a:pt x="401" y="8023"/>
                    </a:lnTo>
                    <a:lnTo>
                      <a:pt x="426" y="8027"/>
                    </a:lnTo>
                    <a:lnTo>
                      <a:pt x="452" y="8030"/>
                    </a:lnTo>
                    <a:lnTo>
                      <a:pt x="477" y="8032"/>
                    </a:lnTo>
                    <a:lnTo>
                      <a:pt x="503" y="8033"/>
                    </a:lnTo>
                    <a:lnTo>
                      <a:pt x="11568" y="8033"/>
                    </a:lnTo>
                    <a:lnTo>
                      <a:pt x="11594" y="8032"/>
                    </a:lnTo>
                    <a:lnTo>
                      <a:pt x="11619" y="8030"/>
                    </a:lnTo>
                    <a:lnTo>
                      <a:pt x="11645" y="8027"/>
                    </a:lnTo>
                    <a:lnTo>
                      <a:pt x="11670" y="8023"/>
                    </a:lnTo>
                    <a:lnTo>
                      <a:pt x="11694" y="8017"/>
                    </a:lnTo>
                    <a:lnTo>
                      <a:pt x="11718" y="8011"/>
                    </a:lnTo>
                    <a:lnTo>
                      <a:pt x="11741" y="8003"/>
                    </a:lnTo>
                    <a:lnTo>
                      <a:pt x="11764" y="7994"/>
                    </a:lnTo>
                    <a:lnTo>
                      <a:pt x="11786" y="7983"/>
                    </a:lnTo>
                    <a:lnTo>
                      <a:pt x="11809" y="7972"/>
                    </a:lnTo>
                    <a:lnTo>
                      <a:pt x="11829" y="7960"/>
                    </a:lnTo>
                    <a:lnTo>
                      <a:pt x="11850" y="7947"/>
                    </a:lnTo>
                    <a:lnTo>
                      <a:pt x="11869" y="7933"/>
                    </a:lnTo>
                    <a:lnTo>
                      <a:pt x="11888" y="7918"/>
                    </a:lnTo>
                    <a:lnTo>
                      <a:pt x="11906" y="7902"/>
                    </a:lnTo>
                    <a:lnTo>
                      <a:pt x="11924" y="7886"/>
                    </a:lnTo>
                    <a:lnTo>
                      <a:pt x="11940" y="7868"/>
                    </a:lnTo>
                    <a:lnTo>
                      <a:pt x="11956" y="7850"/>
                    </a:lnTo>
                    <a:lnTo>
                      <a:pt x="11972" y="7831"/>
                    </a:lnTo>
                    <a:lnTo>
                      <a:pt x="11986" y="7812"/>
                    </a:lnTo>
                    <a:lnTo>
                      <a:pt x="11999" y="7792"/>
                    </a:lnTo>
                    <a:lnTo>
                      <a:pt x="12011" y="7771"/>
                    </a:lnTo>
                    <a:lnTo>
                      <a:pt x="12022" y="7749"/>
                    </a:lnTo>
                    <a:lnTo>
                      <a:pt x="12032" y="7726"/>
                    </a:lnTo>
                    <a:lnTo>
                      <a:pt x="12041" y="7703"/>
                    </a:lnTo>
                    <a:lnTo>
                      <a:pt x="12049" y="7680"/>
                    </a:lnTo>
                    <a:lnTo>
                      <a:pt x="12055" y="7656"/>
                    </a:lnTo>
                    <a:lnTo>
                      <a:pt x="12061" y="7632"/>
                    </a:lnTo>
                    <a:lnTo>
                      <a:pt x="12065" y="7607"/>
                    </a:lnTo>
                    <a:lnTo>
                      <a:pt x="12068" y="7582"/>
                    </a:lnTo>
                    <a:lnTo>
                      <a:pt x="12070" y="7557"/>
                    </a:lnTo>
                    <a:lnTo>
                      <a:pt x="12071" y="7531"/>
                    </a:lnTo>
                    <a:lnTo>
                      <a:pt x="12071" y="502"/>
                    </a:lnTo>
                    <a:lnTo>
                      <a:pt x="12070" y="476"/>
                    </a:lnTo>
                    <a:lnTo>
                      <a:pt x="12068" y="451"/>
                    </a:lnTo>
                    <a:lnTo>
                      <a:pt x="12065" y="426"/>
                    </a:lnTo>
                    <a:lnTo>
                      <a:pt x="12061" y="401"/>
                    </a:lnTo>
                    <a:lnTo>
                      <a:pt x="12055" y="377"/>
                    </a:lnTo>
                    <a:lnTo>
                      <a:pt x="12049" y="353"/>
                    </a:lnTo>
                    <a:lnTo>
                      <a:pt x="12041" y="329"/>
                    </a:lnTo>
                    <a:lnTo>
                      <a:pt x="12032" y="306"/>
                    </a:lnTo>
                    <a:lnTo>
                      <a:pt x="12022" y="284"/>
                    </a:lnTo>
                    <a:lnTo>
                      <a:pt x="12011" y="263"/>
                    </a:lnTo>
                    <a:lnTo>
                      <a:pt x="11999" y="242"/>
                    </a:lnTo>
                    <a:lnTo>
                      <a:pt x="11986" y="221"/>
                    </a:lnTo>
                    <a:lnTo>
                      <a:pt x="11972" y="202"/>
                    </a:lnTo>
                    <a:lnTo>
                      <a:pt x="11956" y="183"/>
                    </a:lnTo>
                    <a:lnTo>
                      <a:pt x="11940" y="165"/>
                    </a:lnTo>
                    <a:lnTo>
                      <a:pt x="11924" y="147"/>
                    </a:lnTo>
                    <a:lnTo>
                      <a:pt x="11906" y="131"/>
                    </a:lnTo>
                    <a:lnTo>
                      <a:pt x="11888" y="115"/>
                    </a:lnTo>
                    <a:lnTo>
                      <a:pt x="11869" y="100"/>
                    </a:lnTo>
                    <a:lnTo>
                      <a:pt x="11850" y="85"/>
                    </a:lnTo>
                    <a:lnTo>
                      <a:pt x="11829" y="72"/>
                    </a:lnTo>
                    <a:lnTo>
                      <a:pt x="11809" y="60"/>
                    </a:lnTo>
                    <a:lnTo>
                      <a:pt x="11786" y="49"/>
                    </a:lnTo>
                    <a:lnTo>
                      <a:pt x="11764" y="39"/>
                    </a:lnTo>
                    <a:lnTo>
                      <a:pt x="11741" y="30"/>
                    </a:lnTo>
                    <a:lnTo>
                      <a:pt x="11718" y="22"/>
                    </a:lnTo>
                    <a:lnTo>
                      <a:pt x="11694" y="16"/>
                    </a:lnTo>
                    <a:lnTo>
                      <a:pt x="11670" y="10"/>
                    </a:lnTo>
                    <a:lnTo>
                      <a:pt x="11645" y="6"/>
                    </a:lnTo>
                    <a:lnTo>
                      <a:pt x="11619" y="3"/>
                    </a:lnTo>
                    <a:lnTo>
                      <a:pt x="11594" y="1"/>
                    </a:lnTo>
                    <a:lnTo>
                      <a:pt x="1156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58" name="Freeform 92"/>
              <p:cNvSpPr>
                <a:spLocks noEditPoints="1"/>
              </p:cNvSpPr>
              <p:nvPr/>
            </p:nvSpPr>
            <p:spPr bwMode="auto">
              <a:xfrm>
                <a:off x="6964363" y="2108200"/>
                <a:ext cx="690562" cy="646113"/>
              </a:xfrm>
              <a:custGeom>
                <a:avLst/>
                <a:gdLst>
                  <a:gd name="T0" fmla="*/ 15066 w 16095"/>
                  <a:gd name="T1" fmla="*/ 11696 h 15059"/>
                  <a:gd name="T2" fmla="*/ 14988 w 16095"/>
                  <a:gd name="T3" fmla="*/ 11847 h 15059"/>
                  <a:gd name="T4" fmla="*/ 14867 w 16095"/>
                  <a:gd name="T5" fmla="*/ 11963 h 15059"/>
                  <a:gd name="T6" fmla="*/ 14712 w 16095"/>
                  <a:gd name="T7" fmla="*/ 12033 h 15059"/>
                  <a:gd name="T8" fmla="*/ 6036 w 16095"/>
                  <a:gd name="T9" fmla="*/ 12049 h 15059"/>
                  <a:gd name="T10" fmla="*/ 1359 w 16095"/>
                  <a:gd name="T11" fmla="*/ 12027 h 15059"/>
                  <a:gd name="T12" fmla="*/ 1208 w 16095"/>
                  <a:gd name="T13" fmla="*/ 11949 h 15059"/>
                  <a:gd name="T14" fmla="*/ 1091 w 16095"/>
                  <a:gd name="T15" fmla="*/ 11828 h 15059"/>
                  <a:gd name="T16" fmla="*/ 1022 w 16095"/>
                  <a:gd name="T17" fmla="*/ 11672 h 15059"/>
                  <a:gd name="T18" fmla="*/ 1007 w 16095"/>
                  <a:gd name="T19" fmla="*/ 1480 h 15059"/>
                  <a:gd name="T20" fmla="*/ 1045 w 16095"/>
                  <a:gd name="T21" fmla="*/ 1310 h 15059"/>
                  <a:gd name="T22" fmla="*/ 1137 w 16095"/>
                  <a:gd name="T23" fmla="*/ 1169 h 15059"/>
                  <a:gd name="T24" fmla="*/ 1268 w 16095"/>
                  <a:gd name="T25" fmla="*/ 1064 h 15059"/>
                  <a:gd name="T26" fmla="*/ 1432 w 16095"/>
                  <a:gd name="T27" fmla="*/ 1010 h 15059"/>
                  <a:gd name="T28" fmla="*/ 14663 w 16095"/>
                  <a:gd name="T29" fmla="*/ 1010 h 15059"/>
                  <a:gd name="T30" fmla="*/ 14826 w 16095"/>
                  <a:gd name="T31" fmla="*/ 1064 h 15059"/>
                  <a:gd name="T32" fmla="*/ 14958 w 16095"/>
                  <a:gd name="T33" fmla="*/ 1169 h 15059"/>
                  <a:gd name="T34" fmla="*/ 15050 w 16095"/>
                  <a:gd name="T35" fmla="*/ 1310 h 15059"/>
                  <a:gd name="T36" fmla="*/ 15088 w 16095"/>
                  <a:gd name="T37" fmla="*/ 1480 h 15059"/>
                  <a:gd name="T38" fmla="*/ 1279 w 16095"/>
                  <a:gd name="T39" fmla="*/ 17 h 15059"/>
                  <a:gd name="T40" fmla="*/ 790 w 16095"/>
                  <a:gd name="T41" fmla="*/ 182 h 15059"/>
                  <a:gd name="T42" fmla="*/ 391 w 16095"/>
                  <a:gd name="T43" fmla="*/ 493 h 15059"/>
                  <a:gd name="T44" fmla="*/ 119 w 16095"/>
                  <a:gd name="T45" fmla="*/ 920 h 15059"/>
                  <a:gd name="T46" fmla="*/ 2 w 16095"/>
                  <a:gd name="T47" fmla="*/ 1429 h 15059"/>
                  <a:gd name="T48" fmla="*/ 47 w 16095"/>
                  <a:gd name="T49" fmla="*/ 11922 h 15059"/>
                  <a:gd name="T50" fmla="*/ 257 w 16095"/>
                  <a:gd name="T51" fmla="*/ 12387 h 15059"/>
                  <a:gd name="T52" fmla="*/ 604 w 16095"/>
                  <a:gd name="T53" fmla="*/ 12752 h 15059"/>
                  <a:gd name="T54" fmla="*/ 1056 w 16095"/>
                  <a:gd name="T55" fmla="*/ 12984 h 15059"/>
                  <a:gd name="T56" fmla="*/ 6539 w 16095"/>
                  <a:gd name="T57" fmla="*/ 13053 h 15059"/>
                  <a:gd name="T58" fmla="*/ 3299 w 16095"/>
                  <a:gd name="T59" fmla="*/ 14106 h 15059"/>
                  <a:gd name="T60" fmla="*/ 3180 w 16095"/>
                  <a:gd name="T61" fmla="*/ 14188 h 15059"/>
                  <a:gd name="T62" fmla="*/ 3089 w 16095"/>
                  <a:gd name="T63" fmla="*/ 14299 h 15059"/>
                  <a:gd name="T64" fmla="*/ 3034 w 16095"/>
                  <a:gd name="T65" fmla="*/ 14431 h 15059"/>
                  <a:gd name="T66" fmla="*/ 3019 w 16095"/>
                  <a:gd name="T67" fmla="*/ 14583 h 15059"/>
                  <a:gd name="T68" fmla="*/ 3057 w 16095"/>
                  <a:gd name="T69" fmla="*/ 14753 h 15059"/>
                  <a:gd name="T70" fmla="*/ 3149 w 16095"/>
                  <a:gd name="T71" fmla="*/ 14894 h 15059"/>
                  <a:gd name="T72" fmla="*/ 3280 w 16095"/>
                  <a:gd name="T73" fmla="*/ 14999 h 15059"/>
                  <a:gd name="T74" fmla="*/ 3444 w 16095"/>
                  <a:gd name="T75" fmla="*/ 15053 h 15059"/>
                  <a:gd name="T76" fmla="*/ 12651 w 16095"/>
                  <a:gd name="T77" fmla="*/ 15053 h 15059"/>
                  <a:gd name="T78" fmla="*/ 12814 w 16095"/>
                  <a:gd name="T79" fmla="*/ 14999 h 15059"/>
                  <a:gd name="T80" fmla="*/ 12946 w 16095"/>
                  <a:gd name="T81" fmla="*/ 14894 h 15059"/>
                  <a:gd name="T82" fmla="*/ 13038 w 16095"/>
                  <a:gd name="T83" fmla="*/ 14753 h 15059"/>
                  <a:gd name="T84" fmla="*/ 13076 w 16095"/>
                  <a:gd name="T85" fmla="*/ 14583 h 15059"/>
                  <a:gd name="T86" fmla="*/ 13061 w 16095"/>
                  <a:gd name="T87" fmla="*/ 14431 h 15059"/>
                  <a:gd name="T88" fmla="*/ 13006 w 16095"/>
                  <a:gd name="T89" fmla="*/ 14299 h 15059"/>
                  <a:gd name="T90" fmla="*/ 12915 w 16095"/>
                  <a:gd name="T91" fmla="*/ 14188 h 15059"/>
                  <a:gd name="T92" fmla="*/ 12796 w 16095"/>
                  <a:gd name="T93" fmla="*/ 14106 h 15059"/>
                  <a:gd name="T94" fmla="*/ 9556 w 16095"/>
                  <a:gd name="T95" fmla="*/ 13053 h 15059"/>
                  <a:gd name="T96" fmla="*/ 15039 w 16095"/>
                  <a:gd name="T97" fmla="*/ 12984 h 15059"/>
                  <a:gd name="T98" fmla="*/ 15491 w 16095"/>
                  <a:gd name="T99" fmla="*/ 12752 h 15059"/>
                  <a:gd name="T100" fmla="*/ 15838 w 16095"/>
                  <a:gd name="T101" fmla="*/ 12387 h 15059"/>
                  <a:gd name="T102" fmla="*/ 16048 w 16095"/>
                  <a:gd name="T103" fmla="*/ 11922 h 15059"/>
                  <a:gd name="T104" fmla="*/ 16093 w 16095"/>
                  <a:gd name="T105" fmla="*/ 1429 h 15059"/>
                  <a:gd name="T106" fmla="*/ 15976 w 16095"/>
                  <a:gd name="T107" fmla="*/ 920 h 15059"/>
                  <a:gd name="T108" fmla="*/ 15703 w 16095"/>
                  <a:gd name="T109" fmla="*/ 493 h 15059"/>
                  <a:gd name="T110" fmla="*/ 15305 w 16095"/>
                  <a:gd name="T111" fmla="*/ 182 h 15059"/>
                  <a:gd name="T112" fmla="*/ 14815 w 16095"/>
                  <a:gd name="T113" fmla="*/ 17 h 150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095" h="15059">
                    <a:moveTo>
                      <a:pt x="15089" y="11547"/>
                    </a:moveTo>
                    <a:lnTo>
                      <a:pt x="15088" y="11573"/>
                    </a:lnTo>
                    <a:lnTo>
                      <a:pt x="15086" y="11598"/>
                    </a:lnTo>
                    <a:lnTo>
                      <a:pt x="15083" y="11623"/>
                    </a:lnTo>
                    <a:lnTo>
                      <a:pt x="15079" y="11648"/>
                    </a:lnTo>
                    <a:lnTo>
                      <a:pt x="15073" y="11672"/>
                    </a:lnTo>
                    <a:lnTo>
                      <a:pt x="15066" y="11696"/>
                    </a:lnTo>
                    <a:lnTo>
                      <a:pt x="15059" y="11719"/>
                    </a:lnTo>
                    <a:lnTo>
                      <a:pt x="15050" y="11743"/>
                    </a:lnTo>
                    <a:lnTo>
                      <a:pt x="15040" y="11765"/>
                    </a:lnTo>
                    <a:lnTo>
                      <a:pt x="15029" y="11786"/>
                    </a:lnTo>
                    <a:lnTo>
                      <a:pt x="15016" y="11807"/>
                    </a:lnTo>
                    <a:lnTo>
                      <a:pt x="15003" y="11828"/>
                    </a:lnTo>
                    <a:lnTo>
                      <a:pt x="14988" y="11847"/>
                    </a:lnTo>
                    <a:lnTo>
                      <a:pt x="14974" y="11866"/>
                    </a:lnTo>
                    <a:lnTo>
                      <a:pt x="14958" y="11884"/>
                    </a:lnTo>
                    <a:lnTo>
                      <a:pt x="14941" y="11902"/>
                    </a:lnTo>
                    <a:lnTo>
                      <a:pt x="14924" y="11918"/>
                    </a:lnTo>
                    <a:lnTo>
                      <a:pt x="14906" y="11934"/>
                    </a:lnTo>
                    <a:lnTo>
                      <a:pt x="14887" y="11949"/>
                    </a:lnTo>
                    <a:lnTo>
                      <a:pt x="14867" y="11963"/>
                    </a:lnTo>
                    <a:lnTo>
                      <a:pt x="14847" y="11977"/>
                    </a:lnTo>
                    <a:lnTo>
                      <a:pt x="14826" y="11989"/>
                    </a:lnTo>
                    <a:lnTo>
                      <a:pt x="14803" y="12000"/>
                    </a:lnTo>
                    <a:lnTo>
                      <a:pt x="14781" y="12010"/>
                    </a:lnTo>
                    <a:lnTo>
                      <a:pt x="14759" y="12019"/>
                    </a:lnTo>
                    <a:lnTo>
                      <a:pt x="14735" y="12027"/>
                    </a:lnTo>
                    <a:lnTo>
                      <a:pt x="14712" y="12033"/>
                    </a:lnTo>
                    <a:lnTo>
                      <a:pt x="14687" y="12039"/>
                    </a:lnTo>
                    <a:lnTo>
                      <a:pt x="14663" y="12043"/>
                    </a:lnTo>
                    <a:lnTo>
                      <a:pt x="14637" y="12047"/>
                    </a:lnTo>
                    <a:lnTo>
                      <a:pt x="14612" y="12048"/>
                    </a:lnTo>
                    <a:lnTo>
                      <a:pt x="14586" y="12049"/>
                    </a:lnTo>
                    <a:lnTo>
                      <a:pt x="10059" y="12049"/>
                    </a:lnTo>
                    <a:lnTo>
                      <a:pt x="6036" y="12049"/>
                    </a:lnTo>
                    <a:lnTo>
                      <a:pt x="1509" y="12049"/>
                    </a:lnTo>
                    <a:lnTo>
                      <a:pt x="1483" y="12048"/>
                    </a:lnTo>
                    <a:lnTo>
                      <a:pt x="1458" y="12047"/>
                    </a:lnTo>
                    <a:lnTo>
                      <a:pt x="1432" y="12043"/>
                    </a:lnTo>
                    <a:lnTo>
                      <a:pt x="1407" y="12039"/>
                    </a:lnTo>
                    <a:lnTo>
                      <a:pt x="1383" y="12033"/>
                    </a:lnTo>
                    <a:lnTo>
                      <a:pt x="1359" y="12027"/>
                    </a:lnTo>
                    <a:lnTo>
                      <a:pt x="1336" y="12019"/>
                    </a:lnTo>
                    <a:lnTo>
                      <a:pt x="1313" y="12010"/>
                    </a:lnTo>
                    <a:lnTo>
                      <a:pt x="1291" y="12000"/>
                    </a:lnTo>
                    <a:lnTo>
                      <a:pt x="1268" y="11989"/>
                    </a:lnTo>
                    <a:lnTo>
                      <a:pt x="1248" y="11977"/>
                    </a:lnTo>
                    <a:lnTo>
                      <a:pt x="1227" y="11963"/>
                    </a:lnTo>
                    <a:lnTo>
                      <a:pt x="1208" y="11949"/>
                    </a:lnTo>
                    <a:lnTo>
                      <a:pt x="1189" y="11934"/>
                    </a:lnTo>
                    <a:lnTo>
                      <a:pt x="1171" y="11918"/>
                    </a:lnTo>
                    <a:lnTo>
                      <a:pt x="1153" y="11902"/>
                    </a:lnTo>
                    <a:lnTo>
                      <a:pt x="1137" y="11884"/>
                    </a:lnTo>
                    <a:lnTo>
                      <a:pt x="1121" y="11866"/>
                    </a:lnTo>
                    <a:lnTo>
                      <a:pt x="1106" y="11847"/>
                    </a:lnTo>
                    <a:lnTo>
                      <a:pt x="1091" y="11828"/>
                    </a:lnTo>
                    <a:lnTo>
                      <a:pt x="1078" y="11807"/>
                    </a:lnTo>
                    <a:lnTo>
                      <a:pt x="1066" y="11786"/>
                    </a:lnTo>
                    <a:lnTo>
                      <a:pt x="1055" y="11765"/>
                    </a:lnTo>
                    <a:lnTo>
                      <a:pt x="1045" y="11743"/>
                    </a:lnTo>
                    <a:lnTo>
                      <a:pt x="1036" y="11719"/>
                    </a:lnTo>
                    <a:lnTo>
                      <a:pt x="1028" y="11696"/>
                    </a:lnTo>
                    <a:lnTo>
                      <a:pt x="1022" y="11672"/>
                    </a:lnTo>
                    <a:lnTo>
                      <a:pt x="1016" y="11648"/>
                    </a:lnTo>
                    <a:lnTo>
                      <a:pt x="1012" y="11623"/>
                    </a:lnTo>
                    <a:lnTo>
                      <a:pt x="1009" y="11598"/>
                    </a:lnTo>
                    <a:lnTo>
                      <a:pt x="1007" y="11573"/>
                    </a:lnTo>
                    <a:lnTo>
                      <a:pt x="1006" y="11547"/>
                    </a:lnTo>
                    <a:lnTo>
                      <a:pt x="1006" y="1506"/>
                    </a:lnTo>
                    <a:lnTo>
                      <a:pt x="1007" y="1480"/>
                    </a:lnTo>
                    <a:lnTo>
                      <a:pt x="1009" y="1455"/>
                    </a:lnTo>
                    <a:lnTo>
                      <a:pt x="1012" y="1430"/>
                    </a:lnTo>
                    <a:lnTo>
                      <a:pt x="1016" y="1405"/>
                    </a:lnTo>
                    <a:lnTo>
                      <a:pt x="1022" y="1381"/>
                    </a:lnTo>
                    <a:lnTo>
                      <a:pt x="1028" y="1356"/>
                    </a:lnTo>
                    <a:lnTo>
                      <a:pt x="1036" y="1333"/>
                    </a:lnTo>
                    <a:lnTo>
                      <a:pt x="1045" y="1310"/>
                    </a:lnTo>
                    <a:lnTo>
                      <a:pt x="1055" y="1288"/>
                    </a:lnTo>
                    <a:lnTo>
                      <a:pt x="1066" y="1267"/>
                    </a:lnTo>
                    <a:lnTo>
                      <a:pt x="1078" y="1246"/>
                    </a:lnTo>
                    <a:lnTo>
                      <a:pt x="1091" y="1225"/>
                    </a:lnTo>
                    <a:lnTo>
                      <a:pt x="1106" y="1206"/>
                    </a:lnTo>
                    <a:lnTo>
                      <a:pt x="1121" y="1187"/>
                    </a:lnTo>
                    <a:lnTo>
                      <a:pt x="1137" y="1169"/>
                    </a:lnTo>
                    <a:lnTo>
                      <a:pt x="1153" y="1151"/>
                    </a:lnTo>
                    <a:lnTo>
                      <a:pt x="1171" y="1135"/>
                    </a:lnTo>
                    <a:lnTo>
                      <a:pt x="1189" y="1119"/>
                    </a:lnTo>
                    <a:lnTo>
                      <a:pt x="1208" y="1103"/>
                    </a:lnTo>
                    <a:lnTo>
                      <a:pt x="1227" y="1090"/>
                    </a:lnTo>
                    <a:lnTo>
                      <a:pt x="1248" y="1077"/>
                    </a:lnTo>
                    <a:lnTo>
                      <a:pt x="1268" y="1064"/>
                    </a:lnTo>
                    <a:lnTo>
                      <a:pt x="1291" y="1053"/>
                    </a:lnTo>
                    <a:lnTo>
                      <a:pt x="1313" y="1043"/>
                    </a:lnTo>
                    <a:lnTo>
                      <a:pt x="1336" y="1034"/>
                    </a:lnTo>
                    <a:lnTo>
                      <a:pt x="1359" y="1027"/>
                    </a:lnTo>
                    <a:lnTo>
                      <a:pt x="1383" y="1020"/>
                    </a:lnTo>
                    <a:lnTo>
                      <a:pt x="1407" y="1014"/>
                    </a:lnTo>
                    <a:lnTo>
                      <a:pt x="1432" y="1010"/>
                    </a:lnTo>
                    <a:lnTo>
                      <a:pt x="1458" y="1007"/>
                    </a:lnTo>
                    <a:lnTo>
                      <a:pt x="1483" y="1005"/>
                    </a:lnTo>
                    <a:lnTo>
                      <a:pt x="1509" y="1004"/>
                    </a:lnTo>
                    <a:lnTo>
                      <a:pt x="14586" y="1004"/>
                    </a:lnTo>
                    <a:lnTo>
                      <a:pt x="14612" y="1005"/>
                    </a:lnTo>
                    <a:lnTo>
                      <a:pt x="14637" y="1007"/>
                    </a:lnTo>
                    <a:lnTo>
                      <a:pt x="14663" y="1010"/>
                    </a:lnTo>
                    <a:lnTo>
                      <a:pt x="14687" y="1014"/>
                    </a:lnTo>
                    <a:lnTo>
                      <a:pt x="14712" y="1020"/>
                    </a:lnTo>
                    <a:lnTo>
                      <a:pt x="14735" y="1027"/>
                    </a:lnTo>
                    <a:lnTo>
                      <a:pt x="14759" y="1034"/>
                    </a:lnTo>
                    <a:lnTo>
                      <a:pt x="14781" y="1043"/>
                    </a:lnTo>
                    <a:lnTo>
                      <a:pt x="14803" y="1053"/>
                    </a:lnTo>
                    <a:lnTo>
                      <a:pt x="14826" y="1064"/>
                    </a:lnTo>
                    <a:lnTo>
                      <a:pt x="14847" y="1077"/>
                    </a:lnTo>
                    <a:lnTo>
                      <a:pt x="14867" y="1090"/>
                    </a:lnTo>
                    <a:lnTo>
                      <a:pt x="14887" y="1103"/>
                    </a:lnTo>
                    <a:lnTo>
                      <a:pt x="14906" y="1119"/>
                    </a:lnTo>
                    <a:lnTo>
                      <a:pt x="14924" y="1135"/>
                    </a:lnTo>
                    <a:lnTo>
                      <a:pt x="14941" y="1151"/>
                    </a:lnTo>
                    <a:lnTo>
                      <a:pt x="14958" y="1169"/>
                    </a:lnTo>
                    <a:lnTo>
                      <a:pt x="14974" y="1187"/>
                    </a:lnTo>
                    <a:lnTo>
                      <a:pt x="14988" y="1206"/>
                    </a:lnTo>
                    <a:lnTo>
                      <a:pt x="15003" y="1225"/>
                    </a:lnTo>
                    <a:lnTo>
                      <a:pt x="15016" y="1246"/>
                    </a:lnTo>
                    <a:lnTo>
                      <a:pt x="15029" y="1267"/>
                    </a:lnTo>
                    <a:lnTo>
                      <a:pt x="15040" y="1288"/>
                    </a:lnTo>
                    <a:lnTo>
                      <a:pt x="15050" y="1310"/>
                    </a:lnTo>
                    <a:lnTo>
                      <a:pt x="15059" y="1333"/>
                    </a:lnTo>
                    <a:lnTo>
                      <a:pt x="15066" y="1356"/>
                    </a:lnTo>
                    <a:lnTo>
                      <a:pt x="15073" y="1381"/>
                    </a:lnTo>
                    <a:lnTo>
                      <a:pt x="15079" y="1405"/>
                    </a:lnTo>
                    <a:lnTo>
                      <a:pt x="15083" y="1430"/>
                    </a:lnTo>
                    <a:lnTo>
                      <a:pt x="15086" y="1455"/>
                    </a:lnTo>
                    <a:lnTo>
                      <a:pt x="15088" y="1480"/>
                    </a:lnTo>
                    <a:lnTo>
                      <a:pt x="15089" y="1506"/>
                    </a:lnTo>
                    <a:lnTo>
                      <a:pt x="15089" y="11547"/>
                    </a:lnTo>
                    <a:close/>
                    <a:moveTo>
                      <a:pt x="14586" y="0"/>
                    </a:moveTo>
                    <a:lnTo>
                      <a:pt x="1509" y="0"/>
                    </a:lnTo>
                    <a:lnTo>
                      <a:pt x="1431" y="2"/>
                    </a:lnTo>
                    <a:lnTo>
                      <a:pt x="1354" y="8"/>
                    </a:lnTo>
                    <a:lnTo>
                      <a:pt x="1279" y="17"/>
                    </a:lnTo>
                    <a:lnTo>
                      <a:pt x="1204" y="30"/>
                    </a:lnTo>
                    <a:lnTo>
                      <a:pt x="1132" y="47"/>
                    </a:lnTo>
                    <a:lnTo>
                      <a:pt x="1060" y="67"/>
                    </a:lnTo>
                    <a:lnTo>
                      <a:pt x="990" y="91"/>
                    </a:lnTo>
                    <a:lnTo>
                      <a:pt x="921" y="118"/>
                    </a:lnTo>
                    <a:lnTo>
                      <a:pt x="854" y="149"/>
                    </a:lnTo>
                    <a:lnTo>
                      <a:pt x="790" y="182"/>
                    </a:lnTo>
                    <a:lnTo>
                      <a:pt x="726" y="218"/>
                    </a:lnTo>
                    <a:lnTo>
                      <a:pt x="665" y="257"/>
                    </a:lnTo>
                    <a:lnTo>
                      <a:pt x="606" y="299"/>
                    </a:lnTo>
                    <a:lnTo>
                      <a:pt x="549" y="344"/>
                    </a:lnTo>
                    <a:lnTo>
                      <a:pt x="494" y="392"/>
                    </a:lnTo>
                    <a:lnTo>
                      <a:pt x="442" y="441"/>
                    </a:lnTo>
                    <a:lnTo>
                      <a:pt x="391" y="493"/>
                    </a:lnTo>
                    <a:lnTo>
                      <a:pt x="344" y="548"/>
                    </a:lnTo>
                    <a:lnTo>
                      <a:pt x="300" y="605"/>
                    </a:lnTo>
                    <a:lnTo>
                      <a:pt x="258" y="664"/>
                    </a:lnTo>
                    <a:lnTo>
                      <a:pt x="218" y="725"/>
                    </a:lnTo>
                    <a:lnTo>
                      <a:pt x="182" y="788"/>
                    </a:lnTo>
                    <a:lnTo>
                      <a:pt x="149" y="853"/>
                    </a:lnTo>
                    <a:lnTo>
                      <a:pt x="119" y="920"/>
                    </a:lnTo>
                    <a:lnTo>
                      <a:pt x="92" y="988"/>
                    </a:lnTo>
                    <a:lnTo>
                      <a:pt x="67" y="1058"/>
                    </a:lnTo>
                    <a:lnTo>
                      <a:pt x="47" y="1130"/>
                    </a:lnTo>
                    <a:lnTo>
                      <a:pt x="30" y="1203"/>
                    </a:lnTo>
                    <a:lnTo>
                      <a:pt x="17" y="1277"/>
                    </a:lnTo>
                    <a:lnTo>
                      <a:pt x="8" y="1352"/>
                    </a:lnTo>
                    <a:lnTo>
                      <a:pt x="2" y="1429"/>
                    </a:lnTo>
                    <a:lnTo>
                      <a:pt x="0" y="1506"/>
                    </a:lnTo>
                    <a:lnTo>
                      <a:pt x="0" y="11547"/>
                    </a:lnTo>
                    <a:lnTo>
                      <a:pt x="2" y="11624"/>
                    </a:lnTo>
                    <a:lnTo>
                      <a:pt x="8" y="11700"/>
                    </a:lnTo>
                    <a:lnTo>
                      <a:pt x="17" y="11776"/>
                    </a:lnTo>
                    <a:lnTo>
                      <a:pt x="30" y="11850"/>
                    </a:lnTo>
                    <a:lnTo>
                      <a:pt x="47" y="11922"/>
                    </a:lnTo>
                    <a:lnTo>
                      <a:pt x="67" y="11994"/>
                    </a:lnTo>
                    <a:lnTo>
                      <a:pt x="92" y="12064"/>
                    </a:lnTo>
                    <a:lnTo>
                      <a:pt x="118" y="12132"/>
                    </a:lnTo>
                    <a:lnTo>
                      <a:pt x="148" y="12198"/>
                    </a:lnTo>
                    <a:lnTo>
                      <a:pt x="181" y="12264"/>
                    </a:lnTo>
                    <a:lnTo>
                      <a:pt x="217" y="12326"/>
                    </a:lnTo>
                    <a:lnTo>
                      <a:pt x="257" y="12387"/>
                    </a:lnTo>
                    <a:lnTo>
                      <a:pt x="299" y="12446"/>
                    </a:lnTo>
                    <a:lnTo>
                      <a:pt x="343" y="12504"/>
                    </a:lnTo>
                    <a:lnTo>
                      <a:pt x="390" y="12558"/>
                    </a:lnTo>
                    <a:lnTo>
                      <a:pt x="441" y="12610"/>
                    </a:lnTo>
                    <a:lnTo>
                      <a:pt x="493" y="12660"/>
                    </a:lnTo>
                    <a:lnTo>
                      <a:pt x="547" y="12707"/>
                    </a:lnTo>
                    <a:lnTo>
                      <a:pt x="604" y="12752"/>
                    </a:lnTo>
                    <a:lnTo>
                      <a:pt x="663" y="12794"/>
                    </a:lnTo>
                    <a:lnTo>
                      <a:pt x="724" y="12833"/>
                    </a:lnTo>
                    <a:lnTo>
                      <a:pt x="787" y="12869"/>
                    </a:lnTo>
                    <a:lnTo>
                      <a:pt x="852" y="12902"/>
                    </a:lnTo>
                    <a:lnTo>
                      <a:pt x="918" y="12933"/>
                    </a:lnTo>
                    <a:lnTo>
                      <a:pt x="987" y="12959"/>
                    </a:lnTo>
                    <a:lnTo>
                      <a:pt x="1056" y="12984"/>
                    </a:lnTo>
                    <a:lnTo>
                      <a:pt x="1128" y="13004"/>
                    </a:lnTo>
                    <a:lnTo>
                      <a:pt x="1201" y="13021"/>
                    </a:lnTo>
                    <a:lnTo>
                      <a:pt x="1275" y="13035"/>
                    </a:lnTo>
                    <a:lnTo>
                      <a:pt x="1350" y="13044"/>
                    </a:lnTo>
                    <a:lnTo>
                      <a:pt x="1426" y="13050"/>
                    </a:lnTo>
                    <a:lnTo>
                      <a:pt x="1504" y="13053"/>
                    </a:lnTo>
                    <a:lnTo>
                      <a:pt x="6539" y="13053"/>
                    </a:lnTo>
                    <a:lnTo>
                      <a:pt x="6539" y="13663"/>
                    </a:lnTo>
                    <a:lnTo>
                      <a:pt x="3399" y="14070"/>
                    </a:lnTo>
                    <a:lnTo>
                      <a:pt x="3378" y="14076"/>
                    </a:lnTo>
                    <a:lnTo>
                      <a:pt x="3358" y="14082"/>
                    </a:lnTo>
                    <a:lnTo>
                      <a:pt x="3338" y="14090"/>
                    </a:lnTo>
                    <a:lnTo>
                      <a:pt x="3319" y="14098"/>
                    </a:lnTo>
                    <a:lnTo>
                      <a:pt x="3299" y="14106"/>
                    </a:lnTo>
                    <a:lnTo>
                      <a:pt x="3280" y="14116"/>
                    </a:lnTo>
                    <a:lnTo>
                      <a:pt x="3262" y="14126"/>
                    </a:lnTo>
                    <a:lnTo>
                      <a:pt x="3245" y="14137"/>
                    </a:lnTo>
                    <a:lnTo>
                      <a:pt x="3228" y="14149"/>
                    </a:lnTo>
                    <a:lnTo>
                      <a:pt x="3211" y="14161"/>
                    </a:lnTo>
                    <a:lnTo>
                      <a:pt x="3196" y="14174"/>
                    </a:lnTo>
                    <a:lnTo>
                      <a:pt x="3180" y="14188"/>
                    </a:lnTo>
                    <a:lnTo>
                      <a:pt x="3166" y="14203"/>
                    </a:lnTo>
                    <a:lnTo>
                      <a:pt x="3151" y="14217"/>
                    </a:lnTo>
                    <a:lnTo>
                      <a:pt x="3138" y="14233"/>
                    </a:lnTo>
                    <a:lnTo>
                      <a:pt x="3124" y="14249"/>
                    </a:lnTo>
                    <a:lnTo>
                      <a:pt x="3112" y="14265"/>
                    </a:lnTo>
                    <a:lnTo>
                      <a:pt x="3100" y="14282"/>
                    </a:lnTo>
                    <a:lnTo>
                      <a:pt x="3089" y="14299"/>
                    </a:lnTo>
                    <a:lnTo>
                      <a:pt x="3079" y="14316"/>
                    </a:lnTo>
                    <a:lnTo>
                      <a:pt x="3070" y="14335"/>
                    </a:lnTo>
                    <a:lnTo>
                      <a:pt x="3061" y="14353"/>
                    </a:lnTo>
                    <a:lnTo>
                      <a:pt x="3053" y="14372"/>
                    </a:lnTo>
                    <a:lnTo>
                      <a:pt x="3046" y="14391"/>
                    </a:lnTo>
                    <a:lnTo>
                      <a:pt x="3039" y="14411"/>
                    </a:lnTo>
                    <a:lnTo>
                      <a:pt x="3034" y="14431"/>
                    </a:lnTo>
                    <a:lnTo>
                      <a:pt x="3029" y="14452"/>
                    </a:lnTo>
                    <a:lnTo>
                      <a:pt x="3025" y="14473"/>
                    </a:lnTo>
                    <a:lnTo>
                      <a:pt x="3022" y="14493"/>
                    </a:lnTo>
                    <a:lnTo>
                      <a:pt x="3020" y="14514"/>
                    </a:lnTo>
                    <a:lnTo>
                      <a:pt x="3018" y="14536"/>
                    </a:lnTo>
                    <a:lnTo>
                      <a:pt x="3018" y="14557"/>
                    </a:lnTo>
                    <a:lnTo>
                      <a:pt x="3019" y="14583"/>
                    </a:lnTo>
                    <a:lnTo>
                      <a:pt x="3020" y="14608"/>
                    </a:lnTo>
                    <a:lnTo>
                      <a:pt x="3024" y="14633"/>
                    </a:lnTo>
                    <a:lnTo>
                      <a:pt x="3028" y="14658"/>
                    </a:lnTo>
                    <a:lnTo>
                      <a:pt x="3034" y="14682"/>
                    </a:lnTo>
                    <a:lnTo>
                      <a:pt x="3040" y="14707"/>
                    </a:lnTo>
                    <a:lnTo>
                      <a:pt x="3048" y="14730"/>
                    </a:lnTo>
                    <a:lnTo>
                      <a:pt x="3057" y="14753"/>
                    </a:lnTo>
                    <a:lnTo>
                      <a:pt x="3067" y="14775"/>
                    </a:lnTo>
                    <a:lnTo>
                      <a:pt x="3078" y="14797"/>
                    </a:lnTo>
                    <a:lnTo>
                      <a:pt x="3090" y="14818"/>
                    </a:lnTo>
                    <a:lnTo>
                      <a:pt x="3103" y="14838"/>
                    </a:lnTo>
                    <a:lnTo>
                      <a:pt x="3117" y="14857"/>
                    </a:lnTo>
                    <a:lnTo>
                      <a:pt x="3132" y="14876"/>
                    </a:lnTo>
                    <a:lnTo>
                      <a:pt x="3149" y="14894"/>
                    </a:lnTo>
                    <a:lnTo>
                      <a:pt x="3165" y="14912"/>
                    </a:lnTo>
                    <a:lnTo>
                      <a:pt x="3183" y="14928"/>
                    </a:lnTo>
                    <a:lnTo>
                      <a:pt x="3201" y="14945"/>
                    </a:lnTo>
                    <a:lnTo>
                      <a:pt x="3220" y="14960"/>
                    </a:lnTo>
                    <a:lnTo>
                      <a:pt x="3239" y="14974"/>
                    </a:lnTo>
                    <a:lnTo>
                      <a:pt x="3260" y="14987"/>
                    </a:lnTo>
                    <a:lnTo>
                      <a:pt x="3280" y="14999"/>
                    </a:lnTo>
                    <a:lnTo>
                      <a:pt x="3302" y="15010"/>
                    </a:lnTo>
                    <a:lnTo>
                      <a:pt x="3325" y="15020"/>
                    </a:lnTo>
                    <a:lnTo>
                      <a:pt x="3348" y="15029"/>
                    </a:lnTo>
                    <a:lnTo>
                      <a:pt x="3371" y="15037"/>
                    </a:lnTo>
                    <a:lnTo>
                      <a:pt x="3395" y="15043"/>
                    </a:lnTo>
                    <a:lnTo>
                      <a:pt x="3419" y="15049"/>
                    </a:lnTo>
                    <a:lnTo>
                      <a:pt x="3444" y="15053"/>
                    </a:lnTo>
                    <a:lnTo>
                      <a:pt x="3469" y="15056"/>
                    </a:lnTo>
                    <a:lnTo>
                      <a:pt x="3495" y="15058"/>
                    </a:lnTo>
                    <a:lnTo>
                      <a:pt x="3521" y="15059"/>
                    </a:lnTo>
                    <a:lnTo>
                      <a:pt x="12574" y="15059"/>
                    </a:lnTo>
                    <a:lnTo>
                      <a:pt x="12600" y="15058"/>
                    </a:lnTo>
                    <a:lnTo>
                      <a:pt x="12626" y="15056"/>
                    </a:lnTo>
                    <a:lnTo>
                      <a:pt x="12651" y="15053"/>
                    </a:lnTo>
                    <a:lnTo>
                      <a:pt x="12676" y="15049"/>
                    </a:lnTo>
                    <a:lnTo>
                      <a:pt x="12700" y="15043"/>
                    </a:lnTo>
                    <a:lnTo>
                      <a:pt x="12724" y="15037"/>
                    </a:lnTo>
                    <a:lnTo>
                      <a:pt x="12747" y="15029"/>
                    </a:lnTo>
                    <a:lnTo>
                      <a:pt x="12770" y="15020"/>
                    </a:lnTo>
                    <a:lnTo>
                      <a:pt x="12793" y="15010"/>
                    </a:lnTo>
                    <a:lnTo>
                      <a:pt x="12814" y="14999"/>
                    </a:lnTo>
                    <a:lnTo>
                      <a:pt x="12835" y="14987"/>
                    </a:lnTo>
                    <a:lnTo>
                      <a:pt x="12856" y="14974"/>
                    </a:lnTo>
                    <a:lnTo>
                      <a:pt x="12875" y="14960"/>
                    </a:lnTo>
                    <a:lnTo>
                      <a:pt x="12894" y="14945"/>
                    </a:lnTo>
                    <a:lnTo>
                      <a:pt x="12912" y="14928"/>
                    </a:lnTo>
                    <a:lnTo>
                      <a:pt x="12930" y="14912"/>
                    </a:lnTo>
                    <a:lnTo>
                      <a:pt x="12946" y="14894"/>
                    </a:lnTo>
                    <a:lnTo>
                      <a:pt x="12963" y="14876"/>
                    </a:lnTo>
                    <a:lnTo>
                      <a:pt x="12978" y="14857"/>
                    </a:lnTo>
                    <a:lnTo>
                      <a:pt x="12992" y="14838"/>
                    </a:lnTo>
                    <a:lnTo>
                      <a:pt x="13005" y="14818"/>
                    </a:lnTo>
                    <a:lnTo>
                      <a:pt x="13017" y="14797"/>
                    </a:lnTo>
                    <a:lnTo>
                      <a:pt x="13028" y="14775"/>
                    </a:lnTo>
                    <a:lnTo>
                      <a:pt x="13038" y="14753"/>
                    </a:lnTo>
                    <a:lnTo>
                      <a:pt x="13047" y="14730"/>
                    </a:lnTo>
                    <a:lnTo>
                      <a:pt x="13055" y="14707"/>
                    </a:lnTo>
                    <a:lnTo>
                      <a:pt x="13061" y="14682"/>
                    </a:lnTo>
                    <a:lnTo>
                      <a:pt x="13067" y="14658"/>
                    </a:lnTo>
                    <a:lnTo>
                      <a:pt x="13071" y="14633"/>
                    </a:lnTo>
                    <a:lnTo>
                      <a:pt x="13074" y="14608"/>
                    </a:lnTo>
                    <a:lnTo>
                      <a:pt x="13076" y="14583"/>
                    </a:lnTo>
                    <a:lnTo>
                      <a:pt x="13077" y="14557"/>
                    </a:lnTo>
                    <a:lnTo>
                      <a:pt x="13077" y="14536"/>
                    </a:lnTo>
                    <a:lnTo>
                      <a:pt x="13075" y="14514"/>
                    </a:lnTo>
                    <a:lnTo>
                      <a:pt x="13073" y="14493"/>
                    </a:lnTo>
                    <a:lnTo>
                      <a:pt x="13070" y="14473"/>
                    </a:lnTo>
                    <a:lnTo>
                      <a:pt x="13066" y="14452"/>
                    </a:lnTo>
                    <a:lnTo>
                      <a:pt x="13061" y="14431"/>
                    </a:lnTo>
                    <a:lnTo>
                      <a:pt x="13056" y="14411"/>
                    </a:lnTo>
                    <a:lnTo>
                      <a:pt x="13049" y="14391"/>
                    </a:lnTo>
                    <a:lnTo>
                      <a:pt x="13042" y="14372"/>
                    </a:lnTo>
                    <a:lnTo>
                      <a:pt x="13034" y="14353"/>
                    </a:lnTo>
                    <a:lnTo>
                      <a:pt x="13025" y="14335"/>
                    </a:lnTo>
                    <a:lnTo>
                      <a:pt x="13016" y="14316"/>
                    </a:lnTo>
                    <a:lnTo>
                      <a:pt x="13006" y="14299"/>
                    </a:lnTo>
                    <a:lnTo>
                      <a:pt x="12995" y="14282"/>
                    </a:lnTo>
                    <a:lnTo>
                      <a:pt x="12983" y="14265"/>
                    </a:lnTo>
                    <a:lnTo>
                      <a:pt x="12971" y="14249"/>
                    </a:lnTo>
                    <a:lnTo>
                      <a:pt x="12957" y="14233"/>
                    </a:lnTo>
                    <a:lnTo>
                      <a:pt x="12944" y="14217"/>
                    </a:lnTo>
                    <a:lnTo>
                      <a:pt x="12930" y="14203"/>
                    </a:lnTo>
                    <a:lnTo>
                      <a:pt x="12915" y="14188"/>
                    </a:lnTo>
                    <a:lnTo>
                      <a:pt x="12900" y="14174"/>
                    </a:lnTo>
                    <a:lnTo>
                      <a:pt x="12884" y="14161"/>
                    </a:lnTo>
                    <a:lnTo>
                      <a:pt x="12867" y="14149"/>
                    </a:lnTo>
                    <a:lnTo>
                      <a:pt x="12850" y="14137"/>
                    </a:lnTo>
                    <a:lnTo>
                      <a:pt x="12833" y="14126"/>
                    </a:lnTo>
                    <a:lnTo>
                      <a:pt x="12815" y="14116"/>
                    </a:lnTo>
                    <a:lnTo>
                      <a:pt x="12796" y="14106"/>
                    </a:lnTo>
                    <a:lnTo>
                      <a:pt x="12776" y="14098"/>
                    </a:lnTo>
                    <a:lnTo>
                      <a:pt x="12757" y="14090"/>
                    </a:lnTo>
                    <a:lnTo>
                      <a:pt x="12737" y="14082"/>
                    </a:lnTo>
                    <a:lnTo>
                      <a:pt x="12717" y="14076"/>
                    </a:lnTo>
                    <a:lnTo>
                      <a:pt x="12696" y="14070"/>
                    </a:lnTo>
                    <a:lnTo>
                      <a:pt x="9556" y="13663"/>
                    </a:lnTo>
                    <a:lnTo>
                      <a:pt x="9556" y="13053"/>
                    </a:lnTo>
                    <a:lnTo>
                      <a:pt x="14591" y="13053"/>
                    </a:lnTo>
                    <a:lnTo>
                      <a:pt x="14669" y="13050"/>
                    </a:lnTo>
                    <a:lnTo>
                      <a:pt x="14745" y="13044"/>
                    </a:lnTo>
                    <a:lnTo>
                      <a:pt x="14820" y="13035"/>
                    </a:lnTo>
                    <a:lnTo>
                      <a:pt x="14894" y="13021"/>
                    </a:lnTo>
                    <a:lnTo>
                      <a:pt x="14967" y="13004"/>
                    </a:lnTo>
                    <a:lnTo>
                      <a:pt x="15039" y="12984"/>
                    </a:lnTo>
                    <a:lnTo>
                      <a:pt x="15108" y="12959"/>
                    </a:lnTo>
                    <a:lnTo>
                      <a:pt x="15177" y="12933"/>
                    </a:lnTo>
                    <a:lnTo>
                      <a:pt x="15243" y="12902"/>
                    </a:lnTo>
                    <a:lnTo>
                      <a:pt x="15308" y="12869"/>
                    </a:lnTo>
                    <a:lnTo>
                      <a:pt x="15371" y="12833"/>
                    </a:lnTo>
                    <a:lnTo>
                      <a:pt x="15432" y="12794"/>
                    </a:lnTo>
                    <a:lnTo>
                      <a:pt x="15491" y="12752"/>
                    </a:lnTo>
                    <a:lnTo>
                      <a:pt x="15548" y="12707"/>
                    </a:lnTo>
                    <a:lnTo>
                      <a:pt x="15602" y="12660"/>
                    </a:lnTo>
                    <a:lnTo>
                      <a:pt x="15654" y="12610"/>
                    </a:lnTo>
                    <a:lnTo>
                      <a:pt x="15705" y="12558"/>
                    </a:lnTo>
                    <a:lnTo>
                      <a:pt x="15752" y="12504"/>
                    </a:lnTo>
                    <a:lnTo>
                      <a:pt x="15796" y="12446"/>
                    </a:lnTo>
                    <a:lnTo>
                      <a:pt x="15838" y="12387"/>
                    </a:lnTo>
                    <a:lnTo>
                      <a:pt x="15878" y="12326"/>
                    </a:lnTo>
                    <a:lnTo>
                      <a:pt x="15914" y="12264"/>
                    </a:lnTo>
                    <a:lnTo>
                      <a:pt x="15947" y="12198"/>
                    </a:lnTo>
                    <a:lnTo>
                      <a:pt x="15977" y="12132"/>
                    </a:lnTo>
                    <a:lnTo>
                      <a:pt x="16003" y="12064"/>
                    </a:lnTo>
                    <a:lnTo>
                      <a:pt x="16028" y="11994"/>
                    </a:lnTo>
                    <a:lnTo>
                      <a:pt x="16048" y="11922"/>
                    </a:lnTo>
                    <a:lnTo>
                      <a:pt x="16065" y="11850"/>
                    </a:lnTo>
                    <a:lnTo>
                      <a:pt x="16078" y="11776"/>
                    </a:lnTo>
                    <a:lnTo>
                      <a:pt x="16087" y="11700"/>
                    </a:lnTo>
                    <a:lnTo>
                      <a:pt x="16093" y="11624"/>
                    </a:lnTo>
                    <a:lnTo>
                      <a:pt x="16095" y="11547"/>
                    </a:lnTo>
                    <a:lnTo>
                      <a:pt x="16095" y="1506"/>
                    </a:lnTo>
                    <a:lnTo>
                      <a:pt x="16093" y="1429"/>
                    </a:lnTo>
                    <a:lnTo>
                      <a:pt x="16087" y="1352"/>
                    </a:lnTo>
                    <a:lnTo>
                      <a:pt x="16078" y="1277"/>
                    </a:lnTo>
                    <a:lnTo>
                      <a:pt x="16064" y="1203"/>
                    </a:lnTo>
                    <a:lnTo>
                      <a:pt x="16048" y="1130"/>
                    </a:lnTo>
                    <a:lnTo>
                      <a:pt x="16028" y="1058"/>
                    </a:lnTo>
                    <a:lnTo>
                      <a:pt x="16003" y="988"/>
                    </a:lnTo>
                    <a:lnTo>
                      <a:pt x="15976" y="920"/>
                    </a:lnTo>
                    <a:lnTo>
                      <a:pt x="15946" y="853"/>
                    </a:lnTo>
                    <a:lnTo>
                      <a:pt x="15913" y="788"/>
                    </a:lnTo>
                    <a:lnTo>
                      <a:pt x="15877" y="725"/>
                    </a:lnTo>
                    <a:lnTo>
                      <a:pt x="15837" y="664"/>
                    </a:lnTo>
                    <a:lnTo>
                      <a:pt x="15795" y="605"/>
                    </a:lnTo>
                    <a:lnTo>
                      <a:pt x="15750" y="548"/>
                    </a:lnTo>
                    <a:lnTo>
                      <a:pt x="15703" y="493"/>
                    </a:lnTo>
                    <a:lnTo>
                      <a:pt x="15652" y="441"/>
                    </a:lnTo>
                    <a:lnTo>
                      <a:pt x="15600" y="392"/>
                    </a:lnTo>
                    <a:lnTo>
                      <a:pt x="15546" y="344"/>
                    </a:lnTo>
                    <a:lnTo>
                      <a:pt x="15488" y="299"/>
                    </a:lnTo>
                    <a:lnTo>
                      <a:pt x="15429" y="257"/>
                    </a:lnTo>
                    <a:lnTo>
                      <a:pt x="15369" y="218"/>
                    </a:lnTo>
                    <a:lnTo>
                      <a:pt x="15305" y="182"/>
                    </a:lnTo>
                    <a:lnTo>
                      <a:pt x="15240" y="149"/>
                    </a:lnTo>
                    <a:lnTo>
                      <a:pt x="15174" y="118"/>
                    </a:lnTo>
                    <a:lnTo>
                      <a:pt x="15105" y="91"/>
                    </a:lnTo>
                    <a:lnTo>
                      <a:pt x="15035" y="67"/>
                    </a:lnTo>
                    <a:lnTo>
                      <a:pt x="14963" y="47"/>
                    </a:lnTo>
                    <a:lnTo>
                      <a:pt x="14890" y="30"/>
                    </a:lnTo>
                    <a:lnTo>
                      <a:pt x="14815" y="17"/>
                    </a:lnTo>
                    <a:lnTo>
                      <a:pt x="14740" y="8"/>
                    </a:lnTo>
                    <a:lnTo>
                      <a:pt x="14664" y="2"/>
                    </a:lnTo>
                    <a:lnTo>
                      <a:pt x="145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</p:grpSp>
      </p:grpSp>
      <p:grpSp>
        <p:nvGrpSpPr>
          <p:cNvPr id="59" name="Group 3"/>
          <p:cNvGrpSpPr/>
          <p:nvPr/>
        </p:nvGrpSpPr>
        <p:grpSpPr>
          <a:xfrm>
            <a:off x="2456757" y="5270665"/>
            <a:ext cx="3240361" cy="822631"/>
            <a:chOff x="8370956" y="2246329"/>
            <a:chExt cx="2768224" cy="822631"/>
          </a:xfrm>
        </p:grpSpPr>
        <p:sp>
          <p:nvSpPr>
            <p:cNvPr id="60" name="TextBox 59"/>
            <p:cNvSpPr txBox="1"/>
            <p:nvPr/>
          </p:nvSpPr>
          <p:spPr>
            <a:xfrm>
              <a:off x="8370956" y="2246329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370957" y="2607295"/>
              <a:ext cx="27682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62" name="Group 35"/>
          <p:cNvGrpSpPr/>
          <p:nvPr/>
        </p:nvGrpSpPr>
        <p:grpSpPr>
          <a:xfrm>
            <a:off x="6418785" y="5376888"/>
            <a:ext cx="644400" cy="644400"/>
            <a:chOff x="7716201" y="5150309"/>
            <a:chExt cx="1041400" cy="1041400"/>
          </a:xfrm>
        </p:grpSpPr>
        <p:sp>
          <p:nvSpPr>
            <p:cNvPr id="63" name="Oval 31"/>
            <p:cNvSpPr/>
            <p:nvPr/>
          </p:nvSpPr>
          <p:spPr>
            <a:xfrm>
              <a:off x="7716201" y="5150309"/>
              <a:ext cx="1041400" cy="1041400"/>
            </a:xfrm>
            <a:prstGeom prst="ellipse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grpSp>
          <p:nvGrpSpPr>
            <p:cNvPr id="64" name="Group 32"/>
            <p:cNvGrpSpPr/>
            <p:nvPr/>
          </p:nvGrpSpPr>
          <p:grpSpPr>
            <a:xfrm>
              <a:off x="8010701" y="5495622"/>
              <a:ext cx="500295" cy="407136"/>
              <a:chOff x="5245100" y="5103813"/>
              <a:chExt cx="690563" cy="561975"/>
            </a:xfrm>
            <a:solidFill>
              <a:schemeClr val="bg1"/>
            </a:solidFill>
          </p:grpSpPr>
          <p:sp>
            <p:nvSpPr>
              <p:cNvPr id="65" name="Freeform 290"/>
              <p:cNvSpPr>
                <a:spLocks noEditPoints="1"/>
              </p:cNvSpPr>
              <p:nvPr/>
            </p:nvSpPr>
            <p:spPr bwMode="auto">
              <a:xfrm>
                <a:off x="5719763" y="5276851"/>
                <a:ext cx="130175" cy="173038"/>
              </a:xfrm>
              <a:custGeom>
                <a:avLst/>
                <a:gdLst>
                  <a:gd name="T0" fmla="*/ 503 w 3018"/>
                  <a:gd name="T1" fmla="*/ 504 h 4030"/>
                  <a:gd name="T2" fmla="*/ 2515 w 3018"/>
                  <a:gd name="T3" fmla="*/ 3526 h 4030"/>
                  <a:gd name="T4" fmla="*/ 1386 w 3018"/>
                  <a:gd name="T5" fmla="*/ 175 h 4030"/>
                  <a:gd name="T6" fmla="*/ 1320 w 3018"/>
                  <a:gd name="T7" fmla="*/ 110 h 4030"/>
                  <a:gd name="T8" fmla="*/ 1244 w 3018"/>
                  <a:gd name="T9" fmla="*/ 60 h 4030"/>
                  <a:gd name="T10" fmla="*/ 1159 w 3018"/>
                  <a:gd name="T11" fmla="*/ 24 h 4030"/>
                  <a:gd name="T12" fmla="*/ 1069 w 3018"/>
                  <a:gd name="T13" fmla="*/ 3 h 4030"/>
                  <a:gd name="T14" fmla="*/ 503 w 3018"/>
                  <a:gd name="T15" fmla="*/ 0 h 4030"/>
                  <a:gd name="T16" fmla="*/ 427 w 3018"/>
                  <a:gd name="T17" fmla="*/ 6 h 4030"/>
                  <a:gd name="T18" fmla="*/ 353 w 3018"/>
                  <a:gd name="T19" fmla="*/ 23 h 4030"/>
                  <a:gd name="T20" fmla="*/ 285 w 3018"/>
                  <a:gd name="T21" fmla="*/ 50 h 4030"/>
                  <a:gd name="T22" fmla="*/ 222 w 3018"/>
                  <a:gd name="T23" fmla="*/ 86 h 4030"/>
                  <a:gd name="T24" fmla="*/ 165 w 3018"/>
                  <a:gd name="T25" fmla="*/ 130 h 4030"/>
                  <a:gd name="T26" fmla="*/ 115 w 3018"/>
                  <a:gd name="T27" fmla="*/ 183 h 4030"/>
                  <a:gd name="T28" fmla="*/ 74 w 3018"/>
                  <a:gd name="T29" fmla="*/ 242 h 4030"/>
                  <a:gd name="T30" fmla="*/ 40 w 3018"/>
                  <a:gd name="T31" fmla="*/ 308 h 4030"/>
                  <a:gd name="T32" fmla="*/ 16 w 3018"/>
                  <a:gd name="T33" fmla="*/ 377 h 4030"/>
                  <a:gd name="T34" fmla="*/ 3 w 3018"/>
                  <a:gd name="T35" fmla="*/ 452 h 4030"/>
                  <a:gd name="T36" fmla="*/ 0 w 3018"/>
                  <a:gd name="T37" fmla="*/ 3526 h 4030"/>
                  <a:gd name="T38" fmla="*/ 6 w 3018"/>
                  <a:gd name="T39" fmla="*/ 3604 h 4030"/>
                  <a:gd name="T40" fmla="*/ 23 w 3018"/>
                  <a:gd name="T41" fmla="*/ 3676 h 4030"/>
                  <a:gd name="T42" fmla="*/ 50 w 3018"/>
                  <a:gd name="T43" fmla="*/ 3745 h 4030"/>
                  <a:gd name="T44" fmla="*/ 86 w 3018"/>
                  <a:gd name="T45" fmla="*/ 3808 h 4030"/>
                  <a:gd name="T46" fmla="*/ 131 w 3018"/>
                  <a:gd name="T47" fmla="*/ 3866 h 4030"/>
                  <a:gd name="T48" fmla="*/ 183 w 3018"/>
                  <a:gd name="T49" fmla="*/ 3915 h 4030"/>
                  <a:gd name="T50" fmla="*/ 243 w 3018"/>
                  <a:gd name="T51" fmla="*/ 3957 h 4030"/>
                  <a:gd name="T52" fmla="*/ 307 w 3018"/>
                  <a:gd name="T53" fmla="*/ 3991 h 4030"/>
                  <a:gd name="T54" fmla="*/ 378 w 3018"/>
                  <a:gd name="T55" fmla="*/ 4015 h 4030"/>
                  <a:gd name="T56" fmla="*/ 452 w 3018"/>
                  <a:gd name="T57" fmla="*/ 4028 h 4030"/>
                  <a:gd name="T58" fmla="*/ 2515 w 3018"/>
                  <a:gd name="T59" fmla="*/ 4030 h 4030"/>
                  <a:gd name="T60" fmla="*/ 2592 w 3018"/>
                  <a:gd name="T61" fmla="*/ 4025 h 4030"/>
                  <a:gd name="T62" fmla="*/ 2665 w 3018"/>
                  <a:gd name="T63" fmla="*/ 4008 h 4030"/>
                  <a:gd name="T64" fmla="*/ 2733 w 3018"/>
                  <a:gd name="T65" fmla="*/ 3981 h 4030"/>
                  <a:gd name="T66" fmla="*/ 2797 w 3018"/>
                  <a:gd name="T67" fmla="*/ 3944 h 4030"/>
                  <a:gd name="T68" fmla="*/ 2853 w 3018"/>
                  <a:gd name="T69" fmla="*/ 3899 h 4030"/>
                  <a:gd name="T70" fmla="*/ 2903 w 3018"/>
                  <a:gd name="T71" fmla="*/ 3848 h 4030"/>
                  <a:gd name="T72" fmla="*/ 2946 w 3018"/>
                  <a:gd name="T73" fmla="*/ 3788 h 4030"/>
                  <a:gd name="T74" fmla="*/ 2979 w 3018"/>
                  <a:gd name="T75" fmla="*/ 3723 h 4030"/>
                  <a:gd name="T76" fmla="*/ 3002 w 3018"/>
                  <a:gd name="T77" fmla="*/ 3652 h 4030"/>
                  <a:gd name="T78" fmla="*/ 3015 w 3018"/>
                  <a:gd name="T79" fmla="*/ 3578 h 4030"/>
                  <a:gd name="T80" fmla="*/ 3018 w 3018"/>
                  <a:gd name="T81" fmla="*/ 2770 h 4030"/>
                  <a:gd name="T82" fmla="*/ 3015 w 3018"/>
                  <a:gd name="T83" fmla="*/ 2715 h 4030"/>
                  <a:gd name="T84" fmla="*/ 3006 w 3018"/>
                  <a:gd name="T85" fmla="*/ 2661 h 4030"/>
                  <a:gd name="T86" fmla="*/ 2991 w 3018"/>
                  <a:gd name="T87" fmla="*/ 2607 h 4030"/>
                  <a:gd name="T88" fmla="*/ 2970 w 3018"/>
                  <a:gd name="T89" fmla="*/ 2556 h 4030"/>
                  <a:gd name="T90" fmla="*/ 2944 w 3018"/>
                  <a:gd name="T91" fmla="*/ 2506 h 4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18" h="4030">
                    <a:moveTo>
                      <a:pt x="2515" y="3526"/>
                    </a:moveTo>
                    <a:lnTo>
                      <a:pt x="503" y="3526"/>
                    </a:lnTo>
                    <a:lnTo>
                      <a:pt x="503" y="504"/>
                    </a:lnTo>
                    <a:lnTo>
                      <a:pt x="1006" y="504"/>
                    </a:lnTo>
                    <a:lnTo>
                      <a:pt x="2515" y="2770"/>
                    </a:lnTo>
                    <a:lnTo>
                      <a:pt x="2515" y="3526"/>
                    </a:lnTo>
                    <a:close/>
                    <a:moveTo>
                      <a:pt x="1425" y="224"/>
                    </a:moveTo>
                    <a:lnTo>
                      <a:pt x="1407" y="199"/>
                    </a:lnTo>
                    <a:lnTo>
                      <a:pt x="1386" y="175"/>
                    </a:lnTo>
                    <a:lnTo>
                      <a:pt x="1365" y="152"/>
                    </a:lnTo>
                    <a:lnTo>
                      <a:pt x="1343" y="130"/>
                    </a:lnTo>
                    <a:lnTo>
                      <a:pt x="1320" y="110"/>
                    </a:lnTo>
                    <a:lnTo>
                      <a:pt x="1296" y="92"/>
                    </a:lnTo>
                    <a:lnTo>
                      <a:pt x="1270" y="75"/>
                    </a:lnTo>
                    <a:lnTo>
                      <a:pt x="1244" y="60"/>
                    </a:lnTo>
                    <a:lnTo>
                      <a:pt x="1216" y="46"/>
                    </a:lnTo>
                    <a:lnTo>
                      <a:pt x="1188" y="34"/>
                    </a:lnTo>
                    <a:lnTo>
                      <a:pt x="1159" y="24"/>
                    </a:lnTo>
                    <a:lnTo>
                      <a:pt x="1130" y="16"/>
                    </a:lnTo>
                    <a:lnTo>
                      <a:pt x="1100" y="9"/>
                    </a:lnTo>
                    <a:lnTo>
                      <a:pt x="1069" y="3"/>
                    </a:lnTo>
                    <a:lnTo>
                      <a:pt x="1037" y="1"/>
                    </a:lnTo>
                    <a:lnTo>
                      <a:pt x="1006" y="0"/>
                    </a:lnTo>
                    <a:lnTo>
                      <a:pt x="503" y="0"/>
                    </a:lnTo>
                    <a:lnTo>
                      <a:pt x="477" y="0"/>
                    </a:lnTo>
                    <a:lnTo>
                      <a:pt x="452" y="2"/>
                    </a:lnTo>
                    <a:lnTo>
                      <a:pt x="427" y="6"/>
                    </a:lnTo>
                    <a:lnTo>
                      <a:pt x="402" y="11"/>
                    </a:lnTo>
                    <a:lnTo>
                      <a:pt x="378" y="16"/>
                    </a:lnTo>
                    <a:lnTo>
                      <a:pt x="353" y="23"/>
                    </a:lnTo>
                    <a:lnTo>
                      <a:pt x="330" y="31"/>
                    </a:lnTo>
                    <a:lnTo>
                      <a:pt x="307" y="40"/>
                    </a:lnTo>
                    <a:lnTo>
                      <a:pt x="285" y="50"/>
                    </a:lnTo>
                    <a:lnTo>
                      <a:pt x="264" y="61"/>
                    </a:lnTo>
                    <a:lnTo>
                      <a:pt x="243" y="73"/>
                    </a:lnTo>
                    <a:lnTo>
                      <a:pt x="222" y="86"/>
                    </a:lnTo>
                    <a:lnTo>
                      <a:pt x="203" y="100"/>
                    </a:lnTo>
                    <a:lnTo>
                      <a:pt x="183" y="115"/>
                    </a:lnTo>
                    <a:lnTo>
                      <a:pt x="165" y="130"/>
                    </a:lnTo>
                    <a:lnTo>
                      <a:pt x="148" y="148"/>
                    </a:lnTo>
                    <a:lnTo>
                      <a:pt x="131" y="165"/>
                    </a:lnTo>
                    <a:lnTo>
                      <a:pt x="115" y="183"/>
                    </a:lnTo>
                    <a:lnTo>
                      <a:pt x="100" y="202"/>
                    </a:lnTo>
                    <a:lnTo>
                      <a:pt x="86" y="222"/>
                    </a:lnTo>
                    <a:lnTo>
                      <a:pt x="74" y="242"/>
                    </a:lnTo>
                    <a:lnTo>
                      <a:pt x="61" y="263"/>
                    </a:lnTo>
                    <a:lnTo>
                      <a:pt x="50" y="286"/>
                    </a:lnTo>
                    <a:lnTo>
                      <a:pt x="40" y="308"/>
                    </a:lnTo>
                    <a:lnTo>
                      <a:pt x="31" y="331"/>
                    </a:lnTo>
                    <a:lnTo>
                      <a:pt x="23" y="354"/>
                    </a:lnTo>
                    <a:lnTo>
                      <a:pt x="16" y="377"/>
                    </a:lnTo>
                    <a:lnTo>
                      <a:pt x="10" y="403"/>
                    </a:lnTo>
                    <a:lnTo>
                      <a:pt x="6" y="427"/>
                    </a:lnTo>
                    <a:lnTo>
                      <a:pt x="3" y="452"/>
                    </a:lnTo>
                    <a:lnTo>
                      <a:pt x="1" y="478"/>
                    </a:lnTo>
                    <a:lnTo>
                      <a:pt x="0" y="504"/>
                    </a:lnTo>
                    <a:lnTo>
                      <a:pt x="0" y="3526"/>
                    </a:lnTo>
                    <a:lnTo>
                      <a:pt x="1" y="3552"/>
                    </a:lnTo>
                    <a:lnTo>
                      <a:pt x="3" y="3578"/>
                    </a:lnTo>
                    <a:lnTo>
                      <a:pt x="6" y="3604"/>
                    </a:lnTo>
                    <a:lnTo>
                      <a:pt x="10" y="3628"/>
                    </a:lnTo>
                    <a:lnTo>
                      <a:pt x="16" y="3652"/>
                    </a:lnTo>
                    <a:lnTo>
                      <a:pt x="23" y="3676"/>
                    </a:lnTo>
                    <a:lnTo>
                      <a:pt x="31" y="3699"/>
                    </a:lnTo>
                    <a:lnTo>
                      <a:pt x="40" y="3723"/>
                    </a:lnTo>
                    <a:lnTo>
                      <a:pt x="50" y="3745"/>
                    </a:lnTo>
                    <a:lnTo>
                      <a:pt x="61" y="3767"/>
                    </a:lnTo>
                    <a:lnTo>
                      <a:pt x="74" y="3788"/>
                    </a:lnTo>
                    <a:lnTo>
                      <a:pt x="86" y="3808"/>
                    </a:lnTo>
                    <a:lnTo>
                      <a:pt x="100" y="3828"/>
                    </a:lnTo>
                    <a:lnTo>
                      <a:pt x="115" y="3848"/>
                    </a:lnTo>
                    <a:lnTo>
                      <a:pt x="131" y="3866"/>
                    </a:lnTo>
                    <a:lnTo>
                      <a:pt x="148" y="3883"/>
                    </a:lnTo>
                    <a:lnTo>
                      <a:pt x="165" y="3899"/>
                    </a:lnTo>
                    <a:lnTo>
                      <a:pt x="183" y="3915"/>
                    </a:lnTo>
                    <a:lnTo>
                      <a:pt x="203" y="3930"/>
                    </a:lnTo>
                    <a:lnTo>
                      <a:pt x="222" y="3944"/>
                    </a:lnTo>
                    <a:lnTo>
                      <a:pt x="243" y="3957"/>
                    </a:lnTo>
                    <a:lnTo>
                      <a:pt x="264" y="3969"/>
                    </a:lnTo>
                    <a:lnTo>
                      <a:pt x="285" y="3981"/>
                    </a:lnTo>
                    <a:lnTo>
                      <a:pt x="307" y="3991"/>
                    </a:lnTo>
                    <a:lnTo>
                      <a:pt x="330" y="4000"/>
                    </a:lnTo>
                    <a:lnTo>
                      <a:pt x="353" y="4008"/>
                    </a:lnTo>
                    <a:lnTo>
                      <a:pt x="378" y="4015"/>
                    </a:lnTo>
                    <a:lnTo>
                      <a:pt x="402" y="4020"/>
                    </a:lnTo>
                    <a:lnTo>
                      <a:pt x="427" y="4025"/>
                    </a:lnTo>
                    <a:lnTo>
                      <a:pt x="452" y="4028"/>
                    </a:lnTo>
                    <a:lnTo>
                      <a:pt x="477" y="4030"/>
                    </a:lnTo>
                    <a:lnTo>
                      <a:pt x="503" y="4030"/>
                    </a:lnTo>
                    <a:lnTo>
                      <a:pt x="2515" y="4030"/>
                    </a:lnTo>
                    <a:lnTo>
                      <a:pt x="2541" y="4030"/>
                    </a:lnTo>
                    <a:lnTo>
                      <a:pt x="2566" y="4028"/>
                    </a:lnTo>
                    <a:lnTo>
                      <a:pt x="2592" y="4025"/>
                    </a:lnTo>
                    <a:lnTo>
                      <a:pt x="2617" y="4020"/>
                    </a:lnTo>
                    <a:lnTo>
                      <a:pt x="2641" y="4015"/>
                    </a:lnTo>
                    <a:lnTo>
                      <a:pt x="2665" y="4008"/>
                    </a:lnTo>
                    <a:lnTo>
                      <a:pt x="2688" y="4000"/>
                    </a:lnTo>
                    <a:lnTo>
                      <a:pt x="2711" y="3991"/>
                    </a:lnTo>
                    <a:lnTo>
                      <a:pt x="2733" y="3981"/>
                    </a:lnTo>
                    <a:lnTo>
                      <a:pt x="2756" y="3969"/>
                    </a:lnTo>
                    <a:lnTo>
                      <a:pt x="2777" y="3957"/>
                    </a:lnTo>
                    <a:lnTo>
                      <a:pt x="2797" y="3944"/>
                    </a:lnTo>
                    <a:lnTo>
                      <a:pt x="2816" y="3930"/>
                    </a:lnTo>
                    <a:lnTo>
                      <a:pt x="2835" y="3915"/>
                    </a:lnTo>
                    <a:lnTo>
                      <a:pt x="2853" y="3899"/>
                    </a:lnTo>
                    <a:lnTo>
                      <a:pt x="2871" y="3883"/>
                    </a:lnTo>
                    <a:lnTo>
                      <a:pt x="2887" y="3866"/>
                    </a:lnTo>
                    <a:lnTo>
                      <a:pt x="2903" y="3848"/>
                    </a:lnTo>
                    <a:lnTo>
                      <a:pt x="2919" y="3828"/>
                    </a:lnTo>
                    <a:lnTo>
                      <a:pt x="2933" y="3808"/>
                    </a:lnTo>
                    <a:lnTo>
                      <a:pt x="2946" y="3788"/>
                    </a:lnTo>
                    <a:lnTo>
                      <a:pt x="2958" y="3767"/>
                    </a:lnTo>
                    <a:lnTo>
                      <a:pt x="2969" y="3745"/>
                    </a:lnTo>
                    <a:lnTo>
                      <a:pt x="2979" y="3723"/>
                    </a:lnTo>
                    <a:lnTo>
                      <a:pt x="2988" y="3699"/>
                    </a:lnTo>
                    <a:lnTo>
                      <a:pt x="2996" y="3676"/>
                    </a:lnTo>
                    <a:lnTo>
                      <a:pt x="3002" y="3652"/>
                    </a:lnTo>
                    <a:lnTo>
                      <a:pt x="3008" y="3628"/>
                    </a:lnTo>
                    <a:lnTo>
                      <a:pt x="3012" y="3604"/>
                    </a:lnTo>
                    <a:lnTo>
                      <a:pt x="3015" y="3578"/>
                    </a:lnTo>
                    <a:lnTo>
                      <a:pt x="3017" y="3552"/>
                    </a:lnTo>
                    <a:lnTo>
                      <a:pt x="3018" y="3526"/>
                    </a:lnTo>
                    <a:lnTo>
                      <a:pt x="3018" y="2770"/>
                    </a:lnTo>
                    <a:lnTo>
                      <a:pt x="3018" y="2752"/>
                    </a:lnTo>
                    <a:lnTo>
                      <a:pt x="3017" y="2734"/>
                    </a:lnTo>
                    <a:lnTo>
                      <a:pt x="3015" y="2715"/>
                    </a:lnTo>
                    <a:lnTo>
                      <a:pt x="3013" y="2697"/>
                    </a:lnTo>
                    <a:lnTo>
                      <a:pt x="3010" y="2679"/>
                    </a:lnTo>
                    <a:lnTo>
                      <a:pt x="3006" y="2661"/>
                    </a:lnTo>
                    <a:lnTo>
                      <a:pt x="3002" y="2642"/>
                    </a:lnTo>
                    <a:lnTo>
                      <a:pt x="2997" y="2625"/>
                    </a:lnTo>
                    <a:lnTo>
                      <a:pt x="2991" y="2607"/>
                    </a:lnTo>
                    <a:lnTo>
                      <a:pt x="2985" y="2590"/>
                    </a:lnTo>
                    <a:lnTo>
                      <a:pt x="2978" y="2573"/>
                    </a:lnTo>
                    <a:lnTo>
                      <a:pt x="2970" y="2556"/>
                    </a:lnTo>
                    <a:lnTo>
                      <a:pt x="2962" y="2540"/>
                    </a:lnTo>
                    <a:lnTo>
                      <a:pt x="2953" y="2523"/>
                    </a:lnTo>
                    <a:lnTo>
                      <a:pt x="2944" y="2506"/>
                    </a:lnTo>
                    <a:lnTo>
                      <a:pt x="2934" y="2491"/>
                    </a:lnTo>
                    <a:lnTo>
                      <a:pt x="1425" y="2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66" name="Freeform 291"/>
              <p:cNvSpPr>
                <a:spLocks noEditPoints="1"/>
              </p:cNvSpPr>
              <p:nvPr/>
            </p:nvSpPr>
            <p:spPr bwMode="auto">
              <a:xfrm>
                <a:off x="5245100" y="5103813"/>
                <a:ext cx="690563" cy="561975"/>
              </a:xfrm>
              <a:custGeom>
                <a:avLst/>
                <a:gdLst>
                  <a:gd name="T0" fmla="*/ 14958 w 16095"/>
                  <a:gd name="T1" fmla="*/ 10414 h 13098"/>
                  <a:gd name="T2" fmla="*/ 14612 w 16095"/>
                  <a:gd name="T3" fmla="*/ 10578 h 13098"/>
                  <a:gd name="T4" fmla="*/ 13430 w 16095"/>
                  <a:gd name="T5" fmla="*/ 9605 h 13098"/>
                  <a:gd name="T6" fmla="*/ 12244 w 16095"/>
                  <a:gd name="T7" fmla="*/ 9076 h 13098"/>
                  <a:gd name="T8" fmla="*/ 10967 w 16095"/>
                  <a:gd name="T9" fmla="*/ 9402 h 13098"/>
                  <a:gd name="T10" fmla="*/ 10179 w 16095"/>
                  <a:gd name="T11" fmla="*/ 10419 h 13098"/>
                  <a:gd name="T12" fmla="*/ 6951 w 16095"/>
                  <a:gd name="T13" fmla="*/ 9661 h 13098"/>
                  <a:gd name="T14" fmla="*/ 5791 w 16095"/>
                  <a:gd name="T15" fmla="*/ 9085 h 13098"/>
                  <a:gd name="T16" fmla="*/ 4497 w 16095"/>
                  <a:gd name="T17" fmla="*/ 9359 h 13098"/>
                  <a:gd name="T18" fmla="*/ 3670 w 16095"/>
                  <a:gd name="T19" fmla="*/ 10341 h 13098"/>
                  <a:gd name="T20" fmla="*/ 2737 w 16095"/>
                  <a:gd name="T21" fmla="*/ 10493 h 13098"/>
                  <a:gd name="T22" fmla="*/ 2526 w 16095"/>
                  <a:gd name="T23" fmla="*/ 10177 h 13098"/>
                  <a:gd name="T24" fmla="*/ 9773 w 16095"/>
                  <a:gd name="T25" fmla="*/ 8381 h 13098"/>
                  <a:gd name="T26" fmla="*/ 10495 w 16095"/>
                  <a:gd name="T27" fmla="*/ 7502 h 13098"/>
                  <a:gd name="T28" fmla="*/ 12812 w 16095"/>
                  <a:gd name="T29" fmla="*/ 3586 h 13098"/>
                  <a:gd name="T30" fmla="*/ 15062 w 16095"/>
                  <a:gd name="T31" fmla="*/ 6889 h 13098"/>
                  <a:gd name="T32" fmla="*/ 11820 w 16095"/>
                  <a:gd name="T33" fmla="*/ 12058 h 13098"/>
                  <a:gd name="T34" fmla="*/ 11211 w 16095"/>
                  <a:gd name="T35" fmla="*/ 11606 h 13098"/>
                  <a:gd name="T36" fmla="*/ 11098 w 16095"/>
                  <a:gd name="T37" fmla="*/ 10831 h 13098"/>
                  <a:gd name="T38" fmla="*/ 11550 w 16095"/>
                  <a:gd name="T39" fmla="*/ 10221 h 13098"/>
                  <a:gd name="T40" fmla="*/ 12323 w 16095"/>
                  <a:gd name="T41" fmla="*/ 10107 h 13098"/>
                  <a:gd name="T42" fmla="*/ 12931 w 16095"/>
                  <a:gd name="T43" fmla="*/ 10561 h 13098"/>
                  <a:gd name="T44" fmla="*/ 13046 w 16095"/>
                  <a:gd name="T45" fmla="*/ 11335 h 13098"/>
                  <a:gd name="T46" fmla="*/ 12593 w 16095"/>
                  <a:gd name="T47" fmla="*/ 11944 h 13098"/>
                  <a:gd name="T48" fmla="*/ 5330 w 16095"/>
                  <a:gd name="T49" fmla="*/ 12070 h 13098"/>
                  <a:gd name="T50" fmla="*/ 4699 w 16095"/>
                  <a:gd name="T51" fmla="*/ 11646 h 13098"/>
                  <a:gd name="T52" fmla="*/ 4548 w 16095"/>
                  <a:gd name="T53" fmla="*/ 10880 h 13098"/>
                  <a:gd name="T54" fmla="*/ 4970 w 16095"/>
                  <a:gd name="T55" fmla="*/ 10247 h 13098"/>
                  <a:gd name="T56" fmla="*/ 5736 w 16095"/>
                  <a:gd name="T57" fmla="*/ 10096 h 13098"/>
                  <a:gd name="T58" fmla="*/ 6368 w 16095"/>
                  <a:gd name="T59" fmla="*/ 10520 h 13098"/>
                  <a:gd name="T60" fmla="*/ 6518 w 16095"/>
                  <a:gd name="T61" fmla="*/ 11286 h 13098"/>
                  <a:gd name="T62" fmla="*/ 6095 w 16095"/>
                  <a:gd name="T63" fmla="*/ 11918 h 13098"/>
                  <a:gd name="T64" fmla="*/ 1432 w 16095"/>
                  <a:gd name="T65" fmla="*/ 7551 h 13098"/>
                  <a:gd name="T66" fmla="*/ 1106 w 16095"/>
                  <a:gd name="T67" fmla="*/ 7355 h 13098"/>
                  <a:gd name="T68" fmla="*/ 1009 w 16095"/>
                  <a:gd name="T69" fmla="*/ 1460 h 13098"/>
                  <a:gd name="T70" fmla="*/ 1189 w 16095"/>
                  <a:gd name="T71" fmla="*/ 1122 h 13098"/>
                  <a:gd name="T72" fmla="*/ 9080 w 16095"/>
                  <a:gd name="T73" fmla="*/ 1008 h 13098"/>
                  <a:gd name="T74" fmla="*/ 9426 w 16095"/>
                  <a:gd name="T75" fmla="*/ 1172 h 13098"/>
                  <a:gd name="T76" fmla="*/ 9556 w 16095"/>
                  <a:gd name="T77" fmla="*/ 2519 h 13098"/>
                  <a:gd name="T78" fmla="*/ 9442 w 16095"/>
                  <a:gd name="T79" fmla="*/ 7374 h 13098"/>
                  <a:gd name="T80" fmla="*/ 9105 w 16095"/>
                  <a:gd name="T81" fmla="*/ 7554 h 13098"/>
                  <a:gd name="T82" fmla="*/ 13480 w 16095"/>
                  <a:gd name="T83" fmla="*/ 2820 h 13098"/>
                  <a:gd name="T84" fmla="*/ 12808 w 16095"/>
                  <a:gd name="T85" fmla="*/ 2537 h 13098"/>
                  <a:gd name="T86" fmla="*/ 10413 w 16095"/>
                  <a:gd name="T87" fmla="*/ 856 h 13098"/>
                  <a:gd name="T88" fmla="*/ 9571 w 16095"/>
                  <a:gd name="T89" fmla="*/ 92 h 13098"/>
                  <a:gd name="T90" fmla="*/ 922 w 16095"/>
                  <a:gd name="T91" fmla="*/ 119 h 13098"/>
                  <a:gd name="T92" fmla="*/ 119 w 16095"/>
                  <a:gd name="T93" fmla="*/ 924 h 13098"/>
                  <a:gd name="T94" fmla="*/ 92 w 16095"/>
                  <a:gd name="T95" fmla="*/ 7572 h 13098"/>
                  <a:gd name="T96" fmla="*/ 855 w 16095"/>
                  <a:gd name="T97" fmla="*/ 8415 h 13098"/>
                  <a:gd name="T98" fmla="*/ 1557 w 16095"/>
                  <a:gd name="T99" fmla="*/ 10453 h 13098"/>
                  <a:gd name="T100" fmla="*/ 2236 w 16095"/>
                  <a:gd name="T101" fmla="*/ 11368 h 13098"/>
                  <a:gd name="T102" fmla="*/ 3702 w 16095"/>
                  <a:gd name="T103" fmla="*/ 11901 h 13098"/>
                  <a:gd name="T104" fmla="*/ 4567 w 16095"/>
                  <a:gd name="T105" fmla="*/ 12848 h 13098"/>
                  <a:gd name="T106" fmla="*/ 5876 w 16095"/>
                  <a:gd name="T107" fmla="*/ 13069 h 13098"/>
                  <a:gd name="T108" fmla="*/ 7006 w 16095"/>
                  <a:gd name="T109" fmla="*/ 12446 h 13098"/>
                  <a:gd name="T110" fmla="*/ 10208 w 16095"/>
                  <a:gd name="T111" fmla="*/ 11824 h 13098"/>
                  <a:gd name="T112" fmla="*/ 11035 w 16095"/>
                  <a:gd name="T113" fmla="*/ 12807 h 13098"/>
                  <a:gd name="T114" fmla="*/ 12330 w 16095"/>
                  <a:gd name="T115" fmla="*/ 13081 h 13098"/>
                  <a:gd name="T116" fmla="*/ 13489 w 16095"/>
                  <a:gd name="T117" fmla="*/ 12505 h 13098"/>
                  <a:gd name="T118" fmla="*/ 14740 w 16095"/>
                  <a:gd name="T119" fmla="*/ 11579 h 13098"/>
                  <a:gd name="T120" fmla="*/ 15750 w 16095"/>
                  <a:gd name="T121" fmla="*/ 11036 h 13098"/>
                  <a:gd name="T122" fmla="*/ 16095 w 16095"/>
                  <a:gd name="T123" fmla="*/ 7025 h 13098"/>
                  <a:gd name="T124" fmla="*/ 16023 w 16095"/>
                  <a:gd name="T125" fmla="*/ 6588 h 130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095" h="13098">
                    <a:moveTo>
                      <a:pt x="15089" y="10075"/>
                    </a:moveTo>
                    <a:lnTo>
                      <a:pt x="15088" y="10101"/>
                    </a:lnTo>
                    <a:lnTo>
                      <a:pt x="15087" y="10127"/>
                    </a:lnTo>
                    <a:lnTo>
                      <a:pt x="15083" y="10152"/>
                    </a:lnTo>
                    <a:lnTo>
                      <a:pt x="15079" y="10177"/>
                    </a:lnTo>
                    <a:lnTo>
                      <a:pt x="15073" y="10201"/>
                    </a:lnTo>
                    <a:lnTo>
                      <a:pt x="15067" y="10225"/>
                    </a:lnTo>
                    <a:lnTo>
                      <a:pt x="15059" y="10248"/>
                    </a:lnTo>
                    <a:lnTo>
                      <a:pt x="15050" y="10272"/>
                    </a:lnTo>
                    <a:lnTo>
                      <a:pt x="15040" y="10294"/>
                    </a:lnTo>
                    <a:lnTo>
                      <a:pt x="15029" y="10316"/>
                    </a:lnTo>
                    <a:lnTo>
                      <a:pt x="15017" y="10337"/>
                    </a:lnTo>
                    <a:lnTo>
                      <a:pt x="15004" y="10357"/>
                    </a:lnTo>
                    <a:lnTo>
                      <a:pt x="14989" y="10376"/>
                    </a:lnTo>
                    <a:lnTo>
                      <a:pt x="14974" y="10396"/>
                    </a:lnTo>
                    <a:lnTo>
                      <a:pt x="14958" y="10414"/>
                    </a:lnTo>
                    <a:lnTo>
                      <a:pt x="14942" y="10432"/>
                    </a:lnTo>
                    <a:lnTo>
                      <a:pt x="14924" y="10448"/>
                    </a:lnTo>
                    <a:lnTo>
                      <a:pt x="14906" y="10464"/>
                    </a:lnTo>
                    <a:lnTo>
                      <a:pt x="14887" y="10479"/>
                    </a:lnTo>
                    <a:lnTo>
                      <a:pt x="14868" y="10493"/>
                    </a:lnTo>
                    <a:lnTo>
                      <a:pt x="14848" y="10506"/>
                    </a:lnTo>
                    <a:lnTo>
                      <a:pt x="14827" y="10519"/>
                    </a:lnTo>
                    <a:lnTo>
                      <a:pt x="14804" y="10530"/>
                    </a:lnTo>
                    <a:lnTo>
                      <a:pt x="14782" y="10540"/>
                    </a:lnTo>
                    <a:lnTo>
                      <a:pt x="14759" y="10549"/>
                    </a:lnTo>
                    <a:lnTo>
                      <a:pt x="14736" y="10557"/>
                    </a:lnTo>
                    <a:lnTo>
                      <a:pt x="14712" y="10563"/>
                    </a:lnTo>
                    <a:lnTo>
                      <a:pt x="14688" y="10569"/>
                    </a:lnTo>
                    <a:lnTo>
                      <a:pt x="14663" y="10573"/>
                    </a:lnTo>
                    <a:lnTo>
                      <a:pt x="14637" y="10577"/>
                    </a:lnTo>
                    <a:lnTo>
                      <a:pt x="14612" y="10578"/>
                    </a:lnTo>
                    <a:lnTo>
                      <a:pt x="14586" y="10579"/>
                    </a:lnTo>
                    <a:lnTo>
                      <a:pt x="14012" y="10579"/>
                    </a:lnTo>
                    <a:lnTo>
                      <a:pt x="13989" y="10498"/>
                    </a:lnTo>
                    <a:lnTo>
                      <a:pt x="13962" y="10419"/>
                    </a:lnTo>
                    <a:lnTo>
                      <a:pt x="13934" y="10341"/>
                    </a:lnTo>
                    <a:lnTo>
                      <a:pt x="13902" y="10266"/>
                    </a:lnTo>
                    <a:lnTo>
                      <a:pt x="13867" y="10191"/>
                    </a:lnTo>
                    <a:lnTo>
                      <a:pt x="13829" y="10117"/>
                    </a:lnTo>
                    <a:lnTo>
                      <a:pt x="13788" y="10047"/>
                    </a:lnTo>
                    <a:lnTo>
                      <a:pt x="13745" y="9977"/>
                    </a:lnTo>
                    <a:lnTo>
                      <a:pt x="13699" y="9910"/>
                    </a:lnTo>
                    <a:lnTo>
                      <a:pt x="13650" y="9844"/>
                    </a:lnTo>
                    <a:lnTo>
                      <a:pt x="13598" y="9781"/>
                    </a:lnTo>
                    <a:lnTo>
                      <a:pt x="13545" y="9719"/>
                    </a:lnTo>
                    <a:lnTo>
                      <a:pt x="13489" y="9661"/>
                    </a:lnTo>
                    <a:lnTo>
                      <a:pt x="13430" y="9605"/>
                    </a:lnTo>
                    <a:lnTo>
                      <a:pt x="13370" y="9550"/>
                    </a:lnTo>
                    <a:lnTo>
                      <a:pt x="13308" y="9499"/>
                    </a:lnTo>
                    <a:lnTo>
                      <a:pt x="13242" y="9449"/>
                    </a:lnTo>
                    <a:lnTo>
                      <a:pt x="13176" y="9402"/>
                    </a:lnTo>
                    <a:lnTo>
                      <a:pt x="13107" y="9359"/>
                    </a:lnTo>
                    <a:lnTo>
                      <a:pt x="13036" y="9317"/>
                    </a:lnTo>
                    <a:lnTo>
                      <a:pt x="12964" y="9279"/>
                    </a:lnTo>
                    <a:lnTo>
                      <a:pt x="12890" y="9244"/>
                    </a:lnTo>
                    <a:lnTo>
                      <a:pt x="12815" y="9212"/>
                    </a:lnTo>
                    <a:lnTo>
                      <a:pt x="12737" y="9182"/>
                    </a:lnTo>
                    <a:lnTo>
                      <a:pt x="12658" y="9156"/>
                    </a:lnTo>
                    <a:lnTo>
                      <a:pt x="12578" y="9133"/>
                    </a:lnTo>
                    <a:lnTo>
                      <a:pt x="12497" y="9113"/>
                    </a:lnTo>
                    <a:lnTo>
                      <a:pt x="12413" y="9097"/>
                    </a:lnTo>
                    <a:lnTo>
                      <a:pt x="12330" y="9085"/>
                    </a:lnTo>
                    <a:lnTo>
                      <a:pt x="12244" y="9076"/>
                    </a:lnTo>
                    <a:lnTo>
                      <a:pt x="12159" y="9070"/>
                    </a:lnTo>
                    <a:lnTo>
                      <a:pt x="12071" y="9068"/>
                    </a:lnTo>
                    <a:lnTo>
                      <a:pt x="11984" y="9070"/>
                    </a:lnTo>
                    <a:lnTo>
                      <a:pt x="11898" y="9076"/>
                    </a:lnTo>
                    <a:lnTo>
                      <a:pt x="11813" y="9085"/>
                    </a:lnTo>
                    <a:lnTo>
                      <a:pt x="11729" y="9097"/>
                    </a:lnTo>
                    <a:lnTo>
                      <a:pt x="11646" y="9113"/>
                    </a:lnTo>
                    <a:lnTo>
                      <a:pt x="11564" y="9133"/>
                    </a:lnTo>
                    <a:lnTo>
                      <a:pt x="11484" y="9156"/>
                    </a:lnTo>
                    <a:lnTo>
                      <a:pt x="11405" y="9182"/>
                    </a:lnTo>
                    <a:lnTo>
                      <a:pt x="11328" y="9212"/>
                    </a:lnTo>
                    <a:lnTo>
                      <a:pt x="11252" y="9244"/>
                    </a:lnTo>
                    <a:lnTo>
                      <a:pt x="11178" y="9279"/>
                    </a:lnTo>
                    <a:lnTo>
                      <a:pt x="11106" y="9317"/>
                    </a:lnTo>
                    <a:lnTo>
                      <a:pt x="11035" y="9359"/>
                    </a:lnTo>
                    <a:lnTo>
                      <a:pt x="10967" y="9402"/>
                    </a:lnTo>
                    <a:lnTo>
                      <a:pt x="10899" y="9449"/>
                    </a:lnTo>
                    <a:lnTo>
                      <a:pt x="10835" y="9499"/>
                    </a:lnTo>
                    <a:lnTo>
                      <a:pt x="10772" y="9550"/>
                    </a:lnTo>
                    <a:lnTo>
                      <a:pt x="10711" y="9605"/>
                    </a:lnTo>
                    <a:lnTo>
                      <a:pt x="10653" y="9661"/>
                    </a:lnTo>
                    <a:lnTo>
                      <a:pt x="10597" y="9719"/>
                    </a:lnTo>
                    <a:lnTo>
                      <a:pt x="10543" y="9781"/>
                    </a:lnTo>
                    <a:lnTo>
                      <a:pt x="10492" y="9844"/>
                    </a:lnTo>
                    <a:lnTo>
                      <a:pt x="10444" y="9910"/>
                    </a:lnTo>
                    <a:lnTo>
                      <a:pt x="10397" y="9977"/>
                    </a:lnTo>
                    <a:lnTo>
                      <a:pt x="10354" y="10047"/>
                    </a:lnTo>
                    <a:lnTo>
                      <a:pt x="10313" y="10117"/>
                    </a:lnTo>
                    <a:lnTo>
                      <a:pt x="10275" y="10191"/>
                    </a:lnTo>
                    <a:lnTo>
                      <a:pt x="10240" y="10266"/>
                    </a:lnTo>
                    <a:lnTo>
                      <a:pt x="10208" y="10341"/>
                    </a:lnTo>
                    <a:lnTo>
                      <a:pt x="10179" y="10419"/>
                    </a:lnTo>
                    <a:lnTo>
                      <a:pt x="10153" y="10498"/>
                    </a:lnTo>
                    <a:lnTo>
                      <a:pt x="10131" y="10579"/>
                    </a:lnTo>
                    <a:lnTo>
                      <a:pt x="7473" y="10579"/>
                    </a:lnTo>
                    <a:lnTo>
                      <a:pt x="7450" y="10498"/>
                    </a:lnTo>
                    <a:lnTo>
                      <a:pt x="7425" y="10419"/>
                    </a:lnTo>
                    <a:lnTo>
                      <a:pt x="7396" y="10341"/>
                    </a:lnTo>
                    <a:lnTo>
                      <a:pt x="7363" y="10266"/>
                    </a:lnTo>
                    <a:lnTo>
                      <a:pt x="7328" y="10191"/>
                    </a:lnTo>
                    <a:lnTo>
                      <a:pt x="7290" y="10117"/>
                    </a:lnTo>
                    <a:lnTo>
                      <a:pt x="7250" y="10047"/>
                    </a:lnTo>
                    <a:lnTo>
                      <a:pt x="7207" y="9977"/>
                    </a:lnTo>
                    <a:lnTo>
                      <a:pt x="7160" y="9910"/>
                    </a:lnTo>
                    <a:lnTo>
                      <a:pt x="7112" y="9844"/>
                    </a:lnTo>
                    <a:lnTo>
                      <a:pt x="7061" y="9781"/>
                    </a:lnTo>
                    <a:lnTo>
                      <a:pt x="7006" y="9719"/>
                    </a:lnTo>
                    <a:lnTo>
                      <a:pt x="6951" y="9661"/>
                    </a:lnTo>
                    <a:lnTo>
                      <a:pt x="6892" y="9605"/>
                    </a:lnTo>
                    <a:lnTo>
                      <a:pt x="6831" y="9550"/>
                    </a:lnTo>
                    <a:lnTo>
                      <a:pt x="6769" y="9499"/>
                    </a:lnTo>
                    <a:lnTo>
                      <a:pt x="6705" y="9449"/>
                    </a:lnTo>
                    <a:lnTo>
                      <a:pt x="6637" y="9402"/>
                    </a:lnTo>
                    <a:lnTo>
                      <a:pt x="6569" y="9359"/>
                    </a:lnTo>
                    <a:lnTo>
                      <a:pt x="6498" y="9317"/>
                    </a:lnTo>
                    <a:lnTo>
                      <a:pt x="6426" y="9279"/>
                    </a:lnTo>
                    <a:lnTo>
                      <a:pt x="6351" y="9244"/>
                    </a:lnTo>
                    <a:lnTo>
                      <a:pt x="6276" y="9212"/>
                    </a:lnTo>
                    <a:lnTo>
                      <a:pt x="6199" y="9182"/>
                    </a:lnTo>
                    <a:lnTo>
                      <a:pt x="6120" y="9156"/>
                    </a:lnTo>
                    <a:lnTo>
                      <a:pt x="6040" y="9133"/>
                    </a:lnTo>
                    <a:lnTo>
                      <a:pt x="5958" y="9113"/>
                    </a:lnTo>
                    <a:lnTo>
                      <a:pt x="5876" y="9097"/>
                    </a:lnTo>
                    <a:lnTo>
                      <a:pt x="5791" y="9085"/>
                    </a:lnTo>
                    <a:lnTo>
                      <a:pt x="5707" y="9076"/>
                    </a:lnTo>
                    <a:lnTo>
                      <a:pt x="5620" y="9070"/>
                    </a:lnTo>
                    <a:lnTo>
                      <a:pt x="5533" y="9068"/>
                    </a:lnTo>
                    <a:lnTo>
                      <a:pt x="5446" y="9070"/>
                    </a:lnTo>
                    <a:lnTo>
                      <a:pt x="5360" y="9076"/>
                    </a:lnTo>
                    <a:lnTo>
                      <a:pt x="5274" y="9085"/>
                    </a:lnTo>
                    <a:lnTo>
                      <a:pt x="5191" y="9097"/>
                    </a:lnTo>
                    <a:lnTo>
                      <a:pt x="5107" y="9113"/>
                    </a:lnTo>
                    <a:lnTo>
                      <a:pt x="5026" y="9133"/>
                    </a:lnTo>
                    <a:lnTo>
                      <a:pt x="4946" y="9156"/>
                    </a:lnTo>
                    <a:lnTo>
                      <a:pt x="4867" y="9182"/>
                    </a:lnTo>
                    <a:lnTo>
                      <a:pt x="4789" y="9212"/>
                    </a:lnTo>
                    <a:lnTo>
                      <a:pt x="4714" y="9244"/>
                    </a:lnTo>
                    <a:lnTo>
                      <a:pt x="4639" y="9279"/>
                    </a:lnTo>
                    <a:lnTo>
                      <a:pt x="4567" y="9317"/>
                    </a:lnTo>
                    <a:lnTo>
                      <a:pt x="4497" y="9359"/>
                    </a:lnTo>
                    <a:lnTo>
                      <a:pt x="4428" y="9402"/>
                    </a:lnTo>
                    <a:lnTo>
                      <a:pt x="4361" y="9449"/>
                    </a:lnTo>
                    <a:lnTo>
                      <a:pt x="4296" y="9499"/>
                    </a:lnTo>
                    <a:lnTo>
                      <a:pt x="4233" y="9550"/>
                    </a:lnTo>
                    <a:lnTo>
                      <a:pt x="4173" y="9605"/>
                    </a:lnTo>
                    <a:lnTo>
                      <a:pt x="4114" y="9661"/>
                    </a:lnTo>
                    <a:lnTo>
                      <a:pt x="4059" y="9719"/>
                    </a:lnTo>
                    <a:lnTo>
                      <a:pt x="4005" y="9781"/>
                    </a:lnTo>
                    <a:lnTo>
                      <a:pt x="3953" y="9844"/>
                    </a:lnTo>
                    <a:lnTo>
                      <a:pt x="3905" y="9910"/>
                    </a:lnTo>
                    <a:lnTo>
                      <a:pt x="3859" y="9977"/>
                    </a:lnTo>
                    <a:lnTo>
                      <a:pt x="3816" y="10047"/>
                    </a:lnTo>
                    <a:lnTo>
                      <a:pt x="3774" y="10117"/>
                    </a:lnTo>
                    <a:lnTo>
                      <a:pt x="3737" y="10191"/>
                    </a:lnTo>
                    <a:lnTo>
                      <a:pt x="3702" y="10266"/>
                    </a:lnTo>
                    <a:lnTo>
                      <a:pt x="3670" y="10341"/>
                    </a:lnTo>
                    <a:lnTo>
                      <a:pt x="3640" y="10419"/>
                    </a:lnTo>
                    <a:lnTo>
                      <a:pt x="3614" y="10498"/>
                    </a:lnTo>
                    <a:lnTo>
                      <a:pt x="3592" y="10579"/>
                    </a:lnTo>
                    <a:lnTo>
                      <a:pt x="3018" y="10579"/>
                    </a:lnTo>
                    <a:lnTo>
                      <a:pt x="2993" y="10578"/>
                    </a:lnTo>
                    <a:lnTo>
                      <a:pt x="2967" y="10577"/>
                    </a:lnTo>
                    <a:lnTo>
                      <a:pt x="2941" y="10573"/>
                    </a:lnTo>
                    <a:lnTo>
                      <a:pt x="2917" y="10569"/>
                    </a:lnTo>
                    <a:lnTo>
                      <a:pt x="2892" y="10563"/>
                    </a:lnTo>
                    <a:lnTo>
                      <a:pt x="2869" y="10557"/>
                    </a:lnTo>
                    <a:lnTo>
                      <a:pt x="2845" y="10549"/>
                    </a:lnTo>
                    <a:lnTo>
                      <a:pt x="2823" y="10540"/>
                    </a:lnTo>
                    <a:lnTo>
                      <a:pt x="2800" y="10530"/>
                    </a:lnTo>
                    <a:lnTo>
                      <a:pt x="2778" y="10519"/>
                    </a:lnTo>
                    <a:lnTo>
                      <a:pt x="2757" y="10506"/>
                    </a:lnTo>
                    <a:lnTo>
                      <a:pt x="2737" y="10493"/>
                    </a:lnTo>
                    <a:lnTo>
                      <a:pt x="2717" y="10479"/>
                    </a:lnTo>
                    <a:lnTo>
                      <a:pt x="2698" y="10464"/>
                    </a:lnTo>
                    <a:lnTo>
                      <a:pt x="2680" y="10448"/>
                    </a:lnTo>
                    <a:lnTo>
                      <a:pt x="2663" y="10432"/>
                    </a:lnTo>
                    <a:lnTo>
                      <a:pt x="2646" y="10414"/>
                    </a:lnTo>
                    <a:lnTo>
                      <a:pt x="2630" y="10396"/>
                    </a:lnTo>
                    <a:lnTo>
                      <a:pt x="2615" y="10376"/>
                    </a:lnTo>
                    <a:lnTo>
                      <a:pt x="2601" y="10357"/>
                    </a:lnTo>
                    <a:lnTo>
                      <a:pt x="2588" y="10337"/>
                    </a:lnTo>
                    <a:lnTo>
                      <a:pt x="2576" y="10316"/>
                    </a:lnTo>
                    <a:lnTo>
                      <a:pt x="2565" y="10294"/>
                    </a:lnTo>
                    <a:lnTo>
                      <a:pt x="2555" y="10272"/>
                    </a:lnTo>
                    <a:lnTo>
                      <a:pt x="2546" y="10248"/>
                    </a:lnTo>
                    <a:lnTo>
                      <a:pt x="2538" y="10225"/>
                    </a:lnTo>
                    <a:lnTo>
                      <a:pt x="2531" y="10201"/>
                    </a:lnTo>
                    <a:lnTo>
                      <a:pt x="2526" y="10177"/>
                    </a:lnTo>
                    <a:lnTo>
                      <a:pt x="2521" y="10152"/>
                    </a:lnTo>
                    <a:lnTo>
                      <a:pt x="2518" y="10127"/>
                    </a:lnTo>
                    <a:lnTo>
                      <a:pt x="2516" y="10101"/>
                    </a:lnTo>
                    <a:lnTo>
                      <a:pt x="2515" y="10075"/>
                    </a:lnTo>
                    <a:lnTo>
                      <a:pt x="2515" y="8564"/>
                    </a:lnTo>
                    <a:lnTo>
                      <a:pt x="9053" y="8564"/>
                    </a:lnTo>
                    <a:lnTo>
                      <a:pt x="9131" y="8562"/>
                    </a:lnTo>
                    <a:lnTo>
                      <a:pt x="9207" y="8557"/>
                    </a:lnTo>
                    <a:lnTo>
                      <a:pt x="9283" y="8547"/>
                    </a:lnTo>
                    <a:lnTo>
                      <a:pt x="9357" y="8533"/>
                    </a:lnTo>
                    <a:lnTo>
                      <a:pt x="9431" y="8516"/>
                    </a:lnTo>
                    <a:lnTo>
                      <a:pt x="9502" y="8496"/>
                    </a:lnTo>
                    <a:lnTo>
                      <a:pt x="9571" y="8472"/>
                    </a:lnTo>
                    <a:lnTo>
                      <a:pt x="9641" y="8445"/>
                    </a:lnTo>
                    <a:lnTo>
                      <a:pt x="9707" y="8415"/>
                    </a:lnTo>
                    <a:lnTo>
                      <a:pt x="9773" y="8381"/>
                    </a:lnTo>
                    <a:lnTo>
                      <a:pt x="9835" y="8345"/>
                    </a:lnTo>
                    <a:lnTo>
                      <a:pt x="9896" y="8306"/>
                    </a:lnTo>
                    <a:lnTo>
                      <a:pt x="9956" y="8263"/>
                    </a:lnTo>
                    <a:lnTo>
                      <a:pt x="10013" y="8218"/>
                    </a:lnTo>
                    <a:lnTo>
                      <a:pt x="10067" y="8171"/>
                    </a:lnTo>
                    <a:lnTo>
                      <a:pt x="10120" y="8120"/>
                    </a:lnTo>
                    <a:lnTo>
                      <a:pt x="10170" y="8068"/>
                    </a:lnTo>
                    <a:lnTo>
                      <a:pt x="10217" y="8014"/>
                    </a:lnTo>
                    <a:lnTo>
                      <a:pt x="10263" y="7956"/>
                    </a:lnTo>
                    <a:lnTo>
                      <a:pt x="10305" y="7897"/>
                    </a:lnTo>
                    <a:lnTo>
                      <a:pt x="10344" y="7836"/>
                    </a:lnTo>
                    <a:lnTo>
                      <a:pt x="10380" y="7773"/>
                    </a:lnTo>
                    <a:lnTo>
                      <a:pt x="10413" y="7707"/>
                    </a:lnTo>
                    <a:lnTo>
                      <a:pt x="10444" y="7641"/>
                    </a:lnTo>
                    <a:lnTo>
                      <a:pt x="10471" y="7572"/>
                    </a:lnTo>
                    <a:lnTo>
                      <a:pt x="10495" y="7502"/>
                    </a:lnTo>
                    <a:lnTo>
                      <a:pt x="10515" y="7430"/>
                    </a:lnTo>
                    <a:lnTo>
                      <a:pt x="10532" y="7357"/>
                    </a:lnTo>
                    <a:lnTo>
                      <a:pt x="10545" y="7283"/>
                    </a:lnTo>
                    <a:lnTo>
                      <a:pt x="10554" y="7207"/>
                    </a:lnTo>
                    <a:lnTo>
                      <a:pt x="10560" y="7131"/>
                    </a:lnTo>
                    <a:lnTo>
                      <a:pt x="10562" y="7052"/>
                    </a:lnTo>
                    <a:lnTo>
                      <a:pt x="10562" y="3527"/>
                    </a:lnTo>
                    <a:lnTo>
                      <a:pt x="12574" y="3527"/>
                    </a:lnTo>
                    <a:lnTo>
                      <a:pt x="12605" y="3528"/>
                    </a:lnTo>
                    <a:lnTo>
                      <a:pt x="12637" y="3530"/>
                    </a:lnTo>
                    <a:lnTo>
                      <a:pt x="12668" y="3535"/>
                    </a:lnTo>
                    <a:lnTo>
                      <a:pt x="12698" y="3542"/>
                    </a:lnTo>
                    <a:lnTo>
                      <a:pt x="12727" y="3550"/>
                    </a:lnTo>
                    <a:lnTo>
                      <a:pt x="12756" y="3560"/>
                    </a:lnTo>
                    <a:lnTo>
                      <a:pt x="12784" y="3572"/>
                    </a:lnTo>
                    <a:lnTo>
                      <a:pt x="12812" y="3586"/>
                    </a:lnTo>
                    <a:lnTo>
                      <a:pt x="12838" y="3601"/>
                    </a:lnTo>
                    <a:lnTo>
                      <a:pt x="12864" y="3618"/>
                    </a:lnTo>
                    <a:lnTo>
                      <a:pt x="12888" y="3636"/>
                    </a:lnTo>
                    <a:lnTo>
                      <a:pt x="12911" y="3657"/>
                    </a:lnTo>
                    <a:lnTo>
                      <a:pt x="12933" y="3678"/>
                    </a:lnTo>
                    <a:lnTo>
                      <a:pt x="12954" y="3701"/>
                    </a:lnTo>
                    <a:lnTo>
                      <a:pt x="12975" y="3725"/>
                    </a:lnTo>
                    <a:lnTo>
                      <a:pt x="12993" y="3750"/>
                    </a:lnTo>
                    <a:lnTo>
                      <a:pt x="15005" y="6773"/>
                    </a:lnTo>
                    <a:lnTo>
                      <a:pt x="15015" y="6788"/>
                    </a:lnTo>
                    <a:lnTo>
                      <a:pt x="15024" y="6804"/>
                    </a:lnTo>
                    <a:lnTo>
                      <a:pt x="15033" y="6822"/>
                    </a:lnTo>
                    <a:lnTo>
                      <a:pt x="15041" y="6838"/>
                    </a:lnTo>
                    <a:lnTo>
                      <a:pt x="15049" y="6855"/>
                    </a:lnTo>
                    <a:lnTo>
                      <a:pt x="15056" y="6872"/>
                    </a:lnTo>
                    <a:lnTo>
                      <a:pt x="15062" y="6889"/>
                    </a:lnTo>
                    <a:lnTo>
                      <a:pt x="15067" y="6907"/>
                    </a:lnTo>
                    <a:lnTo>
                      <a:pt x="15072" y="6924"/>
                    </a:lnTo>
                    <a:lnTo>
                      <a:pt x="15077" y="6942"/>
                    </a:lnTo>
                    <a:lnTo>
                      <a:pt x="15081" y="6961"/>
                    </a:lnTo>
                    <a:lnTo>
                      <a:pt x="15084" y="6979"/>
                    </a:lnTo>
                    <a:lnTo>
                      <a:pt x="15086" y="6997"/>
                    </a:lnTo>
                    <a:lnTo>
                      <a:pt x="15088" y="7016"/>
                    </a:lnTo>
                    <a:lnTo>
                      <a:pt x="15089" y="7034"/>
                    </a:lnTo>
                    <a:lnTo>
                      <a:pt x="15089" y="7052"/>
                    </a:lnTo>
                    <a:lnTo>
                      <a:pt x="15089" y="10075"/>
                    </a:lnTo>
                    <a:close/>
                    <a:moveTo>
                      <a:pt x="12071" y="12090"/>
                    </a:moveTo>
                    <a:lnTo>
                      <a:pt x="12020" y="12089"/>
                    </a:lnTo>
                    <a:lnTo>
                      <a:pt x="11969" y="12085"/>
                    </a:lnTo>
                    <a:lnTo>
                      <a:pt x="11918" y="12078"/>
                    </a:lnTo>
                    <a:lnTo>
                      <a:pt x="11869" y="12070"/>
                    </a:lnTo>
                    <a:lnTo>
                      <a:pt x="11820" y="12058"/>
                    </a:lnTo>
                    <a:lnTo>
                      <a:pt x="11772" y="12045"/>
                    </a:lnTo>
                    <a:lnTo>
                      <a:pt x="11725" y="12029"/>
                    </a:lnTo>
                    <a:lnTo>
                      <a:pt x="11680" y="12011"/>
                    </a:lnTo>
                    <a:lnTo>
                      <a:pt x="11636" y="11991"/>
                    </a:lnTo>
                    <a:lnTo>
                      <a:pt x="11591" y="11968"/>
                    </a:lnTo>
                    <a:lnTo>
                      <a:pt x="11550" y="11944"/>
                    </a:lnTo>
                    <a:lnTo>
                      <a:pt x="11509" y="11918"/>
                    </a:lnTo>
                    <a:lnTo>
                      <a:pt x="11470" y="11890"/>
                    </a:lnTo>
                    <a:lnTo>
                      <a:pt x="11431" y="11861"/>
                    </a:lnTo>
                    <a:lnTo>
                      <a:pt x="11395" y="11828"/>
                    </a:lnTo>
                    <a:lnTo>
                      <a:pt x="11360" y="11795"/>
                    </a:lnTo>
                    <a:lnTo>
                      <a:pt x="11327" y="11760"/>
                    </a:lnTo>
                    <a:lnTo>
                      <a:pt x="11295" y="11724"/>
                    </a:lnTo>
                    <a:lnTo>
                      <a:pt x="11265" y="11685"/>
                    </a:lnTo>
                    <a:lnTo>
                      <a:pt x="11237" y="11646"/>
                    </a:lnTo>
                    <a:lnTo>
                      <a:pt x="11211" y="11606"/>
                    </a:lnTo>
                    <a:lnTo>
                      <a:pt x="11187" y="11563"/>
                    </a:lnTo>
                    <a:lnTo>
                      <a:pt x="11165" y="11520"/>
                    </a:lnTo>
                    <a:lnTo>
                      <a:pt x="11145" y="11475"/>
                    </a:lnTo>
                    <a:lnTo>
                      <a:pt x="11127" y="11429"/>
                    </a:lnTo>
                    <a:lnTo>
                      <a:pt x="11111" y="11382"/>
                    </a:lnTo>
                    <a:lnTo>
                      <a:pt x="11098" y="11335"/>
                    </a:lnTo>
                    <a:lnTo>
                      <a:pt x="11086" y="11286"/>
                    </a:lnTo>
                    <a:lnTo>
                      <a:pt x="11077" y="11236"/>
                    </a:lnTo>
                    <a:lnTo>
                      <a:pt x="11070" y="11186"/>
                    </a:lnTo>
                    <a:lnTo>
                      <a:pt x="11067" y="11135"/>
                    </a:lnTo>
                    <a:lnTo>
                      <a:pt x="11065" y="11083"/>
                    </a:lnTo>
                    <a:lnTo>
                      <a:pt x="11067" y="11031"/>
                    </a:lnTo>
                    <a:lnTo>
                      <a:pt x="11070" y="10980"/>
                    </a:lnTo>
                    <a:lnTo>
                      <a:pt x="11077" y="10930"/>
                    </a:lnTo>
                    <a:lnTo>
                      <a:pt x="11086" y="10880"/>
                    </a:lnTo>
                    <a:lnTo>
                      <a:pt x="11098" y="10831"/>
                    </a:lnTo>
                    <a:lnTo>
                      <a:pt x="11111" y="10784"/>
                    </a:lnTo>
                    <a:lnTo>
                      <a:pt x="11127" y="10736"/>
                    </a:lnTo>
                    <a:lnTo>
                      <a:pt x="11145" y="10691"/>
                    </a:lnTo>
                    <a:lnTo>
                      <a:pt x="11165" y="10646"/>
                    </a:lnTo>
                    <a:lnTo>
                      <a:pt x="11187" y="10603"/>
                    </a:lnTo>
                    <a:lnTo>
                      <a:pt x="11211" y="10561"/>
                    </a:lnTo>
                    <a:lnTo>
                      <a:pt x="11237" y="10520"/>
                    </a:lnTo>
                    <a:lnTo>
                      <a:pt x="11265" y="10480"/>
                    </a:lnTo>
                    <a:lnTo>
                      <a:pt x="11295" y="10442"/>
                    </a:lnTo>
                    <a:lnTo>
                      <a:pt x="11327" y="10406"/>
                    </a:lnTo>
                    <a:lnTo>
                      <a:pt x="11360" y="10370"/>
                    </a:lnTo>
                    <a:lnTo>
                      <a:pt x="11395" y="10337"/>
                    </a:lnTo>
                    <a:lnTo>
                      <a:pt x="11431" y="10306"/>
                    </a:lnTo>
                    <a:lnTo>
                      <a:pt x="11470" y="10276"/>
                    </a:lnTo>
                    <a:lnTo>
                      <a:pt x="11509" y="10247"/>
                    </a:lnTo>
                    <a:lnTo>
                      <a:pt x="11550" y="10221"/>
                    </a:lnTo>
                    <a:lnTo>
                      <a:pt x="11591" y="10197"/>
                    </a:lnTo>
                    <a:lnTo>
                      <a:pt x="11636" y="10175"/>
                    </a:lnTo>
                    <a:lnTo>
                      <a:pt x="11680" y="10155"/>
                    </a:lnTo>
                    <a:lnTo>
                      <a:pt x="11725" y="10137"/>
                    </a:lnTo>
                    <a:lnTo>
                      <a:pt x="11772" y="10120"/>
                    </a:lnTo>
                    <a:lnTo>
                      <a:pt x="11820" y="10107"/>
                    </a:lnTo>
                    <a:lnTo>
                      <a:pt x="11869" y="10096"/>
                    </a:lnTo>
                    <a:lnTo>
                      <a:pt x="11918" y="10087"/>
                    </a:lnTo>
                    <a:lnTo>
                      <a:pt x="11969" y="10080"/>
                    </a:lnTo>
                    <a:lnTo>
                      <a:pt x="12020" y="10076"/>
                    </a:lnTo>
                    <a:lnTo>
                      <a:pt x="12071" y="10075"/>
                    </a:lnTo>
                    <a:lnTo>
                      <a:pt x="12124" y="10076"/>
                    </a:lnTo>
                    <a:lnTo>
                      <a:pt x="12174" y="10080"/>
                    </a:lnTo>
                    <a:lnTo>
                      <a:pt x="12224" y="10087"/>
                    </a:lnTo>
                    <a:lnTo>
                      <a:pt x="12274" y="10096"/>
                    </a:lnTo>
                    <a:lnTo>
                      <a:pt x="12323" y="10107"/>
                    </a:lnTo>
                    <a:lnTo>
                      <a:pt x="12370" y="10120"/>
                    </a:lnTo>
                    <a:lnTo>
                      <a:pt x="12417" y="10137"/>
                    </a:lnTo>
                    <a:lnTo>
                      <a:pt x="12463" y="10155"/>
                    </a:lnTo>
                    <a:lnTo>
                      <a:pt x="12508" y="10175"/>
                    </a:lnTo>
                    <a:lnTo>
                      <a:pt x="12551" y="10197"/>
                    </a:lnTo>
                    <a:lnTo>
                      <a:pt x="12593" y="10221"/>
                    </a:lnTo>
                    <a:lnTo>
                      <a:pt x="12634" y="10247"/>
                    </a:lnTo>
                    <a:lnTo>
                      <a:pt x="12673" y="10276"/>
                    </a:lnTo>
                    <a:lnTo>
                      <a:pt x="12711" y="10306"/>
                    </a:lnTo>
                    <a:lnTo>
                      <a:pt x="12747" y="10337"/>
                    </a:lnTo>
                    <a:lnTo>
                      <a:pt x="12782" y="10370"/>
                    </a:lnTo>
                    <a:lnTo>
                      <a:pt x="12816" y="10406"/>
                    </a:lnTo>
                    <a:lnTo>
                      <a:pt x="12848" y="10442"/>
                    </a:lnTo>
                    <a:lnTo>
                      <a:pt x="12877" y="10480"/>
                    </a:lnTo>
                    <a:lnTo>
                      <a:pt x="12905" y="10520"/>
                    </a:lnTo>
                    <a:lnTo>
                      <a:pt x="12931" y="10561"/>
                    </a:lnTo>
                    <a:lnTo>
                      <a:pt x="12955" y="10603"/>
                    </a:lnTo>
                    <a:lnTo>
                      <a:pt x="12978" y="10646"/>
                    </a:lnTo>
                    <a:lnTo>
                      <a:pt x="12999" y="10691"/>
                    </a:lnTo>
                    <a:lnTo>
                      <a:pt x="13016" y="10736"/>
                    </a:lnTo>
                    <a:lnTo>
                      <a:pt x="13032" y="10784"/>
                    </a:lnTo>
                    <a:lnTo>
                      <a:pt x="13046" y="10831"/>
                    </a:lnTo>
                    <a:lnTo>
                      <a:pt x="13057" y="10880"/>
                    </a:lnTo>
                    <a:lnTo>
                      <a:pt x="13066" y="10930"/>
                    </a:lnTo>
                    <a:lnTo>
                      <a:pt x="13072" y="10980"/>
                    </a:lnTo>
                    <a:lnTo>
                      <a:pt x="13076" y="11031"/>
                    </a:lnTo>
                    <a:lnTo>
                      <a:pt x="13077" y="11083"/>
                    </a:lnTo>
                    <a:lnTo>
                      <a:pt x="13076" y="11135"/>
                    </a:lnTo>
                    <a:lnTo>
                      <a:pt x="13072" y="11186"/>
                    </a:lnTo>
                    <a:lnTo>
                      <a:pt x="13066" y="11236"/>
                    </a:lnTo>
                    <a:lnTo>
                      <a:pt x="13057" y="11286"/>
                    </a:lnTo>
                    <a:lnTo>
                      <a:pt x="13046" y="11335"/>
                    </a:lnTo>
                    <a:lnTo>
                      <a:pt x="13032" y="11382"/>
                    </a:lnTo>
                    <a:lnTo>
                      <a:pt x="13016" y="11429"/>
                    </a:lnTo>
                    <a:lnTo>
                      <a:pt x="12999" y="11475"/>
                    </a:lnTo>
                    <a:lnTo>
                      <a:pt x="12978" y="11520"/>
                    </a:lnTo>
                    <a:lnTo>
                      <a:pt x="12955" y="11563"/>
                    </a:lnTo>
                    <a:lnTo>
                      <a:pt x="12931" y="11606"/>
                    </a:lnTo>
                    <a:lnTo>
                      <a:pt x="12905" y="11646"/>
                    </a:lnTo>
                    <a:lnTo>
                      <a:pt x="12877" y="11685"/>
                    </a:lnTo>
                    <a:lnTo>
                      <a:pt x="12848" y="11724"/>
                    </a:lnTo>
                    <a:lnTo>
                      <a:pt x="12816" y="11760"/>
                    </a:lnTo>
                    <a:lnTo>
                      <a:pt x="12782" y="11795"/>
                    </a:lnTo>
                    <a:lnTo>
                      <a:pt x="12747" y="11828"/>
                    </a:lnTo>
                    <a:lnTo>
                      <a:pt x="12711" y="11861"/>
                    </a:lnTo>
                    <a:lnTo>
                      <a:pt x="12673" y="11890"/>
                    </a:lnTo>
                    <a:lnTo>
                      <a:pt x="12634" y="11918"/>
                    </a:lnTo>
                    <a:lnTo>
                      <a:pt x="12593" y="11944"/>
                    </a:lnTo>
                    <a:lnTo>
                      <a:pt x="12551" y="11968"/>
                    </a:lnTo>
                    <a:lnTo>
                      <a:pt x="12508" y="11991"/>
                    </a:lnTo>
                    <a:lnTo>
                      <a:pt x="12463" y="12011"/>
                    </a:lnTo>
                    <a:lnTo>
                      <a:pt x="12417" y="12029"/>
                    </a:lnTo>
                    <a:lnTo>
                      <a:pt x="12370" y="12045"/>
                    </a:lnTo>
                    <a:lnTo>
                      <a:pt x="12323" y="12058"/>
                    </a:lnTo>
                    <a:lnTo>
                      <a:pt x="12274" y="12070"/>
                    </a:lnTo>
                    <a:lnTo>
                      <a:pt x="12224" y="12078"/>
                    </a:lnTo>
                    <a:lnTo>
                      <a:pt x="12174" y="12085"/>
                    </a:lnTo>
                    <a:lnTo>
                      <a:pt x="12124" y="12089"/>
                    </a:lnTo>
                    <a:lnTo>
                      <a:pt x="12071" y="12090"/>
                    </a:lnTo>
                    <a:close/>
                    <a:moveTo>
                      <a:pt x="5533" y="12090"/>
                    </a:moveTo>
                    <a:lnTo>
                      <a:pt x="5481" y="12089"/>
                    </a:lnTo>
                    <a:lnTo>
                      <a:pt x="5430" y="12085"/>
                    </a:lnTo>
                    <a:lnTo>
                      <a:pt x="5380" y="12078"/>
                    </a:lnTo>
                    <a:lnTo>
                      <a:pt x="5330" y="12070"/>
                    </a:lnTo>
                    <a:lnTo>
                      <a:pt x="5281" y="12058"/>
                    </a:lnTo>
                    <a:lnTo>
                      <a:pt x="5234" y="12045"/>
                    </a:lnTo>
                    <a:lnTo>
                      <a:pt x="5187" y="12029"/>
                    </a:lnTo>
                    <a:lnTo>
                      <a:pt x="5141" y="12011"/>
                    </a:lnTo>
                    <a:lnTo>
                      <a:pt x="5097" y="11991"/>
                    </a:lnTo>
                    <a:lnTo>
                      <a:pt x="5054" y="11968"/>
                    </a:lnTo>
                    <a:lnTo>
                      <a:pt x="5012" y="11944"/>
                    </a:lnTo>
                    <a:lnTo>
                      <a:pt x="4970" y="11918"/>
                    </a:lnTo>
                    <a:lnTo>
                      <a:pt x="4931" y="11890"/>
                    </a:lnTo>
                    <a:lnTo>
                      <a:pt x="4893" y="11861"/>
                    </a:lnTo>
                    <a:lnTo>
                      <a:pt x="4857" y="11828"/>
                    </a:lnTo>
                    <a:lnTo>
                      <a:pt x="4821" y="11795"/>
                    </a:lnTo>
                    <a:lnTo>
                      <a:pt x="4788" y="11760"/>
                    </a:lnTo>
                    <a:lnTo>
                      <a:pt x="4757" y="11724"/>
                    </a:lnTo>
                    <a:lnTo>
                      <a:pt x="4727" y="11685"/>
                    </a:lnTo>
                    <a:lnTo>
                      <a:pt x="4699" y="11646"/>
                    </a:lnTo>
                    <a:lnTo>
                      <a:pt x="4673" y="11606"/>
                    </a:lnTo>
                    <a:lnTo>
                      <a:pt x="4648" y="11563"/>
                    </a:lnTo>
                    <a:lnTo>
                      <a:pt x="4626" y="11520"/>
                    </a:lnTo>
                    <a:lnTo>
                      <a:pt x="4606" y="11475"/>
                    </a:lnTo>
                    <a:lnTo>
                      <a:pt x="4588" y="11429"/>
                    </a:lnTo>
                    <a:lnTo>
                      <a:pt x="4572" y="11382"/>
                    </a:lnTo>
                    <a:lnTo>
                      <a:pt x="4559" y="11335"/>
                    </a:lnTo>
                    <a:lnTo>
                      <a:pt x="4548" y="11286"/>
                    </a:lnTo>
                    <a:lnTo>
                      <a:pt x="4539" y="11236"/>
                    </a:lnTo>
                    <a:lnTo>
                      <a:pt x="4533" y="11186"/>
                    </a:lnTo>
                    <a:lnTo>
                      <a:pt x="4529" y="11135"/>
                    </a:lnTo>
                    <a:lnTo>
                      <a:pt x="4527" y="11083"/>
                    </a:lnTo>
                    <a:lnTo>
                      <a:pt x="4529" y="11031"/>
                    </a:lnTo>
                    <a:lnTo>
                      <a:pt x="4533" y="10980"/>
                    </a:lnTo>
                    <a:lnTo>
                      <a:pt x="4539" y="10930"/>
                    </a:lnTo>
                    <a:lnTo>
                      <a:pt x="4548" y="10880"/>
                    </a:lnTo>
                    <a:lnTo>
                      <a:pt x="4559" y="10831"/>
                    </a:lnTo>
                    <a:lnTo>
                      <a:pt x="4572" y="10784"/>
                    </a:lnTo>
                    <a:lnTo>
                      <a:pt x="4588" y="10736"/>
                    </a:lnTo>
                    <a:lnTo>
                      <a:pt x="4606" y="10691"/>
                    </a:lnTo>
                    <a:lnTo>
                      <a:pt x="4626" y="10646"/>
                    </a:lnTo>
                    <a:lnTo>
                      <a:pt x="4648" y="10603"/>
                    </a:lnTo>
                    <a:lnTo>
                      <a:pt x="4673" y="10561"/>
                    </a:lnTo>
                    <a:lnTo>
                      <a:pt x="4699" y="10520"/>
                    </a:lnTo>
                    <a:lnTo>
                      <a:pt x="4727" y="10480"/>
                    </a:lnTo>
                    <a:lnTo>
                      <a:pt x="4757" y="10442"/>
                    </a:lnTo>
                    <a:lnTo>
                      <a:pt x="4788" y="10406"/>
                    </a:lnTo>
                    <a:lnTo>
                      <a:pt x="4821" y="10370"/>
                    </a:lnTo>
                    <a:lnTo>
                      <a:pt x="4857" y="10337"/>
                    </a:lnTo>
                    <a:lnTo>
                      <a:pt x="4893" y="10306"/>
                    </a:lnTo>
                    <a:lnTo>
                      <a:pt x="4931" y="10276"/>
                    </a:lnTo>
                    <a:lnTo>
                      <a:pt x="4970" y="10247"/>
                    </a:lnTo>
                    <a:lnTo>
                      <a:pt x="5012" y="10221"/>
                    </a:lnTo>
                    <a:lnTo>
                      <a:pt x="5054" y="10197"/>
                    </a:lnTo>
                    <a:lnTo>
                      <a:pt x="5097" y="10175"/>
                    </a:lnTo>
                    <a:lnTo>
                      <a:pt x="5141" y="10155"/>
                    </a:lnTo>
                    <a:lnTo>
                      <a:pt x="5187" y="10137"/>
                    </a:lnTo>
                    <a:lnTo>
                      <a:pt x="5234" y="10120"/>
                    </a:lnTo>
                    <a:lnTo>
                      <a:pt x="5281" y="10107"/>
                    </a:lnTo>
                    <a:lnTo>
                      <a:pt x="5330" y="10096"/>
                    </a:lnTo>
                    <a:lnTo>
                      <a:pt x="5380" y="10087"/>
                    </a:lnTo>
                    <a:lnTo>
                      <a:pt x="5430" y="10080"/>
                    </a:lnTo>
                    <a:lnTo>
                      <a:pt x="5481" y="10076"/>
                    </a:lnTo>
                    <a:lnTo>
                      <a:pt x="5533" y="10075"/>
                    </a:lnTo>
                    <a:lnTo>
                      <a:pt x="5585" y="10076"/>
                    </a:lnTo>
                    <a:lnTo>
                      <a:pt x="5636" y="10080"/>
                    </a:lnTo>
                    <a:lnTo>
                      <a:pt x="5687" y="10087"/>
                    </a:lnTo>
                    <a:lnTo>
                      <a:pt x="5736" y="10096"/>
                    </a:lnTo>
                    <a:lnTo>
                      <a:pt x="5784" y="10107"/>
                    </a:lnTo>
                    <a:lnTo>
                      <a:pt x="5832" y="10120"/>
                    </a:lnTo>
                    <a:lnTo>
                      <a:pt x="5879" y="10137"/>
                    </a:lnTo>
                    <a:lnTo>
                      <a:pt x="5924" y="10155"/>
                    </a:lnTo>
                    <a:lnTo>
                      <a:pt x="5969" y="10175"/>
                    </a:lnTo>
                    <a:lnTo>
                      <a:pt x="6012" y="10197"/>
                    </a:lnTo>
                    <a:lnTo>
                      <a:pt x="6055" y="10221"/>
                    </a:lnTo>
                    <a:lnTo>
                      <a:pt x="6095" y="10247"/>
                    </a:lnTo>
                    <a:lnTo>
                      <a:pt x="6135" y="10276"/>
                    </a:lnTo>
                    <a:lnTo>
                      <a:pt x="6172" y="10306"/>
                    </a:lnTo>
                    <a:lnTo>
                      <a:pt x="6210" y="10337"/>
                    </a:lnTo>
                    <a:lnTo>
                      <a:pt x="6244" y="10370"/>
                    </a:lnTo>
                    <a:lnTo>
                      <a:pt x="6277" y="10406"/>
                    </a:lnTo>
                    <a:lnTo>
                      <a:pt x="6309" y="10442"/>
                    </a:lnTo>
                    <a:lnTo>
                      <a:pt x="6339" y="10480"/>
                    </a:lnTo>
                    <a:lnTo>
                      <a:pt x="6368" y="10520"/>
                    </a:lnTo>
                    <a:lnTo>
                      <a:pt x="6394" y="10561"/>
                    </a:lnTo>
                    <a:lnTo>
                      <a:pt x="6418" y="10603"/>
                    </a:lnTo>
                    <a:lnTo>
                      <a:pt x="6440" y="10646"/>
                    </a:lnTo>
                    <a:lnTo>
                      <a:pt x="6460" y="10691"/>
                    </a:lnTo>
                    <a:lnTo>
                      <a:pt x="6478" y="10736"/>
                    </a:lnTo>
                    <a:lnTo>
                      <a:pt x="6493" y="10784"/>
                    </a:lnTo>
                    <a:lnTo>
                      <a:pt x="6507" y="10831"/>
                    </a:lnTo>
                    <a:lnTo>
                      <a:pt x="6518" y="10880"/>
                    </a:lnTo>
                    <a:lnTo>
                      <a:pt x="6528" y="10930"/>
                    </a:lnTo>
                    <a:lnTo>
                      <a:pt x="6534" y="10980"/>
                    </a:lnTo>
                    <a:lnTo>
                      <a:pt x="6538" y="11031"/>
                    </a:lnTo>
                    <a:lnTo>
                      <a:pt x="6539" y="11083"/>
                    </a:lnTo>
                    <a:lnTo>
                      <a:pt x="6538" y="11135"/>
                    </a:lnTo>
                    <a:lnTo>
                      <a:pt x="6534" y="11186"/>
                    </a:lnTo>
                    <a:lnTo>
                      <a:pt x="6528" y="11236"/>
                    </a:lnTo>
                    <a:lnTo>
                      <a:pt x="6518" y="11286"/>
                    </a:lnTo>
                    <a:lnTo>
                      <a:pt x="6507" y="11335"/>
                    </a:lnTo>
                    <a:lnTo>
                      <a:pt x="6493" y="11382"/>
                    </a:lnTo>
                    <a:lnTo>
                      <a:pt x="6478" y="11429"/>
                    </a:lnTo>
                    <a:lnTo>
                      <a:pt x="6460" y="11475"/>
                    </a:lnTo>
                    <a:lnTo>
                      <a:pt x="6440" y="11520"/>
                    </a:lnTo>
                    <a:lnTo>
                      <a:pt x="6418" y="11563"/>
                    </a:lnTo>
                    <a:lnTo>
                      <a:pt x="6394" y="11606"/>
                    </a:lnTo>
                    <a:lnTo>
                      <a:pt x="6368" y="11646"/>
                    </a:lnTo>
                    <a:lnTo>
                      <a:pt x="6339" y="11685"/>
                    </a:lnTo>
                    <a:lnTo>
                      <a:pt x="6309" y="11724"/>
                    </a:lnTo>
                    <a:lnTo>
                      <a:pt x="6277" y="11760"/>
                    </a:lnTo>
                    <a:lnTo>
                      <a:pt x="6244" y="11795"/>
                    </a:lnTo>
                    <a:lnTo>
                      <a:pt x="6210" y="11828"/>
                    </a:lnTo>
                    <a:lnTo>
                      <a:pt x="6172" y="11861"/>
                    </a:lnTo>
                    <a:lnTo>
                      <a:pt x="6135" y="11890"/>
                    </a:lnTo>
                    <a:lnTo>
                      <a:pt x="6095" y="11918"/>
                    </a:lnTo>
                    <a:lnTo>
                      <a:pt x="6055" y="11944"/>
                    </a:lnTo>
                    <a:lnTo>
                      <a:pt x="6012" y="11968"/>
                    </a:lnTo>
                    <a:lnTo>
                      <a:pt x="5969" y="11991"/>
                    </a:lnTo>
                    <a:lnTo>
                      <a:pt x="5924" y="12011"/>
                    </a:lnTo>
                    <a:lnTo>
                      <a:pt x="5879" y="12029"/>
                    </a:lnTo>
                    <a:lnTo>
                      <a:pt x="5832" y="12045"/>
                    </a:lnTo>
                    <a:lnTo>
                      <a:pt x="5784" y="12058"/>
                    </a:lnTo>
                    <a:lnTo>
                      <a:pt x="5736" y="12070"/>
                    </a:lnTo>
                    <a:lnTo>
                      <a:pt x="5687" y="12078"/>
                    </a:lnTo>
                    <a:lnTo>
                      <a:pt x="5636" y="12085"/>
                    </a:lnTo>
                    <a:lnTo>
                      <a:pt x="5585" y="12089"/>
                    </a:lnTo>
                    <a:lnTo>
                      <a:pt x="5533" y="12090"/>
                    </a:lnTo>
                    <a:close/>
                    <a:moveTo>
                      <a:pt x="1509" y="7556"/>
                    </a:moveTo>
                    <a:lnTo>
                      <a:pt x="1483" y="7556"/>
                    </a:lnTo>
                    <a:lnTo>
                      <a:pt x="1458" y="7554"/>
                    </a:lnTo>
                    <a:lnTo>
                      <a:pt x="1432" y="7551"/>
                    </a:lnTo>
                    <a:lnTo>
                      <a:pt x="1407" y="7546"/>
                    </a:lnTo>
                    <a:lnTo>
                      <a:pt x="1383" y="7541"/>
                    </a:lnTo>
                    <a:lnTo>
                      <a:pt x="1359" y="7534"/>
                    </a:lnTo>
                    <a:lnTo>
                      <a:pt x="1336" y="7526"/>
                    </a:lnTo>
                    <a:lnTo>
                      <a:pt x="1313" y="7517"/>
                    </a:lnTo>
                    <a:lnTo>
                      <a:pt x="1291" y="7507"/>
                    </a:lnTo>
                    <a:lnTo>
                      <a:pt x="1269" y="7496"/>
                    </a:lnTo>
                    <a:lnTo>
                      <a:pt x="1248" y="7484"/>
                    </a:lnTo>
                    <a:lnTo>
                      <a:pt x="1228" y="7470"/>
                    </a:lnTo>
                    <a:lnTo>
                      <a:pt x="1208" y="7456"/>
                    </a:lnTo>
                    <a:lnTo>
                      <a:pt x="1189" y="7441"/>
                    </a:lnTo>
                    <a:lnTo>
                      <a:pt x="1171" y="7426"/>
                    </a:lnTo>
                    <a:lnTo>
                      <a:pt x="1154" y="7409"/>
                    </a:lnTo>
                    <a:lnTo>
                      <a:pt x="1137" y="7392"/>
                    </a:lnTo>
                    <a:lnTo>
                      <a:pt x="1121" y="7374"/>
                    </a:lnTo>
                    <a:lnTo>
                      <a:pt x="1106" y="7355"/>
                    </a:lnTo>
                    <a:lnTo>
                      <a:pt x="1091" y="7334"/>
                    </a:lnTo>
                    <a:lnTo>
                      <a:pt x="1078" y="7314"/>
                    </a:lnTo>
                    <a:lnTo>
                      <a:pt x="1066" y="7293"/>
                    </a:lnTo>
                    <a:lnTo>
                      <a:pt x="1055" y="7271"/>
                    </a:lnTo>
                    <a:lnTo>
                      <a:pt x="1045" y="7249"/>
                    </a:lnTo>
                    <a:lnTo>
                      <a:pt x="1036" y="7226"/>
                    </a:lnTo>
                    <a:lnTo>
                      <a:pt x="1029" y="7202"/>
                    </a:lnTo>
                    <a:lnTo>
                      <a:pt x="1022" y="7179"/>
                    </a:lnTo>
                    <a:lnTo>
                      <a:pt x="1016" y="7154"/>
                    </a:lnTo>
                    <a:lnTo>
                      <a:pt x="1012" y="7130"/>
                    </a:lnTo>
                    <a:lnTo>
                      <a:pt x="1009" y="7105"/>
                    </a:lnTo>
                    <a:lnTo>
                      <a:pt x="1007" y="7079"/>
                    </a:lnTo>
                    <a:lnTo>
                      <a:pt x="1006" y="7052"/>
                    </a:lnTo>
                    <a:lnTo>
                      <a:pt x="1006" y="1511"/>
                    </a:lnTo>
                    <a:lnTo>
                      <a:pt x="1007" y="1485"/>
                    </a:lnTo>
                    <a:lnTo>
                      <a:pt x="1009" y="1460"/>
                    </a:lnTo>
                    <a:lnTo>
                      <a:pt x="1012" y="1435"/>
                    </a:lnTo>
                    <a:lnTo>
                      <a:pt x="1016" y="1410"/>
                    </a:lnTo>
                    <a:lnTo>
                      <a:pt x="1022" y="1385"/>
                    </a:lnTo>
                    <a:lnTo>
                      <a:pt x="1029" y="1361"/>
                    </a:lnTo>
                    <a:lnTo>
                      <a:pt x="1036" y="1338"/>
                    </a:lnTo>
                    <a:lnTo>
                      <a:pt x="1045" y="1315"/>
                    </a:lnTo>
                    <a:lnTo>
                      <a:pt x="1055" y="1293"/>
                    </a:lnTo>
                    <a:lnTo>
                      <a:pt x="1066" y="1271"/>
                    </a:lnTo>
                    <a:lnTo>
                      <a:pt x="1078" y="1249"/>
                    </a:lnTo>
                    <a:lnTo>
                      <a:pt x="1091" y="1229"/>
                    </a:lnTo>
                    <a:lnTo>
                      <a:pt x="1106" y="1209"/>
                    </a:lnTo>
                    <a:lnTo>
                      <a:pt x="1121" y="1191"/>
                    </a:lnTo>
                    <a:lnTo>
                      <a:pt x="1137" y="1172"/>
                    </a:lnTo>
                    <a:lnTo>
                      <a:pt x="1154" y="1155"/>
                    </a:lnTo>
                    <a:lnTo>
                      <a:pt x="1171" y="1138"/>
                    </a:lnTo>
                    <a:lnTo>
                      <a:pt x="1189" y="1122"/>
                    </a:lnTo>
                    <a:lnTo>
                      <a:pt x="1208" y="1107"/>
                    </a:lnTo>
                    <a:lnTo>
                      <a:pt x="1228" y="1093"/>
                    </a:lnTo>
                    <a:lnTo>
                      <a:pt x="1248" y="1080"/>
                    </a:lnTo>
                    <a:lnTo>
                      <a:pt x="1269" y="1068"/>
                    </a:lnTo>
                    <a:lnTo>
                      <a:pt x="1291" y="1057"/>
                    </a:lnTo>
                    <a:lnTo>
                      <a:pt x="1313" y="1047"/>
                    </a:lnTo>
                    <a:lnTo>
                      <a:pt x="1336" y="1038"/>
                    </a:lnTo>
                    <a:lnTo>
                      <a:pt x="1359" y="1030"/>
                    </a:lnTo>
                    <a:lnTo>
                      <a:pt x="1383" y="1023"/>
                    </a:lnTo>
                    <a:lnTo>
                      <a:pt x="1407" y="1018"/>
                    </a:lnTo>
                    <a:lnTo>
                      <a:pt x="1432" y="1013"/>
                    </a:lnTo>
                    <a:lnTo>
                      <a:pt x="1458" y="1010"/>
                    </a:lnTo>
                    <a:lnTo>
                      <a:pt x="1483" y="1008"/>
                    </a:lnTo>
                    <a:lnTo>
                      <a:pt x="1509" y="1008"/>
                    </a:lnTo>
                    <a:lnTo>
                      <a:pt x="9053" y="1008"/>
                    </a:lnTo>
                    <a:lnTo>
                      <a:pt x="9080" y="1008"/>
                    </a:lnTo>
                    <a:lnTo>
                      <a:pt x="9105" y="1010"/>
                    </a:lnTo>
                    <a:lnTo>
                      <a:pt x="9131" y="1013"/>
                    </a:lnTo>
                    <a:lnTo>
                      <a:pt x="9155" y="1018"/>
                    </a:lnTo>
                    <a:lnTo>
                      <a:pt x="9179" y="1023"/>
                    </a:lnTo>
                    <a:lnTo>
                      <a:pt x="9203" y="1030"/>
                    </a:lnTo>
                    <a:lnTo>
                      <a:pt x="9226" y="1038"/>
                    </a:lnTo>
                    <a:lnTo>
                      <a:pt x="9250" y="1047"/>
                    </a:lnTo>
                    <a:lnTo>
                      <a:pt x="9272" y="1057"/>
                    </a:lnTo>
                    <a:lnTo>
                      <a:pt x="9294" y="1068"/>
                    </a:lnTo>
                    <a:lnTo>
                      <a:pt x="9315" y="1080"/>
                    </a:lnTo>
                    <a:lnTo>
                      <a:pt x="9335" y="1093"/>
                    </a:lnTo>
                    <a:lnTo>
                      <a:pt x="9355" y="1107"/>
                    </a:lnTo>
                    <a:lnTo>
                      <a:pt x="9373" y="1122"/>
                    </a:lnTo>
                    <a:lnTo>
                      <a:pt x="9392" y="1138"/>
                    </a:lnTo>
                    <a:lnTo>
                      <a:pt x="9410" y="1155"/>
                    </a:lnTo>
                    <a:lnTo>
                      <a:pt x="9426" y="1172"/>
                    </a:lnTo>
                    <a:lnTo>
                      <a:pt x="9442" y="1191"/>
                    </a:lnTo>
                    <a:lnTo>
                      <a:pt x="9457" y="1209"/>
                    </a:lnTo>
                    <a:lnTo>
                      <a:pt x="9471" y="1229"/>
                    </a:lnTo>
                    <a:lnTo>
                      <a:pt x="9484" y="1249"/>
                    </a:lnTo>
                    <a:lnTo>
                      <a:pt x="9496" y="1271"/>
                    </a:lnTo>
                    <a:lnTo>
                      <a:pt x="9507" y="1293"/>
                    </a:lnTo>
                    <a:lnTo>
                      <a:pt x="9517" y="1315"/>
                    </a:lnTo>
                    <a:lnTo>
                      <a:pt x="9526" y="1338"/>
                    </a:lnTo>
                    <a:lnTo>
                      <a:pt x="9534" y="1361"/>
                    </a:lnTo>
                    <a:lnTo>
                      <a:pt x="9541" y="1385"/>
                    </a:lnTo>
                    <a:lnTo>
                      <a:pt x="9546" y="1410"/>
                    </a:lnTo>
                    <a:lnTo>
                      <a:pt x="9550" y="1435"/>
                    </a:lnTo>
                    <a:lnTo>
                      <a:pt x="9554" y="1460"/>
                    </a:lnTo>
                    <a:lnTo>
                      <a:pt x="9556" y="1485"/>
                    </a:lnTo>
                    <a:lnTo>
                      <a:pt x="9556" y="1511"/>
                    </a:lnTo>
                    <a:lnTo>
                      <a:pt x="9556" y="2519"/>
                    </a:lnTo>
                    <a:lnTo>
                      <a:pt x="9556" y="3527"/>
                    </a:lnTo>
                    <a:lnTo>
                      <a:pt x="9556" y="7052"/>
                    </a:lnTo>
                    <a:lnTo>
                      <a:pt x="9556" y="7079"/>
                    </a:lnTo>
                    <a:lnTo>
                      <a:pt x="9554" y="7105"/>
                    </a:lnTo>
                    <a:lnTo>
                      <a:pt x="9550" y="7130"/>
                    </a:lnTo>
                    <a:lnTo>
                      <a:pt x="9546" y="7154"/>
                    </a:lnTo>
                    <a:lnTo>
                      <a:pt x="9541" y="7179"/>
                    </a:lnTo>
                    <a:lnTo>
                      <a:pt x="9534" y="7202"/>
                    </a:lnTo>
                    <a:lnTo>
                      <a:pt x="9526" y="7226"/>
                    </a:lnTo>
                    <a:lnTo>
                      <a:pt x="9517" y="7249"/>
                    </a:lnTo>
                    <a:lnTo>
                      <a:pt x="9507" y="7271"/>
                    </a:lnTo>
                    <a:lnTo>
                      <a:pt x="9496" y="7293"/>
                    </a:lnTo>
                    <a:lnTo>
                      <a:pt x="9484" y="7314"/>
                    </a:lnTo>
                    <a:lnTo>
                      <a:pt x="9471" y="7334"/>
                    </a:lnTo>
                    <a:lnTo>
                      <a:pt x="9457" y="7355"/>
                    </a:lnTo>
                    <a:lnTo>
                      <a:pt x="9442" y="7374"/>
                    </a:lnTo>
                    <a:lnTo>
                      <a:pt x="9426" y="7392"/>
                    </a:lnTo>
                    <a:lnTo>
                      <a:pt x="9410" y="7409"/>
                    </a:lnTo>
                    <a:lnTo>
                      <a:pt x="9392" y="7426"/>
                    </a:lnTo>
                    <a:lnTo>
                      <a:pt x="9373" y="7441"/>
                    </a:lnTo>
                    <a:lnTo>
                      <a:pt x="9355" y="7456"/>
                    </a:lnTo>
                    <a:lnTo>
                      <a:pt x="9335" y="7470"/>
                    </a:lnTo>
                    <a:lnTo>
                      <a:pt x="9315" y="7484"/>
                    </a:lnTo>
                    <a:lnTo>
                      <a:pt x="9294" y="7496"/>
                    </a:lnTo>
                    <a:lnTo>
                      <a:pt x="9272" y="7507"/>
                    </a:lnTo>
                    <a:lnTo>
                      <a:pt x="9250" y="7517"/>
                    </a:lnTo>
                    <a:lnTo>
                      <a:pt x="9226" y="7526"/>
                    </a:lnTo>
                    <a:lnTo>
                      <a:pt x="9203" y="7534"/>
                    </a:lnTo>
                    <a:lnTo>
                      <a:pt x="9179" y="7541"/>
                    </a:lnTo>
                    <a:lnTo>
                      <a:pt x="9155" y="7546"/>
                    </a:lnTo>
                    <a:lnTo>
                      <a:pt x="9131" y="7551"/>
                    </a:lnTo>
                    <a:lnTo>
                      <a:pt x="9105" y="7554"/>
                    </a:lnTo>
                    <a:lnTo>
                      <a:pt x="9080" y="7556"/>
                    </a:lnTo>
                    <a:lnTo>
                      <a:pt x="9053" y="7556"/>
                    </a:lnTo>
                    <a:lnTo>
                      <a:pt x="1509" y="7556"/>
                    </a:lnTo>
                    <a:close/>
                    <a:moveTo>
                      <a:pt x="15842" y="6214"/>
                    </a:moveTo>
                    <a:lnTo>
                      <a:pt x="13830" y="3192"/>
                    </a:lnTo>
                    <a:lnTo>
                      <a:pt x="13802" y="3153"/>
                    </a:lnTo>
                    <a:lnTo>
                      <a:pt x="13774" y="3115"/>
                    </a:lnTo>
                    <a:lnTo>
                      <a:pt x="13746" y="3077"/>
                    </a:lnTo>
                    <a:lnTo>
                      <a:pt x="13716" y="3042"/>
                    </a:lnTo>
                    <a:lnTo>
                      <a:pt x="13685" y="3007"/>
                    </a:lnTo>
                    <a:lnTo>
                      <a:pt x="13653" y="2973"/>
                    </a:lnTo>
                    <a:lnTo>
                      <a:pt x="13619" y="2940"/>
                    </a:lnTo>
                    <a:lnTo>
                      <a:pt x="13586" y="2909"/>
                    </a:lnTo>
                    <a:lnTo>
                      <a:pt x="13551" y="2878"/>
                    </a:lnTo>
                    <a:lnTo>
                      <a:pt x="13516" y="2849"/>
                    </a:lnTo>
                    <a:lnTo>
                      <a:pt x="13480" y="2820"/>
                    </a:lnTo>
                    <a:lnTo>
                      <a:pt x="13442" y="2793"/>
                    </a:lnTo>
                    <a:lnTo>
                      <a:pt x="13404" y="2768"/>
                    </a:lnTo>
                    <a:lnTo>
                      <a:pt x="13366" y="2743"/>
                    </a:lnTo>
                    <a:lnTo>
                      <a:pt x="13326" y="2720"/>
                    </a:lnTo>
                    <a:lnTo>
                      <a:pt x="13286" y="2697"/>
                    </a:lnTo>
                    <a:lnTo>
                      <a:pt x="13245" y="2676"/>
                    </a:lnTo>
                    <a:lnTo>
                      <a:pt x="13204" y="2656"/>
                    </a:lnTo>
                    <a:lnTo>
                      <a:pt x="13162" y="2638"/>
                    </a:lnTo>
                    <a:lnTo>
                      <a:pt x="13119" y="2621"/>
                    </a:lnTo>
                    <a:lnTo>
                      <a:pt x="13076" y="2605"/>
                    </a:lnTo>
                    <a:lnTo>
                      <a:pt x="13033" y="2590"/>
                    </a:lnTo>
                    <a:lnTo>
                      <a:pt x="12989" y="2576"/>
                    </a:lnTo>
                    <a:lnTo>
                      <a:pt x="12944" y="2564"/>
                    </a:lnTo>
                    <a:lnTo>
                      <a:pt x="12899" y="2554"/>
                    </a:lnTo>
                    <a:lnTo>
                      <a:pt x="12854" y="2544"/>
                    </a:lnTo>
                    <a:lnTo>
                      <a:pt x="12808" y="2537"/>
                    </a:lnTo>
                    <a:lnTo>
                      <a:pt x="12761" y="2530"/>
                    </a:lnTo>
                    <a:lnTo>
                      <a:pt x="12715" y="2525"/>
                    </a:lnTo>
                    <a:lnTo>
                      <a:pt x="12669" y="2522"/>
                    </a:lnTo>
                    <a:lnTo>
                      <a:pt x="12621" y="2519"/>
                    </a:lnTo>
                    <a:lnTo>
                      <a:pt x="12574" y="2519"/>
                    </a:lnTo>
                    <a:lnTo>
                      <a:pt x="10562" y="2519"/>
                    </a:lnTo>
                    <a:lnTo>
                      <a:pt x="10562" y="1511"/>
                    </a:lnTo>
                    <a:lnTo>
                      <a:pt x="10560" y="1434"/>
                    </a:lnTo>
                    <a:lnTo>
                      <a:pt x="10554" y="1357"/>
                    </a:lnTo>
                    <a:lnTo>
                      <a:pt x="10545" y="1282"/>
                    </a:lnTo>
                    <a:lnTo>
                      <a:pt x="10532" y="1207"/>
                    </a:lnTo>
                    <a:lnTo>
                      <a:pt x="10515" y="1134"/>
                    </a:lnTo>
                    <a:lnTo>
                      <a:pt x="10495" y="1062"/>
                    </a:lnTo>
                    <a:lnTo>
                      <a:pt x="10471" y="993"/>
                    </a:lnTo>
                    <a:lnTo>
                      <a:pt x="10444" y="924"/>
                    </a:lnTo>
                    <a:lnTo>
                      <a:pt x="10413" y="856"/>
                    </a:lnTo>
                    <a:lnTo>
                      <a:pt x="10380" y="791"/>
                    </a:lnTo>
                    <a:lnTo>
                      <a:pt x="10344" y="729"/>
                    </a:lnTo>
                    <a:lnTo>
                      <a:pt x="10305" y="667"/>
                    </a:lnTo>
                    <a:lnTo>
                      <a:pt x="10263" y="608"/>
                    </a:lnTo>
                    <a:lnTo>
                      <a:pt x="10217" y="550"/>
                    </a:lnTo>
                    <a:lnTo>
                      <a:pt x="10170" y="496"/>
                    </a:lnTo>
                    <a:lnTo>
                      <a:pt x="10120" y="443"/>
                    </a:lnTo>
                    <a:lnTo>
                      <a:pt x="10067" y="393"/>
                    </a:lnTo>
                    <a:lnTo>
                      <a:pt x="10013" y="346"/>
                    </a:lnTo>
                    <a:lnTo>
                      <a:pt x="9956" y="300"/>
                    </a:lnTo>
                    <a:lnTo>
                      <a:pt x="9896" y="258"/>
                    </a:lnTo>
                    <a:lnTo>
                      <a:pt x="9835" y="219"/>
                    </a:lnTo>
                    <a:lnTo>
                      <a:pt x="9773" y="182"/>
                    </a:lnTo>
                    <a:lnTo>
                      <a:pt x="9707" y="149"/>
                    </a:lnTo>
                    <a:lnTo>
                      <a:pt x="9641" y="119"/>
                    </a:lnTo>
                    <a:lnTo>
                      <a:pt x="9571" y="92"/>
                    </a:lnTo>
                    <a:lnTo>
                      <a:pt x="9502" y="69"/>
                    </a:lnTo>
                    <a:lnTo>
                      <a:pt x="9431" y="47"/>
                    </a:lnTo>
                    <a:lnTo>
                      <a:pt x="9357" y="31"/>
                    </a:lnTo>
                    <a:lnTo>
                      <a:pt x="9283" y="17"/>
                    </a:lnTo>
                    <a:lnTo>
                      <a:pt x="9207" y="8"/>
                    </a:lnTo>
                    <a:lnTo>
                      <a:pt x="9131" y="2"/>
                    </a:lnTo>
                    <a:lnTo>
                      <a:pt x="9053" y="0"/>
                    </a:lnTo>
                    <a:lnTo>
                      <a:pt x="1509" y="0"/>
                    </a:lnTo>
                    <a:lnTo>
                      <a:pt x="1431" y="2"/>
                    </a:lnTo>
                    <a:lnTo>
                      <a:pt x="1355" y="8"/>
                    </a:lnTo>
                    <a:lnTo>
                      <a:pt x="1280" y="17"/>
                    </a:lnTo>
                    <a:lnTo>
                      <a:pt x="1205" y="31"/>
                    </a:lnTo>
                    <a:lnTo>
                      <a:pt x="1133" y="47"/>
                    </a:lnTo>
                    <a:lnTo>
                      <a:pt x="1060" y="69"/>
                    </a:lnTo>
                    <a:lnTo>
                      <a:pt x="991" y="92"/>
                    </a:lnTo>
                    <a:lnTo>
                      <a:pt x="922" y="119"/>
                    </a:lnTo>
                    <a:lnTo>
                      <a:pt x="855" y="149"/>
                    </a:lnTo>
                    <a:lnTo>
                      <a:pt x="791" y="182"/>
                    </a:lnTo>
                    <a:lnTo>
                      <a:pt x="727" y="219"/>
                    </a:lnTo>
                    <a:lnTo>
                      <a:pt x="666" y="258"/>
                    </a:lnTo>
                    <a:lnTo>
                      <a:pt x="607" y="300"/>
                    </a:lnTo>
                    <a:lnTo>
                      <a:pt x="549" y="346"/>
                    </a:lnTo>
                    <a:lnTo>
                      <a:pt x="495" y="393"/>
                    </a:lnTo>
                    <a:lnTo>
                      <a:pt x="443" y="443"/>
                    </a:lnTo>
                    <a:lnTo>
                      <a:pt x="392" y="496"/>
                    </a:lnTo>
                    <a:lnTo>
                      <a:pt x="345" y="550"/>
                    </a:lnTo>
                    <a:lnTo>
                      <a:pt x="300" y="608"/>
                    </a:lnTo>
                    <a:lnTo>
                      <a:pt x="259" y="667"/>
                    </a:lnTo>
                    <a:lnTo>
                      <a:pt x="218" y="729"/>
                    </a:lnTo>
                    <a:lnTo>
                      <a:pt x="182" y="791"/>
                    </a:lnTo>
                    <a:lnTo>
                      <a:pt x="149" y="856"/>
                    </a:lnTo>
                    <a:lnTo>
                      <a:pt x="119" y="924"/>
                    </a:lnTo>
                    <a:lnTo>
                      <a:pt x="92" y="993"/>
                    </a:lnTo>
                    <a:lnTo>
                      <a:pt x="68" y="1062"/>
                    </a:lnTo>
                    <a:lnTo>
                      <a:pt x="47" y="1134"/>
                    </a:lnTo>
                    <a:lnTo>
                      <a:pt x="31" y="1207"/>
                    </a:lnTo>
                    <a:lnTo>
                      <a:pt x="17" y="1282"/>
                    </a:lnTo>
                    <a:lnTo>
                      <a:pt x="8" y="1357"/>
                    </a:lnTo>
                    <a:lnTo>
                      <a:pt x="2" y="1434"/>
                    </a:lnTo>
                    <a:lnTo>
                      <a:pt x="0" y="1511"/>
                    </a:lnTo>
                    <a:lnTo>
                      <a:pt x="0" y="7052"/>
                    </a:lnTo>
                    <a:lnTo>
                      <a:pt x="2" y="7131"/>
                    </a:lnTo>
                    <a:lnTo>
                      <a:pt x="8" y="7207"/>
                    </a:lnTo>
                    <a:lnTo>
                      <a:pt x="17" y="7283"/>
                    </a:lnTo>
                    <a:lnTo>
                      <a:pt x="31" y="7357"/>
                    </a:lnTo>
                    <a:lnTo>
                      <a:pt x="47" y="7430"/>
                    </a:lnTo>
                    <a:lnTo>
                      <a:pt x="68" y="7502"/>
                    </a:lnTo>
                    <a:lnTo>
                      <a:pt x="92" y="7572"/>
                    </a:lnTo>
                    <a:lnTo>
                      <a:pt x="119" y="7641"/>
                    </a:lnTo>
                    <a:lnTo>
                      <a:pt x="149" y="7707"/>
                    </a:lnTo>
                    <a:lnTo>
                      <a:pt x="182" y="7773"/>
                    </a:lnTo>
                    <a:lnTo>
                      <a:pt x="218" y="7836"/>
                    </a:lnTo>
                    <a:lnTo>
                      <a:pt x="259" y="7897"/>
                    </a:lnTo>
                    <a:lnTo>
                      <a:pt x="300" y="7956"/>
                    </a:lnTo>
                    <a:lnTo>
                      <a:pt x="345" y="8014"/>
                    </a:lnTo>
                    <a:lnTo>
                      <a:pt x="392" y="8068"/>
                    </a:lnTo>
                    <a:lnTo>
                      <a:pt x="443" y="8120"/>
                    </a:lnTo>
                    <a:lnTo>
                      <a:pt x="495" y="8171"/>
                    </a:lnTo>
                    <a:lnTo>
                      <a:pt x="549" y="8218"/>
                    </a:lnTo>
                    <a:lnTo>
                      <a:pt x="607" y="8263"/>
                    </a:lnTo>
                    <a:lnTo>
                      <a:pt x="666" y="8306"/>
                    </a:lnTo>
                    <a:lnTo>
                      <a:pt x="727" y="8345"/>
                    </a:lnTo>
                    <a:lnTo>
                      <a:pt x="791" y="8381"/>
                    </a:lnTo>
                    <a:lnTo>
                      <a:pt x="855" y="8415"/>
                    </a:lnTo>
                    <a:lnTo>
                      <a:pt x="922" y="8445"/>
                    </a:lnTo>
                    <a:lnTo>
                      <a:pt x="991" y="8472"/>
                    </a:lnTo>
                    <a:lnTo>
                      <a:pt x="1060" y="8496"/>
                    </a:lnTo>
                    <a:lnTo>
                      <a:pt x="1133" y="8516"/>
                    </a:lnTo>
                    <a:lnTo>
                      <a:pt x="1205" y="8533"/>
                    </a:lnTo>
                    <a:lnTo>
                      <a:pt x="1280" y="8547"/>
                    </a:lnTo>
                    <a:lnTo>
                      <a:pt x="1355" y="8557"/>
                    </a:lnTo>
                    <a:lnTo>
                      <a:pt x="1431" y="8562"/>
                    </a:lnTo>
                    <a:lnTo>
                      <a:pt x="1509" y="8564"/>
                    </a:lnTo>
                    <a:lnTo>
                      <a:pt x="1509" y="8564"/>
                    </a:lnTo>
                    <a:lnTo>
                      <a:pt x="1509" y="10075"/>
                    </a:lnTo>
                    <a:lnTo>
                      <a:pt x="1511" y="10153"/>
                    </a:lnTo>
                    <a:lnTo>
                      <a:pt x="1517" y="10229"/>
                    </a:lnTo>
                    <a:lnTo>
                      <a:pt x="1527" y="10305"/>
                    </a:lnTo>
                    <a:lnTo>
                      <a:pt x="1540" y="10379"/>
                    </a:lnTo>
                    <a:lnTo>
                      <a:pt x="1557" y="10453"/>
                    </a:lnTo>
                    <a:lnTo>
                      <a:pt x="1577" y="10525"/>
                    </a:lnTo>
                    <a:lnTo>
                      <a:pt x="1601" y="10594"/>
                    </a:lnTo>
                    <a:lnTo>
                      <a:pt x="1629" y="10663"/>
                    </a:lnTo>
                    <a:lnTo>
                      <a:pt x="1659" y="10730"/>
                    </a:lnTo>
                    <a:lnTo>
                      <a:pt x="1692" y="10795"/>
                    </a:lnTo>
                    <a:lnTo>
                      <a:pt x="1728" y="10858"/>
                    </a:lnTo>
                    <a:lnTo>
                      <a:pt x="1767" y="10920"/>
                    </a:lnTo>
                    <a:lnTo>
                      <a:pt x="1810" y="10979"/>
                    </a:lnTo>
                    <a:lnTo>
                      <a:pt x="1854" y="11036"/>
                    </a:lnTo>
                    <a:lnTo>
                      <a:pt x="1901" y="11091"/>
                    </a:lnTo>
                    <a:lnTo>
                      <a:pt x="1952" y="11143"/>
                    </a:lnTo>
                    <a:lnTo>
                      <a:pt x="2004" y="11194"/>
                    </a:lnTo>
                    <a:lnTo>
                      <a:pt x="2059" y="11241"/>
                    </a:lnTo>
                    <a:lnTo>
                      <a:pt x="2115" y="11286"/>
                    </a:lnTo>
                    <a:lnTo>
                      <a:pt x="2175" y="11329"/>
                    </a:lnTo>
                    <a:lnTo>
                      <a:pt x="2236" y="11368"/>
                    </a:lnTo>
                    <a:lnTo>
                      <a:pt x="2300" y="11404"/>
                    </a:lnTo>
                    <a:lnTo>
                      <a:pt x="2365" y="11437"/>
                    </a:lnTo>
                    <a:lnTo>
                      <a:pt x="2431" y="11468"/>
                    </a:lnTo>
                    <a:lnTo>
                      <a:pt x="2500" y="11495"/>
                    </a:lnTo>
                    <a:lnTo>
                      <a:pt x="2570" y="11519"/>
                    </a:lnTo>
                    <a:lnTo>
                      <a:pt x="2642" y="11539"/>
                    </a:lnTo>
                    <a:lnTo>
                      <a:pt x="2714" y="11556"/>
                    </a:lnTo>
                    <a:lnTo>
                      <a:pt x="2788" y="11569"/>
                    </a:lnTo>
                    <a:lnTo>
                      <a:pt x="2864" y="11579"/>
                    </a:lnTo>
                    <a:lnTo>
                      <a:pt x="2940" y="11585"/>
                    </a:lnTo>
                    <a:lnTo>
                      <a:pt x="3018" y="11587"/>
                    </a:lnTo>
                    <a:lnTo>
                      <a:pt x="3592" y="11587"/>
                    </a:lnTo>
                    <a:lnTo>
                      <a:pt x="3614" y="11667"/>
                    </a:lnTo>
                    <a:lnTo>
                      <a:pt x="3640" y="11747"/>
                    </a:lnTo>
                    <a:lnTo>
                      <a:pt x="3670" y="11824"/>
                    </a:lnTo>
                    <a:lnTo>
                      <a:pt x="3702" y="11901"/>
                    </a:lnTo>
                    <a:lnTo>
                      <a:pt x="3737" y="11976"/>
                    </a:lnTo>
                    <a:lnTo>
                      <a:pt x="3774" y="12048"/>
                    </a:lnTo>
                    <a:lnTo>
                      <a:pt x="3816" y="12120"/>
                    </a:lnTo>
                    <a:lnTo>
                      <a:pt x="3859" y="12188"/>
                    </a:lnTo>
                    <a:lnTo>
                      <a:pt x="3905" y="12256"/>
                    </a:lnTo>
                    <a:lnTo>
                      <a:pt x="3953" y="12321"/>
                    </a:lnTo>
                    <a:lnTo>
                      <a:pt x="4005" y="12385"/>
                    </a:lnTo>
                    <a:lnTo>
                      <a:pt x="4059" y="12446"/>
                    </a:lnTo>
                    <a:lnTo>
                      <a:pt x="4114" y="12505"/>
                    </a:lnTo>
                    <a:lnTo>
                      <a:pt x="4173" y="12561"/>
                    </a:lnTo>
                    <a:lnTo>
                      <a:pt x="4233" y="12615"/>
                    </a:lnTo>
                    <a:lnTo>
                      <a:pt x="4296" y="12668"/>
                    </a:lnTo>
                    <a:lnTo>
                      <a:pt x="4361" y="12717"/>
                    </a:lnTo>
                    <a:lnTo>
                      <a:pt x="4428" y="12763"/>
                    </a:lnTo>
                    <a:lnTo>
                      <a:pt x="4497" y="12807"/>
                    </a:lnTo>
                    <a:lnTo>
                      <a:pt x="4567" y="12848"/>
                    </a:lnTo>
                    <a:lnTo>
                      <a:pt x="4639" y="12886"/>
                    </a:lnTo>
                    <a:lnTo>
                      <a:pt x="4714" y="12922"/>
                    </a:lnTo>
                    <a:lnTo>
                      <a:pt x="4789" y="12955"/>
                    </a:lnTo>
                    <a:lnTo>
                      <a:pt x="4867" y="12984"/>
                    </a:lnTo>
                    <a:lnTo>
                      <a:pt x="4946" y="13010"/>
                    </a:lnTo>
                    <a:lnTo>
                      <a:pt x="5026" y="13033"/>
                    </a:lnTo>
                    <a:lnTo>
                      <a:pt x="5107" y="13053"/>
                    </a:lnTo>
                    <a:lnTo>
                      <a:pt x="5191" y="13069"/>
                    </a:lnTo>
                    <a:lnTo>
                      <a:pt x="5274" y="13081"/>
                    </a:lnTo>
                    <a:lnTo>
                      <a:pt x="5360" y="13091"/>
                    </a:lnTo>
                    <a:lnTo>
                      <a:pt x="5446" y="13096"/>
                    </a:lnTo>
                    <a:lnTo>
                      <a:pt x="5533" y="13098"/>
                    </a:lnTo>
                    <a:lnTo>
                      <a:pt x="5620" y="13096"/>
                    </a:lnTo>
                    <a:lnTo>
                      <a:pt x="5707" y="13091"/>
                    </a:lnTo>
                    <a:lnTo>
                      <a:pt x="5791" y="13081"/>
                    </a:lnTo>
                    <a:lnTo>
                      <a:pt x="5876" y="13069"/>
                    </a:lnTo>
                    <a:lnTo>
                      <a:pt x="5958" y="13053"/>
                    </a:lnTo>
                    <a:lnTo>
                      <a:pt x="6040" y="13033"/>
                    </a:lnTo>
                    <a:lnTo>
                      <a:pt x="6120" y="13010"/>
                    </a:lnTo>
                    <a:lnTo>
                      <a:pt x="6199" y="12984"/>
                    </a:lnTo>
                    <a:lnTo>
                      <a:pt x="6276" y="12955"/>
                    </a:lnTo>
                    <a:lnTo>
                      <a:pt x="6351" y="12922"/>
                    </a:lnTo>
                    <a:lnTo>
                      <a:pt x="6426" y="12886"/>
                    </a:lnTo>
                    <a:lnTo>
                      <a:pt x="6498" y="12848"/>
                    </a:lnTo>
                    <a:lnTo>
                      <a:pt x="6569" y="12807"/>
                    </a:lnTo>
                    <a:lnTo>
                      <a:pt x="6637" y="12763"/>
                    </a:lnTo>
                    <a:lnTo>
                      <a:pt x="6705" y="12717"/>
                    </a:lnTo>
                    <a:lnTo>
                      <a:pt x="6769" y="12668"/>
                    </a:lnTo>
                    <a:lnTo>
                      <a:pt x="6831" y="12615"/>
                    </a:lnTo>
                    <a:lnTo>
                      <a:pt x="6892" y="12561"/>
                    </a:lnTo>
                    <a:lnTo>
                      <a:pt x="6951" y="12505"/>
                    </a:lnTo>
                    <a:lnTo>
                      <a:pt x="7006" y="12446"/>
                    </a:lnTo>
                    <a:lnTo>
                      <a:pt x="7061" y="12385"/>
                    </a:lnTo>
                    <a:lnTo>
                      <a:pt x="7112" y="12321"/>
                    </a:lnTo>
                    <a:lnTo>
                      <a:pt x="7160" y="12256"/>
                    </a:lnTo>
                    <a:lnTo>
                      <a:pt x="7207" y="12188"/>
                    </a:lnTo>
                    <a:lnTo>
                      <a:pt x="7250" y="12120"/>
                    </a:lnTo>
                    <a:lnTo>
                      <a:pt x="7290" y="12048"/>
                    </a:lnTo>
                    <a:lnTo>
                      <a:pt x="7328" y="11976"/>
                    </a:lnTo>
                    <a:lnTo>
                      <a:pt x="7363" y="11901"/>
                    </a:lnTo>
                    <a:lnTo>
                      <a:pt x="7396" y="11824"/>
                    </a:lnTo>
                    <a:lnTo>
                      <a:pt x="7425" y="11747"/>
                    </a:lnTo>
                    <a:lnTo>
                      <a:pt x="7450" y="11667"/>
                    </a:lnTo>
                    <a:lnTo>
                      <a:pt x="7473" y="11587"/>
                    </a:lnTo>
                    <a:lnTo>
                      <a:pt x="10131" y="11587"/>
                    </a:lnTo>
                    <a:lnTo>
                      <a:pt x="10153" y="11667"/>
                    </a:lnTo>
                    <a:lnTo>
                      <a:pt x="10179" y="11747"/>
                    </a:lnTo>
                    <a:lnTo>
                      <a:pt x="10208" y="11824"/>
                    </a:lnTo>
                    <a:lnTo>
                      <a:pt x="10240" y="11901"/>
                    </a:lnTo>
                    <a:lnTo>
                      <a:pt x="10275" y="11976"/>
                    </a:lnTo>
                    <a:lnTo>
                      <a:pt x="10313" y="12048"/>
                    </a:lnTo>
                    <a:lnTo>
                      <a:pt x="10354" y="12120"/>
                    </a:lnTo>
                    <a:lnTo>
                      <a:pt x="10397" y="12188"/>
                    </a:lnTo>
                    <a:lnTo>
                      <a:pt x="10444" y="12256"/>
                    </a:lnTo>
                    <a:lnTo>
                      <a:pt x="10492" y="12321"/>
                    </a:lnTo>
                    <a:lnTo>
                      <a:pt x="10543" y="12385"/>
                    </a:lnTo>
                    <a:lnTo>
                      <a:pt x="10597" y="12446"/>
                    </a:lnTo>
                    <a:lnTo>
                      <a:pt x="10653" y="12505"/>
                    </a:lnTo>
                    <a:lnTo>
                      <a:pt x="10711" y="12561"/>
                    </a:lnTo>
                    <a:lnTo>
                      <a:pt x="10772" y="12615"/>
                    </a:lnTo>
                    <a:lnTo>
                      <a:pt x="10835" y="12668"/>
                    </a:lnTo>
                    <a:lnTo>
                      <a:pt x="10899" y="12717"/>
                    </a:lnTo>
                    <a:lnTo>
                      <a:pt x="10967" y="12763"/>
                    </a:lnTo>
                    <a:lnTo>
                      <a:pt x="11035" y="12807"/>
                    </a:lnTo>
                    <a:lnTo>
                      <a:pt x="11106" y="12848"/>
                    </a:lnTo>
                    <a:lnTo>
                      <a:pt x="11178" y="12886"/>
                    </a:lnTo>
                    <a:lnTo>
                      <a:pt x="11252" y="12922"/>
                    </a:lnTo>
                    <a:lnTo>
                      <a:pt x="11328" y="12955"/>
                    </a:lnTo>
                    <a:lnTo>
                      <a:pt x="11405" y="12984"/>
                    </a:lnTo>
                    <a:lnTo>
                      <a:pt x="11484" y="13010"/>
                    </a:lnTo>
                    <a:lnTo>
                      <a:pt x="11564" y="13033"/>
                    </a:lnTo>
                    <a:lnTo>
                      <a:pt x="11646" y="13053"/>
                    </a:lnTo>
                    <a:lnTo>
                      <a:pt x="11729" y="13069"/>
                    </a:lnTo>
                    <a:lnTo>
                      <a:pt x="11813" y="13081"/>
                    </a:lnTo>
                    <a:lnTo>
                      <a:pt x="11898" y="13091"/>
                    </a:lnTo>
                    <a:lnTo>
                      <a:pt x="11984" y="13096"/>
                    </a:lnTo>
                    <a:lnTo>
                      <a:pt x="12071" y="13098"/>
                    </a:lnTo>
                    <a:lnTo>
                      <a:pt x="12159" y="13096"/>
                    </a:lnTo>
                    <a:lnTo>
                      <a:pt x="12244" y="13091"/>
                    </a:lnTo>
                    <a:lnTo>
                      <a:pt x="12330" y="13081"/>
                    </a:lnTo>
                    <a:lnTo>
                      <a:pt x="12413" y="13069"/>
                    </a:lnTo>
                    <a:lnTo>
                      <a:pt x="12497" y="13053"/>
                    </a:lnTo>
                    <a:lnTo>
                      <a:pt x="12578" y="13033"/>
                    </a:lnTo>
                    <a:lnTo>
                      <a:pt x="12658" y="13010"/>
                    </a:lnTo>
                    <a:lnTo>
                      <a:pt x="12737" y="12984"/>
                    </a:lnTo>
                    <a:lnTo>
                      <a:pt x="12815" y="12955"/>
                    </a:lnTo>
                    <a:lnTo>
                      <a:pt x="12890" y="12922"/>
                    </a:lnTo>
                    <a:lnTo>
                      <a:pt x="12964" y="12886"/>
                    </a:lnTo>
                    <a:lnTo>
                      <a:pt x="13036" y="12848"/>
                    </a:lnTo>
                    <a:lnTo>
                      <a:pt x="13107" y="12807"/>
                    </a:lnTo>
                    <a:lnTo>
                      <a:pt x="13176" y="12763"/>
                    </a:lnTo>
                    <a:lnTo>
                      <a:pt x="13242" y="12717"/>
                    </a:lnTo>
                    <a:lnTo>
                      <a:pt x="13308" y="12668"/>
                    </a:lnTo>
                    <a:lnTo>
                      <a:pt x="13370" y="12615"/>
                    </a:lnTo>
                    <a:lnTo>
                      <a:pt x="13430" y="12561"/>
                    </a:lnTo>
                    <a:lnTo>
                      <a:pt x="13489" y="12505"/>
                    </a:lnTo>
                    <a:lnTo>
                      <a:pt x="13545" y="12446"/>
                    </a:lnTo>
                    <a:lnTo>
                      <a:pt x="13598" y="12385"/>
                    </a:lnTo>
                    <a:lnTo>
                      <a:pt x="13650" y="12321"/>
                    </a:lnTo>
                    <a:lnTo>
                      <a:pt x="13699" y="12256"/>
                    </a:lnTo>
                    <a:lnTo>
                      <a:pt x="13745" y="12188"/>
                    </a:lnTo>
                    <a:lnTo>
                      <a:pt x="13788" y="12120"/>
                    </a:lnTo>
                    <a:lnTo>
                      <a:pt x="13829" y="12048"/>
                    </a:lnTo>
                    <a:lnTo>
                      <a:pt x="13867" y="11976"/>
                    </a:lnTo>
                    <a:lnTo>
                      <a:pt x="13902" y="11901"/>
                    </a:lnTo>
                    <a:lnTo>
                      <a:pt x="13934" y="11824"/>
                    </a:lnTo>
                    <a:lnTo>
                      <a:pt x="13962" y="11747"/>
                    </a:lnTo>
                    <a:lnTo>
                      <a:pt x="13989" y="11667"/>
                    </a:lnTo>
                    <a:lnTo>
                      <a:pt x="14012" y="11587"/>
                    </a:lnTo>
                    <a:lnTo>
                      <a:pt x="14586" y="11587"/>
                    </a:lnTo>
                    <a:lnTo>
                      <a:pt x="14664" y="11585"/>
                    </a:lnTo>
                    <a:lnTo>
                      <a:pt x="14740" y="11579"/>
                    </a:lnTo>
                    <a:lnTo>
                      <a:pt x="14815" y="11569"/>
                    </a:lnTo>
                    <a:lnTo>
                      <a:pt x="14890" y="11556"/>
                    </a:lnTo>
                    <a:lnTo>
                      <a:pt x="14962" y="11539"/>
                    </a:lnTo>
                    <a:lnTo>
                      <a:pt x="15035" y="11519"/>
                    </a:lnTo>
                    <a:lnTo>
                      <a:pt x="15104" y="11495"/>
                    </a:lnTo>
                    <a:lnTo>
                      <a:pt x="15173" y="11468"/>
                    </a:lnTo>
                    <a:lnTo>
                      <a:pt x="15240" y="11437"/>
                    </a:lnTo>
                    <a:lnTo>
                      <a:pt x="15304" y="11404"/>
                    </a:lnTo>
                    <a:lnTo>
                      <a:pt x="15368" y="11368"/>
                    </a:lnTo>
                    <a:lnTo>
                      <a:pt x="15429" y="11329"/>
                    </a:lnTo>
                    <a:lnTo>
                      <a:pt x="15488" y="11286"/>
                    </a:lnTo>
                    <a:lnTo>
                      <a:pt x="15546" y="11241"/>
                    </a:lnTo>
                    <a:lnTo>
                      <a:pt x="15600" y="11194"/>
                    </a:lnTo>
                    <a:lnTo>
                      <a:pt x="15652" y="11143"/>
                    </a:lnTo>
                    <a:lnTo>
                      <a:pt x="15703" y="11091"/>
                    </a:lnTo>
                    <a:lnTo>
                      <a:pt x="15750" y="11036"/>
                    </a:lnTo>
                    <a:lnTo>
                      <a:pt x="15795" y="10979"/>
                    </a:lnTo>
                    <a:lnTo>
                      <a:pt x="15836" y="10920"/>
                    </a:lnTo>
                    <a:lnTo>
                      <a:pt x="15877" y="10858"/>
                    </a:lnTo>
                    <a:lnTo>
                      <a:pt x="15913" y="10795"/>
                    </a:lnTo>
                    <a:lnTo>
                      <a:pt x="15946" y="10730"/>
                    </a:lnTo>
                    <a:lnTo>
                      <a:pt x="15976" y="10663"/>
                    </a:lnTo>
                    <a:lnTo>
                      <a:pt x="16003" y="10594"/>
                    </a:lnTo>
                    <a:lnTo>
                      <a:pt x="16027" y="10525"/>
                    </a:lnTo>
                    <a:lnTo>
                      <a:pt x="16048" y="10453"/>
                    </a:lnTo>
                    <a:lnTo>
                      <a:pt x="16064" y="10379"/>
                    </a:lnTo>
                    <a:lnTo>
                      <a:pt x="16078" y="10305"/>
                    </a:lnTo>
                    <a:lnTo>
                      <a:pt x="16087" y="10229"/>
                    </a:lnTo>
                    <a:lnTo>
                      <a:pt x="16093" y="10153"/>
                    </a:lnTo>
                    <a:lnTo>
                      <a:pt x="16095" y="10075"/>
                    </a:lnTo>
                    <a:lnTo>
                      <a:pt x="16095" y="7052"/>
                    </a:lnTo>
                    <a:lnTo>
                      <a:pt x="16095" y="7025"/>
                    </a:lnTo>
                    <a:lnTo>
                      <a:pt x="16094" y="6997"/>
                    </a:lnTo>
                    <a:lnTo>
                      <a:pt x="16093" y="6969"/>
                    </a:lnTo>
                    <a:lnTo>
                      <a:pt x="16091" y="6941"/>
                    </a:lnTo>
                    <a:lnTo>
                      <a:pt x="16089" y="6913"/>
                    </a:lnTo>
                    <a:lnTo>
                      <a:pt x="16086" y="6885"/>
                    </a:lnTo>
                    <a:lnTo>
                      <a:pt x="16083" y="6858"/>
                    </a:lnTo>
                    <a:lnTo>
                      <a:pt x="16079" y="6831"/>
                    </a:lnTo>
                    <a:lnTo>
                      <a:pt x="16075" y="6803"/>
                    </a:lnTo>
                    <a:lnTo>
                      <a:pt x="16070" y="6776"/>
                    </a:lnTo>
                    <a:lnTo>
                      <a:pt x="16065" y="6749"/>
                    </a:lnTo>
                    <a:lnTo>
                      <a:pt x="16059" y="6722"/>
                    </a:lnTo>
                    <a:lnTo>
                      <a:pt x="16053" y="6695"/>
                    </a:lnTo>
                    <a:lnTo>
                      <a:pt x="16046" y="6667"/>
                    </a:lnTo>
                    <a:lnTo>
                      <a:pt x="16039" y="6641"/>
                    </a:lnTo>
                    <a:lnTo>
                      <a:pt x="16031" y="6615"/>
                    </a:lnTo>
                    <a:lnTo>
                      <a:pt x="16023" y="6588"/>
                    </a:lnTo>
                    <a:lnTo>
                      <a:pt x="16014" y="6562"/>
                    </a:lnTo>
                    <a:lnTo>
                      <a:pt x="16004" y="6536"/>
                    </a:lnTo>
                    <a:lnTo>
                      <a:pt x="15994" y="6510"/>
                    </a:lnTo>
                    <a:lnTo>
                      <a:pt x="15984" y="6484"/>
                    </a:lnTo>
                    <a:lnTo>
                      <a:pt x="15974" y="6459"/>
                    </a:lnTo>
                    <a:lnTo>
                      <a:pt x="15963" y="6434"/>
                    </a:lnTo>
                    <a:lnTo>
                      <a:pt x="15951" y="6408"/>
                    </a:lnTo>
                    <a:lnTo>
                      <a:pt x="15939" y="6383"/>
                    </a:lnTo>
                    <a:lnTo>
                      <a:pt x="15927" y="6358"/>
                    </a:lnTo>
                    <a:lnTo>
                      <a:pt x="15914" y="6334"/>
                    </a:lnTo>
                    <a:lnTo>
                      <a:pt x="15900" y="6310"/>
                    </a:lnTo>
                    <a:lnTo>
                      <a:pt x="15886" y="6286"/>
                    </a:lnTo>
                    <a:lnTo>
                      <a:pt x="15872" y="6261"/>
                    </a:lnTo>
                    <a:lnTo>
                      <a:pt x="15857" y="6238"/>
                    </a:lnTo>
                    <a:lnTo>
                      <a:pt x="15842" y="6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</p:grpSp>
      </p:grpSp>
      <p:grpSp>
        <p:nvGrpSpPr>
          <p:cNvPr id="67" name="Group 3"/>
          <p:cNvGrpSpPr/>
          <p:nvPr/>
        </p:nvGrpSpPr>
        <p:grpSpPr>
          <a:xfrm>
            <a:off x="7103317" y="5270665"/>
            <a:ext cx="3240361" cy="822631"/>
            <a:chOff x="8370956" y="2246329"/>
            <a:chExt cx="2768224" cy="822631"/>
          </a:xfrm>
        </p:grpSpPr>
        <p:sp>
          <p:nvSpPr>
            <p:cNvPr id="68" name="TextBox 67"/>
            <p:cNvSpPr txBox="1"/>
            <p:nvPr/>
          </p:nvSpPr>
          <p:spPr>
            <a:xfrm>
              <a:off x="8370956" y="2246329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8370957" y="2607295"/>
              <a:ext cx="27682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50" grpId="0" animBg="1"/>
      <p:bldP spid="51" grpId="0" animBg="1"/>
      <p:bldP spid="52" grpId="0" animBg="1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Administrator\Desktop\570c59b74bfc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14237"/>
            <a:ext cx="12190413" cy="69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 flipV="1">
            <a:off x="0" y="-14238"/>
            <a:ext cx="12190413" cy="6901925"/>
          </a:xfrm>
          <a:prstGeom prst="rect">
            <a:avLst/>
          </a:prstGeom>
          <a:solidFill>
            <a:srgbClr val="0070C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8" name="矩形 27"/>
          <p:cNvSpPr/>
          <p:nvPr/>
        </p:nvSpPr>
        <p:spPr>
          <a:xfrm rot="2700000">
            <a:off x="4773702" y="1803440"/>
            <a:ext cx="2659032" cy="2659032"/>
          </a:xfrm>
          <a:prstGeom prst="rect">
            <a:avLst/>
          </a:prstGeom>
          <a:solidFill>
            <a:srgbClr val="FAFAFA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 rot="2700000">
            <a:off x="5862290" y="1573172"/>
            <a:ext cx="481792" cy="481792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59"/>
          <p:cNvSpPr>
            <a:spLocks noChangeArrowheads="1"/>
          </p:cNvSpPr>
          <p:nvPr/>
        </p:nvSpPr>
        <p:spPr bwMode="auto">
          <a:xfrm flipH="1">
            <a:off x="5231110" y="2204864"/>
            <a:ext cx="17137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02</a:t>
            </a:r>
          </a:p>
        </p:txBody>
      </p:sp>
      <p:sp>
        <p:nvSpPr>
          <p:cNvPr id="31" name="Rectangle 4"/>
          <p:cNvSpPr txBox="1">
            <a:spLocks noChangeArrowheads="1"/>
          </p:cNvSpPr>
          <p:nvPr/>
        </p:nvSpPr>
        <p:spPr bwMode="auto">
          <a:xfrm>
            <a:off x="4511030" y="2933655"/>
            <a:ext cx="3184315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36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工作自我评价</a:t>
            </a:r>
            <a:endParaRPr lang="zh-CN" sz="36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32" name="Rectangle 4"/>
          <p:cNvSpPr txBox="1">
            <a:spLocks noChangeArrowheads="1"/>
          </p:cNvSpPr>
          <p:nvPr/>
        </p:nvSpPr>
        <p:spPr bwMode="auto">
          <a:xfrm>
            <a:off x="4799062" y="3700762"/>
            <a:ext cx="259228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Business Plan Startup Plan PPT Template, 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Complete Framework</a:t>
            </a:r>
            <a:endParaRPr lang="zh-CN" sz="1000" b="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工作自我评价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2269218" y="2492896"/>
            <a:ext cx="2140462" cy="2140462"/>
            <a:chOff x="2492224" y="1959430"/>
            <a:chExt cx="2148114" cy="2148114"/>
          </a:xfrm>
        </p:grpSpPr>
        <p:sp>
          <p:nvSpPr>
            <p:cNvPr id="8" name="椭圆 7"/>
            <p:cNvSpPr/>
            <p:nvPr/>
          </p:nvSpPr>
          <p:spPr>
            <a:xfrm>
              <a:off x="2492224" y="1959430"/>
              <a:ext cx="2148114" cy="2148114"/>
            </a:xfrm>
            <a:prstGeom prst="ellipse">
              <a:avLst/>
            </a:prstGeom>
            <a:solidFill>
              <a:srgbClr val="0973DD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chemeClr val="bg1">
                    <a:lumMod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email">
              <a:biLevel thresh="2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876300" y="2326696"/>
              <a:ext cx="1379962" cy="1413582"/>
            </a:xfrm>
            <a:prstGeom prst="rect">
              <a:avLst/>
            </a:prstGeom>
          </p:spPr>
        </p:pic>
      </p:grpSp>
      <p:sp>
        <p:nvSpPr>
          <p:cNvPr id="10" name="椭圆 9"/>
          <p:cNvSpPr/>
          <p:nvPr/>
        </p:nvSpPr>
        <p:spPr>
          <a:xfrm>
            <a:off x="2115313" y="2338991"/>
            <a:ext cx="2448272" cy="2448272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203545" y="2699031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203545" y="2699031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203545" y="2699031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203545" y="2699031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203545" y="2699031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 rot="2700000">
            <a:off x="5637493" y="1725723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TextBox 59"/>
          <p:cNvSpPr>
            <a:spLocks noChangeArrowheads="1"/>
          </p:cNvSpPr>
          <p:nvPr/>
        </p:nvSpPr>
        <p:spPr bwMode="auto">
          <a:xfrm flipH="1">
            <a:off x="5447134" y="1742273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18" name="Group 3"/>
          <p:cNvGrpSpPr/>
          <p:nvPr/>
        </p:nvGrpSpPr>
        <p:grpSpPr>
          <a:xfrm>
            <a:off x="6311229" y="1484784"/>
            <a:ext cx="4070498" cy="864096"/>
            <a:chOff x="8370955" y="2204864"/>
            <a:chExt cx="3477406" cy="864096"/>
          </a:xfrm>
        </p:grpSpPr>
        <p:sp>
          <p:nvSpPr>
            <p:cNvPr id="19" name="TextBox 1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rot="2700000">
            <a:off x="5637493" y="2805843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59"/>
          <p:cNvSpPr>
            <a:spLocks noChangeArrowheads="1"/>
          </p:cNvSpPr>
          <p:nvPr/>
        </p:nvSpPr>
        <p:spPr bwMode="auto">
          <a:xfrm flipH="1">
            <a:off x="5447134" y="2822393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23" name="Group 3"/>
          <p:cNvGrpSpPr/>
          <p:nvPr/>
        </p:nvGrpSpPr>
        <p:grpSpPr>
          <a:xfrm>
            <a:off x="6311229" y="2564904"/>
            <a:ext cx="4070498" cy="864096"/>
            <a:chOff x="8370955" y="2204864"/>
            <a:chExt cx="3477406" cy="864096"/>
          </a:xfrm>
        </p:grpSpPr>
        <p:sp>
          <p:nvSpPr>
            <p:cNvPr id="29" name="TextBox 2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 rot="2700000">
            <a:off x="5637493" y="395797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TextBox 59"/>
          <p:cNvSpPr>
            <a:spLocks noChangeArrowheads="1"/>
          </p:cNvSpPr>
          <p:nvPr/>
        </p:nvSpPr>
        <p:spPr bwMode="auto">
          <a:xfrm flipH="1">
            <a:off x="5447134" y="397452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33" name="Group 3"/>
          <p:cNvGrpSpPr/>
          <p:nvPr/>
        </p:nvGrpSpPr>
        <p:grpSpPr>
          <a:xfrm>
            <a:off x="6311229" y="3717032"/>
            <a:ext cx="4070498" cy="864096"/>
            <a:chOff x="8370955" y="2204864"/>
            <a:chExt cx="3477406" cy="864096"/>
          </a:xfrm>
        </p:grpSpPr>
        <p:sp>
          <p:nvSpPr>
            <p:cNvPr id="34" name="TextBox 33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 rot="2700000">
            <a:off x="5637493" y="503809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TextBox 59"/>
          <p:cNvSpPr>
            <a:spLocks noChangeArrowheads="1"/>
          </p:cNvSpPr>
          <p:nvPr/>
        </p:nvSpPr>
        <p:spPr bwMode="auto">
          <a:xfrm flipH="1">
            <a:off x="5447134" y="505464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38" name="Group 3"/>
          <p:cNvGrpSpPr/>
          <p:nvPr/>
        </p:nvGrpSpPr>
        <p:grpSpPr>
          <a:xfrm>
            <a:off x="6311229" y="4797152"/>
            <a:ext cx="4070498" cy="864096"/>
            <a:chOff x="8370955" y="2204864"/>
            <a:chExt cx="3477406" cy="864096"/>
          </a:xfrm>
        </p:grpSpPr>
        <p:sp>
          <p:nvSpPr>
            <p:cNvPr id="39" name="TextBox 3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path" presetSubtype="0" accel="50000" decel="5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7" grpId="0"/>
      <p:bldP spid="21" grpId="0" animBg="1"/>
      <p:bldP spid="22" grpId="0"/>
      <p:bldP spid="31" grpId="0" animBg="1"/>
      <p:bldP spid="32" grpId="0"/>
      <p:bldP spid="36" grpId="0" animBg="1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工作年度效益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cxnSp>
        <p:nvCxnSpPr>
          <p:cNvPr id="5" name="直接连接符 4"/>
          <p:cNvCxnSpPr/>
          <p:nvPr/>
        </p:nvCxnSpPr>
        <p:spPr>
          <a:xfrm>
            <a:off x="1909178" y="2166142"/>
            <a:ext cx="0" cy="15508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 rot="2700000">
            <a:off x="1677053" y="158456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4" name="TextBox 59"/>
          <p:cNvSpPr>
            <a:spLocks noChangeArrowheads="1"/>
          </p:cNvSpPr>
          <p:nvPr/>
        </p:nvSpPr>
        <p:spPr bwMode="auto">
          <a:xfrm flipH="1">
            <a:off x="1486694" y="1628800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4.2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3061306" y="2526182"/>
            <a:ext cx="8771" cy="11908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 rot="2700000">
            <a:off x="2829181" y="194460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TextBox 59"/>
          <p:cNvSpPr>
            <a:spLocks noChangeArrowheads="1"/>
          </p:cNvSpPr>
          <p:nvPr/>
        </p:nvSpPr>
        <p:spPr bwMode="auto">
          <a:xfrm flipH="1">
            <a:off x="2638822" y="1988840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3.6</a:t>
            </a:r>
          </a:p>
        </p:txBody>
      </p:sp>
      <p:cxnSp>
        <p:nvCxnSpPr>
          <p:cNvPr id="51" name="直接连接符 50"/>
          <p:cNvCxnSpPr/>
          <p:nvPr/>
        </p:nvCxnSpPr>
        <p:spPr>
          <a:xfrm>
            <a:off x="4213434" y="2814214"/>
            <a:ext cx="0" cy="9028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 rot="2700000">
            <a:off x="3981309" y="22326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TextBox 59"/>
          <p:cNvSpPr>
            <a:spLocks noChangeArrowheads="1"/>
          </p:cNvSpPr>
          <p:nvPr/>
        </p:nvSpPr>
        <p:spPr bwMode="auto">
          <a:xfrm flipH="1">
            <a:off x="3790950" y="2276872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2.8</a:t>
            </a:r>
          </a:p>
        </p:txBody>
      </p:sp>
      <p:cxnSp>
        <p:nvCxnSpPr>
          <p:cNvPr id="55" name="直接连接符 54"/>
          <p:cNvCxnSpPr/>
          <p:nvPr/>
        </p:nvCxnSpPr>
        <p:spPr>
          <a:xfrm>
            <a:off x="5447805" y="1878110"/>
            <a:ext cx="0" cy="18389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矩形 55"/>
          <p:cNvSpPr/>
          <p:nvPr/>
        </p:nvSpPr>
        <p:spPr>
          <a:xfrm rot="2700000">
            <a:off x="5215680" y="129653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7" name="TextBox 59"/>
          <p:cNvSpPr>
            <a:spLocks noChangeArrowheads="1"/>
          </p:cNvSpPr>
          <p:nvPr/>
        </p:nvSpPr>
        <p:spPr bwMode="auto">
          <a:xfrm flipH="1">
            <a:off x="5025321" y="1340768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4.8</a:t>
            </a:r>
          </a:p>
        </p:txBody>
      </p:sp>
      <p:cxnSp>
        <p:nvCxnSpPr>
          <p:cNvPr id="59" name="直接连接符 58"/>
          <p:cNvCxnSpPr/>
          <p:nvPr/>
        </p:nvCxnSpPr>
        <p:spPr>
          <a:xfrm>
            <a:off x="6743949" y="2166142"/>
            <a:ext cx="0" cy="15508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 rot="2700000">
            <a:off x="6511824" y="158456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1" name="TextBox 59"/>
          <p:cNvSpPr>
            <a:spLocks noChangeArrowheads="1"/>
          </p:cNvSpPr>
          <p:nvPr/>
        </p:nvSpPr>
        <p:spPr bwMode="auto">
          <a:xfrm flipH="1">
            <a:off x="6321465" y="1628800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4.2</a:t>
            </a:r>
          </a:p>
        </p:txBody>
      </p:sp>
      <p:cxnSp>
        <p:nvCxnSpPr>
          <p:cNvPr id="62" name="直接连接符 61"/>
          <p:cNvCxnSpPr/>
          <p:nvPr/>
        </p:nvCxnSpPr>
        <p:spPr>
          <a:xfrm>
            <a:off x="7896077" y="2526182"/>
            <a:ext cx="8771" cy="11908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 rot="2700000">
            <a:off x="7663952" y="194460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4" name="TextBox 59"/>
          <p:cNvSpPr>
            <a:spLocks noChangeArrowheads="1"/>
          </p:cNvSpPr>
          <p:nvPr/>
        </p:nvSpPr>
        <p:spPr bwMode="auto">
          <a:xfrm flipH="1">
            <a:off x="7473593" y="1988840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3.6</a:t>
            </a:r>
          </a:p>
        </p:txBody>
      </p:sp>
      <p:cxnSp>
        <p:nvCxnSpPr>
          <p:cNvPr id="65" name="直接连接符 64"/>
          <p:cNvCxnSpPr/>
          <p:nvPr/>
        </p:nvCxnSpPr>
        <p:spPr>
          <a:xfrm>
            <a:off x="9048205" y="2814214"/>
            <a:ext cx="0" cy="9028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 rot="2700000">
            <a:off x="8816080" y="22326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67" name="TextBox 59"/>
          <p:cNvSpPr>
            <a:spLocks noChangeArrowheads="1"/>
          </p:cNvSpPr>
          <p:nvPr/>
        </p:nvSpPr>
        <p:spPr bwMode="auto">
          <a:xfrm flipH="1">
            <a:off x="8625721" y="2276872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2.8</a:t>
            </a:r>
          </a:p>
        </p:txBody>
      </p:sp>
      <p:cxnSp>
        <p:nvCxnSpPr>
          <p:cNvPr id="68" name="直接连接符 67"/>
          <p:cNvCxnSpPr/>
          <p:nvPr/>
        </p:nvCxnSpPr>
        <p:spPr>
          <a:xfrm>
            <a:off x="10200333" y="2166142"/>
            <a:ext cx="0" cy="155089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68"/>
          <p:cNvSpPr/>
          <p:nvPr/>
        </p:nvSpPr>
        <p:spPr>
          <a:xfrm rot="2700000">
            <a:off x="9968208" y="158456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0" name="TextBox 59"/>
          <p:cNvSpPr>
            <a:spLocks noChangeArrowheads="1"/>
          </p:cNvSpPr>
          <p:nvPr/>
        </p:nvSpPr>
        <p:spPr bwMode="auto">
          <a:xfrm flipH="1">
            <a:off x="9777849" y="1628800"/>
            <a:ext cx="8538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4.2</a:t>
            </a:r>
          </a:p>
        </p:txBody>
      </p:sp>
      <p:sp>
        <p:nvSpPr>
          <p:cNvPr id="71" name="TextBox 59"/>
          <p:cNvSpPr>
            <a:spLocks noChangeArrowheads="1"/>
          </p:cNvSpPr>
          <p:nvPr/>
        </p:nvSpPr>
        <p:spPr bwMode="auto">
          <a:xfrm flipH="1">
            <a:off x="1486694" y="3748970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2" name="TextBox 59"/>
          <p:cNvSpPr>
            <a:spLocks noChangeArrowheads="1"/>
          </p:cNvSpPr>
          <p:nvPr/>
        </p:nvSpPr>
        <p:spPr bwMode="auto">
          <a:xfrm flipH="1">
            <a:off x="2638822" y="3738518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3" name="TextBox 59"/>
          <p:cNvSpPr>
            <a:spLocks noChangeArrowheads="1"/>
          </p:cNvSpPr>
          <p:nvPr/>
        </p:nvSpPr>
        <p:spPr bwMode="auto">
          <a:xfrm flipH="1">
            <a:off x="3801185" y="3717032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4" name="TextBox 59"/>
          <p:cNvSpPr>
            <a:spLocks noChangeArrowheads="1"/>
          </p:cNvSpPr>
          <p:nvPr/>
        </p:nvSpPr>
        <p:spPr bwMode="auto">
          <a:xfrm flipH="1">
            <a:off x="5015086" y="3717032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5" name="TextBox 59"/>
          <p:cNvSpPr>
            <a:spLocks noChangeArrowheads="1"/>
          </p:cNvSpPr>
          <p:nvPr/>
        </p:nvSpPr>
        <p:spPr bwMode="auto">
          <a:xfrm flipH="1">
            <a:off x="6311230" y="3717032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6" name="TextBox 59"/>
          <p:cNvSpPr>
            <a:spLocks noChangeArrowheads="1"/>
          </p:cNvSpPr>
          <p:nvPr/>
        </p:nvSpPr>
        <p:spPr bwMode="auto">
          <a:xfrm flipH="1">
            <a:off x="7473593" y="3717032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7" name="TextBox 59"/>
          <p:cNvSpPr>
            <a:spLocks noChangeArrowheads="1"/>
          </p:cNvSpPr>
          <p:nvPr/>
        </p:nvSpPr>
        <p:spPr bwMode="auto">
          <a:xfrm flipH="1">
            <a:off x="8625721" y="3717032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78" name="TextBox 59"/>
          <p:cNvSpPr>
            <a:spLocks noChangeArrowheads="1"/>
          </p:cNvSpPr>
          <p:nvPr/>
        </p:nvSpPr>
        <p:spPr bwMode="auto">
          <a:xfrm flipH="1">
            <a:off x="9777849" y="3717032"/>
            <a:ext cx="8538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月份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>
            <a:off x="1342678" y="3717032"/>
            <a:ext cx="9505056" cy="0"/>
          </a:xfrm>
          <a:prstGeom prst="straightConnector1">
            <a:avLst/>
          </a:prstGeom>
          <a:ln>
            <a:solidFill>
              <a:srgbClr val="0973D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 rot="2700000">
            <a:off x="1389021" y="453403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0" name="TextBox 59"/>
          <p:cNvSpPr>
            <a:spLocks noChangeArrowheads="1"/>
          </p:cNvSpPr>
          <p:nvPr/>
        </p:nvSpPr>
        <p:spPr bwMode="auto">
          <a:xfrm flipH="1">
            <a:off x="1198662" y="4550585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81" name="Group 3"/>
          <p:cNvGrpSpPr/>
          <p:nvPr/>
        </p:nvGrpSpPr>
        <p:grpSpPr>
          <a:xfrm>
            <a:off x="2062756" y="4293096"/>
            <a:ext cx="3816425" cy="864096"/>
            <a:chOff x="8370955" y="2204864"/>
            <a:chExt cx="3260353" cy="864096"/>
          </a:xfrm>
        </p:grpSpPr>
        <p:sp>
          <p:nvSpPr>
            <p:cNvPr id="82" name="TextBox 8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370957" y="2607295"/>
              <a:ext cx="3260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 rot="2700000">
            <a:off x="1389021" y="554214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5" name="TextBox 59"/>
          <p:cNvSpPr>
            <a:spLocks noChangeArrowheads="1"/>
          </p:cNvSpPr>
          <p:nvPr/>
        </p:nvSpPr>
        <p:spPr bwMode="auto">
          <a:xfrm flipH="1">
            <a:off x="1198662" y="5558697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86" name="Group 3"/>
          <p:cNvGrpSpPr/>
          <p:nvPr/>
        </p:nvGrpSpPr>
        <p:grpSpPr>
          <a:xfrm>
            <a:off x="2062757" y="5301208"/>
            <a:ext cx="3806190" cy="864096"/>
            <a:chOff x="8370955" y="2204864"/>
            <a:chExt cx="3251609" cy="864096"/>
          </a:xfrm>
        </p:grpSpPr>
        <p:sp>
          <p:nvSpPr>
            <p:cNvPr id="87" name="TextBox 86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8370957" y="2607295"/>
              <a:ext cx="32516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89" name="矩形 88"/>
          <p:cNvSpPr/>
          <p:nvPr/>
        </p:nvSpPr>
        <p:spPr>
          <a:xfrm rot="2700000">
            <a:off x="6141550" y="4534035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0" name="TextBox 59"/>
          <p:cNvSpPr>
            <a:spLocks noChangeArrowheads="1"/>
          </p:cNvSpPr>
          <p:nvPr/>
        </p:nvSpPr>
        <p:spPr bwMode="auto">
          <a:xfrm flipH="1">
            <a:off x="5951191" y="4550585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91" name="Group 3"/>
          <p:cNvGrpSpPr/>
          <p:nvPr/>
        </p:nvGrpSpPr>
        <p:grpSpPr>
          <a:xfrm>
            <a:off x="6815285" y="4293096"/>
            <a:ext cx="3816425" cy="864096"/>
            <a:chOff x="8370955" y="2204864"/>
            <a:chExt cx="3260353" cy="864096"/>
          </a:xfrm>
        </p:grpSpPr>
        <p:sp>
          <p:nvSpPr>
            <p:cNvPr id="92" name="TextBox 9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370957" y="2607295"/>
              <a:ext cx="3260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 rot="2700000">
            <a:off x="6141550" y="5542147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5" name="TextBox 59"/>
          <p:cNvSpPr>
            <a:spLocks noChangeArrowheads="1"/>
          </p:cNvSpPr>
          <p:nvPr/>
        </p:nvSpPr>
        <p:spPr bwMode="auto">
          <a:xfrm flipH="1">
            <a:off x="5951191" y="5558697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96" name="Group 3"/>
          <p:cNvGrpSpPr/>
          <p:nvPr/>
        </p:nvGrpSpPr>
        <p:grpSpPr>
          <a:xfrm>
            <a:off x="6815286" y="5301208"/>
            <a:ext cx="3806190" cy="864096"/>
            <a:chOff x="8370955" y="2204864"/>
            <a:chExt cx="3251609" cy="864096"/>
          </a:xfrm>
        </p:grpSpPr>
        <p:sp>
          <p:nvSpPr>
            <p:cNvPr id="97" name="TextBox 96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8370957" y="2607295"/>
              <a:ext cx="32516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6000"/>
                            </p:stCondLst>
                            <p:childTnLst>
                              <p:par>
                                <p:cTn id="1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6500"/>
                            </p:stCondLst>
                            <p:childTnLst>
                              <p:par>
                                <p:cTn id="1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7000"/>
                            </p:stCondLst>
                            <p:childTnLst>
                              <p:par>
                                <p:cTn id="1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7500"/>
                            </p:stCondLst>
                            <p:childTnLst>
                              <p:par>
                                <p:cTn id="2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3" grpId="0" animBg="1"/>
      <p:bldP spid="44" grpId="0"/>
      <p:bldP spid="46" grpId="0" animBg="1"/>
      <p:bldP spid="47" grpId="0"/>
      <p:bldP spid="52" grpId="0" animBg="1"/>
      <p:bldP spid="53" grpId="0"/>
      <p:bldP spid="56" grpId="0" animBg="1"/>
      <p:bldP spid="57" grpId="0"/>
      <p:bldP spid="60" grpId="0" animBg="1"/>
      <p:bldP spid="61" grpId="0"/>
      <p:bldP spid="63" grpId="0" animBg="1"/>
      <p:bldP spid="64" grpId="0"/>
      <p:bldP spid="66" grpId="0" animBg="1"/>
      <p:bldP spid="67" grpId="0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 animBg="1"/>
      <p:bldP spid="80" grpId="0"/>
      <p:bldP spid="84" grpId="0" animBg="1"/>
      <p:bldP spid="85" grpId="0"/>
      <p:bldP spid="89" grpId="0" animBg="1"/>
      <p:bldP spid="90" grpId="0"/>
      <p:bldP spid="94" grpId="0" animBg="1"/>
      <p:bldP spid="9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工作不足之处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0" y="1556792"/>
            <a:ext cx="2688988" cy="8640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043628" y="1610298"/>
            <a:ext cx="1341749" cy="757083"/>
            <a:chOff x="6553657" y="2001622"/>
            <a:chExt cx="1341749" cy="757083"/>
          </a:xfrm>
        </p:grpSpPr>
        <p:sp>
          <p:nvSpPr>
            <p:cNvPr id="9" name="矩形 8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0" name="TextBox 59"/>
            <p:cNvSpPr>
              <a:spLocks noChangeArrowheads="1"/>
            </p:cNvSpPr>
            <p:nvPr/>
          </p:nvSpPr>
          <p:spPr bwMode="auto">
            <a:xfrm flipH="1">
              <a:off x="6553657" y="2134523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01</a:t>
              </a:r>
            </a:p>
          </p:txBody>
        </p:sp>
      </p:grpSp>
      <p:grpSp>
        <p:nvGrpSpPr>
          <p:cNvPr id="11" name="Group 3"/>
          <p:cNvGrpSpPr/>
          <p:nvPr/>
        </p:nvGrpSpPr>
        <p:grpSpPr>
          <a:xfrm>
            <a:off x="3214885" y="1556792"/>
            <a:ext cx="6624737" cy="1048762"/>
            <a:chOff x="8370955" y="2204864"/>
            <a:chExt cx="5659479" cy="1048762"/>
          </a:xfrm>
        </p:grpSpPr>
        <p:sp>
          <p:nvSpPr>
            <p:cNvPr id="12" name="TextBox 11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370957" y="2607295"/>
              <a:ext cx="56594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  <a:p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-2" y="2636912"/>
            <a:ext cx="3265056" cy="8640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566814" y="2690418"/>
            <a:ext cx="1341749" cy="757083"/>
            <a:chOff x="6553657" y="2001622"/>
            <a:chExt cx="1341749" cy="757083"/>
          </a:xfrm>
        </p:grpSpPr>
        <p:sp>
          <p:nvSpPr>
            <p:cNvPr id="16" name="矩形 15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TextBox 59"/>
            <p:cNvSpPr>
              <a:spLocks noChangeArrowheads="1"/>
            </p:cNvSpPr>
            <p:nvPr/>
          </p:nvSpPr>
          <p:spPr bwMode="auto">
            <a:xfrm flipH="1">
              <a:off x="6553657" y="2134523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02</a:t>
              </a:r>
            </a:p>
          </p:txBody>
        </p:sp>
      </p:grpSp>
      <p:grpSp>
        <p:nvGrpSpPr>
          <p:cNvPr id="18" name="Group 3"/>
          <p:cNvGrpSpPr/>
          <p:nvPr/>
        </p:nvGrpSpPr>
        <p:grpSpPr>
          <a:xfrm>
            <a:off x="3738071" y="2636912"/>
            <a:ext cx="6624737" cy="1048762"/>
            <a:chOff x="8370955" y="2204864"/>
            <a:chExt cx="5659479" cy="1048762"/>
          </a:xfrm>
        </p:grpSpPr>
        <p:sp>
          <p:nvSpPr>
            <p:cNvPr id="19" name="TextBox 18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70957" y="2607295"/>
              <a:ext cx="56594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  <a:p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-2" y="3717032"/>
            <a:ext cx="3749982" cy="8640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070870" y="3770538"/>
            <a:ext cx="1341749" cy="757083"/>
            <a:chOff x="6553657" y="2001622"/>
            <a:chExt cx="1341749" cy="757083"/>
          </a:xfrm>
        </p:grpSpPr>
        <p:sp>
          <p:nvSpPr>
            <p:cNvPr id="23" name="矩形 22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9" name="TextBox 59"/>
            <p:cNvSpPr>
              <a:spLocks noChangeArrowheads="1"/>
            </p:cNvSpPr>
            <p:nvPr/>
          </p:nvSpPr>
          <p:spPr bwMode="auto">
            <a:xfrm flipH="1">
              <a:off x="6553657" y="2134523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03</a:t>
              </a:r>
            </a:p>
          </p:txBody>
        </p:sp>
      </p:grpSp>
      <p:grpSp>
        <p:nvGrpSpPr>
          <p:cNvPr id="30" name="Group 3"/>
          <p:cNvGrpSpPr/>
          <p:nvPr/>
        </p:nvGrpSpPr>
        <p:grpSpPr>
          <a:xfrm>
            <a:off x="4242127" y="3717032"/>
            <a:ext cx="6624737" cy="679430"/>
            <a:chOff x="8370955" y="2204864"/>
            <a:chExt cx="5659479" cy="679430"/>
          </a:xfrm>
        </p:grpSpPr>
        <p:sp>
          <p:nvSpPr>
            <p:cNvPr id="31" name="TextBox 30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370957" y="2607295"/>
              <a:ext cx="56594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-4" y="4797152"/>
            <a:ext cx="4367014" cy="8640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627802" y="4850658"/>
            <a:ext cx="1341749" cy="757083"/>
            <a:chOff x="6553657" y="2001622"/>
            <a:chExt cx="1341749" cy="757083"/>
          </a:xfrm>
        </p:grpSpPr>
        <p:sp>
          <p:nvSpPr>
            <p:cNvPr id="35" name="矩形 34"/>
            <p:cNvSpPr/>
            <p:nvPr/>
          </p:nvSpPr>
          <p:spPr>
            <a:xfrm rot="2700000">
              <a:off x="6832629" y="2001622"/>
              <a:ext cx="757083" cy="757083"/>
            </a:xfrm>
            <a:prstGeom prst="rect">
              <a:avLst/>
            </a:prstGeom>
            <a:solidFill>
              <a:srgbClr val="0973DD"/>
            </a:solidFill>
            <a:ln w="9525">
              <a:solidFill>
                <a:srgbClr val="0973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TextBox 59"/>
            <p:cNvSpPr>
              <a:spLocks noChangeArrowheads="1"/>
            </p:cNvSpPr>
            <p:nvPr/>
          </p:nvSpPr>
          <p:spPr bwMode="auto">
            <a:xfrm flipH="1">
              <a:off x="6553657" y="2134523"/>
              <a:ext cx="1341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04</a:t>
              </a:r>
            </a:p>
          </p:txBody>
        </p:sp>
      </p:grpSp>
      <p:grpSp>
        <p:nvGrpSpPr>
          <p:cNvPr id="37" name="Group 3"/>
          <p:cNvGrpSpPr/>
          <p:nvPr/>
        </p:nvGrpSpPr>
        <p:grpSpPr>
          <a:xfrm>
            <a:off x="4799059" y="4797152"/>
            <a:ext cx="6624737" cy="1048762"/>
            <a:chOff x="8370955" y="2204864"/>
            <a:chExt cx="5659479" cy="1048762"/>
          </a:xfrm>
        </p:grpSpPr>
        <p:sp>
          <p:nvSpPr>
            <p:cNvPr id="38" name="TextBox 37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370957" y="2607295"/>
              <a:ext cx="56594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  <a:p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7" grpId="0" animBg="1"/>
      <p:bldP spid="14" grpId="0" animBg="1"/>
      <p:bldP spid="21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工作发展建议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1820294" y="1484784"/>
            <a:ext cx="2762744" cy="223224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矩形 7"/>
          <p:cNvSpPr/>
          <p:nvPr/>
        </p:nvSpPr>
        <p:spPr>
          <a:xfrm rot="2700000">
            <a:off x="2960770" y="180059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" name="TextBox 59"/>
          <p:cNvSpPr>
            <a:spLocks noChangeArrowheads="1"/>
          </p:cNvSpPr>
          <p:nvPr/>
        </p:nvSpPr>
        <p:spPr bwMode="auto">
          <a:xfrm flipH="1">
            <a:off x="2774736" y="181714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10" name="Group 3"/>
          <p:cNvGrpSpPr/>
          <p:nvPr/>
        </p:nvGrpSpPr>
        <p:grpSpPr>
          <a:xfrm>
            <a:off x="1820294" y="2492896"/>
            <a:ext cx="2762744" cy="1038655"/>
            <a:chOff x="8163822" y="2318337"/>
            <a:chExt cx="2360198" cy="1038655"/>
          </a:xfrm>
        </p:grpSpPr>
        <p:sp>
          <p:nvSpPr>
            <p:cNvPr id="11" name="TextBox 10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86409" y="2710661"/>
              <a:ext cx="2337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4700614" y="1484784"/>
            <a:ext cx="2762744" cy="223224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 rot="2700000">
            <a:off x="5841090" y="180059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TextBox 59"/>
          <p:cNvSpPr>
            <a:spLocks noChangeArrowheads="1"/>
          </p:cNvSpPr>
          <p:nvPr/>
        </p:nvSpPr>
        <p:spPr bwMode="auto">
          <a:xfrm flipH="1">
            <a:off x="5655056" y="181714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16" name="Group 3"/>
          <p:cNvGrpSpPr/>
          <p:nvPr/>
        </p:nvGrpSpPr>
        <p:grpSpPr>
          <a:xfrm>
            <a:off x="4700614" y="2492896"/>
            <a:ext cx="2762744" cy="1038655"/>
            <a:chOff x="8163822" y="2318337"/>
            <a:chExt cx="2360198" cy="1038655"/>
          </a:xfrm>
        </p:grpSpPr>
        <p:sp>
          <p:nvSpPr>
            <p:cNvPr id="17" name="TextBox 16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186409" y="2710661"/>
              <a:ext cx="2337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7580934" y="1484784"/>
            <a:ext cx="2762744" cy="223224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矩形 19"/>
          <p:cNvSpPr/>
          <p:nvPr/>
        </p:nvSpPr>
        <p:spPr>
          <a:xfrm rot="2700000">
            <a:off x="8721410" y="180059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59"/>
          <p:cNvSpPr>
            <a:spLocks noChangeArrowheads="1"/>
          </p:cNvSpPr>
          <p:nvPr/>
        </p:nvSpPr>
        <p:spPr bwMode="auto">
          <a:xfrm flipH="1">
            <a:off x="8535376" y="181714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22" name="Group 3"/>
          <p:cNvGrpSpPr/>
          <p:nvPr/>
        </p:nvGrpSpPr>
        <p:grpSpPr>
          <a:xfrm>
            <a:off x="7580934" y="2492896"/>
            <a:ext cx="2762744" cy="1038655"/>
            <a:chOff x="8163822" y="2318337"/>
            <a:chExt cx="2360198" cy="1038655"/>
          </a:xfrm>
        </p:grpSpPr>
        <p:sp>
          <p:nvSpPr>
            <p:cNvPr id="23" name="TextBox 22"/>
            <p:cNvSpPr txBox="1"/>
            <p:nvPr/>
          </p:nvSpPr>
          <p:spPr>
            <a:xfrm>
              <a:off x="8163822" y="2318337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186409" y="2710661"/>
              <a:ext cx="23376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Text Box 7"/>
          <p:cNvSpPr txBox="1">
            <a:spLocks noChangeArrowheads="1"/>
          </p:cNvSpPr>
          <p:nvPr/>
        </p:nvSpPr>
        <p:spPr bwMode="gray">
          <a:xfrm>
            <a:off x="1774726" y="4084111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工作发展建议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Rectangle 5"/>
          <p:cNvSpPr/>
          <p:nvPr/>
        </p:nvSpPr>
        <p:spPr bwMode="auto">
          <a:xfrm>
            <a:off x="1848233" y="4516159"/>
            <a:ext cx="8639461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" grpId="0" animBg="1"/>
      <p:bldP spid="8" grpId="0" animBg="1"/>
      <p:bldP spid="9" grpId="0"/>
      <p:bldP spid="13" grpId="0" animBg="1"/>
      <p:bldP spid="14" grpId="0" animBg="1"/>
      <p:bldP spid="15" grpId="0"/>
      <p:bldP spid="19" grpId="0" animBg="1"/>
      <p:bldP spid="20" grpId="0" animBg="1"/>
      <p:bldP spid="21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改善不足对策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gray">
          <a:xfrm>
            <a:off x="1414686" y="1196752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改善不足对策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Rectangle 5"/>
          <p:cNvSpPr/>
          <p:nvPr/>
        </p:nvSpPr>
        <p:spPr bwMode="auto">
          <a:xfrm>
            <a:off x="1488193" y="1628800"/>
            <a:ext cx="9503557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     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414686" y="2714541"/>
            <a:ext cx="4531426" cy="1618842"/>
            <a:chOff x="972044" y="3035757"/>
            <a:chExt cx="3538678" cy="1264185"/>
          </a:xfrm>
        </p:grpSpPr>
        <p:sp>
          <p:nvSpPr>
            <p:cNvPr id="10" name="矩形 9"/>
            <p:cNvSpPr/>
            <p:nvPr/>
          </p:nvSpPr>
          <p:spPr>
            <a:xfrm>
              <a:off x="972044" y="3035757"/>
              <a:ext cx="3538678" cy="1264185"/>
            </a:xfrm>
            <a:prstGeom prst="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1187624" y="3287757"/>
              <a:ext cx="756084" cy="756084"/>
            </a:xfrm>
            <a:prstGeom prst="roundRect">
              <a:avLst>
                <a:gd name="adj" fmla="val 231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01</a:t>
              </a:r>
              <a:endPara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77765" y="2714541"/>
            <a:ext cx="4531426" cy="1618840"/>
            <a:chOff x="4788024" y="3035758"/>
            <a:chExt cx="3538678" cy="1264184"/>
          </a:xfrm>
          <a:solidFill>
            <a:schemeClr val="bg2"/>
          </a:solidFill>
        </p:grpSpPr>
        <p:sp>
          <p:nvSpPr>
            <p:cNvPr id="13" name="矩形 12"/>
            <p:cNvSpPr/>
            <p:nvPr/>
          </p:nvSpPr>
          <p:spPr>
            <a:xfrm>
              <a:off x="4788024" y="3035758"/>
              <a:ext cx="3538678" cy="1264184"/>
            </a:xfrm>
            <a:prstGeom prst="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5004048" y="3287758"/>
              <a:ext cx="756084" cy="756084"/>
            </a:xfrm>
            <a:prstGeom prst="roundRect">
              <a:avLst>
                <a:gd name="adj" fmla="val 231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02</a:t>
              </a:r>
              <a:endPara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16303" y="3053094"/>
            <a:ext cx="2883380" cy="920248"/>
            <a:chOff x="5292080" y="1188040"/>
            <a:chExt cx="2119828" cy="743015"/>
          </a:xfrm>
        </p:grpSpPr>
        <p:sp>
          <p:nvSpPr>
            <p:cNvPr id="16" name="TextBox 15"/>
            <p:cNvSpPr txBox="1"/>
            <p:nvPr/>
          </p:nvSpPr>
          <p:spPr>
            <a:xfrm>
              <a:off x="5292080" y="1452690"/>
              <a:ext cx="2119828" cy="478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点击输入简要文字内容，文修饰，言简意赅的说明字内容需概括精炼，不用多余的文字修饰，言简意赅的说明分项内容。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292080" y="1188040"/>
              <a:ext cx="1153996" cy="298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709787" y="3053094"/>
            <a:ext cx="2883380" cy="920248"/>
            <a:chOff x="5292080" y="1188040"/>
            <a:chExt cx="2119828" cy="743015"/>
          </a:xfrm>
        </p:grpSpPr>
        <p:sp>
          <p:nvSpPr>
            <p:cNvPr id="19" name="TextBox 18"/>
            <p:cNvSpPr txBox="1"/>
            <p:nvPr/>
          </p:nvSpPr>
          <p:spPr>
            <a:xfrm>
              <a:off x="5292080" y="1452690"/>
              <a:ext cx="2119828" cy="478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点击输入简要文字内容，文字内容需修饰，言简意赅的说明概括精炼，不用多余的文字修饰，言简意赅的说明分项内容。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292080" y="1188040"/>
              <a:ext cx="1153996" cy="298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414686" y="4474454"/>
            <a:ext cx="4531426" cy="1618842"/>
            <a:chOff x="972044" y="3035757"/>
            <a:chExt cx="3538678" cy="1264185"/>
          </a:xfrm>
        </p:grpSpPr>
        <p:sp>
          <p:nvSpPr>
            <p:cNvPr id="22" name="矩形 21"/>
            <p:cNvSpPr/>
            <p:nvPr/>
          </p:nvSpPr>
          <p:spPr>
            <a:xfrm>
              <a:off x="972044" y="3035757"/>
              <a:ext cx="3538678" cy="1264185"/>
            </a:xfrm>
            <a:prstGeom prst="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1187624" y="3287757"/>
              <a:ext cx="756084" cy="756084"/>
            </a:xfrm>
            <a:prstGeom prst="roundRect">
              <a:avLst>
                <a:gd name="adj" fmla="val 231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03</a:t>
              </a:r>
              <a:endPara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77765" y="4474454"/>
            <a:ext cx="4531426" cy="1618840"/>
            <a:chOff x="4788024" y="3035758"/>
            <a:chExt cx="3538678" cy="1264184"/>
          </a:xfrm>
          <a:solidFill>
            <a:schemeClr val="bg2"/>
          </a:solidFill>
        </p:grpSpPr>
        <p:sp>
          <p:nvSpPr>
            <p:cNvPr id="30" name="矩形 29"/>
            <p:cNvSpPr/>
            <p:nvPr/>
          </p:nvSpPr>
          <p:spPr>
            <a:xfrm>
              <a:off x="4788024" y="3035758"/>
              <a:ext cx="3538678" cy="1264184"/>
            </a:xfrm>
            <a:prstGeom prst="rect">
              <a:avLst/>
            </a:prstGeom>
            <a:solidFill>
              <a:srgbClr val="0973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5004048" y="3287758"/>
              <a:ext cx="756084" cy="756084"/>
            </a:xfrm>
            <a:prstGeom prst="roundRect">
              <a:avLst>
                <a:gd name="adj" fmla="val 231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04</a:t>
              </a:r>
              <a:endParaRPr lang="zh-CN" altLang="en-US" sz="2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816303" y="4813007"/>
            <a:ext cx="2883380" cy="920248"/>
            <a:chOff x="5292080" y="1188040"/>
            <a:chExt cx="2119828" cy="743015"/>
          </a:xfrm>
        </p:grpSpPr>
        <p:sp>
          <p:nvSpPr>
            <p:cNvPr id="33" name="TextBox 32"/>
            <p:cNvSpPr txBox="1"/>
            <p:nvPr/>
          </p:nvSpPr>
          <p:spPr>
            <a:xfrm>
              <a:off x="5292080" y="1452690"/>
              <a:ext cx="2119828" cy="478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点击输入简要文字内容，文修饰，言简意赅的说明字内容需概括精炼，不用多余的文字修饰，言简意赅的说明分项内容。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292080" y="1188040"/>
              <a:ext cx="1153996" cy="298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709787" y="4813007"/>
            <a:ext cx="2883380" cy="920248"/>
            <a:chOff x="5292080" y="1188040"/>
            <a:chExt cx="2119828" cy="743015"/>
          </a:xfrm>
        </p:grpSpPr>
        <p:sp>
          <p:nvSpPr>
            <p:cNvPr id="36" name="TextBox 35"/>
            <p:cNvSpPr txBox="1"/>
            <p:nvPr/>
          </p:nvSpPr>
          <p:spPr>
            <a:xfrm>
              <a:off x="5292080" y="1452690"/>
              <a:ext cx="2119828" cy="478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点击输入简要文字内容，文字内容需修饰，言简意赅的说明概括精炼，不用多余的文字修饰，言简意赅的说明分项内容。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292080" y="1188040"/>
              <a:ext cx="1153996" cy="298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sp>
        <p:nvSpPr>
          <p:cNvPr id="38" name="椭圆 37"/>
          <p:cNvSpPr/>
          <p:nvPr/>
        </p:nvSpPr>
        <p:spPr>
          <a:xfrm>
            <a:off x="5582247" y="3918422"/>
            <a:ext cx="1024331" cy="10243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改善对策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7" grpId="0"/>
      <p:bldP spid="8" grpId="0"/>
      <p:bldP spid="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Administrator\Desktop\570c59b74bfc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14237"/>
            <a:ext cx="12190413" cy="69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 flipV="1">
            <a:off x="0" y="-14238"/>
            <a:ext cx="12190413" cy="6901925"/>
          </a:xfrm>
          <a:prstGeom prst="rect">
            <a:avLst/>
          </a:prstGeom>
          <a:solidFill>
            <a:srgbClr val="0070C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8" name="矩形 27"/>
          <p:cNvSpPr/>
          <p:nvPr/>
        </p:nvSpPr>
        <p:spPr>
          <a:xfrm rot="2700000">
            <a:off x="4773702" y="1803440"/>
            <a:ext cx="2659032" cy="2659032"/>
          </a:xfrm>
          <a:prstGeom prst="rect">
            <a:avLst/>
          </a:prstGeom>
          <a:solidFill>
            <a:srgbClr val="FAFAFA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 rot="2700000">
            <a:off x="5847077" y="1573170"/>
            <a:ext cx="481792" cy="481792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59"/>
          <p:cNvSpPr>
            <a:spLocks noChangeArrowheads="1"/>
          </p:cNvSpPr>
          <p:nvPr/>
        </p:nvSpPr>
        <p:spPr bwMode="auto">
          <a:xfrm flipH="1">
            <a:off x="5231110" y="2204864"/>
            <a:ext cx="17137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03</a:t>
            </a:r>
          </a:p>
        </p:txBody>
      </p:sp>
      <p:sp>
        <p:nvSpPr>
          <p:cNvPr id="31" name="Rectangle 4"/>
          <p:cNvSpPr txBox="1">
            <a:spLocks noChangeArrowheads="1"/>
          </p:cNvSpPr>
          <p:nvPr/>
        </p:nvSpPr>
        <p:spPr bwMode="auto">
          <a:xfrm>
            <a:off x="4511030" y="2933655"/>
            <a:ext cx="3184315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36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岗位竞争优势</a:t>
            </a:r>
            <a:endParaRPr lang="zh-CN" sz="36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32" name="Rectangle 4"/>
          <p:cNvSpPr txBox="1">
            <a:spLocks noChangeArrowheads="1"/>
          </p:cNvSpPr>
          <p:nvPr/>
        </p:nvSpPr>
        <p:spPr bwMode="auto">
          <a:xfrm>
            <a:off x="4799062" y="3700762"/>
            <a:ext cx="259228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Business Plan Startup Plan PPT Template, 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Complete Framework</a:t>
            </a:r>
            <a:endParaRPr lang="zh-CN" sz="1000" b="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企业文化理解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-5484" y="1641253"/>
            <a:ext cx="6094413" cy="1944216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1110" y="1853208"/>
            <a:ext cx="6383239" cy="639688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6799323" y="1988840"/>
            <a:ext cx="3184315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40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企业文化</a:t>
            </a:r>
            <a:endParaRPr lang="zh-CN" sz="2400" dirty="0"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 flipH="1">
            <a:off x="6527254" y="3079137"/>
            <a:ext cx="473308" cy="493879"/>
            <a:chOff x="3561716" y="1094740"/>
            <a:chExt cx="36513" cy="38100"/>
          </a:xfrm>
        </p:grpSpPr>
        <p:sp>
          <p:nvSpPr>
            <p:cNvPr id="11" name="Line 181"/>
            <p:cNvSpPr>
              <a:spLocks noChangeShapeType="1"/>
            </p:cNvSpPr>
            <p:nvPr/>
          </p:nvSpPr>
          <p:spPr bwMode="auto">
            <a:xfrm flipV="1">
              <a:off x="3561716" y="1094740"/>
              <a:ext cx="36512" cy="36980"/>
            </a:xfrm>
            <a:prstGeom prst="line">
              <a:avLst/>
            </a:prstGeom>
            <a:noFill/>
            <a:ln w="12700" cap="flat">
              <a:solidFill>
                <a:srgbClr val="0973DD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2" name="Freeform 182"/>
            <p:cNvSpPr/>
            <p:nvPr/>
          </p:nvSpPr>
          <p:spPr bwMode="auto">
            <a:xfrm>
              <a:off x="3561716" y="1094740"/>
              <a:ext cx="36513" cy="38100"/>
            </a:xfrm>
            <a:custGeom>
              <a:avLst/>
              <a:gdLst>
                <a:gd name="T0" fmla="*/ 0 w 23"/>
                <a:gd name="T1" fmla="*/ 0 h 24"/>
                <a:gd name="T2" fmla="*/ 23 w 23"/>
                <a:gd name="T3" fmla="*/ 0 h 24"/>
                <a:gd name="T4" fmla="*/ 23 w 23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4">
                  <a:moveTo>
                    <a:pt x="0" y="0"/>
                  </a:moveTo>
                  <a:lnTo>
                    <a:pt x="23" y="0"/>
                  </a:lnTo>
                  <a:lnTo>
                    <a:pt x="23" y="24"/>
                  </a:lnTo>
                </a:path>
              </a:pathLst>
            </a:custGeom>
            <a:noFill/>
            <a:ln w="12700" cap="flat">
              <a:solidFill>
                <a:srgbClr val="0973DD"/>
              </a:solidFill>
              <a:prstDash val="solid"/>
              <a:beve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3" name="文本框 15"/>
          <p:cNvSpPr txBox="1"/>
          <p:nvPr/>
        </p:nvSpPr>
        <p:spPr>
          <a:xfrm>
            <a:off x="7229767" y="2923223"/>
            <a:ext cx="4384582" cy="101957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请在此添加正文并根据需要调整字体大小，建议采用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1.5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倍行距和两端对齐方式。请在此添加正文并根据需要调整字体大小，建议采用</a:t>
            </a:r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1.5</a:t>
            </a: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倍行距和两端对齐方式。</a:t>
            </a:r>
          </a:p>
          <a:p>
            <a:pPr algn="just">
              <a:lnSpc>
                <a:spcPct val="150000"/>
              </a:lnSpc>
            </a:pP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93854" y="4077072"/>
            <a:ext cx="2762744" cy="158417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矩形 14"/>
          <p:cNvSpPr/>
          <p:nvPr/>
        </p:nvSpPr>
        <p:spPr>
          <a:xfrm rot="2700000">
            <a:off x="2934330" y="439287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TextBox 59"/>
          <p:cNvSpPr>
            <a:spLocks noChangeArrowheads="1"/>
          </p:cNvSpPr>
          <p:nvPr/>
        </p:nvSpPr>
        <p:spPr bwMode="auto">
          <a:xfrm flipH="1">
            <a:off x="2748296" y="440942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3855" y="5085184"/>
            <a:ext cx="271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sz="20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00614" y="4077072"/>
            <a:ext cx="2762744" cy="158417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 rot="2700000">
            <a:off x="5841090" y="439287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59"/>
          <p:cNvSpPr>
            <a:spLocks noChangeArrowheads="1"/>
          </p:cNvSpPr>
          <p:nvPr/>
        </p:nvSpPr>
        <p:spPr bwMode="auto">
          <a:xfrm flipH="1">
            <a:off x="5655056" y="440942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00615" y="5085184"/>
            <a:ext cx="271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sz="20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80934" y="4077072"/>
            <a:ext cx="2762744" cy="158417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矩形 29"/>
          <p:cNvSpPr/>
          <p:nvPr/>
        </p:nvSpPr>
        <p:spPr>
          <a:xfrm rot="2700000">
            <a:off x="8721410" y="439287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TextBox 59"/>
          <p:cNvSpPr>
            <a:spLocks noChangeArrowheads="1"/>
          </p:cNvSpPr>
          <p:nvPr/>
        </p:nvSpPr>
        <p:spPr bwMode="auto">
          <a:xfrm flipH="1">
            <a:off x="8535376" y="440942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80935" y="5085184"/>
            <a:ext cx="271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sz="20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" grpId="0" animBg="1"/>
      <p:bldP spid="8" grpId="0" animBg="1"/>
      <p:bldP spid="9" grpId="0"/>
      <p:bldP spid="13" grpId="0"/>
      <p:bldP spid="14" grpId="0" animBg="1"/>
      <p:bldP spid="15" grpId="0" animBg="1"/>
      <p:bldP spid="16" grpId="0"/>
      <p:bldP spid="18" grpId="0"/>
      <p:bldP spid="20" grpId="0" animBg="1"/>
      <p:bldP spid="21" grpId="0" animBg="1"/>
      <p:bldP spid="22" grpId="0"/>
      <p:bldP spid="23" grpId="0"/>
      <p:bldP spid="29" grpId="0" animBg="1"/>
      <p:bldP spid="30" grpId="0" animBg="1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岗位个人理解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46" name="矩形 42"/>
          <p:cNvSpPr>
            <a:spLocks noChangeAspect="1" noChangeArrowheads="1"/>
          </p:cNvSpPr>
          <p:nvPr/>
        </p:nvSpPr>
        <p:spPr bwMode="auto">
          <a:xfrm rot="18900000">
            <a:off x="5384800" y="2267789"/>
            <a:ext cx="1441450" cy="1438275"/>
          </a:xfrm>
          <a:prstGeom prst="rect">
            <a:avLst/>
          </a:prstGeom>
          <a:solidFill>
            <a:srgbClr val="0973DD"/>
          </a:solidFill>
          <a:ln>
            <a:solidFill>
              <a:srgbClr val="0973DD"/>
            </a:solidFill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Bebas" pitchFamily="2" charset="0"/>
              <a:sym typeface="Bebas" pitchFamily="2" charset="0"/>
            </a:endParaRPr>
          </a:p>
        </p:txBody>
      </p:sp>
      <p:sp>
        <p:nvSpPr>
          <p:cNvPr id="47" name="KSO_Shape"/>
          <p:cNvSpPr>
            <a:spLocks noChangeAspect="1"/>
          </p:cNvSpPr>
          <p:nvPr/>
        </p:nvSpPr>
        <p:spPr bwMode="auto">
          <a:xfrm>
            <a:off x="5734050" y="2548777"/>
            <a:ext cx="709613" cy="898525"/>
          </a:xfrm>
          <a:custGeom>
            <a:avLst/>
            <a:gdLst>
              <a:gd name="T0" fmla="*/ 18380 w 2665412"/>
              <a:gd name="T1" fmla="*/ 204248 h 3382963"/>
              <a:gd name="T2" fmla="*/ 36220 w 2665412"/>
              <a:gd name="T3" fmla="*/ 222580 h 3382963"/>
              <a:gd name="T4" fmla="*/ 54645 w 2665412"/>
              <a:gd name="T5" fmla="*/ 204852 h 3382963"/>
              <a:gd name="T6" fmla="*/ 36828 w 2665412"/>
              <a:gd name="T7" fmla="*/ 186520 h 3382963"/>
              <a:gd name="T8" fmla="*/ 62024 w 2665412"/>
              <a:gd name="T9" fmla="*/ 192765 h 3382963"/>
              <a:gd name="T10" fmla="*/ 51923 w 2665412"/>
              <a:gd name="T11" fmla="*/ 227974 h 3382963"/>
              <a:gd name="T12" fmla="*/ 18853 w 2665412"/>
              <a:gd name="T13" fmla="*/ 233906 h 3382963"/>
              <a:gd name="T14" fmla="*/ 10462 w 2665412"/>
              <a:gd name="T15" fmla="*/ 194063 h 3382963"/>
              <a:gd name="T16" fmla="*/ 129808 w 2665412"/>
              <a:gd name="T17" fmla="*/ 159250 h 3382963"/>
              <a:gd name="T18" fmla="*/ 141329 w 2665412"/>
              <a:gd name="T19" fmla="*/ 172017 h 3382963"/>
              <a:gd name="T20" fmla="*/ 130931 w 2665412"/>
              <a:gd name="T21" fmla="*/ 169978 h 3382963"/>
              <a:gd name="T22" fmla="*/ 119477 w 2665412"/>
              <a:gd name="T23" fmla="*/ 174145 h 3382963"/>
              <a:gd name="T24" fmla="*/ 141419 w 2665412"/>
              <a:gd name="T25" fmla="*/ 186307 h 3382963"/>
              <a:gd name="T26" fmla="*/ 138365 w 2665412"/>
              <a:gd name="T27" fmla="*/ 200261 h 3382963"/>
              <a:gd name="T28" fmla="*/ 123003 w 2665412"/>
              <a:gd name="T29" fmla="*/ 205860 h 3382963"/>
              <a:gd name="T30" fmla="*/ 112043 w 2665412"/>
              <a:gd name="T31" fmla="*/ 192489 h 3382963"/>
              <a:gd name="T32" fmla="*/ 123497 w 2665412"/>
              <a:gd name="T33" fmla="*/ 195691 h 3382963"/>
              <a:gd name="T34" fmla="*/ 133356 w 2665412"/>
              <a:gd name="T35" fmla="*/ 189890 h 3382963"/>
              <a:gd name="T36" fmla="*/ 110808 w 2665412"/>
              <a:gd name="T37" fmla="*/ 174055 h 3382963"/>
              <a:gd name="T38" fmla="*/ 119971 w 2665412"/>
              <a:gd name="T39" fmla="*/ 163864 h 3382963"/>
              <a:gd name="T40" fmla="*/ 115229 w 2665412"/>
              <a:gd name="T41" fmla="*/ 155112 h 3382963"/>
              <a:gd name="T42" fmla="*/ 99946 w 2665412"/>
              <a:gd name="T43" fmla="*/ 171466 h 3382963"/>
              <a:gd name="T44" fmla="*/ 100778 w 2665412"/>
              <a:gd name="T45" fmla="*/ 194496 h 3382963"/>
              <a:gd name="T46" fmla="*/ 117187 w 2665412"/>
              <a:gd name="T47" fmla="*/ 209729 h 3382963"/>
              <a:gd name="T48" fmla="*/ 140348 w 2665412"/>
              <a:gd name="T49" fmla="*/ 208878 h 3382963"/>
              <a:gd name="T50" fmla="*/ 155609 w 2665412"/>
              <a:gd name="T51" fmla="*/ 192547 h 3382963"/>
              <a:gd name="T52" fmla="*/ 154799 w 2665412"/>
              <a:gd name="T53" fmla="*/ 169517 h 3382963"/>
              <a:gd name="T54" fmla="*/ 138368 w 2665412"/>
              <a:gd name="T55" fmla="*/ 154283 h 3382963"/>
              <a:gd name="T56" fmla="*/ 152818 w 2665412"/>
              <a:gd name="T57" fmla="*/ 143373 h 3382963"/>
              <a:gd name="T58" fmla="*/ 169812 w 2665412"/>
              <a:gd name="T59" fmla="*/ 201060 h 3382963"/>
              <a:gd name="T60" fmla="*/ 114756 w 2665412"/>
              <a:gd name="T61" fmla="*/ 226106 h 3382963"/>
              <a:gd name="T62" fmla="*/ 82344 w 2665412"/>
              <a:gd name="T63" fmla="*/ 190329 h 3382963"/>
              <a:gd name="T64" fmla="*/ 112730 w 2665412"/>
              <a:gd name="T65" fmla="*/ 138534 h 3382963"/>
              <a:gd name="T66" fmla="*/ 17560 w 2665412"/>
              <a:gd name="T67" fmla="*/ 167535 h 3382963"/>
              <a:gd name="T68" fmla="*/ 6415 w 2665412"/>
              <a:gd name="T69" fmla="*/ 168073 h 3382963"/>
              <a:gd name="T70" fmla="*/ 5875 w 2665412"/>
              <a:gd name="T71" fmla="*/ 156956 h 3382963"/>
              <a:gd name="T72" fmla="*/ 136458 w 2665412"/>
              <a:gd name="T73" fmla="*/ 89975 h 3382963"/>
              <a:gd name="T74" fmla="*/ 151888 w 2665412"/>
              <a:gd name="T75" fmla="*/ 110456 h 3382963"/>
              <a:gd name="T76" fmla="*/ 172476 w 2665412"/>
              <a:gd name="T77" fmla="*/ 95100 h 3382963"/>
              <a:gd name="T78" fmla="*/ 157046 w 2665412"/>
              <a:gd name="T79" fmla="*/ 74620 h 3382963"/>
              <a:gd name="T80" fmla="*/ 181239 w 2665412"/>
              <a:gd name="T81" fmla="*/ 83573 h 3382963"/>
              <a:gd name="T82" fmla="*/ 167205 w 2665412"/>
              <a:gd name="T83" fmla="*/ 117573 h 3382963"/>
              <a:gd name="T84" fmla="*/ 137719 w 2665412"/>
              <a:gd name="T85" fmla="*/ 115111 h 3382963"/>
              <a:gd name="T86" fmla="*/ 129835 w 2665412"/>
              <a:gd name="T87" fmla="*/ 78850 h 3382963"/>
              <a:gd name="T88" fmla="*/ 109434 w 2665412"/>
              <a:gd name="T89" fmla="*/ 42062 h 3382963"/>
              <a:gd name="T90" fmla="*/ 91962 w 2665412"/>
              <a:gd name="T91" fmla="*/ 66884 h 3382963"/>
              <a:gd name="T92" fmla="*/ 73139 w 2665412"/>
              <a:gd name="T93" fmla="*/ 53300 h 3382963"/>
              <a:gd name="T94" fmla="*/ 57740 w 2665412"/>
              <a:gd name="T95" fmla="*/ 42488 h 3382963"/>
              <a:gd name="T96" fmla="*/ 61225 w 2665412"/>
              <a:gd name="T97" fmla="*/ 45176 h 3382963"/>
              <a:gd name="T98" fmla="*/ 67948 w 2665412"/>
              <a:gd name="T99" fmla="*/ 51603 h 3382963"/>
              <a:gd name="T100" fmla="*/ 64912 w 2665412"/>
              <a:gd name="T101" fmla="*/ 73862 h 3382963"/>
              <a:gd name="T102" fmla="*/ 77526 w 2665412"/>
              <a:gd name="T103" fmla="*/ 122928 h 3382963"/>
              <a:gd name="T104" fmla="*/ 66711 w 2665412"/>
              <a:gd name="T105" fmla="*/ 164446 h 3382963"/>
              <a:gd name="T106" fmla="*/ 56998 w 2665412"/>
              <a:gd name="T107" fmla="*/ 158490 h 3382963"/>
              <a:gd name="T108" fmla="*/ 36784 w 2665412"/>
              <a:gd name="T109" fmla="*/ 102863 h 3382963"/>
              <a:gd name="T110" fmla="*/ 30174 w 2665412"/>
              <a:gd name="T111" fmla="*/ 91890 h 3382963"/>
              <a:gd name="T112" fmla="*/ 10950 w 2665412"/>
              <a:gd name="T113" fmla="*/ 67122 h 3382963"/>
              <a:gd name="T114" fmla="*/ 337 w 2665412"/>
              <a:gd name="T115" fmla="*/ 64367 h 3382963"/>
              <a:gd name="T116" fmla="*/ 64665 w 2665412"/>
              <a:gd name="T117" fmla="*/ 0 h 3382963"/>
              <a:gd name="T118" fmla="*/ 78854 w 2665412"/>
              <a:gd name="T119" fmla="*/ 14069 h 3382963"/>
              <a:gd name="T120" fmla="*/ 67548 w 2665412"/>
              <a:gd name="T121" fmla="*/ 37158 h 3382963"/>
              <a:gd name="T122" fmla="*/ 51016 w 2665412"/>
              <a:gd name="T123" fmla="*/ 14765 h 33829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665412" h="3382963">
                <a:moveTo>
                  <a:pt x="506574" y="2643989"/>
                </a:moveTo>
                <a:lnTo>
                  <a:pt x="493243" y="2644624"/>
                </a:lnTo>
                <a:lnTo>
                  <a:pt x="480230" y="2646210"/>
                </a:lnTo>
                <a:lnTo>
                  <a:pt x="467217" y="2648431"/>
                </a:lnTo>
                <a:lnTo>
                  <a:pt x="454521" y="2650970"/>
                </a:lnTo>
                <a:lnTo>
                  <a:pt x="442460" y="2654460"/>
                </a:lnTo>
                <a:lnTo>
                  <a:pt x="430399" y="2658585"/>
                </a:lnTo>
                <a:lnTo>
                  <a:pt x="418655" y="2663027"/>
                </a:lnTo>
                <a:lnTo>
                  <a:pt x="407229" y="2667786"/>
                </a:lnTo>
                <a:lnTo>
                  <a:pt x="396120" y="2673180"/>
                </a:lnTo>
                <a:lnTo>
                  <a:pt x="385328" y="2679526"/>
                </a:lnTo>
                <a:lnTo>
                  <a:pt x="374854" y="2685872"/>
                </a:lnTo>
                <a:lnTo>
                  <a:pt x="364380" y="2692852"/>
                </a:lnTo>
                <a:lnTo>
                  <a:pt x="354858" y="2700784"/>
                </a:lnTo>
                <a:lnTo>
                  <a:pt x="345336" y="2708717"/>
                </a:lnTo>
                <a:lnTo>
                  <a:pt x="336449" y="2717284"/>
                </a:lnTo>
                <a:lnTo>
                  <a:pt x="327562" y="2725533"/>
                </a:lnTo>
                <a:lnTo>
                  <a:pt x="319310" y="2735052"/>
                </a:lnTo>
                <a:lnTo>
                  <a:pt x="312010" y="2744571"/>
                </a:lnTo>
                <a:lnTo>
                  <a:pt x="304710" y="2754724"/>
                </a:lnTo>
                <a:lnTo>
                  <a:pt x="298044" y="2764878"/>
                </a:lnTo>
                <a:lnTo>
                  <a:pt x="291696" y="2775348"/>
                </a:lnTo>
                <a:lnTo>
                  <a:pt x="285983" y="2786136"/>
                </a:lnTo>
                <a:lnTo>
                  <a:pt x="280905" y="2797241"/>
                </a:lnTo>
                <a:lnTo>
                  <a:pt x="276144" y="2808981"/>
                </a:lnTo>
                <a:lnTo>
                  <a:pt x="272018" y="2820721"/>
                </a:lnTo>
                <a:lnTo>
                  <a:pt x="268209" y="2832461"/>
                </a:lnTo>
                <a:lnTo>
                  <a:pt x="265353" y="2844835"/>
                </a:lnTo>
                <a:lnTo>
                  <a:pt x="263131" y="2857210"/>
                </a:lnTo>
                <a:lnTo>
                  <a:pt x="261226" y="2869584"/>
                </a:lnTo>
                <a:lnTo>
                  <a:pt x="259957" y="2882276"/>
                </a:lnTo>
                <a:lnTo>
                  <a:pt x="259322" y="2895285"/>
                </a:lnTo>
                <a:lnTo>
                  <a:pt x="259639" y="2908294"/>
                </a:lnTo>
                <a:lnTo>
                  <a:pt x="260274" y="2921620"/>
                </a:lnTo>
                <a:lnTo>
                  <a:pt x="261861" y="2934629"/>
                </a:lnTo>
                <a:lnTo>
                  <a:pt x="264083" y="2947638"/>
                </a:lnTo>
                <a:lnTo>
                  <a:pt x="266622" y="2960330"/>
                </a:lnTo>
                <a:lnTo>
                  <a:pt x="270113" y="2972704"/>
                </a:lnTo>
                <a:lnTo>
                  <a:pt x="273922" y="2984444"/>
                </a:lnTo>
                <a:lnTo>
                  <a:pt x="278366" y="2996501"/>
                </a:lnTo>
                <a:lnTo>
                  <a:pt x="283444" y="3007924"/>
                </a:lnTo>
                <a:lnTo>
                  <a:pt x="288840" y="3019029"/>
                </a:lnTo>
                <a:lnTo>
                  <a:pt x="294870" y="3029817"/>
                </a:lnTo>
                <a:lnTo>
                  <a:pt x="301536" y="3040605"/>
                </a:lnTo>
                <a:lnTo>
                  <a:pt x="308836" y="3050441"/>
                </a:lnTo>
                <a:lnTo>
                  <a:pt x="316136" y="3060277"/>
                </a:lnTo>
                <a:lnTo>
                  <a:pt x="323753" y="3069478"/>
                </a:lnTo>
                <a:lnTo>
                  <a:pt x="332323" y="3078680"/>
                </a:lnTo>
                <a:lnTo>
                  <a:pt x="341210" y="3087247"/>
                </a:lnTo>
                <a:lnTo>
                  <a:pt x="350732" y="3095496"/>
                </a:lnTo>
                <a:lnTo>
                  <a:pt x="360254" y="3103429"/>
                </a:lnTo>
                <a:lnTo>
                  <a:pt x="370411" y="3110409"/>
                </a:lnTo>
                <a:lnTo>
                  <a:pt x="380250" y="3117072"/>
                </a:lnTo>
                <a:lnTo>
                  <a:pt x="391041" y="3123418"/>
                </a:lnTo>
                <a:lnTo>
                  <a:pt x="401833" y="3128812"/>
                </a:lnTo>
                <a:lnTo>
                  <a:pt x="412942" y="3134206"/>
                </a:lnTo>
                <a:lnTo>
                  <a:pt x="424685" y="3138965"/>
                </a:lnTo>
                <a:lnTo>
                  <a:pt x="436429" y="3143090"/>
                </a:lnTo>
                <a:lnTo>
                  <a:pt x="448173" y="3146580"/>
                </a:lnTo>
                <a:lnTo>
                  <a:pt x="460551" y="3149753"/>
                </a:lnTo>
                <a:lnTo>
                  <a:pt x="472930" y="3151974"/>
                </a:lnTo>
                <a:lnTo>
                  <a:pt x="485626" y="3153878"/>
                </a:lnTo>
                <a:lnTo>
                  <a:pt x="498004" y="3154830"/>
                </a:lnTo>
                <a:lnTo>
                  <a:pt x="511017" y="3155147"/>
                </a:lnTo>
                <a:lnTo>
                  <a:pt x="524030" y="3155147"/>
                </a:lnTo>
                <a:lnTo>
                  <a:pt x="537044" y="3154513"/>
                </a:lnTo>
                <a:lnTo>
                  <a:pt x="550374" y="3152926"/>
                </a:lnTo>
                <a:lnTo>
                  <a:pt x="563070" y="3150705"/>
                </a:lnTo>
                <a:lnTo>
                  <a:pt x="575766" y="3148167"/>
                </a:lnTo>
                <a:lnTo>
                  <a:pt x="588462" y="3144994"/>
                </a:lnTo>
                <a:lnTo>
                  <a:pt x="600206" y="3141186"/>
                </a:lnTo>
                <a:lnTo>
                  <a:pt x="612267" y="3136744"/>
                </a:lnTo>
                <a:lnTo>
                  <a:pt x="623693" y="3131668"/>
                </a:lnTo>
                <a:lnTo>
                  <a:pt x="634802" y="3125956"/>
                </a:lnTo>
                <a:lnTo>
                  <a:pt x="645593" y="3119928"/>
                </a:lnTo>
                <a:lnTo>
                  <a:pt x="656067" y="3113265"/>
                </a:lnTo>
                <a:lnTo>
                  <a:pt x="665907" y="3106284"/>
                </a:lnTo>
                <a:lnTo>
                  <a:pt x="676063" y="3098986"/>
                </a:lnTo>
                <a:lnTo>
                  <a:pt x="685268" y="3090737"/>
                </a:lnTo>
                <a:lnTo>
                  <a:pt x="694155" y="3082487"/>
                </a:lnTo>
                <a:lnTo>
                  <a:pt x="702725" y="3073603"/>
                </a:lnTo>
                <a:lnTo>
                  <a:pt x="710977" y="3064402"/>
                </a:lnTo>
                <a:lnTo>
                  <a:pt x="718594" y="3054566"/>
                </a:lnTo>
                <a:lnTo>
                  <a:pt x="725894" y="3045047"/>
                </a:lnTo>
                <a:lnTo>
                  <a:pt x="732560" y="3034576"/>
                </a:lnTo>
                <a:lnTo>
                  <a:pt x="738908" y="3023788"/>
                </a:lnTo>
                <a:lnTo>
                  <a:pt x="744621" y="3013000"/>
                </a:lnTo>
                <a:lnTo>
                  <a:pt x="750017" y="3001895"/>
                </a:lnTo>
                <a:lnTo>
                  <a:pt x="754460" y="2990472"/>
                </a:lnTo>
                <a:lnTo>
                  <a:pt x="758586" y="2979050"/>
                </a:lnTo>
                <a:lnTo>
                  <a:pt x="762078" y="2966676"/>
                </a:lnTo>
                <a:lnTo>
                  <a:pt x="765252" y="2954618"/>
                </a:lnTo>
                <a:lnTo>
                  <a:pt x="767473" y="2942244"/>
                </a:lnTo>
                <a:lnTo>
                  <a:pt x="769378" y="2929870"/>
                </a:lnTo>
                <a:lnTo>
                  <a:pt x="770330" y="2916861"/>
                </a:lnTo>
                <a:lnTo>
                  <a:pt x="770965" y="2903852"/>
                </a:lnTo>
                <a:lnTo>
                  <a:pt x="770647" y="2890843"/>
                </a:lnTo>
                <a:lnTo>
                  <a:pt x="770013" y="2877834"/>
                </a:lnTo>
                <a:lnTo>
                  <a:pt x="768426" y="2864507"/>
                </a:lnTo>
                <a:lnTo>
                  <a:pt x="766521" y="2851816"/>
                </a:lnTo>
                <a:lnTo>
                  <a:pt x="763982" y="2839441"/>
                </a:lnTo>
                <a:lnTo>
                  <a:pt x="760808" y="2827067"/>
                </a:lnTo>
                <a:lnTo>
                  <a:pt x="756682" y="2814692"/>
                </a:lnTo>
                <a:lnTo>
                  <a:pt x="752238" y="2802953"/>
                </a:lnTo>
                <a:lnTo>
                  <a:pt x="747160" y="2791530"/>
                </a:lnTo>
                <a:lnTo>
                  <a:pt x="741764" y="2780108"/>
                </a:lnTo>
                <a:lnTo>
                  <a:pt x="735416" y="2769637"/>
                </a:lnTo>
                <a:lnTo>
                  <a:pt x="729068" y="2759166"/>
                </a:lnTo>
                <a:lnTo>
                  <a:pt x="722086" y="2749013"/>
                </a:lnTo>
                <a:lnTo>
                  <a:pt x="714468" y="2739177"/>
                </a:lnTo>
                <a:lnTo>
                  <a:pt x="706533" y="2729658"/>
                </a:lnTo>
                <a:lnTo>
                  <a:pt x="697964" y="2720774"/>
                </a:lnTo>
                <a:lnTo>
                  <a:pt x="689394" y="2712207"/>
                </a:lnTo>
                <a:lnTo>
                  <a:pt x="680189" y="2704275"/>
                </a:lnTo>
                <a:lnTo>
                  <a:pt x="670350" y="2696342"/>
                </a:lnTo>
                <a:lnTo>
                  <a:pt x="660511" y="2689362"/>
                </a:lnTo>
                <a:lnTo>
                  <a:pt x="650037" y="2682382"/>
                </a:lnTo>
                <a:lnTo>
                  <a:pt x="639563" y="2676353"/>
                </a:lnTo>
                <a:lnTo>
                  <a:pt x="628771" y="2670324"/>
                </a:lnTo>
                <a:lnTo>
                  <a:pt x="617662" y="2665248"/>
                </a:lnTo>
                <a:lnTo>
                  <a:pt x="606236" y="2660171"/>
                </a:lnTo>
                <a:lnTo>
                  <a:pt x="594175" y="2656364"/>
                </a:lnTo>
                <a:lnTo>
                  <a:pt x="582431" y="2652873"/>
                </a:lnTo>
                <a:lnTo>
                  <a:pt x="570053" y="2650018"/>
                </a:lnTo>
                <a:lnTo>
                  <a:pt x="557992" y="2647479"/>
                </a:lnTo>
                <a:lnTo>
                  <a:pt x="545296" y="2645576"/>
                </a:lnTo>
                <a:lnTo>
                  <a:pt x="532600" y="2644306"/>
                </a:lnTo>
                <a:lnTo>
                  <a:pt x="519587" y="2643989"/>
                </a:lnTo>
                <a:lnTo>
                  <a:pt x="506574" y="2643989"/>
                </a:lnTo>
                <a:close/>
                <a:moveTo>
                  <a:pt x="552279" y="2413000"/>
                </a:moveTo>
                <a:lnTo>
                  <a:pt x="560214" y="2505650"/>
                </a:lnTo>
                <a:lnTo>
                  <a:pt x="569736" y="2506602"/>
                </a:lnTo>
                <a:lnTo>
                  <a:pt x="578940" y="2508188"/>
                </a:lnTo>
                <a:lnTo>
                  <a:pt x="588779" y="2510092"/>
                </a:lnTo>
                <a:lnTo>
                  <a:pt x="597984" y="2511678"/>
                </a:lnTo>
                <a:lnTo>
                  <a:pt x="607506" y="2513582"/>
                </a:lnTo>
                <a:lnTo>
                  <a:pt x="617028" y="2516120"/>
                </a:lnTo>
                <a:lnTo>
                  <a:pt x="626232" y="2518976"/>
                </a:lnTo>
                <a:lnTo>
                  <a:pt x="635119" y="2521514"/>
                </a:lnTo>
                <a:lnTo>
                  <a:pt x="644006" y="2524370"/>
                </a:lnTo>
                <a:lnTo>
                  <a:pt x="653211" y="2527860"/>
                </a:lnTo>
                <a:lnTo>
                  <a:pt x="661780" y="2531033"/>
                </a:lnTo>
                <a:lnTo>
                  <a:pt x="670668" y="2534841"/>
                </a:lnTo>
                <a:lnTo>
                  <a:pt x="679237" y="2538648"/>
                </a:lnTo>
                <a:lnTo>
                  <a:pt x="687807" y="2542773"/>
                </a:lnTo>
                <a:lnTo>
                  <a:pt x="696377" y="2547215"/>
                </a:lnTo>
                <a:lnTo>
                  <a:pt x="704629" y="2551657"/>
                </a:lnTo>
                <a:lnTo>
                  <a:pt x="764299" y="2480266"/>
                </a:lnTo>
                <a:lnTo>
                  <a:pt x="884275" y="2581165"/>
                </a:lnTo>
                <a:lnTo>
                  <a:pt x="824922" y="2651921"/>
                </a:lnTo>
                <a:lnTo>
                  <a:pt x="830953" y="2659219"/>
                </a:lnTo>
                <a:lnTo>
                  <a:pt x="836348" y="2666517"/>
                </a:lnTo>
                <a:lnTo>
                  <a:pt x="842062" y="2674449"/>
                </a:lnTo>
                <a:lnTo>
                  <a:pt x="847140" y="2682382"/>
                </a:lnTo>
                <a:lnTo>
                  <a:pt x="852536" y="2690314"/>
                </a:lnTo>
                <a:lnTo>
                  <a:pt x="857297" y="2698563"/>
                </a:lnTo>
                <a:lnTo>
                  <a:pt x="862057" y="2706813"/>
                </a:lnTo>
                <a:lnTo>
                  <a:pt x="866501" y="2715380"/>
                </a:lnTo>
                <a:lnTo>
                  <a:pt x="870945" y="2723947"/>
                </a:lnTo>
                <a:lnTo>
                  <a:pt x="875071" y="2732514"/>
                </a:lnTo>
                <a:lnTo>
                  <a:pt x="879197" y="2741398"/>
                </a:lnTo>
                <a:lnTo>
                  <a:pt x="883006" y="2750282"/>
                </a:lnTo>
                <a:lnTo>
                  <a:pt x="886497" y="2759166"/>
                </a:lnTo>
                <a:lnTo>
                  <a:pt x="889671" y="2768050"/>
                </a:lnTo>
                <a:lnTo>
                  <a:pt x="892845" y="2777252"/>
                </a:lnTo>
                <a:lnTo>
                  <a:pt x="896019" y="2786453"/>
                </a:lnTo>
                <a:lnTo>
                  <a:pt x="986794" y="2779156"/>
                </a:lnTo>
                <a:lnTo>
                  <a:pt x="1000125" y="2934629"/>
                </a:lnTo>
                <a:lnTo>
                  <a:pt x="909667" y="2942879"/>
                </a:lnTo>
                <a:lnTo>
                  <a:pt x="908397" y="2952397"/>
                </a:lnTo>
                <a:lnTo>
                  <a:pt x="907128" y="2962233"/>
                </a:lnTo>
                <a:lnTo>
                  <a:pt x="905541" y="2971752"/>
                </a:lnTo>
                <a:lnTo>
                  <a:pt x="903636" y="2981588"/>
                </a:lnTo>
                <a:lnTo>
                  <a:pt x="901415" y="2990790"/>
                </a:lnTo>
                <a:lnTo>
                  <a:pt x="899193" y="3000309"/>
                </a:lnTo>
                <a:lnTo>
                  <a:pt x="896654" y="3009827"/>
                </a:lnTo>
                <a:lnTo>
                  <a:pt x="893797" y="3019029"/>
                </a:lnTo>
                <a:lnTo>
                  <a:pt x="890623" y="3027913"/>
                </a:lnTo>
                <a:lnTo>
                  <a:pt x="887449" y="3036797"/>
                </a:lnTo>
                <a:lnTo>
                  <a:pt x="883958" y="3045999"/>
                </a:lnTo>
                <a:lnTo>
                  <a:pt x="880149" y="3054566"/>
                </a:lnTo>
                <a:lnTo>
                  <a:pt x="876658" y="3063450"/>
                </a:lnTo>
                <a:lnTo>
                  <a:pt x="872532" y="3072017"/>
                </a:lnTo>
                <a:lnTo>
                  <a:pt x="868088" y="3080584"/>
                </a:lnTo>
                <a:lnTo>
                  <a:pt x="863644" y="3089150"/>
                </a:lnTo>
                <a:lnTo>
                  <a:pt x="933154" y="3147532"/>
                </a:lnTo>
                <a:lnTo>
                  <a:pt x="831905" y="3267151"/>
                </a:lnTo>
                <a:lnTo>
                  <a:pt x="763347" y="3209404"/>
                </a:lnTo>
                <a:lnTo>
                  <a:pt x="755730" y="3215433"/>
                </a:lnTo>
                <a:lnTo>
                  <a:pt x="748112" y="3221144"/>
                </a:lnTo>
                <a:lnTo>
                  <a:pt x="740177" y="3226538"/>
                </a:lnTo>
                <a:lnTo>
                  <a:pt x="732560" y="3231615"/>
                </a:lnTo>
                <a:lnTo>
                  <a:pt x="724307" y="3237009"/>
                </a:lnTo>
                <a:lnTo>
                  <a:pt x="716055" y="3242085"/>
                </a:lnTo>
                <a:lnTo>
                  <a:pt x="707485" y="3246527"/>
                </a:lnTo>
                <a:lnTo>
                  <a:pt x="698916" y="3251287"/>
                </a:lnTo>
                <a:lnTo>
                  <a:pt x="690346" y="3256046"/>
                </a:lnTo>
                <a:lnTo>
                  <a:pt x="681459" y="3259854"/>
                </a:lnTo>
                <a:lnTo>
                  <a:pt x="672572" y="3263979"/>
                </a:lnTo>
                <a:lnTo>
                  <a:pt x="663685" y="3267786"/>
                </a:lnTo>
                <a:lnTo>
                  <a:pt x="654480" y="3271276"/>
                </a:lnTo>
                <a:lnTo>
                  <a:pt x="645593" y="3274449"/>
                </a:lnTo>
                <a:lnTo>
                  <a:pt x="635754" y="3277305"/>
                </a:lnTo>
                <a:lnTo>
                  <a:pt x="626549" y="3280478"/>
                </a:lnTo>
                <a:lnTo>
                  <a:pt x="634484" y="3369637"/>
                </a:lnTo>
                <a:lnTo>
                  <a:pt x="478008" y="3382963"/>
                </a:lnTo>
                <a:lnTo>
                  <a:pt x="470390" y="3293804"/>
                </a:lnTo>
                <a:lnTo>
                  <a:pt x="460551" y="3292535"/>
                </a:lnTo>
                <a:lnTo>
                  <a:pt x="451029" y="3291266"/>
                </a:lnTo>
                <a:lnTo>
                  <a:pt x="441190" y="3289362"/>
                </a:lnTo>
                <a:lnTo>
                  <a:pt x="431668" y="3287458"/>
                </a:lnTo>
                <a:lnTo>
                  <a:pt x="421829" y="3285237"/>
                </a:lnTo>
                <a:lnTo>
                  <a:pt x="412624" y="3283016"/>
                </a:lnTo>
                <a:lnTo>
                  <a:pt x="403420" y="3280478"/>
                </a:lnTo>
                <a:lnTo>
                  <a:pt x="394215" y="3277305"/>
                </a:lnTo>
                <a:lnTo>
                  <a:pt x="384693" y="3274449"/>
                </a:lnTo>
                <a:lnTo>
                  <a:pt x="375806" y="3271276"/>
                </a:lnTo>
                <a:lnTo>
                  <a:pt x="366919" y="3267786"/>
                </a:lnTo>
                <a:lnTo>
                  <a:pt x="358032" y="3263979"/>
                </a:lnTo>
                <a:lnTo>
                  <a:pt x="349145" y="3259854"/>
                </a:lnTo>
                <a:lnTo>
                  <a:pt x="340575" y="3256046"/>
                </a:lnTo>
                <a:lnTo>
                  <a:pt x="332006" y="3251921"/>
                </a:lnTo>
                <a:lnTo>
                  <a:pt x="323436" y="3246845"/>
                </a:lnTo>
                <a:lnTo>
                  <a:pt x="265987" y="3315697"/>
                </a:lnTo>
                <a:lnTo>
                  <a:pt x="146012" y="3214798"/>
                </a:lnTo>
                <a:lnTo>
                  <a:pt x="204412" y="3145628"/>
                </a:lnTo>
                <a:lnTo>
                  <a:pt x="198382" y="3138331"/>
                </a:lnTo>
                <a:lnTo>
                  <a:pt x="192669" y="3130398"/>
                </a:lnTo>
                <a:lnTo>
                  <a:pt x="187273" y="3122466"/>
                </a:lnTo>
                <a:lnTo>
                  <a:pt x="181877" y="3114851"/>
                </a:lnTo>
                <a:lnTo>
                  <a:pt x="176799" y="3106602"/>
                </a:lnTo>
                <a:lnTo>
                  <a:pt x="172038" y="3098352"/>
                </a:lnTo>
                <a:lnTo>
                  <a:pt x="167277" y="3089785"/>
                </a:lnTo>
                <a:lnTo>
                  <a:pt x="162834" y="3081853"/>
                </a:lnTo>
                <a:lnTo>
                  <a:pt x="158390" y="3072969"/>
                </a:lnTo>
                <a:lnTo>
                  <a:pt x="154264" y="3064402"/>
                </a:lnTo>
                <a:lnTo>
                  <a:pt x="150455" y="3055517"/>
                </a:lnTo>
                <a:lnTo>
                  <a:pt x="146646" y="3046633"/>
                </a:lnTo>
                <a:lnTo>
                  <a:pt x="143155" y="3037114"/>
                </a:lnTo>
                <a:lnTo>
                  <a:pt x="139664" y="3028230"/>
                </a:lnTo>
                <a:lnTo>
                  <a:pt x="136807" y="3018711"/>
                </a:lnTo>
                <a:lnTo>
                  <a:pt x="133633" y="3009193"/>
                </a:lnTo>
                <a:lnTo>
                  <a:pt x="43175" y="3017125"/>
                </a:lnTo>
                <a:lnTo>
                  <a:pt x="30162" y="2861334"/>
                </a:lnTo>
                <a:lnTo>
                  <a:pt x="121255" y="2853402"/>
                </a:lnTo>
                <a:lnTo>
                  <a:pt x="122207" y="2843249"/>
                </a:lnTo>
                <a:lnTo>
                  <a:pt x="123794" y="2833730"/>
                </a:lnTo>
                <a:lnTo>
                  <a:pt x="125698" y="2824529"/>
                </a:lnTo>
                <a:lnTo>
                  <a:pt x="127285" y="2814692"/>
                </a:lnTo>
                <a:lnTo>
                  <a:pt x="129824" y="2805491"/>
                </a:lnTo>
                <a:lnTo>
                  <a:pt x="132046" y="2796290"/>
                </a:lnTo>
                <a:lnTo>
                  <a:pt x="134903" y="2787088"/>
                </a:lnTo>
                <a:lnTo>
                  <a:pt x="137442" y="2777569"/>
                </a:lnTo>
                <a:lnTo>
                  <a:pt x="140298" y="2768685"/>
                </a:lnTo>
                <a:lnTo>
                  <a:pt x="143790" y="2759801"/>
                </a:lnTo>
                <a:lnTo>
                  <a:pt x="147598" y="2750917"/>
                </a:lnTo>
                <a:lnTo>
                  <a:pt x="151090" y="2742032"/>
                </a:lnTo>
                <a:lnTo>
                  <a:pt x="154899" y="2733466"/>
                </a:lnTo>
                <a:lnTo>
                  <a:pt x="159025" y="2724899"/>
                </a:lnTo>
                <a:lnTo>
                  <a:pt x="167912" y="2707765"/>
                </a:lnTo>
                <a:lnTo>
                  <a:pt x="97450" y="2648749"/>
                </a:lnTo>
                <a:lnTo>
                  <a:pt x="198382" y="2528812"/>
                </a:lnTo>
                <a:lnTo>
                  <a:pt x="269161" y="2588780"/>
                </a:lnTo>
                <a:lnTo>
                  <a:pt x="284079" y="2577675"/>
                </a:lnTo>
                <a:lnTo>
                  <a:pt x="299631" y="2566887"/>
                </a:lnTo>
                <a:lnTo>
                  <a:pt x="307884" y="2561493"/>
                </a:lnTo>
                <a:lnTo>
                  <a:pt x="315819" y="2556734"/>
                </a:lnTo>
                <a:lnTo>
                  <a:pt x="324388" y="2552292"/>
                </a:lnTo>
                <a:lnTo>
                  <a:pt x="332323" y="2547532"/>
                </a:lnTo>
                <a:lnTo>
                  <a:pt x="340893" y="2543407"/>
                </a:lnTo>
                <a:lnTo>
                  <a:pt x="349463" y="2539283"/>
                </a:lnTo>
                <a:lnTo>
                  <a:pt x="358350" y="2535158"/>
                </a:lnTo>
                <a:lnTo>
                  <a:pt x="367237" y="2531350"/>
                </a:lnTo>
                <a:lnTo>
                  <a:pt x="376124" y="2528177"/>
                </a:lnTo>
                <a:lnTo>
                  <a:pt x="385646" y="2524687"/>
                </a:lnTo>
                <a:lnTo>
                  <a:pt x="394533" y="2521832"/>
                </a:lnTo>
                <a:lnTo>
                  <a:pt x="403737" y="2518976"/>
                </a:lnTo>
                <a:lnTo>
                  <a:pt x="396120" y="2426327"/>
                </a:lnTo>
                <a:lnTo>
                  <a:pt x="552279" y="2413000"/>
                </a:lnTo>
                <a:close/>
                <a:moveTo>
                  <a:pt x="1753153" y="2246313"/>
                </a:moveTo>
                <a:lnTo>
                  <a:pt x="1813988" y="2246313"/>
                </a:lnTo>
                <a:lnTo>
                  <a:pt x="1817474" y="2246631"/>
                </a:lnTo>
                <a:lnTo>
                  <a:pt x="1820959" y="2247583"/>
                </a:lnTo>
                <a:lnTo>
                  <a:pt x="1823811" y="2248536"/>
                </a:lnTo>
                <a:lnTo>
                  <a:pt x="1826346" y="2250441"/>
                </a:lnTo>
                <a:lnTo>
                  <a:pt x="1828564" y="2252346"/>
                </a:lnTo>
                <a:lnTo>
                  <a:pt x="1830148" y="2254886"/>
                </a:lnTo>
                <a:lnTo>
                  <a:pt x="1831415" y="2257426"/>
                </a:lnTo>
                <a:lnTo>
                  <a:pt x="1831732" y="2259966"/>
                </a:lnTo>
                <a:lnTo>
                  <a:pt x="1831732" y="2310766"/>
                </a:lnTo>
                <a:lnTo>
                  <a:pt x="1842188" y="2312036"/>
                </a:lnTo>
                <a:lnTo>
                  <a:pt x="1852011" y="2313623"/>
                </a:lnTo>
                <a:lnTo>
                  <a:pt x="1862467" y="2315528"/>
                </a:lnTo>
                <a:lnTo>
                  <a:pt x="1871973" y="2317751"/>
                </a:lnTo>
                <a:lnTo>
                  <a:pt x="1880528" y="2319973"/>
                </a:lnTo>
                <a:lnTo>
                  <a:pt x="1889400" y="2322513"/>
                </a:lnTo>
                <a:lnTo>
                  <a:pt x="1897955" y="2325371"/>
                </a:lnTo>
                <a:lnTo>
                  <a:pt x="1907460" y="2328863"/>
                </a:lnTo>
                <a:lnTo>
                  <a:pt x="1916332" y="2332673"/>
                </a:lnTo>
                <a:lnTo>
                  <a:pt x="1925204" y="2336801"/>
                </a:lnTo>
                <a:lnTo>
                  <a:pt x="1934393" y="2341246"/>
                </a:lnTo>
                <a:lnTo>
                  <a:pt x="1942948" y="2345691"/>
                </a:lnTo>
                <a:lnTo>
                  <a:pt x="1951503" y="2350771"/>
                </a:lnTo>
                <a:lnTo>
                  <a:pt x="1960058" y="2355851"/>
                </a:lnTo>
                <a:lnTo>
                  <a:pt x="1967662" y="2361566"/>
                </a:lnTo>
                <a:lnTo>
                  <a:pt x="1975267" y="2367281"/>
                </a:lnTo>
                <a:lnTo>
                  <a:pt x="1982238" y="2372996"/>
                </a:lnTo>
                <a:lnTo>
                  <a:pt x="1988575" y="2379346"/>
                </a:lnTo>
                <a:lnTo>
                  <a:pt x="1994278" y="2385378"/>
                </a:lnTo>
                <a:lnTo>
                  <a:pt x="1999665" y="2392046"/>
                </a:lnTo>
                <a:lnTo>
                  <a:pt x="2002199" y="2396491"/>
                </a:lnTo>
                <a:lnTo>
                  <a:pt x="2004100" y="2401253"/>
                </a:lnTo>
                <a:lnTo>
                  <a:pt x="2005051" y="2406016"/>
                </a:lnTo>
                <a:lnTo>
                  <a:pt x="2005685" y="2411413"/>
                </a:lnTo>
                <a:lnTo>
                  <a:pt x="2005051" y="2416493"/>
                </a:lnTo>
                <a:lnTo>
                  <a:pt x="2003784" y="2421891"/>
                </a:lnTo>
                <a:lnTo>
                  <a:pt x="2001566" y="2427288"/>
                </a:lnTo>
                <a:lnTo>
                  <a:pt x="1998397" y="2432368"/>
                </a:lnTo>
                <a:lnTo>
                  <a:pt x="1996179" y="2435543"/>
                </a:lnTo>
                <a:lnTo>
                  <a:pt x="1993961" y="2438401"/>
                </a:lnTo>
                <a:lnTo>
                  <a:pt x="1991426" y="2441576"/>
                </a:lnTo>
                <a:lnTo>
                  <a:pt x="1988575" y="2444433"/>
                </a:lnTo>
                <a:lnTo>
                  <a:pt x="1985406" y="2447291"/>
                </a:lnTo>
                <a:lnTo>
                  <a:pt x="1982238" y="2449831"/>
                </a:lnTo>
                <a:lnTo>
                  <a:pt x="1978435" y="2452688"/>
                </a:lnTo>
                <a:lnTo>
                  <a:pt x="1974633" y="2454911"/>
                </a:lnTo>
                <a:lnTo>
                  <a:pt x="1971148" y="2457133"/>
                </a:lnTo>
                <a:lnTo>
                  <a:pt x="1967029" y="2459038"/>
                </a:lnTo>
                <a:lnTo>
                  <a:pt x="1962910" y="2460626"/>
                </a:lnTo>
                <a:lnTo>
                  <a:pt x="1958790" y="2462213"/>
                </a:lnTo>
                <a:lnTo>
                  <a:pt x="1954671" y="2463483"/>
                </a:lnTo>
                <a:lnTo>
                  <a:pt x="1950235" y="2464118"/>
                </a:lnTo>
                <a:lnTo>
                  <a:pt x="1945799" y="2464753"/>
                </a:lnTo>
                <a:lnTo>
                  <a:pt x="1941364" y="2464753"/>
                </a:lnTo>
                <a:lnTo>
                  <a:pt x="1936294" y="2464753"/>
                </a:lnTo>
                <a:lnTo>
                  <a:pt x="1931541" y="2464118"/>
                </a:lnTo>
                <a:lnTo>
                  <a:pt x="1926471" y="2462531"/>
                </a:lnTo>
                <a:lnTo>
                  <a:pt x="1922035" y="2460626"/>
                </a:lnTo>
                <a:lnTo>
                  <a:pt x="1917916" y="2458403"/>
                </a:lnTo>
                <a:lnTo>
                  <a:pt x="1914431" y="2455546"/>
                </a:lnTo>
                <a:lnTo>
                  <a:pt x="1910946" y="2452688"/>
                </a:lnTo>
                <a:lnTo>
                  <a:pt x="1908094" y="2448878"/>
                </a:lnTo>
                <a:lnTo>
                  <a:pt x="1904925" y="2445068"/>
                </a:lnTo>
                <a:lnTo>
                  <a:pt x="1903341" y="2443798"/>
                </a:lnTo>
                <a:lnTo>
                  <a:pt x="1897004" y="2438401"/>
                </a:lnTo>
                <a:lnTo>
                  <a:pt x="1890667" y="2433638"/>
                </a:lnTo>
                <a:lnTo>
                  <a:pt x="1883696" y="2429193"/>
                </a:lnTo>
                <a:lnTo>
                  <a:pt x="1876092" y="2424431"/>
                </a:lnTo>
                <a:lnTo>
                  <a:pt x="1868804" y="2419986"/>
                </a:lnTo>
                <a:lnTo>
                  <a:pt x="1861200" y="2415858"/>
                </a:lnTo>
                <a:lnTo>
                  <a:pt x="1853912" y="2412366"/>
                </a:lnTo>
                <a:lnTo>
                  <a:pt x="1847258" y="2409508"/>
                </a:lnTo>
                <a:lnTo>
                  <a:pt x="1840921" y="2407286"/>
                </a:lnTo>
                <a:lnTo>
                  <a:pt x="1834267" y="2405381"/>
                </a:lnTo>
                <a:lnTo>
                  <a:pt x="1827296" y="2403793"/>
                </a:lnTo>
                <a:lnTo>
                  <a:pt x="1820642" y="2402523"/>
                </a:lnTo>
                <a:lnTo>
                  <a:pt x="1813355" y="2401253"/>
                </a:lnTo>
                <a:lnTo>
                  <a:pt x="1806384" y="2400301"/>
                </a:lnTo>
                <a:lnTo>
                  <a:pt x="1799730" y="2399666"/>
                </a:lnTo>
                <a:lnTo>
                  <a:pt x="1792759" y="2399348"/>
                </a:lnTo>
                <a:lnTo>
                  <a:pt x="1786105" y="2399031"/>
                </a:lnTo>
                <a:lnTo>
                  <a:pt x="1776917" y="2399348"/>
                </a:lnTo>
                <a:lnTo>
                  <a:pt x="1767094" y="2400301"/>
                </a:lnTo>
                <a:lnTo>
                  <a:pt x="1756321" y="2401571"/>
                </a:lnTo>
                <a:lnTo>
                  <a:pt x="1745548" y="2404428"/>
                </a:lnTo>
                <a:lnTo>
                  <a:pt x="1740162" y="2405698"/>
                </a:lnTo>
                <a:lnTo>
                  <a:pt x="1734458" y="2407603"/>
                </a:lnTo>
                <a:lnTo>
                  <a:pt x="1729072" y="2409826"/>
                </a:lnTo>
                <a:lnTo>
                  <a:pt x="1723368" y="2412048"/>
                </a:lnTo>
                <a:lnTo>
                  <a:pt x="1717982" y="2414906"/>
                </a:lnTo>
                <a:lnTo>
                  <a:pt x="1712279" y="2418081"/>
                </a:lnTo>
                <a:lnTo>
                  <a:pt x="1706575" y="2421256"/>
                </a:lnTo>
                <a:lnTo>
                  <a:pt x="1701506" y="2425383"/>
                </a:lnTo>
                <a:lnTo>
                  <a:pt x="1698337" y="2427923"/>
                </a:lnTo>
                <a:lnTo>
                  <a:pt x="1695168" y="2431416"/>
                </a:lnTo>
                <a:lnTo>
                  <a:pt x="1692634" y="2434908"/>
                </a:lnTo>
                <a:lnTo>
                  <a:pt x="1690415" y="2438401"/>
                </a:lnTo>
                <a:lnTo>
                  <a:pt x="1688514" y="2442211"/>
                </a:lnTo>
                <a:lnTo>
                  <a:pt x="1686930" y="2446338"/>
                </a:lnTo>
                <a:lnTo>
                  <a:pt x="1686296" y="2450783"/>
                </a:lnTo>
                <a:lnTo>
                  <a:pt x="1685662" y="2455228"/>
                </a:lnTo>
                <a:lnTo>
                  <a:pt x="1685346" y="2459673"/>
                </a:lnTo>
                <a:lnTo>
                  <a:pt x="1685346" y="2464118"/>
                </a:lnTo>
                <a:lnTo>
                  <a:pt x="1685662" y="2468563"/>
                </a:lnTo>
                <a:lnTo>
                  <a:pt x="1686296" y="2473008"/>
                </a:lnTo>
                <a:lnTo>
                  <a:pt x="1687880" y="2477136"/>
                </a:lnTo>
                <a:lnTo>
                  <a:pt x="1689148" y="2481581"/>
                </a:lnTo>
                <a:lnTo>
                  <a:pt x="1691366" y="2485708"/>
                </a:lnTo>
                <a:lnTo>
                  <a:pt x="1693584" y="2489518"/>
                </a:lnTo>
                <a:lnTo>
                  <a:pt x="1698654" y="2495233"/>
                </a:lnTo>
                <a:lnTo>
                  <a:pt x="1703723" y="2500631"/>
                </a:lnTo>
                <a:lnTo>
                  <a:pt x="1709427" y="2505076"/>
                </a:lnTo>
                <a:lnTo>
                  <a:pt x="1715130" y="2508568"/>
                </a:lnTo>
                <a:lnTo>
                  <a:pt x="1721784" y="2512378"/>
                </a:lnTo>
                <a:lnTo>
                  <a:pt x="1729389" y="2515871"/>
                </a:lnTo>
                <a:lnTo>
                  <a:pt x="1745865" y="2522538"/>
                </a:lnTo>
                <a:lnTo>
                  <a:pt x="1750618" y="2524443"/>
                </a:lnTo>
                <a:lnTo>
                  <a:pt x="1778501" y="2534603"/>
                </a:lnTo>
                <a:lnTo>
                  <a:pt x="1797829" y="2542223"/>
                </a:lnTo>
                <a:lnTo>
                  <a:pt x="1816523" y="2549208"/>
                </a:lnTo>
                <a:lnTo>
                  <a:pt x="1827613" y="2553336"/>
                </a:lnTo>
                <a:lnTo>
                  <a:pt x="1854546" y="2562861"/>
                </a:lnTo>
                <a:lnTo>
                  <a:pt x="1868804" y="2568258"/>
                </a:lnTo>
                <a:lnTo>
                  <a:pt x="1882746" y="2573656"/>
                </a:lnTo>
                <a:lnTo>
                  <a:pt x="1897004" y="2579688"/>
                </a:lnTo>
                <a:lnTo>
                  <a:pt x="1911262" y="2585721"/>
                </a:lnTo>
                <a:lnTo>
                  <a:pt x="1925204" y="2592388"/>
                </a:lnTo>
                <a:lnTo>
                  <a:pt x="1938512" y="2599373"/>
                </a:lnTo>
                <a:lnTo>
                  <a:pt x="1951503" y="2606676"/>
                </a:lnTo>
                <a:lnTo>
                  <a:pt x="1964177" y="2614613"/>
                </a:lnTo>
                <a:lnTo>
                  <a:pt x="1969563" y="2618741"/>
                </a:lnTo>
                <a:lnTo>
                  <a:pt x="1975584" y="2622868"/>
                </a:lnTo>
                <a:lnTo>
                  <a:pt x="1980653" y="2627313"/>
                </a:lnTo>
                <a:lnTo>
                  <a:pt x="1986040" y="2631758"/>
                </a:lnTo>
                <a:lnTo>
                  <a:pt x="1990793" y="2636203"/>
                </a:lnTo>
                <a:lnTo>
                  <a:pt x="1995229" y="2640966"/>
                </a:lnTo>
                <a:lnTo>
                  <a:pt x="1999665" y="2645728"/>
                </a:lnTo>
                <a:lnTo>
                  <a:pt x="2003467" y="2651126"/>
                </a:lnTo>
                <a:lnTo>
                  <a:pt x="2006952" y="2656206"/>
                </a:lnTo>
                <a:lnTo>
                  <a:pt x="2010438" y="2661286"/>
                </a:lnTo>
                <a:lnTo>
                  <a:pt x="2012972" y="2667001"/>
                </a:lnTo>
                <a:lnTo>
                  <a:pt x="2015507" y="2672398"/>
                </a:lnTo>
                <a:lnTo>
                  <a:pt x="2017408" y="2677796"/>
                </a:lnTo>
                <a:lnTo>
                  <a:pt x="2019309" y="2682876"/>
                </a:lnTo>
                <a:lnTo>
                  <a:pt x="2020260" y="2688273"/>
                </a:lnTo>
                <a:lnTo>
                  <a:pt x="2021844" y="2693671"/>
                </a:lnTo>
                <a:lnTo>
                  <a:pt x="2022478" y="2699068"/>
                </a:lnTo>
                <a:lnTo>
                  <a:pt x="2023429" y="2704148"/>
                </a:lnTo>
                <a:lnTo>
                  <a:pt x="2023745" y="2709546"/>
                </a:lnTo>
                <a:lnTo>
                  <a:pt x="2024062" y="2714943"/>
                </a:lnTo>
                <a:lnTo>
                  <a:pt x="2024062" y="2720023"/>
                </a:lnTo>
                <a:lnTo>
                  <a:pt x="2024062" y="2725738"/>
                </a:lnTo>
                <a:lnTo>
                  <a:pt x="2023429" y="2730818"/>
                </a:lnTo>
                <a:lnTo>
                  <a:pt x="2022478" y="2736216"/>
                </a:lnTo>
                <a:lnTo>
                  <a:pt x="2021844" y="2741296"/>
                </a:lnTo>
                <a:lnTo>
                  <a:pt x="2020894" y="2746376"/>
                </a:lnTo>
                <a:lnTo>
                  <a:pt x="2019309" y="2751773"/>
                </a:lnTo>
                <a:lnTo>
                  <a:pt x="2017725" y="2756853"/>
                </a:lnTo>
                <a:lnTo>
                  <a:pt x="2014240" y="2767331"/>
                </a:lnTo>
                <a:lnTo>
                  <a:pt x="2009170" y="2777173"/>
                </a:lnTo>
                <a:lnTo>
                  <a:pt x="2004100" y="2787016"/>
                </a:lnTo>
                <a:lnTo>
                  <a:pt x="1997763" y="2796223"/>
                </a:lnTo>
                <a:lnTo>
                  <a:pt x="1990476" y="2805431"/>
                </a:lnTo>
                <a:lnTo>
                  <a:pt x="1982554" y="2814003"/>
                </a:lnTo>
                <a:lnTo>
                  <a:pt x="1973683" y="2822576"/>
                </a:lnTo>
                <a:lnTo>
                  <a:pt x="1964177" y="2830513"/>
                </a:lnTo>
                <a:lnTo>
                  <a:pt x="1958474" y="2834641"/>
                </a:lnTo>
                <a:lnTo>
                  <a:pt x="1952137" y="2838768"/>
                </a:lnTo>
                <a:lnTo>
                  <a:pt x="1945799" y="2842261"/>
                </a:lnTo>
                <a:lnTo>
                  <a:pt x="1938829" y="2845753"/>
                </a:lnTo>
                <a:lnTo>
                  <a:pt x="1931541" y="2848928"/>
                </a:lnTo>
                <a:lnTo>
                  <a:pt x="1923937" y="2852421"/>
                </a:lnTo>
                <a:lnTo>
                  <a:pt x="1915698" y="2854961"/>
                </a:lnTo>
                <a:lnTo>
                  <a:pt x="1907777" y="2857818"/>
                </a:lnTo>
                <a:lnTo>
                  <a:pt x="1899222" y="2860041"/>
                </a:lnTo>
                <a:lnTo>
                  <a:pt x="1890350" y="2862263"/>
                </a:lnTo>
                <a:lnTo>
                  <a:pt x="1880845" y="2864486"/>
                </a:lnTo>
                <a:lnTo>
                  <a:pt x="1871656" y="2866391"/>
                </a:lnTo>
                <a:lnTo>
                  <a:pt x="1862150" y="2867978"/>
                </a:lnTo>
                <a:lnTo>
                  <a:pt x="1852011" y="2869566"/>
                </a:lnTo>
                <a:lnTo>
                  <a:pt x="1842188" y="2870201"/>
                </a:lnTo>
                <a:lnTo>
                  <a:pt x="1831732" y="2871471"/>
                </a:lnTo>
                <a:lnTo>
                  <a:pt x="1831732" y="2918143"/>
                </a:lnTo>
                <a:lnTo>
                  <a:pt x="1831415" y="2921001"/>
                </a:lnTo>
                <a:lnTo>
                  <a:pt x="1830148" y="2923858"/>
                </a:lnTo>
                <a:lnTo>
                  <a:pt x="1828564" y="2926081"/>
                </a:lnTo>
                <a:lnTo>
                  <a:pt x="1826346" y="2928303"/>
                </a:lnTo>
                <a:lnTo>
                  <a:pt x="1823811" y="2929573"/>
                </a:lnTo>
                <a:lnTo>
                  <a:pt x="1820959" y="2931161"/>
                </a:lnTo>
                <a:lnTo>
                  <a:pt x="1817474" y="2931796"/>
                </a:lnTo>
                <a:lnTo>
                  <a:pt x="1813988" y="2932113"/>
                </a:lnTo>
                <a:lnTo>
                  <a:pt x="1753153" y="2932113"/>
                </a:lnTo>
                <a:lnTo>
                  <a:pt x="1749350" y="2931796"/>
                </a:lnTo>
                <a:lnTo>
                  <a:pt x="1745865" y="2931161"/>
                </a:lnTo>
                <a:lnTo>
                  <a:pt x="1743013" y="2929573"/>
                </a:lnTo>
                <a:lnTo>
                  <a:pt x="1740478" y="2928303"/>
                </a:lnTo>
                <a:lnTo>
                  <a:pt x="1738261" y="2926081"/>
                </a:lnTo>
                <a:lnTo>
                  <a:pt x="1736676" y="2923858"/>
                </a:lnTo>
                <a:lnTo>
                  <a:pt x="1735726" y="2921001"/>
                </a:lnTo>
                <a:lnTo>
                  <a:pt x="1735409" y="2918143"/>
                </a:lnTo>
                <a:lnTo>
                  <a:pt x="1735409" y="2867661"/>
                </a:lnTo>
                <a:lnTo>
                  <a:pt x="1722418" y="2865438"/>
                </a:lnTo>
                <a:lnTo>
                  <a:pt x="1708793" y="2863216"/>
                </a:lnTo>
                <a:lnTo>
                  <a:pt x="1696436" y="2860041"/>
                </a:lnTo>
                <a:lnTo>
                  <a:pt x="1683444" y="2857183"/>
                </a:lnTo>
                <a:lnTo>
                  <a:pt x="1670770" y="2853373"/>
                </a:lnTo>
                <a:lnTo>
                  <a:pt x="1658413" y="2849246"/>
                </a:lnTo>
                <a:lnTo>
                  <a:pt x="1646689" y="2844801"/>
                </a:lnTo>
                <a:lnTo>
                  <a:pt x="1635283" y="2840038"/>
                </a:lnTo>
                <a:lnTo>
                  <a:pt x="1624193" y="2834958"/>
                </a:lnTo>
                <a:lnTo>
                  <a:pt x="1613420" y="2829243"/>
                </a:lnTo>
                <a:lnTo>
                  <a:pt x="1603280" y="2823528"/>
                </a:lnTo>
                <a:lnTo>
                  <a:pt x="1594092" y="2816543"/>
                </a:lnTo>
                <a:lnTo>
                  <a:pt x="1585220" y="2809876"/>
                </a:lnTo>
                <a:lnTo>
                  <a:pt x="1576982" y="2802573"/>
                </a:lnTo>
                <a:lnTo>
                  <a:pt x="1569377" y="2794636"/>
                </a:lnTo>
                <a:lnTo>
                  <a:pt x="1566209" y="2790826"/>
                </a:lnTo>
                <a:lnTo>
                  <a:pt x="1563357" y="2786698"/>
                </a:lnTo>
                <a:lnTo>
                  <a:pt x="1560188" y="2782253"/>
                </a:lnTo>
                <a:lnTo>
                  <a:pt x="1558287" y="2777173"/>
                </a:lnTo>
                <a:lnTo>
                  <a:pt x="1557337" y="2772411"/>
                </a:lnTo>
                <a:lnTo>
                  <a:pt x="1557337" y="2767331"/>
                </a:lnTo>
                <a:lnTo>
                  <a:pt x="1557654" y="2761933"/>
                </a:lnTo>
                <a:lnTo>
                  <a:pt x="1559238" y="2756853"/>
                </a:lnTo>
                <a:lnTo>
                  <a:pt x="1561456" y="2751456"/>
                </a:lnTo>
                <a:lnTo>
                  <a:pt x="1564308" y="2746058"/>
                </a:lnTo>
                <a:lnTo>
                  <a:pt x="1566209" y="2743201"/>
                </a:lnTo>
                <a:lnTo>
                  <a:pt x="1568743" y="2740026"/>
                </a:lnTo>
                <a:lnTo>
                  <a:pt x="1571278" y="2737168"/>
                </a:lnTo>
                <a:lnTo>
                  <a:pt x="1574447" y="2734311"/>
                </a:lnTo>
                <a:lnTo>
                  <a:pt x="1577299" y="2731136"/>
                </a:lnTo>
                <a:lnTo>
                  <a:pt x="1580784" y="2728596"/>
                </a:lnTo>
                <a:lnTo>
                  <a:pt x="1583952" y="2726056"/>
                </a:lnTo>
                <a:lnTo>
                  <a:pt x="1587755" y="2723833"/>
                </a:lnTo>
                <a:lnTo>
                  <a:pt x="1591874" y="2721611"/>
                </a:lnTo>
                <a:lnTo>
                  <a:pt x="1595359" y="2719706"/>
                </a:lnTo>
                <a:lnTo>
                  <a:pt x="1599478" y="2717801"/>
                </a:lnTo>
                <a:lnTo>
                  <a:pt x="1603914" y="2716531"/>
                </a:lnTo>
                <a:lnTo>
                  <a:pt x="1608033" y="2715261"/>
                </a:lnTo>
                <a:lnTo>
                  <a:pt x="1612469" y="2714626"/>
                </a:lnTo>
                <a:lnTo>
                  <a:pt x="1616905" y="2713673"/>
                </a:lnTo>
                <a:lnTo>
                  <a:pt x="1621341" y="2713673"/>
                </a:lnTo>
                <a:lnTo>
                  <a:pt x="1626411" y="2713673"/>
                </a:lnTo>
                <a:lnTo>
                  <a:pt x="1631480" y="2714943"/>
                </a:lnTo>
                <a:lnTo>
                  <a:pt x="1635916" y="2715896"/>
                </a:lnTo>
                <a:lnTo>
                  <a:pt x="1640352" y="2717801"/>
                </a:lnTo>
                <a:lnTo>
                  <a:pt x="1644471" y="2720023"/>
                </a:lnTo>
                <a:lnTo>
                  <a:pt x="1648274" y="2723198"/>
                </a:lnTo>
                <a:lnTo>
                  <a:pt x="1651759" y="2726056"/>
                </a:lnTo>
                <a:lnTo>
                  <a:pt x="1654928" y="2729866"/>
                </a:lnTo>
                <a:lnTo>
                  <a:pt x="1657462" y="2733041"/>
                </a:lnTo>
                <a:lnTo>
                  <a:pt x="1658096" y="2733993"/>
                </a:lnTo>
                <a:lnTo>
                  <a:pt x="1659364" y="2734946"/>
                </a:lnTo>
                <a:lnTo>
                  <a:pt x="1665701" y="2740026"/>
                </a:lnTo>
                <a:lnTo>
                  <a:pt x="1671721" y="2744471"/>
                </a:lnTo>
                <a:lnTo>
                  <a:pt x="1678692" y="2748598"/>
                </a:lnTo>
                <a:lnTo>
                  <a:pt x="1685662" y="2752726"/>
                </a:lnTo>
                <a:lnTo>
                  <a:pt x="1692634" y="2756853"/>
                </a:lnTo>
                <a:lnTo>
                  <a:pt x="1699921" y="2760346"/>
                </a:lnTo>
                <a:lnTo>
                  <a:pt x="1707526" y="2763521"/>
                </a:lnTo>
                <a:lnTo>
                  <a:pt x="1714497" y="2766061"/>
                </a:lnTo>
                <a:lnTo>
                  <a:pt x="1720834" y="2768283"/>
                </a:lnTo>
                <a:lnTo>
                  <a:pt x="1731607" y="2771458"/>
                </a:lnTo>
                <a:lnTo>
                  <a:pt x="1742380" y="2773998"/>
                </a:lnTo>
                <a:lnTo>
                  <a:pt x="1753153" y="2776221"/>
                </a:lnTo>
                <a:lnTo>
                  <a:pt x="1764242" y="2778126"/>
                </a:lnTo>
                <a:lnTo>
                  <a:pt x="1775016" y="2779396"/>
                </a:lnTo>
                <a:lnTo>
                  <a:pt x="1785789" y="2780666"/>
                </a:lnTo>
                <a:lnTo>
                  <a:pt x="1795928" y="2780983"/>
                </a:lnTo>
                <a:lnTo>
                  <a:pt x="1806067" y="2781301"/>
                </a:lnTo>
                <a:lnTo>
                  <a:pt x="1817157" y="2780983"/>
                </a:lnTo>
                <a:lnTo>
                  <a:pt x="1827613" y="2780348"/>
                </a:lnTo>
                <a:lnTo>
                  <a:pt x="1837119" y="2778761"/>
                </a:lnTo>
                <a:lnTo>
                  <a:pt x="1845991" y="2776856"/>
                </a:lnTo>
                <a:lnTo>
                  <a:pt x="1854546" y="2774633"/>
                </a:lnTo>
                <a:lnTo>
                  <a:pt x="1862467" y="2771776"/>
                </a:lnTo>
                <a:lnTo>
                  <a:pt x="1869121" y="2768283"/>
                </a:lnTo>
                <a:lnTo>
                  <a:pt x="1875458" y="2764791"/>
                </a:lnTo>
                <a:lnTo>
                  <a:pt x="1879260" y="2761616"/>
                </a:lnTo>
                <a:lnTo>
                  <a:pt x="1882429" y="2758441"/>
                </a:lnTo>
                <a:lnTo>
                  <a:pt x="1885280" y="2754948"/>
                </a:lnTo>
                <a:lnTo>
                  <a:pt x="1888132" y="2751456"/>
                </a:lnTo>
                <a:lnTo>
                  <a:pt x="1890350" y="2747646"/>
                </a:lnTo>
                <a:lnTo>
                  <a:pt x="1892251" y="2743518"/>
                </a:lnTo>
                <a:lnTo>
                  <a:pt x="1893519" y="2739391"/>
                </a:lnTo>
                <a:lnTo>
                  <a:pt x="1894786" y="2734946"/>
                </a:lnTo>
                <a:lnTo>
                  <a:pt x="1895420" y="2730818"/>
                </a:lnTo>
                <a:lnTo>
                  <a:pt x="1895737" y="2726373"/>
                </a:lnTo>
                <a:lnTo>
                  <a:pt x="1895420" y="2721928"/>
                </a:lnTo>
                <a:lnTo>
                  <a:pt x="1895103" y="2717483"/>
                </a:lnTo>
                <a:lnTo>
                  <a:pt x="1893836" y="2713038"/>
                </a:lnTo>
                <a:lnTo>
                  <a:pt x="1892885" y="2708911"/>
                </a:lnTo>
                <a:lnTo>
                  <a:pt x="1890984" y="2704783"/>
                </a:lnTo>
                <a:lnTo>
                  <a:pt x="1888766" y="2700656"/>
                </a:lnTo>
                <a:lnTo>
                  <a:pt x="1885280" y="2696211"/>
                </a:lnTo>
                <a:lnTo>
                  <a:pt x="1881478" y="2691766"/>
                </a:lnTo>
                <a:lnTo>
                  <a:pt x="1876092" y="2687321"/>
                </a:lnTo>
                <a:lnTo>
                  <a:pt x="1870705" y="2682876"/>
                </a:lnTo>
                <a:lnTo>
                  <a:pt x="1864368" y="2678748"/>
                </a:lnTo>
                <a:lnTo>
                  <a:pt x="1857714" y="2674621"/>
                </a:lnTo>
                <a:lnTo>
                  <a:pt x="1850110" y="2671128"/>
                </a:lnTo>
                <a:lnTo>
                  <a:pt x="1842188" y="2667318"/>
                </a:lnTo>
                <a:lnTo>
                  <a:pt x="1817474" y="2657158"/>
                </a:lnTo>
                <a:lnTo>
                  <a:pt x="1720517" y="2617471"/>
                </a:lnTo>
                <a:lnTo>
                  <a:pt x="1673305" y="2597786"/>
                </a:lnTo>
                <a:lnTo>
                  <a:pt x="1644471" y="2585086"/>
                </a:lnTo>
                <a:lnTo>
                  <a:pt x="1639085" y="2582546"/>
                </a:lnTo>
                <a:lnTo>
                  <a:pt x="1634015" y="2580006"/>
                </a:lnTo>
                <a:lnTo>
                  <a:pt x="1624827" y="2574608"/>
                </a:lnTo>
                <a:lnTo>
                  <a:pt x="1615638" y="2567623"/>
                </a:lnTo>
                <a:lnTo>
                  <a:pt x="1607083" y="2560638"/>
                </a:lnTo>
                <a:lnTo>
                  <a:pt x="1598845" y="2552383"/>
                </a:lnTo>
                <a:lnTo>
                  <a:pt x="1591874" y="2544446"/>
                </a:lnTo>
                <a:lnTo>
                  <a:pt x="1588072" y="2540001"/>
                </a:lnTo>
                <a:lnTo>
                  <a:pt x="1585220" y="2534921"/>
                </a:lnTo>
                <a:lnTo>
                  <a:pt x="1581734" y="2530476"/>
                </a:lnTo>
                <a:lnTo>
                  <a:pt x="1579200" y="2525713"/>
                </a:lnTo>
                <a:lnTo>
                  <a:pt x="1576348" y="2520633"/>
                </a:lnTo>
                <a:lnTo>
                  <a:pt x="1574130" y="2515236"/>
                </a:lnTo>
                <a:lnTo>
                  <a:pt x="1571912" y="2510156"/>
                </a:lnTo>
                <a:lnTo>
                  <a:pt x="1570011" y="2505076"/>
                </a:lnTo>
                <a:lnTo>
                  <a:pt x="1568110" y="2499678"/>
                </a:lnTo>
                <a:lnTo>
                  <a:pt x="1566525" y="2494598"/>
                </a:lnTo>
                <a:lnTo>
                  <a:pt x="1565575" y="2488883"/>
                </a:lnTo>
                <a:lnTo>
                  <a:pt x="1564624" y="2483803"/>
                </a:lnTo>
                <a:lnTo>
                  <a:pt x="1563991" y="2478088"/>
                </a:lnTo>
                <a:lnTo>
                  <a:pt x="1563674" y="2473008"/>
                </a:lnTo>
                <a:lnTo>
                  <a:pt x="1563357" y="2467293"/>
                </a:lnTo>
                <a:lnTo>
                  <a:pt x="1563674" y="2461896"/>
                </a:lnTo>
                <a:lnTo>
                  <a:pt x="1563991" y="2456816"/>
                </a:lnTo>
                <a:lnTo>
                  <a:pt x="1564308" y="2451101"/>
                </a:lnTo>
                <a:lnTo>
                  <a:pt x="1565575" y="2446021"/>
                </a:lnTo>
                <a:lnTo>
                  <a:pt x="1566525" y="2440306"/>
                </a:lnTo>
                <a:lnTo>
                  <a:pt x="1567793" y="2435226"/>
                </a:lnTo>
                <a:lnTo>
                  <a:pt x="1569060" y="2429828"/>
                </a:lnTo>
                <a:lnTo>
                  <a:pt x="1570961" y="2424748"/>
                </a:lnTo>
                <a:lnTo>
                  <a:pt x="1573179" y="2419668"/>
                </a:lnTo>
                <a:lnTo>
                  <a:pt x="1575397" y="2414271"/>
                </a:lnTo>
                <a:lnTo>
                  <a:pt x="1577932" y="2409191"/>
                </a:lnTo>
                <a:lnTo>
                  <a:pt x="1580784" y="2404428"/>
                </a:lnTo>
                <a:lnTo>
                  <a:pt x="1583636" y="2399031"/>
                </a:lnTo>
                <a:lnTo>
                  <a:pt x="1586804" y="2394268"/>
                </a:lnTo>
                <a:lnTo>
                  <a:pt x="1590290" y="2389506"/>
                </a:lnTo>
                <a:lnTo>
                  <a:pt x="1594092" y="2385061"/>
                </a:lnTo>
                <a:lnTo>
                  <a:pt x="1598211" y="2379981"/>
                </a:lnTo>
                <a:lnTo>
                  <a:pt x="1602013" y="2375536"/>
                </a:lnTo>
                <a:lnTo>
                  <a:pt x="1606766" y="2371091"/>
                </a:lnTo>
                <a:lnTo>
                  <a:pt x="1611202" y="2367281"/>
                </a:lnTo>
                <a:lnTo>
                  <a:pt x="1615955" y="2363153"/>
                </a:lnTo>
                <a:lnTo>
                  <a:pt x="1621658" y="2358073"/>
                </a:lnTo>
                <a:lnTo>
                  <a:pt x="1627678" y="2353628"/>
                </a:lnTo>
                <a:lnTo>
                  <a:pt x="1634015" y="2349818"/>
                </a:lnTo>
                <a:lnTo>
                  <a:pt x="1640669" y="2345691"/>
                </a:lnTo>
                <a:lnTo>
                  <a:pt x="1647323" y="2341881"/>
                </a:lnTo>
                <a:lnTo>
                  <a:pt x="1654294" y="2338071"/>
                </a:lnTo>
                <a:lnTo>
                  <a:pt x="1661898" y="2334896"/>
                </a:lnTo>
                <a:lnTo>
                  <a:pt x="1669186" y="2331403"/>
                </a:lnTo>
                <a:lnTo>
                  <a:pt x="1676790" y="2328546"/>
                </a:lnTo>
                <a:lnTo>
                  <a:pt x="1684395" y="2325371"/>
                </a:lnTo>
                <a:lnTo>
                  <a:pt x="1692634" y="2322831"/>
                </a:lnTo>
                <a:lnTo>
                  <a:pt x="1700872" y="2320608"/>
                </a:lnTo>
                <a:lnTo>
                  <a:pt x="1709427" y="2318386"/>
                </a:lnTo>
                <a:lnTo>
                  <a:pt x="1717982" y="2316163"/>
                </a:lnTo>
                <a:lnTo>
                  <a:pt x="1726220" y="2314893"/>
                </a:lnTo>
                <a:lnTo>
                  <a:pt x="1735409" y="2312988"/>
                </a:lnTo>
                <a:lnTo>
                  <a:pt x="1735409" y="2259966"/>
                </a:lnTo>
                <a:lnTo>
                  <a:pt x="1735726" y="2257426"/>
                </a:lnTo>
                <a:lnTo>
                  <a:pt x="1736676" y="2254886"/>
                </a:lnTo>
                <a:lnTo>
                  <a:pt x="1738261" y="2252346"/>
                </a:lnTo>
                <a:lnTo>
                  <a:pt x="1740478" y="2250441"/>
                </a:lnTo>
                <a:lnTo>
                  <a:pt x="1743013" y="2248536"/>
                </a:lnTo>
                <a:lnTo>
                  <a:pt x="1745865" y="2247583"/>
                </a:lnTo>
                <a:lnTo>
                  <a:pt x="1749350" y="2246631"/>
                </a:lnTo>
                <a:lnTo>
                  <a:pt x="1753153" y="2246313"/>
                </a:lnTo>
                <a:close/>
                <a:moveTo>
                  <a:pt x="1796891" y="2159710"/>
                </a:moveTo>
                <a:lnTo>
                  <a:pt x="1786093" y="2160028"/>
                </a:lnTo>
                <a:lnTo>
                  <a:pt x="1775296" y="2160663"/>
                </a:lnTo>
                <a:lnTo>
                  <a:pt x="1764817" y="2161298"/>
                </a:lnTo>
                <a:lnTo>
                  <a:pt x="1754337" y="2162251"/>
                </a:lnTo>
                <a:lnTo>
                  <a:pt x="1743540" y="2163839"/>
                </a:lnTo>
                <a:lnTo>
                  <a:pt x="1733695" y="2165427"/>
                </a:lnTo>
                <a:lnTo>
                  <a:pt x="1723216" y="2167332"/>
                </a:lnTo>
                <a:lnTo>
                  <a:pt x="1712736" y="2169555"/>
                </a:lnTo>
                <a:lnTo>
                  <a:pt x="1702892" y="2171778"/>
                </a:lnTo>
                <a:lnTo>
                  <a:pt x="1692730" y="2174318"/>
                </a:lnTo>
                <a:lnTo>
                  <a:pt x="1683202" y="2177177"/>
                </a:lnTo>
                <a:lnTo>
                  <a:pt x="1673040" y="2180352"/>
                </a:lnTo>
                <a:lnTo>
                  <a:pt x="1663513" y="2183528"/>
                </a:lnTo>
                <a:lnTo>
                  <a:pt x="1653669" y="2187021"/>
                </a:lnTo>
                <a:lnTo>
                  <a:pt x="1644460" y="2190514"/>
                </a:lnTo>
                <a:lnTo>
                  <a:pt x="1635250" y="2194643"/>
                </a:lnTo>
                <a:lnTo>
                  <a:pt x="1625723" y="2198771"/>
                </a:lnTo>
                <a:lnTo>
                  <a:pt x="1616514" y="2203217"/>
                </a:lnTo>
                <a:lnTo>
                  <a:pt x="1607622" y="2207663"/>
                </a:lnTo>
                <a:lnTo>
                  <a:pt x="1598730" y="2213061"/>
                </a:lnTo>
                <a:lnTo>
                  <a:pt x="1589839" y="2217825"/>
                </a:lnTo>
                <a:lnTo>
                  <a:pt x="1581264" y="2222906"/>
                </a:lnTo>
                <a:lnTo>
                  <a:pt x="1572690" y="2228622"/>
                </a:lnTo>
                <a:lnTo>
                  <a:pt x="1564116" y="2234020"/>
                </a:lnTo>
                <a:lnTo>
                  <a:pt x="1555859" y="2240054"/>
                </a:lnTo>
                <a:lnTo>
                  <a:pt x="1547920" y="2246088"/>
                </a:lnTo>
                <a:lnTo>
                  <a:pt x="1539981" y="2252439"/>
                </a:lnTo>
                <a:lnTo>
                  <a:pt x="1532042" y="2258473"/>
                </a:lnTo>
                <a:lnTo>
                  <a:pt x="1524420" y="2265459"/>
                </a:lnTo>
                <a:lnTo>
                  <a:pt x="1517117" y="2272128"/>
                </a:lnTo>
                <a:lnTo>
                  <a:pt x="1509495" y="2279114"/>
                </a:lnTo>
                <a:lnTo>
                  <a:pt x="1502509" y="2286101"/>
                </a:lnTo>
                <a:lnTo>
                  <a:pt x="1495522" y="2293405"/>
                </a:lnTo>
                <a:lnTo>
                  <a:pt x="1488853" y="2301026"/>
                </a:lnTo>
                <a:lnTo>
                  <a:pt x="1482185" y="2308648"/>
                </a:lnTo>
                <a:lnTo>
                  <a:pt x="1475833" y="2316269"/>
                </a:lnTo>
                <a:lnTo>
                  <a:pt x="1469482" y="2324526"/>
                </a:lnTo>
                <a:lnTo>
                  <a:pt x="1463131" y="2332465"/>
                </a:lnTo>
                <a:lnTo>
                  <a:pt x="1457415" y="2340722"/>
                </a:lnTo>
                <a:lnTo>
                  <a:pt x="1451698" y="2348978"/>
                </a:lnTo>
                <a:lnTo>
                  <a:pt x="1446300" y="2357553"/>
                </a:lnTo>
                <a:lnTo>
                  <a:pt x="1440901" y="2366444"/>
                </a:lnTo>
                <a:lnTo>
                  <a:pt x="1435820" y="2375019"/>
                </a:lnTo>
                <a:lnTo>
                  <a:pt x="1431057" y="2383910"/>
                </a:lnTo>
                <a:lnTo>
                  <a:pt x="1426293" y="2393120"/>
                </a:lnTo>
                <a:lnTo>
                  <a:pt x="1421847" y="2402012"/>
                </a:lnTo>
                <a:lnTo>
                  <a:pt x="1417719" y="2411221"/>
                </a:lnTo>
                <a:lnTo>
                  <a:pt x="1413591" y="2421065"/>
                </a:lnTo>
                <a:lnTo>
                  <a:pt x="1410098" y="2430592"/>
                </a:lnTo>
                <a:lnTo>
                  <a:pt x="1406287" y="2440437"/>
                </a:lnTo>
                <a:lnTo>
                  <a:pt x="1403111" y="2449964"/>
                </a:lnTo>
                <a:lnTo>
                  <a:pt x="1399936" y="2460126"/>
                </a:lnTo>
                <a:lnTo>
                  <a:pt x="1397395" y="2469653"/>
                </a:lnTo>
                <a:lnTo>
                  <a:pt x="1394855" y="2480132"/>
                </a:lnTo>
                <a:lnTo>
                  <a:pt x="1391996" y="2490294"/>
                </a:lnTo>
                <a:lnTo>
                  <a:pt x="1390091" y="2500456"/>
                </a:lnTo>
                <a:lnTo>
                  <a:pt x="1388503" y="2510936"/>
                </a:lnTo>
                <a:lnTo>
                  <a:pt x="1386598" y="2521416"/>
                </a:lnTo>
                <a:lnTo>
                  <a:pt x="1385328" y="2532213"/>
                </a:lnTo>
                <a:lnTo>
                  <a:pt x="1384375" y="2542692"/>
                </a:lnTo>
                <a:lnTo>
                  <a:pt x="1383422" y="2553172"/>
                </a:lnTo>
                <a:lnTo>
                  <a:pt x="1382787" y="2564604"/>
                </a:lnTo>
                <a:lnTo>
                  <a:pt x="1382787" y="2575401"/>
                </a:lnTo>
                <a:lnTo>
                  <a:pt x="1382787" y="2585881"/>
                </a:lnTo>
                <a:lnTo>
                  <a:pt x="1382787" y="2596678"/>
                </a:lnTo>
                <a:lnTo>
                  <a:pt x="1383422" y="2607475"/>
                </a:lnTo>
                <a:lnTo>
                  <a:pt x="1384375" y="2617955"/>
                </a:lnTo>
                <a:lnTo>
                  <a:pt x="1385328" y="2628434"/>
                </a:lnTo>
                <a:lnTo>
                  <a:pt x="1386598" y="2638914"/>
                </a:lnTo>
                <a:lnTo>
                  <a:pt x="1388503" y="2649076"/>
                </a:lnTo>
                <a:lnTo>
                  <a:pt x="1390091" y="2659556"/>
                </a:lnTo>
                <a:lnTo>
                  <a:pt x="1391996" y="2669718"/>
                </a:lnTo>
                <a:lnTo>
                  <a:pt x="1394855" y="2680197"/>
                </a:lnTo>
                <a:lnTo>
                  <a:pt x="1397077" y="2690042"/>
                </a:lnTo>
                <a:lnTo>
                  <a:pt x="1399936" y="2699886"/>
                </a:lnTo>
                <a:lnTo>
                  <a:pt x="1402794" y="2709731"/>
                </a:lnTo>
                <a:lnTo>
                  <a:pt x="1406287" y="2719575"/>
                </a:lnTo>
                <a:lnTo>
                  <a:pt x="1409462" y="2729102"/>
                </a:lnTo>
                <a:lnTo>
                  <a:pt x="1413591" y="2738312"/>
                </a:lnTo>
                <a:lnTo>
                  <a:pt x="1417402" y="2748156"/>
                </a:lnTo>
                <a:lnTo>
                  <a:pt x="1421847" y="2757048"/>
                </a:lnTo>
                <a:lnTo>
                  <a:pt x="1425976" y="2766257"/>
                </a:lnTo>
                <a:lnTo>
                  <a:pt x="1430739" y="2775149"/>
                </a:lnTo>
                <a:lnTo>
                  <a:pt x="1435503" y="2784041"/>
                </a:lnTo>
                <a:lnTo>
                  <a:pt x="1440266" y="2792932"/>
                </a:lnTo>
                <a:lnTo>
                  <a:pt x="1445982" y="2801507"/>
                </a:lnTo>
                <a:lnTo>
                  <a:pt x="1451063" y="2810081"/>
                </a:lnTo>
                <a:lnTo>
                  <a:pt x="1456779" y="2818655"/>
                </a:lnTo>
                <a:lnTo>
                  <a:pt x="1462813" y="2826912"/>
                </a:lnTo>
                <a:lnTo>
                  <a:pt x="1468529" y="2834851"/>
                </a:lnTo>
                <a:lnTo>
                  <a:pt x="1474881" y="2842790"/>
                </a:lnTo>
                <a:lnTo>
                  <a:pt x="1481549" y="2850729"/>
                </a:lnTo>
                <a:lnTo>
                  <a:pt x="1487901" y="2858351"/>
                </a:lnTo>
                <a:lnTo>
                  <a:pt x="1494887" y="2865972"/>
                </a:lnTo>
                <a:lnTo>
                  <a:pt x="1501873" y="2873276"/>
                </a:lnTo>
                <a:lnTo>
                  <a:pt x="1509177" y="2880262"/>
                </a:lnTo>
                <a:lnTo>
                  <a:pt x="1516164" y="2887249"/>
                </a:lnTo>
                <a:lnTo>
                  <a:pt x="1524103" y="2894235"/>
                </a:lnTo>
                <a:lnTo>
                  <a:pt x="1531407" y="2900904"/>
                </a:lnTo>
                <a:lnTo>
                  <a:pt x="1539346" y="2907255"/>
                </a:lnTo>
                <a:lnTo>
                  <a:pt x="1546968" y="2913289"/>
                </a:lnTo>
                <a:lnTo>
                  <a:pt x="1555224" y="2919323"/>
                </a:lnTo>
                <a:lnTo>
                  <a:pt x="1563481" y="2925356"/>
                </a:lnTo>
                <a:lnTo>
                  <a:pt x="1572055" y="2930755"/>
                </a:lnTo>
                <a:lnTo>
                  <a:pt x="1580629" y="2936471"/>
                </a:lnTo>
                <a:lnTo>
                  <a:pt x="1589203" y="2941552"/>
                </a:lnTo>
                <a:lnTo>
                  <a:pt x="1598095" y="2946951"/>
                </a:lnTo>
                <a:lnTo>
                  <a:pt x="1606987" y="2951714"/>
                </a:lnTo>
                <a:lnTo>
                  <a:pt x="1615879" y="2956478"/>
                </a:lnTo>
                <a:lnTo>
                  <a:pt x="1625088" y="2960606"/>
                </a:lnTo>
                <a:lnTo>
                  <a:pt x="1634298" y="2965052"/>
                </a:lnTo>
                <a:lnTo>
                  <a:pt x="1643824" y="2969180"/>
                </a:lnTo>
                <a:lnTo>
                  <a:pt x="1653351" y="2972991"/>
                </a:lnTo>
                <a:lnTo>
                  <a:pt x="1662878" y="2976167"/>
                </a:lnTo>
                <a:lnTo>
                  <a:pt x="1672723" y="2979660"/>
                </a:lnTo>
                <a:lnTo>
                  <a:pt x="1682567" y="2982518"/>
                </a:lnTo>
                <a:lnTo>
                  <a:pt x="1692730" y="2985376"/>
                </a:lnTo>
                <a:lnTo>
                  <a:pt x="1702892" y="2988234"/>
                </a:lnTo>
                <a:lnTo>
                  <a:pt x="1713054" y="2990457"/>
                </a:lnTo>
                <a:lnTo>
                  <a:pt x="1723216" y="2992680"/>
                </a:lnTo>
                <a:lnTo>
                  <a:pt x="1733695" y="2994585"/>
                </a:lnTo>
                <a:lnTo>
                  <a:pt x="1744493" y="2995856"/>
                </a:lnTo>
                <a:lnTo>
                  <a:pt x="1754655" y="2997443"/>
                </a:lnTo>
                <a:lnTo>
                  <a:pt x="1765452" y="2998396"/>
                </a:lnTo>
                <a:lnTo>
                  <a:pt x="1776249" y="2999349"/>
                </a:lnTo>
                <a:lnTo>
                  <a:pt x="1787046" y="2999666"/>
                </a:lnTo>
                <a:lnTo>
                  <a:pt x="1797843" y="2999984"/>
                </a:lnTo>
                <a:lnTo>
                  <a:pt x="1808958" y="2999984"/>
                </a:lnTo>
                <a:lnTo>
                  <a:pt x="1819438" y="2999666"/>
                </a:lnTo>
                <a:lnTo>
                  <a:pt x="1830235" y="2999349"/>
                </a:lnTo>
                <a:lnTo>
                  <a:pt x="1841032" y="2998396"/>
                </a:lnTo>
                <a:lnTo>
                  <a:pt x="1851512" y="2997443"/>
                </a:lnTo>
                <a:lnTo>
                  <a:pt x="1861674" y="2995856"/>
                </a:lnTo>
                <a:lnTo>
                  <a:pt x="1872153" y="2994585"/>
                </a:lnTo>
                <a:lnTo>
                  <a:pt x="1882633" y="2992680"/>
                </a:lnTo>
                <a:lnTo>
                  <a:pt x="1892795" y="2990457"/>
                </a:lnTo>
                <a:lnTo>
                  <a:pt x="1902639" y="2988234"/>
                </a:lnTo>
                <a:lnTo>
                  <a:pt x="1912801" y="2985376"/>
                </a:lnTo>
                <a:lnTo>
                  <a:pt x="1922646" y="2982836"/>
                </a:lnTo>
                <a:lnTo>
                  <a:pt x="1932490" y="2979660"/>
                </a:lnTo>
                <a:lnTo>
                  <a:pt x="1942017" y="2976484"/>
                </a:lnTo>
                <a:lnTo>
                  <a:pt x="1951862" y="2972991"/>
                </a:lnTo>
                <a:lnTo>
                  <a:pt x="1961389" y="2969180"/>
                </a:lnTo>
                <a:lnTo>
                  <a:pt x="1970598" y="2965052"/>
                </a:lnTo>
                <a:lnTo>
                  <a:pt x="1980125" y="2960924"/>
                </a:lnTo>
                <a:lnTo>
                  <a:pt x="1989334" y="2956478"/>
                </a:lnTo>
                <a:lnTo>
                  <a:pt x="1998226" y="2952032"/>
                </a:lnTo>
                <a:lnTo>
                  <a:pt x="2007118" y="2947268"/>
                </a:lnTo>
                <a:lnTo>
                  <a:pt x="2016010" y="2942187"/>
                </a:lnTo>
                <a:lnTo>
                  <a:pt x="2024584" y="2936789"/>
                </a:lnTo>
                <a:lnTo>
                  <a:pt x="2033158" y="2931390"/>
                </a:lnTo>
                <a:lnTo>
                  <a:pt x="2041415" y="2925674"/>
                </a:lnTo>
                <a:lnTo>
                  <a:pt x="2049354" y="2919640"/>
                </a:lnTo>
                <a:lnTo>
                  <a:pt x="2057610" y="2913924"/>
                </a:lnTo>
                <a:lnTo>
                  <a:pt x="2065867" y="2907573"/>
                </a:lnTo>
                <a:lnTo>
                  <a:pt x="2073489" y="2901222"/>
                </a:lnTo>
                <a:lnTo>
                  <a:pt x="2081110" y="2894553"/>
                </a:lnTo>
                <a:lnTo>
                  <a:pt x="2088414" y="2887884"/>
                </a:lnTo>
                <a:lnTo>
                  <a:pt x="2096036" y="2880580"/>
                </a:lnTo>
                <a:lnTo>
                  <a:pt x="2103022" y="2873594"/>
                </a:lnTo>
                <a:lnTo>
                  <a:pt x="2110008" y="2866290"/>
                </a:lnTo>
                <a:lnTo>
                  <a:pt x="2116677" y="2858668"/>
                </a:lnTo>
                <a:lnTo>
                  <a:pt x="2123346" y="2851364"/>
                </a:lnTo>
                <a:lnTo>
                  <a:pt x="2130015" y="2843425"/>
                </a:lnTo>
                <a:lnTo>
                  <a:pt x="2136049" y="2835804"/>
                </a:lnTo>
                <a:lnTo>
                  <a:pt x="2142400" y="2827547"/>
                </a:lnTo>
                <a:lnTo>
                  <a:pt x="2148434" y="2819290"/>
                </a:lnTo>
                <a:lnTo>
                  <a:pt x="2153832" y="2810716"/>
                </a:lnTo>
                <a:lnTo>
                  <a:pt x="2159548" y="2802459"/>
                </a:lnTo>
                <a:lnTo>
                  <a:pt x="2164629" y="2793885"/>
                </a:lnTo>
                <a:lnTo>
                  <a:pt x="2169393" y="2784993"/>
                </a:lnTo>
                <a:lnTo>
                  <a:pt x="2174474" y="2775784"/>
                </a:lnTo>
                <a:lnTo>
                  <a:pt x="2179237" y="2766892"/>
                </a:lnTo>
                <a:lnTo>
                  <a:pt x="2183683" y="2757683"/>
                </a:lnTo>
                <a:lnTo>
                  <a:pt x="2187811" y="2748474"/>
                </a:lnTo>
                <a:lnTo>
                  <a:pt x="2191622" y="2739264"/>
                </a:lnTo>
                <a:lnTo>
                  <a:pt x="2195433" y="2729420"/>
                </a:lnTo>
                <a:lnTo>
                  <a:pt x="2199244" y="2719893"/>
                </a:lnTo>
                <a:lnTo>
                  <a:pt x="2202102" y="2710048"/>
                </a:lnTo>
                <a:lnTo>
                  <a:pt x="2205595" y="2700204"/>
                </a:lnTo>
                <a:lnTo>
                  <a:pt x="2208136" y="2690042"/>
                </a:lnTo>
                <a:lnTo>
                  <a:pt x="2210676" y="2680197"/>
                </a:lnTo>
                <a:lnTo>
                  <a:pt x="2213217" y="2669718"/>
                </a:lnTo>
                <a:lnTo>
                  <a:pt x="2215122" y="2659556"/>
                </a:lnTo>
                <a:lnTo>
                  <a:pt x="2217027" y="2649076"/>
                </a:lnTo>
                <a:lnTo>
                  <a:pt x="2218615" y="2638279"/>
                </a:lnTo>
                <a:lnTo>
                  <a:pt x="2219885" y="2628117"/>
                </a:lnTo>
                <a:lnTo>
                  <a:pt x="2221156" y="2617320"/>
                </a:lnTo>
                <a:lnTo>
                  <a:pt x="2221791" y="2606523"/>
                </a:lnTo>
                <a:lnTo>
                  <a:pt x="2222743" y="2595725"/>
                </a:lnTo>
                <a:lnTo>
                  <a:pt x="2222743" y="2584611"/>
                </a:lnTo>
                <a:lnTo>
                  <a:pt x="2222743" y="2573814"/>
                </a:lnTo>
                <a:lnTo>
                  <a:pt x="2222743" y="2563016"/>
                </a:lnTo>
                <a:lnTo>
                  <a:pt x="2221791" y="2552537"/>
                </a:lnTo>
                <a:lnTo>
                  <a:pt x="2221156" y="2541740"/>
                </a:lnTo>
                <a:lnTo>
                  <a:pt x="2219885" y="2531260"/>
                </a:lnTo>
                <a:lnTo>
                  <a:pt x="2218933" y="2521098"/>
                </a:lnTo>
                <a:lnTo>
                  <a:pt x="2217027" y="2510618"/>
                </a:lnTo>
                <a:lnTo>
                  <a:pt x="2215122" y="2500139"/>
                </a:lnTo>
                <a:lnTo>
                  <a:pt x="2213217" y="2490294"/>
                </a:lnTo>
                <a:lnTo>
                  <a:pt x="2210994" y="2479815"/>
                </a:lnTo>
                <a:lnTo>
                  <a:pt x="2208453" y="2469970"/>
                </a:lnTo>
                <a:lnTo>
                  <a:pt x="2205595" y="2460126"/>
                </a:lnTo>
                <a:lnTo>
                  <a:pt x="2202419" y="2449964"/>
                </a:lnTo>
                <a:lnTo>
                  <a:pt x="2199244" y="2440437"/>
                </a:lnTo>
                <a:lnTo>
                  <a:pt x="2195751" y="2430910"/>
                </a:lnTo>
                <a:lnTo>
                  <a:pt x="2192257" y="2421383"/>
                </a:lnTo>
                <a:lnTo>
                  <a:pt x="2188129" y="2412174"/>
                </a:lnTo>
                <a:lnTo>
                  <a:pt x="2184001" y="2402964"/>
                </a:lnTo>
                <a:lnTo>
                  <a:pt x="2179555" y="2393437"/>
                </a:lnTo>
                <a:lnTo>
                  <a:pt x="2174791" y="2384546"/>
                </a:lnTo>
                <a:lnTo>
                  <a:pt x="2169710" y="2375654"/>
                </a:lnTo>
                <a:lnTo>
                  <a:pt x="2164947" y="2366762"/>
                </a:lnTo>
                <a:lnTo>
                  <a:pt x="2159866" y="2358188"/>
                </a:lnTo>
                <a:lnTo>
                  <a:pt x="2154150" y="2349614"/>
                </a:lnTo>
                <a:lnTo>
                  <a:pt x="2148751" y="2341357"/>
                </a:lnTo>
                <a:lnTo>
                  <a:pt x="2142717" y="2333418"/>
                </a:lnTo>
                <a:lnTo>
                  <a:pt x="2136684" y="2325161"/>
                </a:lnTo>
                <a:lnTo>
                  <a:pt x="2130332" y="2316905"/>
                </a:lnTo>
                <a:lnTo>
                  <a:pt x="2124299" y="2309283"/>
                </a:lnTo>
                <a:lnTo>
                  <a:pt x="2117312" y="2301661"/>
                </a:lnTo>
                <a:lnTo>
                  <a:pt x="2110643" y="2294357"/>
                </a:lnTo>
                <a:lnTo>
                  <a:pt x="2103657" y="2286736"/>
                </a:lnTo>
                <a:lnTo>
                  <a:pt x="2096671" y="2279750"/>
                </a:lnTo>
                <a:lnTo>
                  <a:pt x="2089367" y="2272763"/>
                </a:lnTo>
                <a:lnTo>
                  <a:pt x="2081745" y="2265777"/>
                </a:lnTo>
                <a:lnTo>
                  <a:pt x="2074124" y="2259425"/>
                </a:lnTo>
                <a:lnTo>
                  <a:pt x="2066185" y="2252757"/>
                </a:lnTo>
                <a:lnTo>
                  <a:pt x="2058245" y="2246405"/>
                </a:lnTo>
                <a:lnTo>
                  <a:pt x="2050306" y="2240372"/>
                </a:lnTo>
                <a:lnTo>
                  <a:pt x="2042050" y="2234338"/>
                </a:lnTo>
                <a:lnTo>
                  <a:pt x="2033793" y="2228939"/>
                </a:lnTo>
                <a:lnTo>
                  <a:pt x="2025219" y="2223223"/>
                </a:lnTo>
                <a:lnTo>
                  <a:pt x="2016327" y="2218142"/>
                </a:lnTo>
                <a:lnTo>
                  <a:pt x="2007753" y="2213061"/>
                </a:lnTo>
                <a:lnTo>
                  <a:pt x="1998861" y="2207980"/>
                </a:lnTo>
                <a:lnTo>
                  <a:pt x="1989652" y="2203534"/>
                </a:lnTo>
                <a:lnTo>
                  <a:pt x="1980760" y="2199088"/>
                </a:lnTo>
                <a:lnTo>
                  <a:pt x="1971551" y="2194643"/>
                </a:lnTo>
                <a:lnTo>
                  <a:pt x="1961706" y="2190832"/>
                </a:lnTo>
                <a:lnTo>
                  <a:pt x="1952179" y="2187021"/>
                </a:lnTo>
                <a:lnTo>
                  <a:pt x="1942335" y="2183528"/>
                </a:lnTo>
                <a:lnTo>
                  <a:pt x="1932808" y="2180352"/>
                </a:lnTo>
                <a:lnTo>
                  <a:pt x="1922963" y="2177177"/>
                </a:lnTo>
                <a:lnTo>
                  <a:pt x="1913119" y="2174318"/>
                </a:lnTo>
                <a:lnTo>
                  <a:pt x="1902639" y="2171778"/>
                </a:lnTo>
                <a:lnTo>
                  <a:pt x="1892795" y="2169555"/>
                </a:lnTo>
                <a:lnTo>
                  <a:pt x="1882315" y="2167332"/>
                </a:lnTo>
                <a:lnTo>
                  <a:pt x="1871836" y="2165427"/>
                </a:lnTo>
                <a:lnTo>
                  <a:pt x="1861356" y="2163839"/>
                </a:lnTo>
                <a:lnTo>
                  <a:pt x="1850559" y="2162251"/>
                </a:lnTo>
                <a:lnTo>
                  <a:pt x="1840397" y="2161298"/>
                </a:lnTo>
                <a:lnTo>
                  <a:pt x="1829600" y="2160663"/>
                </a:lnTo>
                <a:lnTo>
                  <a:pt x="1818167" y="2160028"/>
                </a:lnTo>
                <a:lnTo>
                  <a:pt x="1807688" y="2159710"/>
                </a:lnTo>
                <a:lnTo>
                  <a:pt x="1796891" y="2159710"/>
                </a:lnTo>
                <a:close/>
                <a:moveTo>
                  <a:pt x="1703527" y="1784350"/>
                </a:moveTo>
                <a:lnTo>
                  <a:pt x="1960753" y="1793877"/>
                </a:lnTo>
                <a:lnTo>
                  <a:pt x="1955037" y="1945990"/>
                </a:lnTo>
                <a:lnTo>
                  <a:pt x="1970280" y="1950118"/>
                </a:lnTo>
                <a:lnTo>
                  <a:pt x="1985841" y="1954247"/>
                </a:lnTo>
                <a:lnTo>
                  <a:pt x="2000766" y="1959010"/>
                </a:lnTo>
                <a:lnTo>
                  <a:pt x="2016010" y="1963774"/>
                </a:lnTo>
                <a:lnTo>
                  <a:pt x="2030935" y="1969172"/>
                </a:lnTo>
                <a:lnTo>
                  <a:pt x="2045225" y="1975206"/>
                </a:lnTo>
                <a:lnTo>
                  <a:pt x="2059833" y="1980922"/>
                </a:lnTo>
                <a:lnTo>
                  <a:pt x="2074441" y="1987273"/>
                </a:lnTo>
                <a:lnTo>
                  <a:pt x="2088414" y="1993942"/>
                </a:lnTo>
                <a:lnTo>
                  <a:pt x="2102069" y="2001246"/>
                </a:lnTo>
                <a:lnTo>
                  <a:pt x="2116042" y="2008550"/>
                </a:lnTo>
                <a:lnTo>
                  <a:pt x="2129697" y="2016172"/>
                </a:lnTo>
                <a:lnTo>
                  <a:pt x="2143035" y="2024111"/>
                </a:lnTo>
                <a:lnTo>
                  <a:pt x="2156055" y="2032367"/>
                </a:lnTo>
                <a:lnTo>
                  <a:pt x="2169075" y="2041259"/>
                </a:lnTo>
                <a:lnTo>
                  <a:pt x="2181778" y="2050151"/>
                </a:lnTo>
                <a:lnTo>
                  <a:pt x="2293243" y="1945990"/>
                </a:lnTo>
                <a:lnTo>
                  <a:pt x="2468220" y="2134941"/>
                </a:lnTo>
                <a:lnTo>
                  <a:pt x="2357390" y="2237831"/>
                </a:lnTo>
                <a:lnTo>
                  <a:pt x="2365330" y="2251169"/>
                </a:lnTo>
                <a:lnTo>
                  <a:pt x="2373269" y="2264507"/>
                </a:lnTo>
                <a:lnTo>
                  <a:pt x="2380573" y="2278162"/>
                </a:lnTo>
                <a:lnTo>
                  <a:pt x="2387559" y="2292135"/>
                </a:lnTo>
                <a:lnTo>
                  <a:pt x="2394228" y="2306107"/>
                </a:lnTo>
                <a:lnTo>
                  <a:pt x="2400897" y="2320715"/>
                </a:lnTo>
                <a:lnTo>
                  <a:pt x="2406930" y="2335323"/>
                </a:lnTo>
                <a:lnTo>
                  <a:pt x="2412647" y="2349614"/>
                </a:lnTo>
                <a:lnTo>
                  <a:pt x="2418045" y="2364539"/>
                </a:lnTo>
                <a:lnTo>
                  <a:pt x="2423444" y="2379465"/>
                </a:lnTo>
                <a:lnTo>
                  <a:pt x="2427890" y="2394708"/>
                </a:lnTo>
                <a:lnTo>
                  <a:pt x="2432335" y="2409951"/>
                </a:lnTo>
                <a:lnTo>
                  <a:pt x="2435829" y="2425194"/>
                </a:lnTo>
                <a:lnTo>
                  <a:pt x="2439639" y="2440754"/>
                </a:lnTo>
                <a:lnTo>
                  <a:pt x="2443133" y="2456315"/>
                </a:lnTo>
                <a:lnTo>
                  <a:pt x="2445673" y="2472193"/>
                </a:lnTo>
                <a:lnTo>
                  <a:pt x="2595563" y="2477909"/>
                </a:lnTo>
                <a:lnTo>
                  <a:pt x="2586354" y="2735136"/>
                </a:lnTo>
                <a:lnTo>
                  <a:pt x="2437099" y="2729420"/>
                </a:lnTo>
                <a:lnTo>
                  <a:pt x="2432971" y="2744980"/>
                </a:lnTo>
                <a:lnTo>
                  <a:pt x="2428842" y="2760541"/>
                </a:lnTo>
                <a:lnTo>
                  <a:pt x="2424079" y="2776419"/>
                </a:lnTo>
                <a:lnTo>
                  <a:pt x="2419315" y="2791027"/>
                </a:lnTo>
                <a:lnTo>
                  <a:pt x="2413599" y="2806270"/>
                </a:lnTo>
                <a:lnTo>
                  <a:pt x="2408201" y="2821196"/>
                </a:lnTo>
                <a:lnTo>
                  <a:pt x="2402167" y="2835804"/>
                </a:lnTo>
                <a:lnTo>
                  <a:pt x="2395816" y="2850094"/>
                </a:lnTo>
                <a:lnTo>
                  <a:pt x="2388829" y="2864702"/>
                </a:lnTo>
                <a:lnTo>
                  <a:pt x="2381525" y="2878992"/>
                </a:lnTo>
                <a:lnTo>
                  <a:pt x="2374221" y="2892647"/>
                </a:lnTo>
                <a:lnTo>
                  <a:pt x="2366917" y="2906303"/>
                </a:lnTo>
                <a:lnTo>
                  <a:pt x="2358661" y="2919640"/>
                </a:lnTo>
                <a:lnTo>
                  <a:pt x="2350404" y="2932978"/>
                </a:lnTo>
                <a:lnTo>
                  <a:pt x="2341512" y="2945998"/>
                </a:lnTo>
                <a:lnTo>
                  <a:pt x="2332620" y="2958701"/>
                </a:lnTo>
                <a:lnTo>
                  <a:pt x="2433606" y="3067625"/>
                </a:lnTo>
                <a:lnTo>
                  <a:pt x="2245290" y="3242603"/>
                </a:lnTo>
                <a:lnTo>
                  <a:pt x="2144940" y="3134949"/>
                </a:lnTo>
                <a:lnTo>
                  <a:pt x="2131285" y="3143205"/>
                </a:lnTo>
                <a:lnTo>
                  <a:pt x="2117947" y="3150509"/>
                </a:lnTo>
                <a:lnTo>
                  <a:pt x="2103657" y="3157813"/>
                </a:lnTo>
                <a:lnTo>
                  <a:pt x="2089684" y="3165117"/>
                </a:lnTo>
                <a:lnTo>
                  <a:pt x="2075394" y="3172103"/>
                </a:lnTo>
                <a:lnTo>
                  <a:pt x="2061104" y="3178455"/>
                </a:lnTo>
                <a:lnTo>
                  <a:pt x="2046496" y="3184488"/>
                </a:lnTo>
                <a:lnTo>
                  <a:pt x="2031570" y="3190205"/>
                </a:lnTo>
                <a:lnTo>
                  <a:pt x="2016645" y="3195603"/>
                </a:lnTo>
                <a:lnTo>
                  <a:pt x="2001402" y="3200684"/>
                </a:lnTo>
                <a:lnTo>
                  <a:pt x="1986159" y="3205448"/>
                </a:lnTo>
                <a:lnTo>
                  <a:pt x="1970598" y="3209576"/>
                </a:lnTo>
                <a:lnTo>
                  <a:pt x="1955037" y="3213704"/>
                </a:lnTo>
                <a:lnTo>
                  <a:pt x="1939477" y="3217515"/>
                </a:lnTo>
                <a:lnTo>
                  <a:pt x="1923916" y="3220373"/>
                </a:lnTo>
                <a:lnTo>
                  <a:pt x="1908038" y="3223231"/>
                </a:lnTo>
                <a:lnTo>
                  <a:pt x="1902322" y="3370263"/>
                </a:lnTo>
                <a:lnTo>
                  <a:pt x="1645095" y="3360736"/>
                </a:lnTo>
                <a:lnTo>
                  <a:pt x="1650493" y="3213704"/>
                </a:lnTo>
                <a:lnTo>
                  <a:pt x="1634615" y="3209576"/>
                </a:lnTo>
                <a:lnTo>
                  <a:pt x="1619054" y="3205130"/>
                </a:lnTo>
                <a:lnTo>
                  <a:pt x="1603494" y="3200684"/>
                </a:lnTo>
                <a:lnTo>
                  <a:pt x="1588251" y="3195603"/>
                </a:lnTo>
                <a:lnTo>
                  <a:pt x="1573325" y="3189887"/>
                </a:lnTo>
                <a:lnTo>
                  <a:pt x="1558717" y="3184488"/>
                </a:lnTo>
                <a:lnTo>
                  <a:pt x="1543792" y="3178137"/>
                </a:lnTo>
                <a:lnTo>
                  <a:pt x="1529184" y="3171786"/>
                </a:lnTo>
                <a:lnTo>
                  <a:pt x="1515211" y="3164482"/>
                </a:lnTo>
                <a:lnTo>
                  <a:pt x="1500921" y="3157496"/>
                </a:lnTo>
                <a:lnTo>
                  <a:pt x="1486948" y="3150192"/>
                </a:lnTo>
                <a:lnTo>
                  <a:pt x="1472975" y="3142252"/>
                </a:lnTo>
                <a:lnTo>
                  <a:pt x="1459637" y="3134313"/>
                </a:lnTo>
                <a:lnTo>
                  <a:pt x="1446300" y="3125739"/>
                </a:lnTo>
                <a:lnTo>
                  <a:pt x="1433280" y="3117165"/>
                </a:lnTo>
                <a:lnTo>
                  <a:pt x="1420577" y="3107638"/>
                </a:lnTo>
                <a:lnTo>
                  <a:pt x="1312606" y="3207988"/>
                </a:lnTo>
                <a:lnTo>
                  <a:pt x="1137310" y="3019673"/>
                </a:lnTo>
                <a:lnTo>
                  <a:pt x="1245917" y="2918688"/>
                </a:lnTo>
                <a:lnTo>
                  <a:pt x="1238296" y="2905350"/>
                </a:lnTo>
                <a:lnTo>
                  <a:pt x="1230357" y="2891377"/>
                </a:lnTo>
                <a:lnTo>
                  <a:pt x="1223053" y="2877722"/>
                </a:lnTo>
                <a:lnTo>
                  <a:pt x="1216066" y="2863749"/>
                </a:lnTo>
                <a:lnTo>
                  <a:pt x="1209397" y="2849459"/>
                </a:lnTo>
                <a:lnTo>
                  <a:pt x="1203046" y="2834851"/>
                </a:lnTo>
                <a:lnTo>
                  <a:pt x="1197012" y="2820560"/>
                </a:lnTo>
                <a:lnTo>
                  <a:pt x="1191296" y="2805635"/>
                </a:lnTo>
                <a:lnTo>
                  <a:pt x="1186215" y="2790710"/>
                </a:lnTo>
                <a:lnTo>
                  <a:pt x="1181134" y="2775466"/>
                </a:lnTo>
                <a:lnTo>
                  <a:pt x="1176688" y="2760223"/>
                </a:lnTo>
                <a:lnTo>
                  <a:pt x="1172560" y="2744980"/>
                </a:lnTo>
                <a:lnTo>
                  <a:pt x="1168432" y="2729420"/>
                </a:lnTo>
                <a:lnTo>
                  <a:pt x="1164938" y="2713859"/>
                </a:lnTo>
                <a:lnTo>
                  <a:pt x="1161763" y="2697981"/>
                </a:lnTo>
                <a:lnTo>
                  <a:pt x="1159222" y="2682420"/>
                </a:lnTo>
                <a:lnTo>
                  <a:pt x="1009650" y="2676704"/>
                </a:lnTo>
                <a:lnTo>
                  <a:pt x="1019494" y="2419478"/>
                </a:lnTo>
                <a:lnTo>
                  <a:pt x="1169384" y="2425194"/>
                </a:lnTo>
                <a:lnTo>
                  <a:pt x="1173513" y="2409633"/>
                </a:lnTo>
                <a:lnTo>
                  <a:pt x="1177641" y="2393755"/>
                </a:lnTo>
                <a:lnTo>
                  <a:pt x="1182404" y="2378512"/>
                </a:lnTo>
                <a:lnTo>
                  <a:pt x="1187803" y="2363904"/>
                </a:lnTo>
                <a:lnTo>
                  <a:pt x="1193202" y="2348978"/>
                </a:lnTo>
                <a:lnTo>
                  <a:pt x="1198918" y="2334053"/>
                </a:lnTo>
                <a:lnTo>
                  <a:pt x="1205269" y="2319445"/>
                </a:lnTo>
                <a:lnTo>
                  <a:pt x="1211620" y="2305155"/>
                </a:lnTo>
                <a:lnTo>
                  <a:pt x="1218607" y="2290864"/>
                </a:lnTo>
                <a:lnTo>
                  <a:pt x="1225593" y="2277209"/>
                </a:lnTo>
                <a:lnTo>
                  <a:pt x="1233215" y="2263554"/>
                </a:lnTo>
                <a:lnTo>
                  <a:pt x="1240836" y="2249581"/>
                </a:lnTo>
                <a:lnTo>
                  <a:pt x="1248775" y="2236243"/>
                </a:lnTo>
                <a:lnTo>
                  <a:pt x="1257349" y="2223223"/>
                </a:lnTo>
                <a:lnTo>
                  <a:pt x="1265606" y="2210203"/>
                </a:lnTo>
                <a:lnTo>
                  <a:pt x="1274815" y="2197818"/>
                </a:lnTo>
                <a:lnTo>
                  <a:pt x="1171607" y="2086988"/>
                </a:lnTo>
                <a:lnTo>
                  <a:pt x="1360558" y="1912011"/>
                </a:lnTo>
                <a:lnTo>
                  <a:pt x="1464083" y="2023476"/>
                </a:lnTo>
                <a:lnTo>
                  <a:pt x="1477421" y="2015537"/>
                </a:lnTo>
                <a:lnTo>
                  <a:pt x="1491076" y="2007915"/>
                </a:lnTo>
                <a:lnTo>
                  <a:pt x="1504732" y="2000611"/>
                </a:lnTo>
                <a:lnTo>
                  <a:pt x="1518387" y="1993625"/>
                </a:lnTo>
                <a:lnTo>
                  <a:pt x="1532677" y="1986956"/>
                </a:lnTo>
                <a:lnTo>
                  <a:pt x="1546650" y="1980605"/>
                </a:lnTo>
                <a:lnTo>
                  <a:pt x="1561258" y="1974571"/>
                </a:lnTo>
                <a:lnTo>
                  <a:pt x="1575548" y="1969172"/>
                </a:lnTo>
                <a:lnTo>
                  <a:pt x="1590474" y="1963774"/>
                </a:lnTo>
                <a:lnTo>
                  <a:pt x="1605399" y="1958693"/>
                </a:lnTo>
                <a:lnTo>
                  <a:pt x="1620325" y="1954247"/>
                </a:lnTo>
                <a:lnTo>
                  <a:pt x="1635568" y="1950118"/>
                </a:lnTo>
                <a:lnTo>
                  <a:pt x="1650811" y="1945990"/>
                </a:lnTo>
                <a:lnTo>
                  <a:pt x="1666371" y="1942815"/>
                </a:lnTo>
                <a:lnTo>
                  <a:pt x="1681932" y="1939321"/>
                </a:lnTo>
                <a:lnTo>
                  <a:pt x="1697493" y="1936781"/>
                </a:lnTo>
                <a:lnTo>
                  <a:pt x="1703527" y="1784350"/>
                </a:lnTo>
                <a:close/>
                <a:moveTo>
                  <a:pt x="499967" y="1495425"/>
                </a:moveTo>
                <a:lnTo>
                  <a:pt x="512673" y="1507816"/>
                </a:lnTo>
                <a:lnTo>
                  <a:pt x="526015" y="1520207"/>
                </a:lnTo>
                <a:lnTo>
                  <a:pt x="540309" y="1532916"/>
                </a:lnTo>
                <a:lnTo>
                  <a:pt x="555557" y="1545307"/>
                </a:lnTo>
                <a:lnTo>
                  <a:pt x="571122" y="1557381"/>
                </a:lnTo>
                <a:lnTo>
                  <a:pt x="587958" y="1569136"/>
                </a:lnTo>
                <a:lnTo>
                  <a:pt x="596217" y="1574220"/>
                </a:lnTo>
                <a:lnTo>
                  <a:pt x="604794" y="1579939"/>
                </a:lnTo>
                <a:lnTo>
                  <a:pt x="613371" y="1584705"/>
                </a:lnTo>
                <a:lnTo>
                  <a:pt x="622265" y="1589788"/>
                </a:lnTo>
                <a:lnTo>
                  <a:pt x="639736" y="1608851"/>
                </a:lnTo>
                <a:lnTo>
                  <a:pt x="657525" y="1628868"/>
                </a:lnTo>
                <a:lnTo>
                  <a:pt x="692150" y="1668583"/>
                </a:lnTo>
                <a:lnTo>
                  <a:pt x="641960" y="1916723"/>
                </a:lnTo>
                <a:lnTo>
                  <a:pt x="640054" y="1924030"/>
                </a:lnTo>
                <a:lnTo>
                  <a:pt x="637830" y="1931338"/>
                </a:lnTo>
                <a:lnTo>
                  <a:pt x="635289" y="1938328"/>
                </a:lnTo>
                <a:lnTo>
                  <a:pt x="631795" y="1945000"/>
                </a:lnTo>
                <a:lnTo>
                  <a:pt x="628618" y="1951672"/>
                </a:lnTo>
                <a:lnTo>
                  <a:pt x="624489" y="1958026"/>
                </a:lnTo>
                <a:lnTo>
                  <a:pt x="620041" y="1963745"/>
                </a:lnTo>
                <a:lnTo>
                  <a:pt x="615277" y="1969464"/>
                </a:lnTo>
                <a:lnTo>
                  <a:pt x="247746" y="2374875"/>
                </a:lnTo>
                <a:lnTo>
                  <a:pt x="244252" y="2379323"/>
                </a:lnTo>
                <a:lnTo>
                  <a:pt x="240122" y="2382818"/>
                </a:lnTo>
                <a:lnTo>
                  <a:pt x="235675" y="2386631"/>
                </a:lnTo>
                <a:lnTo>
                  <a:pt x="231228" y="2390126"/>
                </a:lnTo>
                <a:lnTo>
                  <a:pt x="226781" y="2393303"/>
                </a:lnTo>
                <a:lnTo>
                  <a:pt x="222334" y="2395845"/>
                </a:lnTo>
                <a:lnTo>
                  <a:pt x="217251" y="2399022"/>
                </a:lnTo>
                <a:lnTo>
                  <a:pt x="212486" y="2401246"/>
                </a:lnTo>
                <a:lnTo>
                  <a:pt x="207404" y="2403470"/>
                </a:lnTo>
                <a:lnTo>
                  <a:pt x="202639" y="2405377"/>
                </a:lnTo>
                <a:lnTo>
                  <a:pt x="197239" y="2406965"/>
                </a:lnTo>
                <a:lnTo>
                  <a:pt x="192156" y="2408236"/>
                </a:lnTo>
                <a:lnTo>
                  <a:pt x="187074" y="2409189"/>
                </a:lnTo>
                <a:lnTo>
                  <a:pt x="181673" y="2410460"/>
                </a:lnTo>
                <a:lnTo>
                  <a:pt x="176273" y="2411095"/>
                </a:lnTo>
                <a:lnTo>
                  <a:pt x="170873" y="2411413"/>
                </a:lnTo>
                <a:lnTo>
                  <a:pt x="165473" y="2411413"/>
                </a:lnTo>
                <a:lnTo>
                  <a:pt x="160073" y="2411413"/>
                </a:lnTo>
                <a:lnTo>
                  <a:pt x="154990" y="2411095"/>
                </a:lnTo>
                <a:lnTo>
                  <a:pt x="149272" y="2410460"/>
                </a:lnTo>
                <a:lnTo>
                  <a:pt x="144190" y="2409825"/>
                </a:lnTo>
                <a:lnTo>
                  <a:pt x="139107" y="2408554"/>
                </a:lnTo>
                <a:lnTo>
                  <a:pt x="133707" y="2406965"/>
                </a:lnTo>
                <a:lnTo>
                  <a:pt x="128625" y="2405377"/>
                </a:lnTo>
                <a:lnTo>
                  <a:pt x="123224" y="2403470"/>
                </a:lnTo>
                <a:lnTo>
                  <a:pt x="118459" y="2401246"/>
                </a:lnTo>
                <a:lnTo>
                  <a:pt x="113377" y="2399022"/>
                </a:lnTo>
                <a:lnTo>
                  <a:pt x="108612" y="2395845"/>
                </a:lnTo>
                <a:lnTo>
                  <a:pt x="104165" y="2392985"/>
                </a:lnTo>
                <a:lnTo>
                  <a:pt x="99082" y="2390126"/>
                </a:lnTo>
                <a:lnTo>
                  <a:pt x="94635" y="2386313"/>
                </a:lnTo>
                <a:lnTo>
                  <a:pt x="90506" y="2382501"/>
                </a:lnTo>
                <a:lnTo>
                  <a:pt x="86058" y="2378688"/>
                </a:lnTo>
                <a:lnTo>
                  <a:pt x="82564" y="2374875"/>
                </a:lnTo>
                <a:lnTo>
                  <a:pt x="78752" y="2370427"/>
                </a:lnTo>
                <a:lnTo>
                  <a:pt x="75258" y="2365661"/>
                </a:lnTo>
                <a:lnTo>
                  <a:pt x="72081" y="2361213"/>
                </a:lnTo>
                <a:lnTo>
                  <a:pt x="69222" y="2356448"/>
                </a:lnTo>
                <a:lnTo>
                  <a:pt x="66364" y="2351999"/>
                </a:lnTo>
                <a:lnTo>
                  <a:pt x="64140" y="2346916"/>
                </a:lnTo>
                <a:lnTo>
                  <a:pt x="61916" y="2342150"/>
                </a:lnTo>
                <a:lnTo>
                  <a:pt x="60328" y="2336749"/>
                </a:lnTo>
                <a:lnTo>
                  <a:pt x="58422" y="2331983"/>
                </a:lnTo>
                <a:lnTo>
                  <a:pt x="57151" y="2326900"/>
                </a:lnTo>
                <a:lnTo>
                  <a:pt x="55563" y="2321498"/>
                </a:lnTo>
                <a:lnTo>
                  <a:pt x="54928" y="2316097"/>
                </a:lnTo>
                <a:lnTo>
                  <a:pt x="54293" y="2310696"/>
                </a:lnTo>
                <a:lnTo>
                  <a:pt x="53975" y="2305612"/>
                </a:lnTo>
                <a:lnTo>
                  <a:pt x="53975" y="2299893"/>
                </a:lnTo>
                <a:lnTo>
                  <a:pt x="53975" y="2294810"/>
                </a:lnTo>
                <a:lnTo>
                  <a:pt x="54293" y="2289726"/>
                </a:lnTo>
                <a:lnTo>
                  <a:pt x="54928" y="2284007"/>
                </a:lnTo>
                <a:lnTo>
                  <a:pt x="55563" y="2278924"/>
                </a:lnTo>
                <a:lnTo>
                  <a:pt x="56834" y="2273523"/>
                </a:lnTo>
                <a:lnTo>
                  <a:pt x="58422" y="2268439"/>
                </a:lnTo>
                <a:lnTo>
                  <a:pt x="60328" y="2263355"/>
                </a:lnTo>
                <a:lnTo>
                  <a:pt x="61916" y="2257954"/>
                </a:lnTo>
                <a:lnTo>
                  <a:pt x="64140" y="2253188"/>
                </a:lnTo>
                <a:lnTo>
                  <a:pt x="66364" y="2248105"/>
                </a:lnTo>
                <a:lnTo>
                  <a:pt x="69222" y="2243021"/>
                </a:lnTo>
                <a:lnTo>
                  <a:pt x="72081" y="2238573"/>
                </a:lnTo>
                <a:lnTo>
                  <a:pt x="75258" y="2233807"/>
                </a:lnTo>
                <a:lnTo>
                  <a:pt x="78752" y="2229359"/>
                </a:lnTo>
                <a:lnTo>
                  <a:pt x="82882" y="2224911"/>
                </a:lnTo>
                <a:lnTo>
                  <a:pt x="429129" y="1842376"/>
                </a:lnTo>
                <a:lnTo>
                  <a:pt x="499967" y="1495425"/>
                </a:lnTo>
                <a:close/>
                <a:moveTo>
                  <a:pt x="2178844" y="1055220"/>
                </a:moveTo>
                <a:lnTo>
                  <a:pt x="2166450" y="1055537"/>
                </a:lnTo>
                <a:lnTo>
                  <a:pt x="2154055" y="1056172"/>
                </a:lnTo>
                <a:lnTo>
                  <a:pt x="2141978" y="1058076"/>
                </a:lnTo>
                <a:lnTo>
                  <a:pt x="2129584" y="1059979"/>
                </a:lnTo>
                <a:lnTo>
                  <a:pt x="2117507" y="1062518"/>
                </a:lnTo>
                <a:lnTo>
                  <a:pt x="2105430" y="1066008"/>
                </a:lnTo>
                <a:lnTo>
                  <a:pt x="2093671" y="1070133"/>
                </a:lnTo>
                <a:lnTo>
                  <a:pt x="2081594" y="1074575"/>
                </a:lnTo>
                <a:lnTo>
                  <a:pt x="2070153" y="1079334"/>
                </a:lnTo>
                <a:lnTo>
                  <a:pt x="2058712" y="1085363"/>
                </a:lnTo>
                <a:lnTo>
                  <a:pt x="2047588" y="1091709"/>
                </a:lnTo>
                <a:lnTo>
                  <a:pt x="2036783" y="1098372"/>
                </a:lnTo>
                <a:lnTo>
                  <a:pt x="2025977" y="1105987"/>
                </a:lnTo>
                <a:lnTo>
                  <a:pt x="2015490" y="1114236"/>
                </a:lnTo>
                <a:lnTo>
                  <a:pt x="2005320" y="1122803"/>
                </a:lnTo>
                <a:lnTo>
                  <a:pt x="1996103" y="1132005"/>
                </a:lnTo>
                <a:lnTo>
                  <a:pt x="1987204" y="1141206"/>
                </a:lnTo>
                <a:lnTo>
                  <a:pt x="1978941" y="1151042"/>
                </a:lnTo>
                <a:lnTo>
                  <a:pt x="1971314" y="1161513"/>
                </a:lnTo>
                <a:lnTo>
                  <a:pt x="1964322" y="1171666"/>
                </a:lnTo>
                <a:lnTo>
                  <a:pt x="1957330" y="1182454"/>
                </a:lnTo>
                <a:lnTo>
                  <a:pt x="1951610" y="1193242"/>
                </a:lnTo>
                <a:lnTo>
                  <a:pt x="1945889" y="1204348"/>
                </a:lnTo>
                <a:lnTo>
                  <a:pt x="1941122" y="1216088"/>
                </a:lnTo>
                <a:lnTo>
                  <a:pt x="1936673" y="1227510"/>
                </a:lnTo>
                <a:lnTo>
                  <a:pt x="1932859" y="1239250"/>
                </a:lnTo>
                <a:lnTo>
                  <a:pt x="1929999" y="1251307"/>
                </a:lnTo>
                <a:lnTo>
                  <a:pt x="1927456" y="1263047"/>
                </a:lnTo>
                <a:lnTo>
                  <a:pt x="1925231" y="1275421"/>
                </a:lnTo>
                <a:lnTo>
                  <a:pt x="1923642" y="1287796"/>
                </a:lnTo>
                <a:lnTo>
                  <a:pt x="1923007" y="1299853"/>
                </a:lnTo>
                <a:lnTo>
                  <a:pt x="1922371" y="1312545"/>
                </a:lnTo>
                <a:lnTo>
                  <a:pt x="1923007" y="1324919"/>
                </a:lnTo>
                <a:lnTo>
                  <a:pt x="1923642" y="1336976"/>
                </a:lnTo>
                <a:lnTo>
                  <a:pt x="1925231" y="1349351"/>
                </a:lnTo>
                <a:lnTo>
                  <a:pt x="1927456" y="1361408"/>
                </a:lnTo>
                <a:lnTo>
                  <a:pt x="1929999" y="1373465"/>
                </a:lnTo>
                <a:lnTo>
                  <a:pt x="1933177" y="1385522"/>
                </a:lnTo>
                <a:lnTo>
                  <a:pt x="1936990" y="1397579"/>
                </a:lnTo>
                <a:lnTo>
                  <a:pt x="1941440" y="1409002"/>
                </a:lnTo>
                <a:lnTo>
                  <a:pt x="1946843" y="1420424"/>
                </a:lnTo>
                <a:lnTo>
                  <a:pt x="1952563" y="1432164"/>
                </a:lnTo>
                <a:lnTo>
                  <a:pt x="1958919" y="1443269"/>
                </a:lnTo>
                <a:lnTo>
                  <a:pt x="1965593" y="1454375"/>
                </a:lnTo>
                <a:lnTo>
                  <a:pt x="1973539" y="1465163"/>
                </a:lnTo>
                <a:lnTo>
                  <a:pt x="1981802" y="1475633"/>
                </a:lnTo>
                <a:lnTo>
                  <a:pt x="1990065" y="1485152"/>
                </a:lnTo>
                <a:lnTo>
                  <a:pt x="1999281" y="1494671"/>
                </a:lnTo>
                <a:lnTo>
                  <a:pt x="2008816" y="1503872"/>
                </a:lnTo>
                <a:lnTo>
                  <a:pt x="2018350" y="1511805"/>
                </a:lnTo>
                <a:lnTo>
                  <a:pt x="2028838" y="1519737"/>
                </a:lnTo>
                <a:lnTo>
                  <a:pt x="2039325" y="1526717"/>
                </a:lnTo>
                <a:lnTo>
                  <a:pt x="2049813" y="1533381"/>
                </a:lnTo>
                <a:lnTo>
                  <a:pt x="2060937" y="1539409"/>
                </a:lnTo>
                <a:lnTo>
                  <a:pt x="2072060" y="1544803"/>
                </a:lnTo>
                <a:lnTo>
                  <a:pt x="2083501" y="1549880"/>
                </a:lnTo>
                <a:lnTo>
                  <a:pt x="2094942" y="1554005"/>
                </a:lnTo>
                <a:lnTo>
                  <a:pt x="2107019" y="1557812"/>
                </a:lnTo>
                <a:lnTo>
                  <a:pt x="2118778" y="1560985"/>
                </a:lnTo>
                <a:lnTo>
                  <a:pt x="2130855" y="1563523"/>
                </a:lnTo>
                <a:lnTo>
                  <a:pt x="2142932" y="1565745"/>
                </a:lnTo>
                <a:lnTo>
                  <a:pt x="2155326" y="1567331"/>
                </a:lnTo>
                <a:lnTo>
                  <a:pt x="2167721" y="1567966"/>
                </a:lnTo>
                <a:lnTo>
                  <a:pt x="2179798" y="1568283"/>
                </a:lnTo>
                <a:lnTo>
                  <a:pt x="2192510" y="1567966"/>
                </a:lnTo>
                <a:lnTo>
                  <a:pt x="2204905" y="1567014"/>
                </a:lnTo>
                <a:lnTo>
                  <a:pt x="2216982" y="1565427"/>
                </a:lnTo>
                <a:lnTo>
                  <a:pt x="2229058" y="1563206"/>
                </a:lnTo>
                <a:lnTo>
                  <a:pt x="2241135" y="1560668"/>
                </a:lnTo>
                <a:lnTo>
                  <a:pt x="2253212" y="1557178"/>
                </a:lnTo>
                <a:lnTo>
                  <a:pt x="2264971" y="1553370"/>
                </a:lnTo>
                <a:lnTo>
                  <a:pt x="2277048" y="1548928"/>
                </a:lnTo>
                <a:lnTo>
                  <a:pt x="2288489" y="1543851"/>
                </a:lnTo>
                <a:lnTo>
                  <a:pt x="2299930" y="1538140"/>
                </a:lnTo>
                <a:lnTo>
                  <a:pt x="2311053" y="1532111"/>
                </a:lnTo>
                <a:lnTo>
                  <a:pt x="2321859" y="1524814"/>
                </a:lnTo>
                <a:lnTo>
                  <a:pt x="2332665" y="1517516"/>
                </a:lnTo>
                <a:lnTo>
                  <a:pt x="2343152" y="1509266"/>
                </a:lnTo>
                <a:lnTo>
                  <a:pt x="2353322" y="1500382"/>
                </a:lnTo>
                <a:lnTo>
                  <a:pt x="2362539" y="1491498"/>
                </a:lnTo>
                <a:lnTo>
                  <a:pt x="2371437" y="1482296"/>
                </a:lnTo>
                <a:lnTo>
                  <a:pt x="2379701" y="1472143"/>
                </a:lnTo>
                <a:lnTo>
                  <a:pt x="2387328" y="1462307"/>
                </a:lnTo>
                <a:lnTo>
                  <a:pt x="2394955" y="1451836"/>
                </a:lnTo>
                <a:lnTo>
                  <a:pt x="2400994" y="1441048"/>
                </a:lnTo>
                <a:lnTo>
                  <a:pt x="2407350" y="1430260"/>
                </a:lnTo>
                <a:lnTo>
                  <a:pt x="2412753" y="1419155"/>
                </a:lnTo>
                <a:lnTo>
                  <a:pt x="2417520" y="1407415"/>
                </a:lnTo>
                <a:lnTo>
                  <a:pt x="2421969" y="1395993"/>
                </a:lnTo>
                <a:lnTo>
                  <a:pt x="2425783" y="1384253"/>
                </a:lnTo>
                <a:lnTo>
                  <a:pt x="2428961" y="1372196"/>
                </a:lnTo>
                <a:lnTo>
                  <a:pt x="2431504" y="1360139"/>
                </a:lnTo>
                <a:lnTo>
                  <a:pt x="2433411" y="1348081"/>
                </a:lnTo>
                <a:lnTo>
                  <a:pt x="2435000" y="1336024"/>
                </a:lnTo>
                <a:lnTo>
                  <a:pt x="2435635" y="1323333"/>
                </a:lnTo>
                <a:lnTo>
                  <a:pt x="2435953" y="1310958"/>
                </a:lnTo>
                <a:lnTo>
                  <a:pt x="2435635" y="1298901"/>
                </a:lnTo>
                <a:lnTo>
                  <a:pt x="2435000" y="1286527"/>
                </a:lnTo>
                <a:lnTo>
                  <a:pt x="2433411" y="1274152"/>
                </a:lnTo>
                <a:lnTo>
                  <a:pt x="2431186" y="1262095"/>
                </a:lnTo>
                <a:lnTo>
                  <a:pt x="2428643" y="1250038"/>
                </a:lnTo>
                <a:lnTo>
                  <a:pt x="2425465" y="1237981"/>
                </a:lnTo>
                <a:lnTo>
                  <a:pt x="2421652" y="1225924"/>
                </a:lnTo>
                <a:lnTo>
                  <a:pt x="2416884" y="1214501"/>
                </a:lnTo>
                <a:lnTo>
                  <a:pt x="2411799" y="1203079"/>
                </a:lnTo>
                <a:lnTo>
                  <a:pt x="2406079" y="1191339"/>
                </a:lnTo>
                <a:lnTo>
                  <a:pt x="2399723" y="1180233"/>
                </a:lnTo>
                <a:lnTo>
                  <a:pt x="2393049" y="1169128"/>
                </a:lnTo>
                <a:lnTo>
                  <a:pt x="2385103" y="1158657"/>
                </a:lnTo>
                <a:lnTo>
                  <a:pt x="2376840" y="1148187"/>
                </a:lnTo>
                <a:lnTo>
                  <a:pt x="2368259" y="1138351"/>
                </a:lnTo>
                <a:lnTo>
                  <a:pt x="2359043" y="1128832"/>
                </a:lnTo>
                <a:lnTo>
                  <a:pt x="2349826" y="1120265"/>
                </a:lnTo>
                <a:lnTo>
                  <a:pt x="2340292" y="1111698"/>
                </a:lnTo>
                <a:lnTo>
                  <a:pt x="2329804" y="1103766"/>
                </a:lnTo>
                <a:lnTo>
                  <a:pt x="2319317" y="1096785"/>
                </a:lnTo>
                <a:lnTo>
                  <a:pt x="2308829" y="1090122"/>
                </a:lnTo>
                <a:lnTo>
                  <a:pt x="2297705" y="1084094"/>
                </a:lnTo>
                <a:lnTo>
                  <a:pt x="2286582" y="1078700"/>
                </a:lnTo>
                <a:lnTo>
                  <a:pt x="2275141" y="1073623"/>
                </a:lnTo>
                <a:lnTo>
                  <a:pt x="2263700" y="1069181"/>
                </a:lnTo>
                <a:lnTo>
                  <a:pt x="2251623" y="1065691"/>
                </a:lnTo>
                <a:lnTo>
                  <a:pt x="2239864" y="1062518"/>
                </a:lnTo>
                <a:lnTo>
                  <a:pt x="2227787" y="1059979"/>
                </a:lnTo>
                <a:lnTo>
                  <a:pt x="2215710" y="1057758"/>
                </a:lnTo>
                <a:lnTo>
                  <a:pt x="2203316" y="1056172"/>
                </a:lnTo>
                <a:lnTo>
                  <a:pt x="2190921" y="1055537"/>
                </a:lnTo>
                <a:lnTo>
                  <a:pt x="2178844" y="1055220"/>
                </a:lnTo>
                <a:close/>
                <a:moveTo>
                  <a:pt x="2144839" y="823913"/>
                </a:moveTo>
                <a:lnTo>
                  <a:pt x="2301519" y="838826"/>
                </a:lnTo>
                <a:lnTo>
                  <a:pt x="2292938" y="930841"/>
                </a:lnTo>
                <a:lnTo>
                  <a:pt x="2302155" y="933379"/>
                </a:lnTo>
                <a:lnTo>
                  <a:pt x="2311053" y="936235"/>
                </a:lnTo>
                <a:lnTo>
                  <a:pt x="2319952" y="939725"/>
                </a:lnTo>
                <a:lnTo>
                  <a:pt x="2328851" y="943215"/>
                </a:lnTo>
                <a:lnTo>
                  <a:pt x="2338067" y="946706"/>
                </a:lnTo>
                <a:lnTo>
                  <a:pt x="2346330" y="950513"/>
                </a:lnTo>
                <a:lnTo>
                  <a:pt x="2354911" y="954638"/>
                </a:lnTo>
                <a:lnTo>
                  <a:pt x="2363492" y="959080"/>
                </a:lnTo>
                <a:lnTo>
                  <a:pt x="2372073" y="963522"/>
                </a:lnTo>
                <a:lnTo>
                  <a:pt x="2380654" y="968282"/>
                </a:lnTo>
                <a:lnTo>
                  <a:pt x="2388917" y="973358"/>
                </a:lnTo>
                <a:lnTo>
                  <a:pt x="2397180" y="978752"/>
                </a:lnTo>
                <a:lnTo>
                  <a:pt x="2405125" y="983829"/>
                </a:lnTo>
                <a:lnTo>
                  <a:pt x="2413071" y="989540"/>
                </a:lnTo>
                <a:lnTo>
                  <a:pt x="2420698" y="995569"/>
                </a:lnTo>
                <a:lnTo>
                  <a:pt x="2428643" y="1001280"/>
                </a:lnTo>
                <a:lnTo>
                  <a:pt x="2499197" y="943215"/>
                </a:lnTo>
                <a:lnTo>
                  <a:pt x="2599625" y="1063787"/>
                </a:lnTo>
                <a:lnTo>
                  <a:pt x="2529389" y="1122169"/>
                </a:lnTo>
                <a:lnTo>
                  <a:pt x="2533839" y="1130736"/>
                </a:lnTo>
                <a:lnTo>
                  <a:pt x="2538288" y="1139620"/>
                </a:lnTo>
                <a:lnTo>
                  <a:pt x="2542420" y="1148504"/>
                </a:lnTo>
                <a:lnTo>
                  <a:pt x="2546551" y="1157388"/>
                </a:lnTo>
                <a:lnTo>
                  <a:pt x="2550365" y="1166590"/>
                </a:lnTo>
                <a:lnTo>
                  <a:pt x="2553543" y="1175474"/>
                </a:lnTo>
                <a:lnTo>
                  <a:pt x="2557039" y="1184676"/>
                </a:lnTo>
                <a:lnTo>
                  <a:pt x="2559899" y="1193560"/>
                </a:lnTo>
                <a:lnTo>
                  <a:pt x="2562442" y="1203079"/>
                </a:lnTo>
                <a:lnTo>
                  <a:pt x="2564984" y="1212280"/>
                </a:lnTo>
                <a:lnTo>
                  <a:pt x="2567527" y="1221799"/>
                </a:lnTo>
                <a:lnTo>
                  <a:pt x="2569116" y="1231318"/>
                </a:lnTo>
                <a:lnTo>
                  <a:pt x="2571022" y="1240519"/>
                </a:lnTo>
                <a:lnTo>
                  <a:pt x="2572612" y="1249721"/>
                </a:lnTo>
                <a:lnTo>
                  <a:pt x="2574201" y="1259557"/>
                </a:lnTo>
                <a:lnTo>
                  <a:pt x="2575154" y="1269075"/>
                </a:lnTo>
                <a:lnTo>
                  <a:pt x="2665412" y="1277325"/>
                </a:lnTo>
                <a:lnTo>
                  <a:pt x="2650793" y="1433433"/>
                </a:lnTo>
                <a:lnTo>
                  <a:pt x="2561170" y="1425501"/>
                </a:lnTo>
                <a:lnTo>
                  <a:pt x="2558310" y="1434385"/>
                </a:lnTo>
                <a:lnTo>
                  <a:pt x="2555132" y="1443587"/>
                </a:lnTo>
                <a:lnTo>
                  <a:pt x="2552272" y="1452471"/>
                </a:lnTo>
                <a:lnTo>
                  <a:pt x="2548458" y="1461355"/>
                </a:lnTo>
                <a:lnTo>
                  <a:pt x="2544644" y="1470239"/>
                </a:lnTo>
                <a:lnTo>
                  <a:pt x="2540513" y="1479124"/>
                </a:lnTo>
                <a:lnTo>
                  <a:pt x="2536381" y="1488008"/>
                </a:lnTo>
                <a:lnTo>
                  <a:pt x="2531932" y="1496575"/>
                </a:lnTo>
                <a:lnTo>
                  <a:pt x="2527482" y="1505142"/>
                </a:lnTo>
                <a:lnTo>
                  <a:pt x="2522715" y="1513708"/>
                </a:lnTo>
                <a:lnTo>
                  <a:pt x="2517630" y="1521958"/>
                </a:lnTo>
                <a:lnTo>
                  <a:pt x="2512228" y="1530208"/>
                </a:lnTo>
                <a:lnTo>
                  <a:pt x="2506825" y="1538140"/>
                </a:lnTo>
                <a:lnTo>
                  <a:pt x="2501104" y="1546390"/>
                </a:lnTo>
                <a:lnTo>
                  <a:pt x="2495384" y="1554322"/>
                </a:lnTo>
                <a:lnTo>
                  <a:pt x="2489027" y="1561937"/>
                </a:lnTo>
                <a:lnTo>
                  <a:pt x="2546233" y="1631107"/>
                </a:lnTo>
                <a:lnTo>
                  <a:pt x="2425465" y="1731372"/>
                </a:lnTo>
                <a:lnTo>
                  <a:pt x="2367624" y="1662202"/>
                </a:lnTo>
                <a:lnTo>
                  <a:pt x="2359043" y="1666644"/>
                </a:lnTo>
                <a:lnTo>
                  <a:pt x="2350144" y="1671086"/>
                </a:lnTo>
                <a:lnTo>
                  <a:pt x="2341245" y="1675211"/>
                </a:lnTo>
                <a:lnTo>
                  <a:pt x="2332029" y="1679018"/>
                </a:lnTo>
                <a:lnTo>
                  <a:pt x="2323130" y="1682826"/>
                </a:lnTo>
                <a:lnTo>
                  <a:pt x="2313596" y="1685999"/>
                </a:lnTo>
                <a:lnTo>
                  <a:pt x="2304697" y="1689489"/>
                </a:lnTo>
                <a:lnTo>
                  <a:pt x="2295481" y="1692344"/>
                </a:lnTo>
                <a:lnTo>
                  <a:pt x="2286264" y="1694883"/>
                </a:lnTo>
                <a:lnTo>
                  <a:pt x="2277048" y="1697421"/>
                </a:lnTo>
                <a:lnTo>
                  <a:pt x="2267196" y="1699642"/>
                </a:lnTo>
                <a:lnTo>
                  <a:pt x="2257979" y="1701546"/>
                </a:lnTo>
                <a:lnTo>
                  <a:pt x="2248763" y="1703450"/>
                </a:lnTo>
                <a:lnTo>
                  <a:pt x="2238910" y="1705036"/>
                </a:lnTo>
                <a:lnTo>
                  <a:pt x="2229376" y="1706623"/>
                </a:lnTo>
                <a:lnTo>
                  <a:pt x="2220160" y="1707575"/>
                </a:lnTo>
                <a:lnTo>
                  <a:pt x="2211579" y="1797051"/>
                </a:lnTo>
                <a:lnTo>
                  <a:pt x="2054898" y="1782138"/>
                </a:lnTo>
                <a:lnTo>
                  <a:pt x="2063161" y="1692027"/>
                </a:lnTo>
                <a:lnTo>
                  <a:pt x="2054263" y="1689172"/>
                </a:lnTo>
                <a:lnTo>
                  <a:pt x="2045364" y="1685999"/>
                </a:lnTo>
                <a:lnTo>
                  <a:pt x="2035830" y="1682826"/>
                </a:lnTo>
                <a:lnTo>
                  <a:pt x="2027249" y="1679335"/>
                </a:lnTo>
                <a:lnTo>
                  <a:pt x="2018350" y="1675528"/>
                </a:lnTo>
                <a:lnTo>
                  <a:pt x="2009451" y="1671720"/>
                </a:lnTo>
                <a:lnTo>
                  <a:pt x="2000870" y="1667596"/>
                </a:lnTo>
                <a:lnTo>
                  <a:pt x="1992289" y="1663154"/>
                </a:lnTo>
                <a:lnTo>
                  <a:pt x="1984026" y="1658077"/>
                </a:lnTo>
                <a:lnTo>
                  <a:pt x="1975445" y="1653317"/>
                </a:lnTo>
                <a:lnTo>
                  <a:pt x="1967182" y="1648241"/>
                </a:lnTo>
                <a:lnTo>
                  <a:pt x="1958919" y="1642847"/>
                </a:lnTo>
                <a:lnTo>
                  <a:pt x="1950656" y="1637453"/>
                </a:lnTo>
                <a:lnTo>
                  <a:pt x="1943029" y="1631742"/>
                </a:lnTo>
                <a:lnTo>
                  <a:pt x="1935084" y="1626030"/>
                </a:lnTo>
                <a:lnTo>
                  <a:pt x="1927456" y="1620002"/>
                </a:lnTo>
                <a:lnTo>
                  <a:pt x="1857220" y="1678384"/>
                </a:lnTo>
                <a:lnTo>
                  <a:pt x="1756792" y="1556860"/>
                </a:lnTo>
                <a:lnTo>
                  <a:pt x="1827346" y="1498478"/>
                </a:lnTo>
                <a:lnTo>
                  <a:pt x="1822896" y="1489594"/>
                </a:lnTo>
                <a:lnTo>
                  <a:pt x="1818765" y="1481027"/>
                </a:lnTo>
                <a:lnTo>
                  <a:pt x="1814633" y="1472143"/>
                </a:lnTo>
                <a:lnTo>
                  <a:pt x="1810820" y="1463259"/>
                </a:lnTo>
                <a:lnTo>
                  <a:pt x="1807324" y="1454057"/>
                </a:lnTo>
                <a:lnTo>
                  <a:pt x="1803828" y="1445173"/>
                </a:lnTo>
                <a:lnTo>
                  <a:pt x="1800968" y="1436289"/>
                </a:lnTo>
                <a:lnTo>
                  <a:pt x="1797789" y="1426770"/>
                </a:lnTo>
                <a:lnTo>
                  <a:pt x="1795247" y="1417569"/>
                </a:lnTo>
                <a:lnTo>
                  <a:pt x="1792704" y="1408367"/>
                </a:lnTo>
                <a:lnTo>
                  <a:pt x="1790480" y="1399166"/>
                </a:lnTo>
                <a:lnTo>
                  <a:pt x="1788573" y="1389647"/>
                </a:lnTo>
                <a:lnTo>
                  <a:pt x="1786666" y="1380445"/>
                </a:lnTo>
                <a:lnTo>
                  <a:pt x="1785395" y="1371244"/>
                </a:lnTo>
                <a:lnTo>
                  <a:pt x="1783170" y="1352206"/>
                </a:lnTo>
                <a:lnTo>
                  <a:pt x="1690687" y="1343639"/>
                </a:lnTo>
                <a:lnTo>
                  <a:pt x="1705624" y="1186897"/>
                </a:lnTo>
                <a:lnTo>
                  <a:pt x="1798425" y="1195781"/>
                </a:lnTo>
                <a:lnTo>
                  <a:pt x="1801285" y="1186897"/>
                </a:lnTo>
                <a:lnTo>
                  <a:pt x="1804146" y="1178012"/>
                </a:lnTo>
                <a:lnTo>
                  <a:pt x="1807642" y="1169128"/>
                </a:lnTo>
                <a:lnTo>
                  <a:pt x="1810820" y="1160244"/>
                </a:lnTo>
                <a:lnTo>
                  <a:pt x="1814633" y="1151677"/>
                </a:lnTo>
                <a:lnTo>
                  <a:pt x="1818765" y="1142793"/>
                </a:lnTo>
                <a:lnTo>
                  <a:pt x="1822896" y="1134226"/>
                </a:lnTo>
                <a:lnTo>
                  <a:pt x="1827346" y="1125659"/>
                </a:lnTo>
                <a:lnTo>
                  <a:pt x="1831795" y="1117727"/>
                </a:lnTo>
                <a:lnTo>
                  <a:pt x="1836562" y="1109160"/>
                </a:lnTo>
                <a:lnTo>
                  <a:pt x="1841329" y="1100910"/>
                </a:lnTo>
                <a:lnTo>
                  <a:pt x="1846732" y="1092661"/>
                </a:lnTo>
                <a:lnTo>
                  <a:pt x="1852135" y="1085045"/>
                </a:lnTo>
                <a:lnTo>
                  <a:pt x="1857856" y="1077113"/>
                </a:lnTo>
                <a:lnTo>
                  <a:pt x="1863894" y="1069181"/>
                </a:lnTo>
                <a:lnTo>
                  <a:pt x="1869615" y="1061566"/>
                </a:lnTo>
                <a:lnTo>
                  <a:pt x="1810184" y="989858"/>
                </a:lnTo>
                <a:lnTo>
                  <a:pt x="1931588" y="889593"/>
                </a:lnTo>
                <a:lnTo>
                  <a:pt x="1990700" y="961301"/>
                </a:lnTo>
                <a:lnTo>
                  <a:pt x="1999599" y="956859"/>
                </a:lnTo>
                <a:lnTo>
                  <a:pt x="2008180" y="952734"/>
                </a:lnTo>
                <a:lnTo>
                  <a:pt x="2017079" y="948609"/>
                </a:lnTo>
                <a:lnTo>
                  <a:pt x="2025977" y="944485"/>
                </a:lnTo>
                <a:lnTo>
                  <a:pt x="2034876" y="941312"/>
                </a:lnTo>
                <a:lnTo>
                  <a:pt x="2043775" y="937504"/>
                </a:lnTo>
                <a:lnTo>
                  <a:pt x="2052673" y="934649"/>
                </a:lnTo>
                <a:lnTo>
                  <a:pt x="2061890" y="931476"/>
                </a:lnTo>
                <a:lnTo>
                  <a:pt x="2071424" y="928937"/>
                </a:lnTo>
                <a:lnTo>
                  <a:pt x="2080641" y="926399"/>
                </a:lnTo>
                <a:lnTo>
                  <a:pt x="2089539" y="924178"/>
                </a:lnTo>
                <a:lnTo>
                  <a:pt x="2099074" y="922274"/>
                </a:lnTo>
                <a:lnTo>
                  <a:pt x="2108608" y="920370"/>
                </a:lnTo>
                <a:lnTo>
                  <a:pt x="2117825" y="918784"/>
                </a:lnTo>
                <a:lnTo>
                  <a:pt x="2127041" y="917515"/>
                </a:lnTo>
                <a:lnTo>
                  <a:pt x="2136258" y="916246"/>
                </a:lnTo>
                <a:lnTo>
                  <a:pt x="2144839" y="823913"/>
                </a:lnTo>
                <a:close/>
                <a:moveTo>
                  <a:pt x="1509345" y="590550"/>
                </a:moveTo>
                <a:lnTo>
                  <a:pt x="1518239" y="590550"/>
                </a:lnTo>
                <a:lnTo>
                  <a:pt x="1526817" y="591817"/>
                </a:lnTo>
                <a:lnTo>
                  <a:pt x="1535394" y="593400"/>
                </a:lnTo>
                <a:lnTo>
                  <a:pt x="1543971" y="596250"/>
                </a:lnTo>
                <a:lnTo>
                  <a:pt x="1551912" y="599417"/>
                </a:lnTo>
                <a:lnTo>
                  <a:pt x="1559854" y="603534"/>
                </a:lnTo>
                <a:lnTo>
                  <a:pt x="1566843" y="608601"/>
                </a:lnTo>
                <a:lnTo>
                  <a:pt x="1570655" y="611452"/>
                </a:lnTo>
                <a:lnTo>
                  <a:pt x="1574149" y="614302"/>
                </a:lnTo>
                <a:lnTo>
                  <a:pt x="1577326" y="617469"/>
                </a:lnTo>
                <a:lnTo>
                  <a:pt x="1580185" y="620953"/>
                </a:lnTo>
                <a:lnTo>
                  <a:pt x="1583362" y="624753"/>
                </a:lnTo>
                <a:lnTo>
                  <a:pt x="1586221" y="628237"/>
                </a:lnTo>
                <a:lnTo>
                  <a:pt x="1588762" y="632037"/>
                </a:lnTo>
                <a:lnTo>
                  <a:pt x="1591621" y="636154"/>
                </a:lnTo>
                <a:lnTo>
                  <a:pt x="1593845" y="640271"/>
                </a:lnTo>
                <a:lnTo>
                  <a:pt x="1595433" y="644388"/>
                </a:lnTo>
                <a:lnTo>
                  <a:pt x="1597339" y="648505"/>
                </a:lnTo>
                <a:lnTo>
                  <a:pt x="1598927" y="652305"/>
                </a:lnTo>
                <a:lnTo>
                  <a:pt x="1601151" y="660856"/>
                </a:lnTo>
                <a:lnTo>
                  <a:pt x="1603057" y="669724"/>
                </a:lnTo>
                <a:lnTo>
                  <a:pt x="1603375" y="678274"/>
                </a:lnTo>
                <a:lnTo>
                  <a:pt x="1603375" y="687142"/>
                </a:lnTo>
                <a:lnTo>
                  <a:pt x="1602104" y="696326"/>
                </a:lnTo>
                <a:lnTo>
                  <a:pt x="1600516" y="704560"/>
                </a:lnTo>
                <a:lnTo>
                  <a:pt x="1597657" y="712794"/>
                </a:lnTo>
                <a:lnTo>
                  <a:pt x="1594480" y="721028"/>
                </a:lnTo>
                <a:lnTo>
                  <a:pt x="1590350" y="728629"/>
                </a:lnTo>
                <a:lnTo>
                  <a:pt x="1585268" y="736229"/>
                </a:lnTo>
                <a:lnTo>
                  <a:pt x="1582409" y="739396"/>
                </a:lnTo>
                <a:lnTo>
                  <a:pt x="1579550" y="742880"/>
                </a:lnTo>
                <a:lnTo>
                  <a:pt x="1576373" y="746047"/>
                </a:lnTo>
                <a:lnTo>
                  <a:pt x="1572879" y="749531"/>
                </a:lnTo>
                <a:lnTo>
                  <a:pt x="1569384" y="752381"/>
                </a:lnTo>
                <a:lnTo>
                  <a:pt x="1565572" y="755231"/>
                </a:lnTo>
                <a:lnTo>
                  <a:pt x="1297460" y="948099"/>
                </a:lnTo>
                <a:lnTo>
                  <a:pt x="1293012" y="951266"/>
                </a:lnTo>
                <a:lnTo>
                  <a:pt x="1288247" y="953799"/>
                </a:lnTo>
                <a:lnTo>
                  <a:pt x="1283164" y="956333"/>
                </a:lnTo>
                <a:lnTo>
                  <a:pt x="1278399" y="958550"/>
                </a:lnTo>
                <a:lnTo>
                  <a:pt x="1273634" y="960450"/>
                </a:lnTo>
                <a:lnTo>
                  <a:pt x="1268869" y="962033"/>
                </a:lnTo>
                <a:lnTo>
                  <a:pt x="1263469" y="962983"/>
                </a:lnTo>
                <a:lnTo>
                  <a:pt x="1258386" y="964250"/>
                </a:lnTo>
                <a:lnTo>
                  <a:pt x="1253304" y="964884"/>
                </a:lnTo>
                <a:lnTo>
                  <a:pt x="1247903" y="965200"/>
                </a:lnTo>
                <a:lnTo>
                  <a:pt x="1242820" y="965200"/>
                </a:lnTo>
                <a:lnTo>
                  <a:pt x="1237102" y="964884"/>
                </a:lnTo>
                <a:lnTo>
                  <a:pt x="1232020" y="964567"/>
                </a:lnTo>
                <a:lnTo>
                  <a:pt x="1226937" y="963617"/>
                </a:lnTo>
                <a:lnTo>
                  <a:pt x="1221537" y="962667"/>
                </a:lnTo>
                <a:lnTo>
                  <a:pt x="1216454" y="961083"/>
                </a:lnTo>
                <a:lnTo>
                  <a:pt x="1006475" y="894894"/>
                </a:lnTo>
                <a:lnTo>
                  <a:pt x="1009652" y="885393"/>
                </a:lnTo>
                <a:lnTo>
                  <a:pt x="1013464" y="875259"/>
                </a:lnTo>
                <a:lnTo>
                  <a:pt x="1017911" y="862591"/>
                </a:lnTo>
                <a:lnTo>
                  <a:pt x="1022676" y="847706"/>
                </a:lnTo>
                <a:lnTo>
                  <a:pt x="1027123" y="832188"/>
                </a:lnTo>
                <a:lnTo>
                  <a:pt x="1029029" y="824271"/>
                </a:lnTo>
                <a:lnTo>
                  <a:pt x="1030935" y="816353"/>
                </a:lnTo>
                <a:lnTo>
                  <a:pt x="1031888" y="808753"/>
                </a:lnTo>
                <a:lnTo>
                  <a:pt x="1033159" y="801469"/>
                </a:lnTo>
                <a:lnTo>
                  <a:pt x="1033794" y="793868"/>
                </a:lnTo>
                <a:lnTo>
                  <a:pt x="1033794" y="786584"/>
                </a:lnTo>
                <a:lnTo>
                  <a:pt x="1033794" y="778666"/>
                </a:lnTo>
                <a:lnTo>
                  <a:pt x="1033477" y="770749"/>
                </a:lnTo>
                <a:lnTo>
                  <a:pt x="1032841" y="762832"/>
                </a:lnTo>
                <a:lnTo>
                  <a:pt x="1031888" y="755548"/>
                </a:lnTo>
                <a:lnTo>
                  <a:pt x="1029665" y="740980"/>
                </a:lnTo>
                <a:lnTo>
                  <a:pt x="1027441" y="727995"/>
                </a:lnTo>
                <a:lnTo>
                  <a:pt x="1025217" y="718178"/>
                </a:lnTo>
                <a:lnTo>
                  <a:pt x="1022994" y="708994"/>
                </a:lnTo>
                <a:lnTo>
                  <a:pt x="1227572" y="773599"/>
                </a:lnTo>
                <a:lnTo>
                  <a:pt x="1458835" y="607651"/>
                </a:lnTo>
                <a:lnTo>
                  <a:pt x="1462965" y="605118"/>
                </a:lnTo>
                <a:lnTo>
                  <a:pt x="1467095" y="602268"/>
                </a:lnTo>
                <a:lnTo>
                  <a:pt x="1470589" y="600051"/>
                </a:lnTo>
                <a:lnTo>
                  <a:pt x="1474719" y="598467"/>
                </a:lnTo>
                <a:lnTo>
                  <a:pt x="1479166" y="596567"/>
                </a:lnTo>
                <a:lnTo>
                  <a:pt x="1483296" y="594984"/>
                </a:lnTo>
                <a:lnTo>
                  <a:pt x="1491873" y="592767"/>
                </a:lnTo>
                <a:lnTo>
                  <a:pt x="1500768" y="591183"/>
                </a:lnTo>
                <a:lnTo>
                  <a:pt x="1509345" y="590550"/>
                </a:lnTo>
                <a:close/>
                <a:moveTo>
                  <a:pt x="690596" y="539750"/>
                </a:moveTo>
                <a:lnTo>
                  <a:pt x="691548" y="539750"/>
                </a:lnTo>
                <a:lnTo>
                  <a:pt x="693769" y="540067"/>
                </a:lnTo>
                <a:lnTo>
                  <a:pt x="702016" y="540702"/>
                </a:lnTo>
                <a:lnTo>
                  <a:pt x="727394" y="541020"/>
                </a:lnTo>
                <a:lnTo>
                  <a:pt x="757531" y="541655"/>
                </a:lnTo>
                <a:lnTo>
                  <a:pt x="770854" y="541972"/>
                </a:lnTo>
                <a:lnTo>
                  <a:pt x="781640" y="543242"/>
                </a:lnTo>
                <a:lnTo>
                  <a:pt x="781957" y="543242"/>
                </a:lnTo>
                <a:lnTo>
                  <a:pt x="785763" y="546734"/>
                </a:lnTo>
                <a:lnTo>
                  <a:pt x="789887" y="552130"/>
                </a:lnTo>
                <a:lnTo>
                  <a:pt x="794646" y="558479"/>
                </a:lnTo>
                <a:lnTo>
                  <a:pt x="799404" y="566415"/>
                </a:lnTo>
                <a:lnTo>
                  <a:pt x="804797" y="576573"/>
                </a:lnTo>
                <a:lnTo>
                  <a:pt x="809872" y="588001"/>
                </a:lnTo>
                <a:lnTo>
                  <a:pt x="812093" y="594668"/>
                </a:lnTo>
                <a:lnTo>
                  <a:pt x="814631" y="602286"/>
                </a:lnTo>
                <a:lnTo>
                  <a:pt x="817169" y="609905"/>
                </a:lnTo>
                <a:lnTo>
                  <a:pt x="820024" y="618476"/>
                </a:lnTo>
                <a:lnTo>
                  <a:pt x="822244" y="627364"/>
                </a:lnTo>
                <a:lnTo>
                  <a:pt x="824465" y="637205"/>
                </a:lnTo>
                <a:lnTo>
                  <a:pt x="826685" y="647681"/>
                </a:lnTo>
                <a:lnTo>
                  <a:pt x="828906" y="658791"/>
                </a:lnTo>
                <a:lnTo>
                  <a:pt x="830809" y="670537"/>
                </a:lnTo>
                <a:lnTo>
                  <a:pt x="832395" y="683235"/>
                </a:lnTo>
                <a:lnTo>
                  <a:pt x="834299" y="696567"/>
                </a:lnTo>
                <a:lnTo>
                  <a:pt x="835885" y="710535"/>
                </a:lnTo>
                <a:lnTo>
                  <a:pt x="836836" y="725454"/>
                </a:lnTo>
                <a:lnTo>
                  <a:pt x="838105" y="741644"/>
                </a:lnTo>
                <a:lnTo>
                  <a:pt x="839057" y="757834"/>
                </a:lnTo>
                <a:lnTo>
                  <a:pt x="840009" y="775611"/>
                </a:lnTo>
                <a:lnTo>
                  <a:pt x="840326" y="794022"/>
                </a:lnTo>
                <a:lnTo>
                  <a:pt x="840643" y="813069"/>
                </a:lnTo>
                <a:lnTo>
                  <a:pt x="840326" y="833703"/>
                </a:lnTo>
                <a:lnTo>
                  <a:pt x="840326" y="854972"/>
                </a:lnTo>
                <a:lnTo>
                  <a:pt x="844767" y="839735"/>
                </a:lnTo>
                <a:lnTo>
                  <a:pt x="849208" y="824497"/>
                </a:lnTo>
                <a:lnTo>
                  <a:pt x="857456" y="794975"/>
                </a:lnTo>
                <a:lnTo>
                  <a:pt x="864435" y="767992"/>
                </a:lnTo>
                <a:lnTo>
                  <a:pt x="870145" y="742914"/>
                </a:lnTo>
                <a:lnTo>
                  <a:pt x="878710" y="705456"/>
                </a:lnTo>
                <a:lnTo>
                  <a:pt x="881248" y="694028"/>
                </a:lnTo>
                <a:lnTo>
                  <a:pt x="882517" y="688314"/>
                </a:lnTo>
                <a:lnTo>
                  <a:pt x="878076" y="679425"/>
                </a:lnTo>
                <a:lnTo>
                  <a:pt x="874586" y="670854"/>
                </a:lnTo>
                <a:lnTo>
                  <a:pt x="871097" y="663236"/>
                </a:lnTo>
                <a:lnTo>
                  <a:pt x="868559" y="655617"/>
                </a:lnTo>
                <a:lnTo>
                  <a:pt x="864752" y="644506"/>
                </a:lnTo>
                <a:lnTo>
                  <a:pt x="863801" y="640380"/>
                </a:lnTo>
                <a:lnTo>
                  <a:pt x="867290" y="637205"/>
                </a:lnTo>
                <a:lnTo>
                  <a:pt x="876489" y="629269"/>
                </a:lnTo>
                <a:lnTo>
                  <a:pt x="881882" y="624507"/>
                </a:lnTo>
                <a:lnTo>
                  <a:pt x="888227" y="619746"/>
                </a:lnTo>
                <a:lnTo>
                  <a:pt x="894571" y="615619"/>
                </a:lnTo>
                <a:lnTo>
                  <a:pt x="900598" y="611810"/>
                </a:lnTo>
                <a:lnTo>
                  <a:pt x="921535" y="619746"/>
                </a:lnTo>
                <a:lnTo>
                  <a:pt x="939300" y="659426"/>
                </a:lnTo>
                <a:lnTo>
                  <a:pt x="934224" y="671172"/>
                </a:lnTo>
                <a:lnTo>
                  <a:pt x="928514" y="683235"/>
                </a:lnTo>
                <a:lnTo>
                  <a:pt x="922487" y="695932"/>
                </a:lnTo>
                <a:lnTo>
                  <a:pt x="923439" y="707043"/>
                </a:lnTo>
                <a:lnTo>
                  <a:pt x="924073" y="720693"/>
                </a:lnTo>
                <a:lnTo>
                  <a:pt x="924708" y="736248"/>
                </a:lnTo>
                <a:lnTo>
                  <a:pt x="924073" y="753390"/>
                </a:lnTo>
                <a:lnTo>
                  <a:pt x="923439" y="790213"/>
                </a:lnTo>
                <a:lnTo>
                  <a:pt x="921852" y="827354"/>
                </a:lnTo>
                <a:lnTo>
                  <a:pt x="920266" y="862273"/>
                </a:lnTo>
                <a:lnTo>
                  <a:pt x="918680" y="891161"/>
                </a:lnTo>
                <a:lnTo>
                  <a:pt x="916777" y="918461"/>
                </a:lnTo>
                <a:lnTo>
                  <a:pt x="918680" y="913382"/>
                </a:lnTo>
                <a:lnTo>
                  <a:pt x="923756" y="899097"/>
                </a:lnTo>
                <a:lnTo>
                  <a:pt x="927245" y="888621"/>
                </a:lnTo>
                <a:lnTo>
                  <a:pt x="931369" y="876241"/>
                </a:lnTo>
                <a:lnTo>
                  <a:pt x="935493" y="862273"/>
                </a:lnTo>
                <a:lnTo>
                  <a:pt x="939934" y="846401"/>
                </a:lnTo>
                <a:lnTo>
                  <a:pt x="943741" y="828307"/>
                </a:lnTo>
                <a:lnTo>
                  <a:pt x="947865" y="809260"/>
                </a:lnTo>
                <a:lnTo>
                  <a:pt x="951672" y="788626"/>
                </a:lnTo>
                <a:lnTo>
                  <a:pt x="955161" y="766722"/>
                </a:lnTo>
                <a:lnTo>
                  <a:pt x="957699" y="743866"/>
                </a:lnTo>
                <a:lnTo>
                  <a:pt x="958650" y="731486"/>
                </a:lnTo>
                <a:lnTo>
                  <a:pt x="959919" y="719106"/>
                </a:lnTo>
                <a:lnTo>
                  <a:pt x="960554" y="707043"/>
                </a:lnTo>
                <a:lnTo>
                  <a:pt x="960871" y="694345"/>
                </a:lnTo>
                <a:lnTo>
                  <a:pt x="961188" y="681330"/>
                </a:lnTo>
                <a:lnTo>
                  <a:pt x="961188" y="668315"/>
                </a:lnTo>
                <a:lnTo>
                  <a:pt x="969119" y="649268"/>
                </a:lnTo>
                <a:lnTo>
                  <a:pt x="970705" y="651173"/>
                </a:lnTo>
                <a:lnTo>
                  <a:pt x="973877" y="656887"/>
                </a:lnTo>
                <a:lnTo>
                  <a:pt x="976098" y="661331"/>
                </a:lnTo>
                <a:lnTo>
                  <a:pt x="978636" y="666727"/>
                </a:lnTo>
                <a:lnTo>
                  <a:pt x="981808" y="673076"/>
                </a:lnTo>
                <a:lnTo>
                  <a:pt x="984663" y="681012"/>
                </a:lnTo>
                <a:lnTo>
                  <a:pt x="988152" y="690218"/>
                </a:lnTo>
                <a:lnTo>
                  <a:pt x="991007" y="700377"/>
                </a:lnTo>
                <a:lnTo>
                  <a:pt x="993862" y="712122"/>
                </a:lnTo>
                <a:lnTo>
                  <a:pt x="997035" y="724820"/>
                </a:lnTo>
                <a:lnTo>
                  <a:pt x="999572" y="739422"/>
                </a:lnTo>
                <a:lnTo>
                  <a:pt x="1002110" y="754977"/>
                </a:lnTo>
                <a:lnTo>
                  <a:pt x="1004013" y="772436"/>
                </a:lnTo>
                <a:lnTo>
                  <a:pt x="1005600" y="790848"/>
                </a:lnTo>
                <a:lnTo>
                  <a:pt x="1005282" y="796244"/>
                </a:lnTo>
                <a:lnTo>
                  <a:pt x="1004331" y="801958"/>
                </a:lnTo>
                <a:lnTo>
                  <a:pt x="1003062" y="809260"/>
                </a:lnTo>
                <a:lnTo>
                  <a:pt x="1000841" y="817196"/>
                </a:lnTo>
                <a:lnTo>
                  <a:pt x="997669" y="826085"/>
                </a:lnTo>
                <a:lnTo>
                  <a:pt x="994497" y="836243"/>
                </a:lnTo>
                <a:lnTo>
                  <a:pt x="985932" y="858781"/>
                </a:lnTo>
                <a:lnTo>
                  <a:pt x="964043" y="914969"/>
                </a:lnTo>
                <a:lnTo>
                  <a:pt x="951037" y="948301"/>
                </a:lnTo>
                <a:lnTo>
                  <a:pt x="937079" y="985442"/>
                </a:lnTo>
                <a:lnTo>
                  <a:pt x="922804" y="1025757"/>
                </a:lnTo>
                <a:lnTo>
                  <a:pt x="915825" y="1047026"/>
                </a:lnTo>
                <a:lnTo>
                  <a:pt x="908212" y="1068929"/>
                </a:lnTo>
                <a:lnTo>
                  <a:pt x="901233" y="1091785"/>
                </a:lnTo>
                <a:lnTo>
                  <a:pt x="894254" y="1115594"/>
                </a:lnTo>
                <a:lnTo>
                  <a:pt x="886958" y="1139719"/>
                </a:lnTo>
                <a:lnTo>
                  <a:pt x="880296" y="1165115"/>
                </a:lnTo>
                <a:lnTo>
                  <a:pt x="873634" y="1190510"/>
                </a:lnTo>
                <a:lnTo>
                  <a:pt x="867290" y="1217493"/>
                </a:lnTo>
                <a:lnTo>
                  <a:pt x="861580" y="1244476"/>
                </a:lnTo>
                <a:lnTo>
                  <a:pt x="855553" y="1272728"/>
                </a:lnTo>
                <a:lnTo>
                  <a:pt x="850477" y="1301298"/>
                </a:lnTo>
                <a:lnTo>
                  <a:pt x="845402" y="1330821"/>
                </a:lnTo>
                <a:lnTo>
                  <a:pt x="840960" y="1360343"/>
                </a:lnTo>
                <a:lnTo>
                  <a:pt x="836836" y="1391135"/>
                </a:lnTo>
                <a:lnTo>
                  <a:pt x="874586" y="1434307"/>
                </a:lnTo>
                <a:lnTo>
                  <a:pt x="949768" y="1522239"/>
                </a:lnTo>
                <a:lnTo>
                  <a:pt x="990373" y="1569856"/>
                </a:lnTo>
                <a:lnTo>
                  <a:pt x="1026219" y="1613028"/>
                </a:lnTo>
                <a:lnTo>
                  <a:pt x="1041129" y="1631122"/>
                </a:lnTo>
                <a:lnTo>
                  <a:pt x="1053500" y="1646042"/>
                </a:lnTo>
                <a:lnTo>
                  <a:pt x="1062065" y="1657470"/>
                </a:lnTo>
                <a:lnTo>
                  <a:pt x="1066824" y="1664137"/>
                </a:lnTo>
                <a:lnTo>
                  <a:pt x="1071582" y="1671755"/>
                </a:lnTo>
                <a:lnTo>
                  <a:pt x="1077292" y="1680326"/>
                </a:lnTo>
                <a:lnTo>
                  <a:pt x="1080147" y="1685088"/>
                </a:lnTo>
                <a:lnTo>
                  <a:pt x="1083002" y="1689850"/>
                </a:lnTo>
                <a:lnTo>
                  <a:pt x="1085540" y="1695564"/>
                </a:lnTo>
                <a:lnTo>
                  <a:pt x="1088395" y="1701913"/>
                </a:lnTo>
                <a:lnTo>
                  <a:pt x="1090616" y="1708579"/>
                </a:lnTo>
                <a:lnTo>
                  <a:pt x="1091884" y="1715880"/>
                </a:lnTo>
                <a:lnTo>
                  <a:pt x="1093471" y="1724134"/>
                </a:lnTo>
                <a:lnTo>
                  <a:pt x="1093788" y="1733022"/>
                </a:lnTo>
                <a:lnTo>
                  <a:pt x="1093788" y="1742545"/>
                </a:lnTo>
                <a:lnTo>
                  <a:pt x="1092836" y="1753021"/>
                </a:lnTo>
                <a:lnTo>
                  <a:pt x="1090933" y="1765084"/>
                </a:lnTo>
                <a:lnTo>
                  <a:pt x="1087761" y="1777147"/>
                </a:lnTo>
                <a:lnTo>
                  <a:pt x="1086809" y="1785083"/>
                </a:lnTo>
                <a:lnTo>
                  <a:pt x="1084271" y="1801272"/>
                </a:lnTo>
                <a:lnTo>
                  <a:pt x="1076340" y="1854920"/>
                </a:lnTo>
                <a:lnTo>
                  <a:pt x="1054452" y="2009516"/>
                </a:lnTo>
                <a:lnTo>
                  <a:pt x="1023681" y="2230139"/>
                </a:lnTo>
                <a:lnTo>
                  <a:pt x="1022730" y="2236488"/>
                </a:lnTo>
                <a:lnTo>
                  <a:pt x="1021461" y="2242520"/>
                </a:lnTo>
                <a:lnTo>
                  <a:pt x="1019875" y="2248551"/>
                </a:lnTo>
                <a:lnTo>
                  <a:pt x="1018289" y="2254582"/>
                </a:lnTo>
                <a:lnTo>
                  <a:pt x="1015751" y="2259979"/>
                </a:lnTo>
                <a:lnTo>
                  <a:pt x="1013530" y="2265693"/>
                </a:lnTo>
                <a:lnTo>
                  <a:pt x="1011310" y="2271407"/>
                </a:lnTo>
                <a:lnTo>
                  <a:pt x="1008455" y="2276486"/>
                </a:lnTo>
                <a:lnTo>
                  <a:pt x="1005917" y="2281248"/>
                </a:lnTo>
                <a:lnTo>
                  <a:pt x="1002427" y="2286009"/>
                </a:lnTo>
                <a:lnTo>
                  <a:pt x="999255" y="2291088"/>
                </a:lnTo>
                <a:lnTo>
                  <a:pt x="995766" y="2295533"/>
                </a:lnTo>
                <a:lnTo>
                  <a:pt x="992276" y="2299659"/>
                </a:lnTo>
                <a:lnTo>
                  <a:pt x="988470" y="2303469"/>
                </a:lnTo>
                <a:lnTo>
                  <a:pt x="984346" y="2307278"/>
                </a:lnTo>
                <a:lnTo>
                  <a:pt x="980222" y="2311087"/>
                </a:lnTo>
                <a:lnTo>
                  <a:pt x="975781" y="2314262"/>
                </a:lnTo>
                <a:lnTo>
                  <a:pt x="971339" y="2317436"/>
                </a:lnTo>
                <a:lnTo>
                  <a:pt x="966581" y="2320293"/>
                </a:lnTo>
                <a:lnTo>
                  <a:pt x="961823" y="2322833"/>
                </a:lnTo>
                <a:lnTo>
                  <a:pt x="956747" y="2325372"/>
                </a:lnTo>
                <a:lnTo>
                  <a:pt x="951989" y="2327277"/>
                </a:lnTo>
                <a:lnTo>
                  <a:pt x="946913" y="2329182"/>
                </a:lnTo>
                <a:lnTo>
                  <a:pt x="941203" y="2331086"/>
                </a:lnTo>
                <a:lnTo>
                  <a:pt x="936128" y="2332674"/>
                </a:lnTo>
                <a:lnTo>
                  <a:pt x="930418" y="2333309"/>
                </a:lnTo>
                <a:lnTo>
                  <a:pt x="925025" y="2334578"/>
                </a:lnTo>
                <a:lnTo>
                  <a:pt x="919315" y="2334896"/>
                </a:lnTo>
                <a:lnTo>
                  <a:pt x="913605" y="2335213"/>
                </a:lnTo>
                <a:lnTo>
                  <a:pt x="907577" y="2335213"/>
                </a:lnTo>
                <a:lnTo>
                  <a:pt x="901550" y="2334896"/>
                </a:lnTo>
                <a:lnTo>
                  <a:pt x="895523" y="2333943"/>
                </a:lnTo>
                <a:lnTo>
                  <a:pt x="889813" y="2333309"/>
                </a:lnTo>
                <a:lnTo>
                  <a:pt x="883786" y="2332356"/>
                </a:lnTo>
                <a:lnTo>
                  <a:pt x="878076" y="2330769"/>
                </a:lnTo>
                <a:lnTo>
                  <a:pt x="872683" y="2328864"/>
                </a:lnTo>
                <a:lnTo>
                  <a:pt x="867290" y="2326642"/>
                </a:lnTo>
                <a:lnTo>
                  <a:pt x="862214" y="2324420"/>
                </a:lnTo>
                <a:lnTo>
                  <a:pt x="857456" y="2321881"/>
                </a:lnTo>
                <a:lnTo>
                  <a:pt x="852698" y="2319341"/>
                </a:lnTo>
                <a:lnTo>
                  <a:pt x="848257" y="2316167"/>
                </a:lnTo>
                <a:lnTo>
                  <a:pt x="843815" y="2312992"/>
                </a:lnTo>
                <a:lnTo>
                  <a:pt x="839692" y="2309183"/>
                </a:lnTo>
                <a:lnTo>
                  <a:pt x="835568" y="2305373"/>
                </a:lnTo>
                <a:lnTo>
                  <a:pt x="831761" y="2301882"/>
                </a:lnTo>
                <a:lnTo>
                  <a:pt x="827954" y="2297755"/>
                </a:lnTo>
                <a:lnTo>
                  <a:pt x="824782" y="2293311"/>
                </a:lnTo>
                <a:lnTo>
                  <a:pt x="821293" y="2288866"/>
                </a:lnTo>
                <a:lnTo>
                  <a:pt x="818755" y="2283787"/>
                </a:lnTo>
                <a:lnTo>
                  <a:pt x="815900" y="2279026"/>
                </a:lnTo>
                <a:lnTo>
                  <a:pt x="813362" y="2274264"/>
                </a:lnTo>
                <a:lnTo>
                  <a:pt x="811141" y="2269185"/>
                </a:lnTo>
                <a:lnTo>
                  <a:pt x="809238" y="2263471"/>
                </a:lnTo>
                <a:lnTo>
                  <a:pt x="807335" y="2258392"/>
                </a:lnTo>
                <a:lnTo>
                  <a:pt x="805749" y="2252678"/>
                </a:lnTo>
                <a:lnTo>
                  <a:pt x="804162" y="2246646"/>
                </a:lnTo>
                <a:lnTo>
                  <a:pt x="803211" y="2241250"/>
                </a:lnTo>
                <a:lnTo>
                  <a:pt x="802576" y="2234901"/>
                </a:lnTo>
                <a:lnTo>
                  <a:pt x="801942" y="2228869"/>
                </a:lnTo>
                <a:lnTo>
                  <a:pt x="801625" y="2222838"/>
                </a:lnTo>
                <a:lnTo>
                  <a:pt x="801625" y="2216807"/>
                </a:lnTo>
                <a:lnTo>
                  <a:pt x="801942" y="2210458"/>
                </a:lnTo>
                <a:lnTo>
                  <a:pt x="802576" y="2204109"/>
                </a:lnTo>
                <a:lnTo>
                  <a:pt x="803211" y="2197443"/>
                </a:lnTo>
                <a:lnTo>
                  <a:pt x="833981" y="1990152"/>
                </a:lnTo>
                <a:lnTo>
                  <a:pt x="855235" y="1846032"/>
                </a:lnTo>
                <a:lnTo>
                  <a:pt x="861897" y="1797146"/>
                </a:lnTo>
                <a:lnTo>
                  <a:pt x="863801" y="1783178"/>
                </a:lnTo>
                <a:lnTo>
                  <a:pt x="864435" y="1777147"/>
                </a:lnTo>
                <a:lnTo>
                  <a:pt x="861897" y="1774290"/>
                </a:lnTo>
                <a:lnTo>
                  <a:pt x="855553" y="1767623"/>
                </a:lnTo>
                <a:lnTo>
                  <a:pt x="833030" y="1744133"/>
                </a:lnTo>
                <a:lnTo>
                  <a:pt x="763558" y="1673343"/>
                </a:lnTo>
                <a:lnTo>
                  <a:pt x="687424" y="1595886"/>
                </a:lnTo>
                <a:lnTo>
                  <a:pt x="657288" y="1564777"/>
                </a:lnTo>
                <a:lnTo>
                  <a:pt x="637620" y="1543825"/>
                </a:lnTo>
                <a:lnTo>
                  <a:pt x="624931" y="1537159"/>
                </a:lnTo>
                <a:lnTo>
                  <a:pt x="612876" y="1530175"/>
                </a:lnTo>
                <a:lnTo>
                  <a:pt x="600822" y="1523192"/>
                </a:lnTo>
                <a:lnTo>
                  <a:pt x="589719" y="1516208"/>
                </a:lnTo>
                <a:lnTo>
                  <a:pt x="578933" y="1508907"/>
                </a:lnTo>
                <a:lnTo>
                  <a:pt x="569100" y="1501605"/>
                </a:lnTo>
                <a:lnTo>
                  <a:pt x="559266" y="1494622"/>
                </a:lnTo>
                <a:lnTo>
                  <a:pt x="550383" y="1487003"/>
                </a:lnTo>
                <a:lnTo>
                  <a:pt x="541818" y="1480019"/>
                </a:lnTo>
                <a:lnTo>
                  <a:pt x="533570" y="1472718"/>
                </a:lnTo>
                <a:lnTo>
                  <a:pt x="525957" y="1465099"/>
                </a:lnTo>
                <a:lnTo>
                  <a:pt x="518978" y="1458116"/>
                </a:lnTo>
                <a:lnTo>
                  <a:pt x="511682" y="1451132"/>
                </a:lnTo>
                <a:lnTo>
                  <a:pt x="505655" y="1444148"/>
                </a:lnTo>
                <a:lnTo>
                  <a:pt x="499945" y="1436847"/>
                </a:lnTo>
                <a:lnTo>
                  <a:pt x="494235" y="1430181"/>
                </a:lnTo>
                <a:lnTo>
                  <a:pt x="489159" y="1423514"/>
                </a:lnTo>
                <a:lnTo>
                  <a:pt x="484718" y="1416848"/>
                </a:lnTo>
                <a:lnTo>
                  <a:pt x="480277" y="1410499"/>
                </a:lnTo>
                <a:lnTo>
                  <a:pt x="476470" y="1404150"/>
                </a:lnTo>
                <a:lnTo>
                  <a:pt x="473298" y="1397801"/>
                </a:lnTo>
                <a:lnTo>
                  <a:pt x="469808" y="1392405"/>
                </a:lnTo>
                <a:lnTo>
                  <a:pt x="464733" y="1381294"/>
                </a:lnTo>
                <a:lnTo>
                  <a:pt x="460926" y="1371453"/>
                </a:lnTo>
                <a:lnTo>
                  <a:pt x="458706" y="1362565"/>
                </a:lnTo>
                <a:lnTo>
                  <a:pt x="457754" y="1359073"/>
                </a:lnTo>
                <a:lnTo>
                  <a:pt x="457119" y="1355264"/>
                </a:lnTo>
                <a:lnTo>
                  <a:pt x="457119" y="1352089"/>
                </a:lnTo>
                <a:lnTo>
                  <a:pt x="457119" y="1349550"/>
                </a:lnTo>
                <a:lnTo>
                  <a:pt x="456802" y="1347010"/>
                </a:lnTo>
                <a:lnTo>
                  <a:pt x="456168" y="1344788"/>
                </a:lnTo>
                <a:lnTo>
                  <a:pt x="454264" y="1342566"/>
                </a:lnTo>
                <a:lnTo>
                  <a:pt x="452361" y="1340344"/>
                </a:lnTo>
                <a:lnTo>
                  <a:pt x="449823" y="1338439"/>
                </a:lnTo>
                <a:lnTo>
                  <a:pt x="446968" y="1336217"/>
                </a:lnTo>
                <a:lnTo>
                  <a:pt x="440624" y="1332408"/>
                </a:lnTo>
                <a:lnTo>
                  <a:pt x="434279" y="1328598"/>
                </a:lnTo>
                <a:lnTo>
                  <a:pt x="431107" y="1326376"/>
                </a:lnTo>
                <a:lnTo>
                  <a:pt x="428887" y="1324472"/>
                </a:lnTo>
                <a:lnTo>
                  <a:pt x="426666" y="1322250"/>
                </a:lnTo>
                <a:lnTo>
                  <a:pt x="425397" y="1319393"/>
                </a:lnTo>
                <a:lnTo>
                  <a:pt x="424128" y="1317170"/>
                </a:lnTo>
                <a:lnTo>
                  <a:pt x="424128" y="1314631"/>
                </a:lnTo>
                <a:lnTo>
                  <a:pt x="425714" y="1302568"/>
                </a:lnTo>
                <a:lnTo>
                  <a:pt x="427618" y="1289553"/>
                </a:lnTo>
                <a:lnTo>
                  <a:pt x="429521" y="1275268"/>
                </a:lnTo>
                <a:lnTo>
                  <a:pt x="432059" y="1260983"/>
                </a:lnTo>
                <a:lnTo>
                  <a:pt x="438086" y="1229873"/>
                </a:lnTo>
                <a:lnTo>
                  <a:pt x="445382" y="1196542"/>
                </a:lnTo>
                <a:lnTo>
                  <a:pt x="453313" y="1161623"/>
                </a:lnTo>
                <a:lnTo>
                  <a:pt x="462195" y="1125117"/>
                </a:lnTo>
                <a:lnTo>
                  <a:pt x="471712" y="1087658"/>
                </a:lnTo>
                <a:lnTo>
                  <a:pt x="481229" y="1049883"/>
                </a:lnTo>
                <a:lnTo>
                  <a:pt x="501531" y="974014"/>
                </a:lnTo>
                <a:lnTo>
                  <a:pt x="521199" y="901001"/>
                </a:lnTo>
                <a:lnTo>
                  <a:pt x="538963" y="833386"/>
                </a:lnTo>
                <a:lnTo>
                  <a:pt x="546577" y="803228"/>
                </a:lnTo>
                <a:lnTo>
                  <a:pt x="553238" y="775293"/>
                </a:lnTo>
                <a:lnTo>
                  <a:pt x="622710" y="754659"/>
                </a:lnTo>
                <a:lnTo>
                  <a:pt x="591305" y="753072"/>
                </a:lnTo>
                <a:lnTo>
                  <a:pt x="520881" y="750215"/>
                </a:lnTo>
                <a:lnTo>
                  <a:pt x="482497" y="748628"/>
                </a:lnTo>
                <a:lnTo>
                  <a:pt x="448554" y="747358"/>
                </a:lnTo>
                <a:lnTo>
                  <a:pt x="423494" y="747041"/>
                </a:lnTo>
                <a:lnTo>
                  <a:pt x="415563" y="747358"/>
                </a:lnTo>
                <a:lnTo>
                  <a:pt x="411439" y="747993"/>
                </a:lnTo>
                <a:lnTo>
                  <a:pt x="409853" y="748628"/>
                </a:lnTo>
                <a:lnTo>
                  <a:pt x="406364" y="750850"/>
                </a:lnTo>
                <a:lnTo>
                  <a:pt x="396847" y="757516"/>
                </a:lnTo>
                <a:lnTo>
                  <a:pt x="382889" y="767992"/>
                </a:lnTo>
                <a:lnTo>
                  <a:pt x="366393" y="781007"/>
                </a:lnTo>
                <a:lnTo>
                  <a:pt x="325472" y="812752"/>
                </a:lnTo>
                <a:lnTo>
                  <a:pt x="279791" y="849258"/>
                </a:lnTo>
                <a:lnTo>
                  <a:pt x="195093" y="917826"/>
                </a:lnTo>
                <a:lnTo>
                  <a:pt x="154805" y="951158"/>
                </a:lnTo>
                <a:lnTo>
                  <a:pt x="154488" y="951475"/>
                </a:lnTo>
                <a:lnTo>
                  <a:pt x="150681" y="954332"/>
                </a:lnTo>
                <a:lnTo>
                  <a:pt x="146875" y="957506"/>
                </a:lnTo>
                <a:lnTo>
                  <a:pt x="143068" y="960046"/>
                </a:lnTo>
                <a:lnTo>
                  <a:pt x="139261" y="962586"/>
                </a:lnTo>
                <a:lnTo>
                  <a:pt x="135454" y="964808"/>
                </a:lnTo>
                <a:lnTo>
                  <a:pt x="131013" y="966712"/>
                </a:lnTo>
                <a:lnTo>
                  <a:pt x="126889" y="968617"/>
                </a:lnTo>
                <a:lnTo>
                  <a:pt x="122766" y="969887"/>
                </a:lnTo>
                <a:lnTo>
                  <a:pt x="113883" y="972426"/>
                </a:lnTo>
                <a:lnTo>
                  <a:pt x="105318" y="974014"/>
                </a:lnTo>
                <a:lnTo>
                  <a:pt x="96436" y="975283"/>
                </a:lnTo>
                <a:lnTo>
                  <a:pt x="87554" y="974966"/>
                </a:lnTo>
                <a:lnTo>
                  <a:pt x="78671" y="974014"/>
                </a:lnTo>
                <a:lnTo>
                  <a:pt x="70106" y="972109"/>
                </a:lnTo>
                <a:lnTo>
                  <a:pt x="61541" y="969569"/>
                </a:lnTo>
                <a:lnTo>
                  <a:pt x="52976" y="966395"/>
                </a:lnTo>
                <a:lnTo>
                  <a:pt x="48852" y="964490"/>
                </a:lnTo>
                <a:lnTo>
                  <a:pt x="45363" y="962268"/>
                </a:lnTo>
                <a:lnTo>
                  <a:pt x="41239" y="959729"/>
                </a:lnTo>
                <a:lnTo>
                  <a:pt x="37432" y="956872"/>
                </a:lnTo>
                <a:lnTo>
                  <a:pt x="33626" y="954015"/>
                </a:lnTo>
                <a:lnTo>
                  <a:pt x="30453" y="951158"/>
                </a:lnTo>
                <a:lnTo>
                  <a:pt x="26647" y="947666"/>
                </a:lnTo>
                <a:lnTo>
                  <a:pt x="23792" y="944491"/>
                </a:lnTo>
                <a:lnTo>
                  <a:pt x="20302" y="940682"/>
                </a:lnTo>
                <a:lnTo>
                  <a:pt x="17764" y="936873"/>
                </a:lnTo>
                <a:lnTo>
                  <a:pt x="14909" y="933063"/>
                </a:lnTo>
                <a:lnTo>
                  <a:pt x="12689" y="929254"/>
                </a:lnTo>
                <a:lnTo>
                  <a:pt x="10468" y="925127"/>
                </a:lnTo>
                <a:lnTo>
                  <a:pt x="8248" y="921000"/>
                </a:lnTo>
                <a:lnTo>
                  <a:pt x="6662" y="916874"/>
                </a:lnTo>
                <a:lnTo>
                  <a:pt x="4758" y="912429"/>
                </a:lnTo>
                <a:lnTo>
                  <a:pt x="2538" y="903858"/>
                </a:lnTo>
                <a:lnTo>
                  <a:pt x="634" y="894970"/>
                </a:lnTo>
                <a:lnTo>
                  <a:pt x="0" y="886399"/>
                </a:lnTo>
                <a:lnTo>
                  <a:pt x="0" y="877511"/>
                </a:lnTo>
                <a:lnTo>
                  <a:pt x="952" y="868622"/>
                </a:lnTo>
                <a:lnTo>
                  <a:pt x="2538" y="859734"/>
                </a:lnTo>
                <a:lnTo>
                  <a:pt x="5075" y="851163"/>
                </a:lnTo>
                <a:lnTo>
                  <a:pt x="8882" y="842909"/>
                </a:lnTo>
                <a:lnTo>
                  <a:pt x="10785" y="838782"/>
                </a:lnTo>
                <a:lnTo>
                  <a:pt x="13006" y="834656"/>
                </a:lnTo>
                <a:lnTo>
                  <a:pt x="15544" y="831164"/>
                </a:lnTo>
                <a:lnTo>
                  <a:pt x="18082" y="827354"/>
                </a:lnTo>
                <a:lnTo>
                  <a:pt x="20937" y="823545"/>
                </a:lnTo>
                <a:lnTo>
                  <a:pt x="24109" y="820053"/>
                </a:lnTo>
                <a:lnTo>
                  <a:pt x="27281" y="816561"/>
                </a:lnTo>
                <a:lnTo>
                  <a:pt x="30771" y="813069"/>
                </a:lnTo>
                <a:lnTo>
                  <a:pt x="80575" y="775611"/>
                </a:lnTo>
                <a:lnTo>
                  <a:pt x="189700" y="694028"/>
                </a:lnTo>
                <a:lnTo>
                  <a:pt x="248386" y="650220"/>
                </a:lnTo>
                <a:lnTo>
                  <a:pt x="300094" y="612127"/>
                </a:lnTo>
                <a:lnTo>
                  <a:pt x="321348" y="596572"/>
                </a:lnTo>
                <a:lnTo>
                  <a:pt x="337843" y="585144"/>
                </a:lnTo>
                <a:lnTo>
                  <a:pt x="349263" y="577208"/>
                </a:lnTo>
                <a:lnTo>
                  <a:pt x="352436" y="574986"/>
                </a:lnTo>
                <a:lnTo>
                  <a:pt x="354022" y="574351"/>
                </a:lnTo>
                <a:lnTo>
                  <a:pt x="460926" y="562606"/>
                </a:lnTo>
                <a:lnTo>
                  <a:pt x="554190" y="552448"/>
                </a:lnTo>
                <a:lnTo>
                  <a:pt x="595112" y="548003"/>
                </a:lnTo>
                <a:lnTo>
                  <a:pt x="631275" y="544512"/>
                </a:lnTo>
                <a:lnTo>
                  <a:pt x="663315" y="541655"/>
                </a:lnTo>
                <a:lnTo>
                  <a:pt x="690596" y="539750"/>
                </a:lnTo>
                <a:close/>
                <a:moveTo>
                  <a:pt x="912333" y="0"/>
                </a:moveTo>
                <a:lnTo>
                  <a:pt x="923772" y="0"/>
                </a:lnTo>
                <a:lnTo>
                  <a:pt x="935529" y="0"/>
                </a:lnTo>
                <a:lnTo>
                  <a:pt x="943791" y="636"/>
                </a:lnTo>
                <a:lnTo>
                  <a:pt x="952052" y="1908"/>
                </a:lnTo>
                <a:lnTo>
                  <a:pt x="960632" y="3817"/>
                </a:lnTo>
                <a:lnTo>
                  <a:pt x="969211" y="5407"/>
                </a:lnTo>
                <a:lnTo>
                  <a:pt x="977473" y="8270"/>
                </a:lnTo>
                <a:lnTo>
                  <a:pt x="986052" y="11451"/>
                </a:lnTo>
                <a:lnTo>
                  <a:pt x="993996" y="14949"/>
                </a:lnTo>
                <a:lnTo>
                  <a:pt x="1001940" y="19084"/>
                </a:lnTo>
                <a:lnTo>
                  <a:pt x="1010202" y="22901"/>
                </a:lnTo>
                <a:lnTo>
                  <a:pt x="1017828" y="27990"/>
                </a:lnTo>
                <a:lnTo>
                  <a:pt x="1025454" y="33080"/>
                </a:lnTo>
                <a:lnTo>
                  <a:pt x="1032762" y="39123"/>
                </a:lnTo>
                <a:lnTo>
                  <a:pt x="1039753" y="44848"/>
                </a:lnTo>
                <a:lnTo>
                  <a:pt x="1047061" y="51210"/>
                </a:lnTo>
                <a:lnTo>
                  <a:pt x="1053734" y="57889"/>
                </a:lnTo>
                <a:lnTo>
                  <a:pt x="1060407" y="65523"/>
                </a:lnTo>
                <a:lnTo>
                  <a:pt x="1066127" y="72839"/>
                </a:lnTo>
                <a:lnTo>
                  <a:pt x="1072164" y="80791"/>
                </a:lnTo>
                <a:lnTo>
                  <a:pt x="1077884" y="89061"/>
                </a:lnTo>
                <a:lnTo>
                  <a:pt x="1082968" y="97331"/>
                </a:lnTo>
                <a:lnTo>
                  <a:pt x="1087734" y="106555"/>
                </a:lnTo>
                <a:lnTo>
                  <a:pt x="1092183" y="115779"/>
                </a:lnTo>
                <a:lnTo>
                  <a:pt x="1096313" y="125003"/>
                </a:lnTo>
                <a:lnTo>
                  <a:pt x="1100127" y="134546"/>
                </a:lnTo>
                <a:lnTo>
                  <a:pt x="1103304" y="145042"/>
                </a:lnTo>
                <a:lnTo>
                  <a:pt x="1106164" y="155220"/>
                </a:lnTo>
                <a:lnTo>
                  <a:pt x="1108706" y="166035"/>
                </a:lnTo>
                <a:lnTo>
                  <a:pt x="1110612" y="176849"/>
                </a:lnTo>
                <a:lnTo>
                  <a:pt x="1111566" y="187982"/>
                </a:lnTo>
                <a:lnTo>
                  <a:pt x="1112519" y="199433"/>
                </a:lnTo>
                <a:lnTo>
                  <a:pt x="1112837" y="210883"/>
                </a:lnTo>
                <a:lnTo>
                  <a:pt x="1112519" y="222970"/>
                </a:lnTo>
                <a:lnTo>
                  <a:pt x="1110930" y="247144"/>
                </a:lnTo>
                <a:lnTo>
                  <a:pt x="1109024" y="271636"/>
                </a:lnTo>
                <a:lnTo>
                  <a:pt x="1106164" y="296764"/>
                </a:lnTo>
                <a:lnTo>
                  <a:pt x="1104575" y="308851"/>
                </a:lnTo>
                <a:lnTo>
                  <a:pt x="1102351" y="321574"/>
                </a:lnTo>
                <a:lnTo>
                  <a:pt x="1100444" y="333978"/>
                </a:lnTo>
                <a:lnTo>
                  <a:pt x="1097902" y="345747"/>
                </a:lnTo>
                <a:lnTo>
                  <a:pt x="1095360" y="358152"/>
                </a:lnTo>
                <a:lnTo>
                  <a:pt x="1092183" y="369921"/>
                </a:lnTo>
                <a:lnTo>
                  <a:pt x="1089323" y="381372"/>
                </a:lnTo>
                <a:lnTo>
                  <a:pt x="1085510" y="393140"/>
                </a:lnTo>
                <a:lnTo>
                  <a:pt x="1082014" y="404273"/>
                </a:lnTo>
                <a:lnTo>
                  <a:pt x="1077884" y="415406"/>
                </a:lnTo>
                <a:lnTo>
                  <a:pt x="1073753" y="425902"/>
                </a:lnTo>
                <a:lnTo>
                  <a:pt x="1068986" y="436080"/>
                </a:lnTo>
                <a:lnTo>
                  <a:pt x="1063585" y="445941"/>
                </a:lnTo>
                <a:lnTo>
                  <a:pt x="1058501" y="455483"/>
                </a:lnTo>
                <a:lnTo>
                  <a:pt x="1052463" y="464389"/>
                </a:lnTo>
                <a:lnTo>
                  <a:pt x="1046108" y="472977"/>
                </a:lnTo>
                <a:lnTo>
                  <a:pt x="1039753" y="481247"/>
                </a:lnTo>
                <a:lnTo>
                  <a:pt x="1032762" y="488563"/>
                </a:lnTo>
                <a:lnTo>
                  <a:pt x="1025454" y="495242"/>
                </a:lnTo>
                <a:lnTo>
                  <a:pt x="1017510" y="501922"/>
                </a:lnTo>
                <a:lnTo>
                  <a:pt x="1009248" y="507647"/>
                </a:lnTo>
                <a:lnTo>
                  <a:pt x="1000351" y="512736"/>
                </a:lnTo>
                <a:lnTo>
                  <a:pt x="991454" y="516871"/>
                </a:lnTo>
                <a:lnTo>
                  <a:pt x="981921" y="520688"/>
                </a:lnTo>
                <a:lnTo>
                  <a:pt x="971435" y="523551"/>
                </a:lnTo>
                <a:lnTo>
                  <a:pt x="960949" y="525778"/>
                </a:lnTo>
                <a:lnTo>
                  <a:pt x="953005" y="526732"/>
                </a:lnTo>
                <a:lnTo>
                  <a:pt x="944426" y="527050"/>
                </a:lnTo>
                <a:lnTo>
                  <a:pt x="935847" y="526414"/>
                </a:lnTo>
                <a:lnTo>
                  <a:pt x="926314" y="525141"/>
                </a:lnTo>
                <a:lnTo>
                  <a:pt x="917099" y="523233"/>
                </a:lnTo>
                <a:lnTo>
                  <a:pt x="907884" y="520688"/>
                </a:lnTo>
                <a:lnTo>
                  <a:pt x="898669" y="517190"/>
                </a:lnTo>
                <a:lnTo>
                  <a:pt x="888819" y="513373"/>
                </a:lnTo>
                <a:lnTo>
                  <a:pt x="879286" y="508283"/>
                </a:lnTo>
                <a:lnTo>
                  <a:pt x="869118" y="503194"/>
                </a:lnTo>
                <a:lnTo>
                  <a:pt x="859585" y="496833"/>
                </a:lnTo>
                <a:lnTo>
                  <a:pt x="849735" y="490153"/>
                </a:lnTo>
                <a:lnTo>
                  <a:pt x="840202" y="482837"/>
                </a:lnTo>
                <a:lnTo>
                  <a:pt x="830987" y="474886"/>
                </a:lnTo>
                <a:lnTo>
                  <a:pt x="821454" y="465979"/>
                </a:lnTo>
                <a:lnTo>
                  <a:pt x="812239" y="456755"/>
                </a:lnTo>
                <a:lnTo>
                  <a:pt x="803342" y="446577"/>
                </a:lnTo>
                <a:lnTo>
                  <a:pt x="794445" y="435762"/>
                </a:lnTo>
                <a:lnTo>
                  <a:pt x="786183" y="424630"/>
                </a:lnTo>
                <a:lnTo>
                  <a:pt x="778240" y="412225"/>
                </a:lnTo>
                <a:lnTo>
                  <a:pt x="770296" y="400138"/>
                </a:lnTo>
                <a:lnTo>
                  <a:pt x="762987" y="386779"/>
                </a:lnTo>
                <a:lnTo>
                  <a:pt x="756314" y="372784"/>
                </a:lnTo>
                <a:lnTo>
                  <a:pt x="749324" y="358470"/>
                </a:lnTo>
                <a:lnTo>
                  <a:pt x="743604" y="343203"/>
                </a:lnTo>
                <a:lnTo>
                  <a:pt x="738202" y="327617"/>
                </a:lnTo>
                <a:lnTo>
                  <a:pt x="733436" y="311077"/>
                </a:lnTo>
                <a:lnTo>
                  <a:pt x="728987" y="294219"/>
                </a:lnTo>
                <a:lnTo>
                  <a:pt x="725810" y="276725"/>
                </a:lnTo>
                <a:lnTo>
                  <a:pt x="722632" y="258595"/>
                </a:lnTo>
                <a:lnTo>
                  <a:pt x="720408" y="240146"/>
                </a:lnTo>
                <a:lnTo>
                  <a:pt x="719137" y="221062"/>
                </a:lnTo>
                <a:lnTo>
                  <a:pt x="719772" y="209293"/>
                </a:lnTo>
                <a:lnTo>
                  <a:pt x="721361" y="197206"/>
                </a:lnTo>
                <a:lnTo>
                  <a:pt x="722632" y="185756"/>
                </a:lnTo>
                <a:lnTo>
                  <a:pt x="724856" y="174623"/>
                </a:lnTo>
                <a:lnTo>
                  <a:pt x="727399" y="163490"/>
                </a:lnTo>
                <a:lnTo>
                  <a:pt x="730576" y="152676"/>
                </a:lnTo>
                <a:lnTo>
                  <a:pt x="734389" y="142179"/>
                </a:lnTo>
                <a:lnTo>
                  <a:pt x="737884" y="131683"/>
                </a:lnTo>
                <a:lnTo>
                  <a:pt x="742333" y="121823"/>
                </a:lnTo>
                <a:lnTo>
                  <a:pt x="746782" y="111962"/>
                </a:lnTo>
                <a:lnTo>
                  <a:pt x="752184" y="102420"/>
                </a:lnTo>
                <a:lnTo>
                  <a:pt x="757268" y="93514"/>
                </a:lnTo>
                <a:lnTo>
                  <a:pt x="763305" y="84290"/>
                </a:lnTo>
                <a:lnTo>
                  <a:pt x="769660" y="76338"/>
                </a:lnTo>
                <a:lnTo>
                  <a:pt x="776015" y="68068"/>
                </a:lnTo>
                <a:lnTo>
                  <a:pt x="783006" y="60116"/>
                </a:lnTo>
                <a:lnTo>
                  <a:pt x="790314" y="53118"/>
                </a:lnTo>
                <a:lnTo>
                  <a:pt x="797940" y="46121"/>
                </a:lnTo>
                <a:lnTo>
                  <a:pt x="805567" y="39759"/>
                </a:lnTo>
                <a:lnTo>
                  <a:pt x="813828" y="33398"/>
                </a:lnTo>
                <a:lnTo>
                  <a:pt x="822725" y="27990"/>
                </a:lnTo>
                <a:lnTo>
                  <a:pt x="831305" y="22901"/>
                </a:lnTo>
                <a:lnTo>
                  <a:pt x="840520" y="18130"/>
                </a:lnTo>
                <a:lnTo>
                  <a:pt x="849735" y="13995"/>
                </a:lnTo>
                <a:lnTo>
                  <a:pt x="859903" y="10496"/>
                </a:lnTo>
                <a:lnTo>
                  <a:pt x="870071" y="7316"/>
                </a:lnTo>
                <a:lnTo>
                  <a:pt x="879922" y="4771"/>
                </a:lnTo>
                <a:lnTo>
                  <a:pt x="890725" y="2544"/>
                </a:lnTo>
                <a:lnTo>
                  <a:pt x="901529" y="954"/>
                </a:lnTo>
                <a:lnTo>
                  <a:pt x="91233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8" name="Text Box 7"/>
          <p:cNvSpPr txBox="1">
            <a:spLocks noChangeArrowheads="1"/>
          </p:cNvSpPr>
          <p:nvPr/>
        </p:nvSpPr>
        <p:spPr bwMode="gray">
          <a:xfrm>
            <a:off x="910336" y="1700808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岗位个人理解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Rectangle 5"/>
          <p:cNvSpPr/>
          <p:nvPr/>
        </p:nvSpPr>
        <p:spPr bwMode="auto">
          <a:xfrm>
            <a:off x="983843" y="2132856"/>
            <a:ext cx="4103251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gray">
          <a:xfrm>
            <a:off x="7175326" y="1700808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岗位个人理解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1" name="Rectangle 5"/>
          <p:cNvSpPr/>
          <p:nvPr/>
        </p:nvSpPr>
        <p:spPr bwMode="auto">
          <a:xfrm>
            <a:off x="7248833" y="2132856"/>
            <a:ext cx="4103251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83843" y="4351816"/>
            <a:ext cx="10368241" cy="1669471"/>
          </a:xfrm>
          <a:prstGeom prst="rect">
            <a:avLst/>
          </a:prstGeom>
          <a:noFill/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Text Box 7"/>
          <p:cNvSpPr txBox="1">
            <a:spLocks noChangeArrowheads="1"/>
          </p:cNvSpPr>
          <p:nvPr/>
        </p:nvSpPr>
        <p:spPr bwMode="gray">
          <a:xfrm>
            <a:off x="4620019" y="4509120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Rectangle 5"/>
          <p:cNvSpPr/>
          <p:nvPr/>
        </p:nvSpPr>
        <p:spPr bwMode="auto">
          <a:xfrm>
            <a:off x="1127859" y="4941169"/>
            <a:ext cx="9863891" cy="843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6" grpId="0" animBg="1"/>
      <p:bldP spid="47" grpId="0" animBg="1"/>
      <p:bldP spid="48" grpId="0"/>
      <p:bldP spid="49" grpId="0"/>
      <p:bldP spid="50" grpId="0"/>
      <p:bldP spid="51" grpId="0"/>
      <p:bldP spid="2" grpId="0" animBg="1"/>
      <p:bldP spid="52" grpId="0"/>
      <p:bldP spid="5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组合 112"/>
          <p:cNvGrpSpPr/>
          <p:nvPr/>
        </p:nvGrpSpPr>
        <p:grpSpPr>
          <a:xfrm>
            <a:off x="4624388" y="2204864"/>
            <a:ext cx="2889250" cy="2564532"/>
            <a:chOff x="4624388" y="2080667"/>
            <a:chExt cx="2889250" cy="2564532"/>
          </a:xfrm>
        </p:grpSpPr>
        <p:cxnSp>
          <p:nvCxnSpPr>
            <p:cNvPr id="114" name="直接连接符 5"/>
            <p:cNvCxnSpPr>
              <a:cxnSpLocks noChangeShapeType="1"/>
            </p:cNvCxnSpPr>
            <p:nvPr/>
          </p:nvCxnSpPr>
          <p:spPr bwMode="auto">
            <a:xfrm>
              <a:off x="4624388" y="3376811"/>
              <a:ext cx="2889250" cy="0"/>
            </a:xfrm>
            <a:prstGeom prst="line">
              <a:avLst/>
            </a:prstGeom>
            <a:noFill/>
            <a:ln w="12700">
              <a:solidFill>
                <a:srgbClr val="BFBFBF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5" name="直接连接符 12"/>
            <p:cNvCxnSpPr>
              <a:cxnSpLocks noChangeShapeType="1"/>
            </p:cNvCxnSpPr>
            <p:nvPr/>
          </p:nvCxnSpPr>
          <p:spPr bwMode="auto">
            <a:xfrm>
              <a:off x="5195888" y="3068960"/>
              <a:ext cx="1800225" cy="0"/>
            </a:xfrm>
            <a:prstGeom prst="line">
              <a:avLst/>
            </a:prstGeom>
            <a:noFill/>
            <a:ln w="12700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6" name="肘形连接符 13"/>
            <p:cNvCxnSpPr>
              <a:cxnSpLocks noChangeShapeType="1"/>
              <a:stCxn id="125" idx="6"/>
            </p:cNvCxnSpPr>
            <p:nvPr/>
          </p:nvCxnSpPr>
          <p:spPr bwMode="auto">
            <a:xfrm>
              <a:off x="4624388" y="2080667"/>
              <a:ext cx="571500" cy="908050"/>
            </a:xfrm>
            <a:prstGeom prst="bentConnector2">
              <a:avLst/>
            </a:prstGeom>
            <a:noFill/>
            <a:ln w="12700">
              <a:solidFill>
                <a:srgbClr val="BFBFBF"/>
              </a:solidFill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7" name="肘形连接符 14"/>
            <p:cNvCxnSpPr>
              <a:cxnSpLocks noChangeShapeType="1"/>
              <a:stCxn id="123" idx="2"/>
            </p:cNvCxnSpPr>
            <p:nvPr/>
          </p:nvCxnSpPr>
          <p:spPr bwMode="auto">
            <a:xfrm rot="10800000" flipV="1">
              <a:off x="6996113" y="2080667"/>
              <a:ext cx="517525" cy="908050"/>
            </a:xfrm>
            <a:prstGeom prst="bentConnector2">
              <a:avLst/>
            </a:prstGeom>
            <a:noFill/>
            <a:ln w="12700">
              <a:solidFill>
                <a:srgbClr val="BFBFBF"/>
              </a:solidFill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8" name="直接连接符 16"/>
            <p:cNvCxnSpPr>
              <a:cxnSpLocks noChangeShapeType="1"/>
            </p:cNvCxnSpPr>
            <p:nvPr/>
          </p:nvCxnSpPr>
          <p:spPr bwMode="auto">
            <a:xfrm>
              <a:off x="5195888" y="3861048"/>
              <a:ext cx="1800225" cy="0"/>
            </a:xfrm>
            <a:prstGeom prst="line">
              <a:avLst/>
            </a:prstGeom>
            <a:noFill/>
            <a:ln w="12700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9" name="肘形连接符 17"/>
            <p:cNvCxnSpPr>
              <a:cxnSpLocks noChangeShapeType="1"/>
              <a:stCxn id="126" idx="6"/>
            </p:cNvCxnSpPr>
            <p:nvPr/>
          </p:nvCxnSpPr>
          <p:spPr bwMode="auto">
            <a:xfrm flipV="1">
              <a:off x="4624388" y="3802237"/>
              <a:ext cx="571500" cy="842962"/>
            </a:xfrm>
            <a:prstGeom prst="bentConnector2">
              <a:avLst/>
            </a:prstGeom>
            <a:noFill/>
            <a:ln w="12700">
              <a:solidFill>
                <a:srgbClr val="BFBFBF"/>
              </a:solidFill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0" name="肘形连接符 18"/>
            <p:cNvCxnSpPr>
              <a:cxnSpLocks noChangeShapeType="1"/>
              <a:stCxn id="124" idx="2"/>
            </p:cNvCxnSpPr>
            <p:nvPr/>
          </p:nvCxnSpPr>
          <p:spPr bwMode="auto">
            <a:xfrm rot="10800000">
              <a:off x="6996113" y="3802237"/>
              <a:ext cx="517525" cy="842962"/>
            </a:xfrm>
            <a:prstGeom prst="bentConnector2">
              <a:avLst/>
            </a:prstGeom>
            <a:noFill/>
            <a:ln w="12700">
              <a:solidFill>
                <a:srgbClr val="BFBFBF"/>
              </a:solidFill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21" name="椭圆 3"/>
          <p:cNvSpPr>
            <a:spLocks noChangeAspect="1" noChangeArrowheads="1"/>
          </p:cNvSpPr>
          <p:nvPr/>
        </p:nvSpPr>
        <p:spPr bwMode="auto">
          <a:xfrm>
            <a:off x="7513638" y="3127971"/>
            <a:ext cx="720725" cy="720725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chemeClr val="bg1"/>
                </a:solidFill>
                <a:latin typeface="Bebas" pitchFamily="2" charset="0"/>
                <a:sym typeface="Bebas" pitchFamily="2" charset="0"/>
              </a:rPr>
              <a:t>5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sym typeface="Bebas" pitchFamily="2" charset="0"/>
            </a:endParaRPr>
          </a:p>
        </p:txBody>
      </p:sp>
      <p:sp>
        <p:nvSpPr>
          <p:cNvPr id="122" name="椭圆 4"/>
          <p:cNvSpPr>
            <a:spLocks noChangeAspect="1" noChangeArrowheads="1"/>
          </p:cNvSpPr>
          <p:nvPr/>
        </p:nvSpPr>
        <p:spPr bwMode="auto">
          <a:xfrm>
            <a:off x="3905250" y="3127971"/>
            <a:ext cx="719138" cy="720725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chemeClr val="bg1"/>
                </a:solidFill>
                <a:latin typeface="Bebas" pitchFamily="2" charset="0"/>
                <a:sym typeface="Bebas" pitchFamily="2" charset="0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sym typeface="Bebas" pitchFamily="2" charset="0"/>
            </a:endParaRPr>
          </a:p>
        </p:txBody>
      </p:sp>
      <p:sp>
        <p:nvSpPr>
          <p:cNvPr id="123" name="椭圆 7"/>
          <p:cNvSpPr>
            <a:spLocks noChangeAspect="1" noChangeArrowheads="1"/>
          </p:cNvSpPr>
          <p:nvPr/>
        </p:nvSpPr>
        <p:spPr bwMode="auto">
          <a:xfrm>
            <a:off x="7513638" y="1748433"/>
            <a:ext cx="720725" cy="720725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chemeClr val="bg1"/>
                </a:solidFill>
                <a:latin typeface="Bebas" pitchFamily="2" charset="0"/>
                <a:sym typeface="Bebas" pitchFamily="2" charset="0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sym typeface="Bebas" pitchFamily="2" charset="0"/>
            </a:endParaRPr>
          </a:p>
        </p:txBody>
      </p:sp>
      <p:sp>
        <p:nvSpPr>
          <p:cNvPr id="124" name="椭圆 8"/>
          <p:cNvSpPr>
            <a:spLocks noChangeAspect="1" noChangeArrowheads="1"/>
          </p:cNvSpPr>
          <p:nvPr/>
        </p:nvSpPr>
        <p:spPr bwMode="auto">
          <a:xfrm>
            <a:off x="7513638" y="4509096"/>
            <a:ext cx="720725" cy="719137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/>
                </a:solidFill>
                <a:latin typeface="Bebas" pitchFamily="2" charset="0"/>
                <a:sym typeface="Bebas" pitchFamily="2" charset="0"/>
              </a:rPr>
              <a:t>6</a:t>
            </a:r>
            <a:endParaRPr lang="zh-CN" altLang="en-US" sz="2800">
              <a:solidFill>
                <a:schemeClr val="bg1"/>
              </a:solidFill>
              <a:latin typeface="Bebas" pitchFamily="2" charset="0"/>
              <a:sym typeface="Bebas" pitchFamily="2" charset="0"/>
            </a:endParaRPr>
          </a:p>
        </p:txBody>
      </p:sp>
      <p:sp>
        <p:nvSpPr>
          <p:cNvPr id="125" name="椭圆 9"/>
          <p:cNvSpPr>
            <a:spLocks noChangeAspect="1" noChangeArrowheads="1"/>
          </p:cNvSpPr>
          <p:nvPr/>
        </p:nvSpPr>
        <p:spPr bwMode="auto">
          <a:xfrm>
            <a:off x="3905250" y="1748433"/>
            <a:ext cx="719138" cy="720725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800">
                <a:solidFill>
                  <a:schemeClr val="bg1"/>
                </a:solidFill>
                <a:latin typeface="Bebas" pitchFamily="2" charset="0"/>
                <a:sym typeface="Bebas" pitchFamily="2" charset="0"/>
              </a:rPr>
              <a:t>1</a:t>
            </a:r>
            <a:endParaRPr lang="zh-CN" altLang="en-US" sz="2800">
              <a:solidFill>
                <a:schemeClr val="bg1"/>
              </a:solidFill>
              <a:latin typeface="Bebas" pitchFamily="2" charset="0"/>
              <a:sym typeface="Bebas" pitchFamily="2" charset="0"/>
            </a:endParaRPr>
          </a:p>
        </p:txBody>
      </p:sp>
      <p:sp>
        <p:nvSpPr>
          <p:cNvPr id="126" name="椭圆 10"/>
          <p:cNvSpPr>
            <a:spLocks noChangeAspect="1" noChangeArrowheads="1"/>
          </p:cNvSpPr>
          <p:nvPr/>
        </p:nvSpPr>
        <p:spPr bwMode="auto">
          <a:xfrm>
            <a:off x="3905250" y="4509096"/>
            <a:ext cx="719138" cy="719137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chemeClr val="bg1"/>
                </a:solidFill>
                <a:latin typeface="Bebas" pitchFamily="2" charset="0"/>
                <a:sym typeface="Bebas" pitchFamily="2" charset="0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Bebas" pitchFamily="2" charset="0"/>
              <a:sym typeface="Bebas" pitchFamily="2" charset="0"/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1417067" y="1628800"/>
            <a:ext cx="2448272" cy="1176840"/>
            <a:chOff x="2288094" y="1321493"/>
            <a:chExt cx="833882" cy="1176840"/>
          </a:xfrm>
        </p:grpSpPr>
        <p:sp>
          <p:nvSpPr>
            <p:cNvPr id="128" name="矩形 127"/>
            <p:cNvSpPr/>
            <p:nvPr/>
          </p:nvSpPr>
          <p:spPr>
            <a:xfrm>
              <a:off x="2587349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129" name="矩形 128"/>
            <p:cNvSpPr/>
            <p:nvPr/>
          </p:nvSpPr>
          <p:spPr>
            <a:xfrm>
              <a:off x="2288094" y="1636559"/>
              <a:ext cx="833882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1417067" y="2972240"/>
            <a:ext cx="2448272" cy="1176840"/>
            <a:chOff x="2288094" y="1321493"/>
            <a:chExt cx="833882" cy="1176840"/>
          </a:xfrm>
        </p:grpSpPr>
        <p:sp>
          <p:nvSpPr>
            <p:cNvPr id="131" name="矩形 130"/>
            <p:cNvSpPr/>
            <p:nvPr/>
          </p:nvSpPr>
          <p:spPr>
            <a:xfrm>
              <a:off x="2587349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2288094" y="1636559"/>
              <a:ext cx="833882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1417067" y="4412400"/>
            <a:ext cx="2448272" cy="1176840"/>
            <a:chOff x="2288094" y="1321493"/>
            <a:chExt cx="833882" cy="1176840"/>
          </a:xfrm>
        </p:grpSpPr>
        <p:sp>
          <p:nvSpPr>
            <p:cNvPr id="134" name="矩形 133"/>
            <p:cNvSpPr/>
            <p:nvPr/>
          </p:nvSpPr>
          <p:spPr>
            <a:xfrm>
              <a:off x="2587349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135" name="矩形 134"/>
            <p:cNvSpPr/>
            <p:nvPr/>
          </p:nvSpPr>
          <p:spPr>
            <a:xfrm>
              <a:off x="2288094" y="1636559"/>
              <a:ext cx="833882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8257827" y="1628800"/>
            <a:ext cx="2448272" cy="1176840"/>
            <a:chOff x="2288094" y="1321493"/>
            <a:chExt cx="833882" cy="1176840"/>
          </a:xfrm>
        </p:grpSpPr>
        <p:sp>
          <p:nvSpPr>
            <p:cNvPr id="137" name="矩形 136"/>
            <p:cNvSpPr/>
            <p:nvPr/>
          </p:nvSpPr>
          <p:spPr>
            <a:xfrm>
              <a:off x="2288094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138" name="矩形 137"/>
            <p:cNvSpPr/>
            <p:nvPr/>
          </p:nvSpPr>
          <p:spPr>
            <a:xfrm>
              <a:off x="2288094" y="1636559"/>
              <a:ext cx="833882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8257827" y="2972240"/>
            <a:ext cx="2448272" cy="1176840"/>
            <a:chOff x="2288094" y="1321493"/>
            <a:chExt cx="833882" cy="1176840"/>
          </a:xfrm>
        </p:grpSpPr>
        <p:sp>
          <p:nvSpPr>
            <p:cNvPr id="140" name="矩形 139"/>
            <p:cNvSpPr/>
            <p:nvPr/>
          </p:nvSpPr>
          <p:spPr>
            <a:xfrm>
              <a:off x="2288094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288094" y="1636559"/>
              <a:ext cx="833882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8257827" y="4412400"/>
            <a:ext cx="2448272" cy="1176840"/>
            <a:chOff x="2288094" y="1321493"/>
            <a:chExt cx="833882" cy="1176840"/>
          </a:xfrm>
        </p:grpSpPr>
        <p:sp>
          <p:nvSpPr>
            <p:cNvPr id="143" name="矩形 142"/>
            <p:cNvSpPr/>
            <p:nvPr/>
          </p:nvSpPr>
          <p:spPr>
            <a:xfrm>
              <a:off x="2288094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144" name="矩形 143"/>
            <p:cNvSpPr/>
            <p:nvPr/>
          </p:nvSpPr>
          <p:spPr>
            <a:xfrm>
              <a:off x="2288094" y="1636559"/>
              <a:ext cx="833882" cy="861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请在此输入详细文字信息和简介请在此输入详细文字信息和简介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岗位竞争优势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46" name="矩形 45"/>
          <p:cNvSpPr/>
          <p:nvPr/>
        </p:nvSpPr>
        <p:spPr>
          <a:xfrm>
            <a:off x="4906281" y="2420888"/>
            <a:ext cx="2341053" cy="648072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添加详细标题</a:t>
            </a:r>
          </a:p>
        </p:txBody>
      </p:sp>
      <p:sp>
        <p:nvSpPr>
          <p:cNvPr id="47" name="矩形 46"/>
          <p:cNvSpPr/>
          <p:nvPr/>
        </p:nvSpPr>
        <p:spPr>
          <a:xfrm>
            <a:off x="4906281" y="3140968"/>
            <a:ext cx="2341053" cy="648072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添加详细标题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4906281" y="3861048"/>
            <a:ext cx="2341053" cy="648072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添加详细标题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24" grpId="0" animBg="1"/>
      <p:bldP spid="25" grpId="0"/>
      <p:bldP spid="46" grpId="0" animBg="1"/>
      <p:bldP spid="47" grpId="0" animBg="1"/>
      <p:bldP spid="4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个人岗位优势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0" y="2204864"/>
            <a:ext cx="12215886" cy="2376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1988840"/>
            <a:ext cx="12215886" cy="237626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1772816"/>
            <a:ext cx="12215886" cy="2376264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gray">
          <a:xfrm>
            <a:off x="1198662" y="2126266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我的个人岗位优势</a:t>
            </a:r>
            <a:endParaRPr lang="en-US" altLang="zh-CN" sz="2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Rectangle 5"/>
          <p:cNvSpPr/>
          <p:nvPr/>
        </p:nvSpPr>
        <p:spPr bwMode="auto">
          <a:xfrm>
            <a:off x="1272169" y="2605423"/>
            <a:ext cx="9863597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     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4" name="Group 10"/>
          <p:cNvGrpSpPr/>
          <p:nvPr/>
        </p:nvGrpSpPr>
        <p:grpSpPr bwMode="auto">
          <a:xfrm>
            <a:off x="1983375" y="4780399"/>
            <a:ext cx="777135" cy="782479"/>
            <a:chOff x="2442709" y="2970589"/>
            <a:chExt cx="725804" cy="730150"/>
          </a:xfrm>
        </p:grpSpPr>
        <p:sp>
          <p:nvSpPr>
            <p:cNvPr id="35" name="Oval 1127"/>
            <p:cNvSpPr>
              <a:spLocks noChangeArrowheads="1"/>
            </p:cNvSpPr>
            <p:nvPr/>
          </p:nvSpPr>
          <p:spPr bwMode="auto">
            <a:xfrm>
              <a:off x="2442709" y="2970589"/>
              <a:ext cx="725804" cy="730150"/>
            </a:xfrm>
            <a:prstGeom prst="ellipse">
              <a:avLst/>
            </a:prstGeom>
            <a:solidFill>
              <a:srgbClr val="0973DD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Freeform 11"/>
            <p:cNvSpPr>
              <a:spLocks noEditPoints="1"/>
            </p:cNvSpPr>
            <p:nvPr/>
          </p:nvSpPr>
          <p:spPr bwMode="auto">
            <a:xfrm>
              <a:off x="2557685" y="3114560"/>
              <a:ext cx="502203" cy="415693"/>
            </a:xfrm>
            <a:custGeom>
              <a:avLst/>
              <a:gdLst>
                <a:gd name="T0" fmla="*/ 454957 w 287"/>
                <a:gd name="T1" fmla="*/ 136810 h 237"/>
                <a:gd name="T2" fmla="*/ 426960 w 287"/>
                <a:gd name="T3" fmla="*/ 164874 h 237"/>
                <a:gd name="T4" fmla="*/ 454957 w 287"/>
                <a:gd name="T5" fmla="*/ 194692 h 237"/>
                <a:gd name="T6" fmla="*/ 484705 w 287"/>
                <a:gd name="T7" fmla="*/ 164874 h 237"/>
                <a:gd name="T8" fmla="*/ 454957 w 287"/>
                <a:gd name="T9" fmla="*/ 136810 h 237"/>
                <a:gd name="T10" fmla="*/ 47246 w 287"/>
                <a:gd name="T11" fmla="*/ 136810 h 237"/>
                <a:gd name="T12" fmla="*/ 19248 w 287"/>
                <a:gd name="T13" fmla="*/ 164874 h 237"/>
                <a:gd name="T14" fmla="*/ 47246 w 287"/>
                <a:gd name="T15" fmla="*/ 194692 h 237"/>
                <a:gd name="T16" fmla="*/ 75243 w 287"/>
                <a:gd name="T17" fmla="*/ 164874 h 237"/>
                <a:gd name="T18" fmla="*/ 47246 w 287"/>
                <a:gd name="T19" fmla="*/ 136810 h 237"/>
                <a:gd name="T20" fmla="*/ 370965 w 287"/>
                <a:gd name="T21" fmla="*/ 85945 h 237"/>
                <a:gd name="T22" fmla="*/ 328969 w 287"/>
                <a:gd name="T23" fmla="*/ 128040 h 237"/>
                <a:gd name="T24" fmla="*/ 370965 w 287"/>
                <a:gd name="T25" fmla="*/ 170136 h 237"/>
                <a:gd name="T26" fmla="*/ 412961 w 287"/>
                <a:gd name="T27" fmla="*/ 128040 h 237"/>
                <a:gd name="T28" fmla="*/ 370965 w 287"/>
                <a:gd name="T29" fmla="*/ 85945 h 237"/>
                <a:gd name="T30" fmla="*/ 502203 w 287"/>
                <a:gd name="T31" fmla="*/ 343780 h 237"/>
                <a:gd name="T32" fmla="*/ 453208 w 287"/>
                <a:gd name="T33" fmla="*/ 343780 h 237"/>
                <a:gd name="T34" fmla="*/ 453208 w 287"/>
                <a:gd name="T35" fmla="*/ 254327 h 237"/>
                <a:gd name="T36" fmla="*/ 442709 w 287"/>
                <a:gd name="T37" fmla="*/ 212231 h 237"/>
                <a:gd name="T38" fmla="*/ 454957 w 287"/>
                <a:gd name="T39" fmla="*/ 210477 h 237"/>
                <a:gd name="T40" fmla="*/ 502203 w 287"/>
                <a:gd name="T41" fmla="*/ 257835 h 237"/>
                <a:gd name="T42" fmla="*/ 502203 w 287"/>
                <a:gd name="T43" fmla="*/ 343780 h 237"/>
                <a:gd name="T44" fmla="*/ 131238 w 287"/>
                <a:gd name="T45" fmla="*/ 85945 h 237"/>
                <a:gd name="T46" fmla="*/ 89242 w 287"/>
                <a:gd name="T47" fmla="*/ 128040 h 237"/>
                <a:gd name="T48" fmla="*/ 131238 w 287"/>
                <a:gd name="T49" fmla="*/ 170136 h 237"/>
                <a:gd name="T50" fmla="*/ 173234 w 287"/>
                <a:gd name="T51" fmla="*/ 128040 h 237"/>
                <a:gd name="T52" fmla="*/ 131238 w 287"/>
                <a:gd name="T53" fmla="*/ 85945 h 237"/>
                <a:gd name="T54" fmla="*/ 47246 w 287"/>
                <a:gd name="T55" fmla="*/ 210477 h 237"/>
                <a:gd name="T56" fmla="*/ 59494 w 287"/>
                <a:gd name="T57" fmla="*/ 212231 h 237"/>
                <a:gd name="T58" fmla="*/ 48995 w 287"/>
                <a:gd name="T59" fmla="*/ 254327 h 237"/>
                <a:gd name="T60" fmla="*/ 48995 w 287"/>
                <a:gd name="T61" fmla="*/ 343780 h 237"/>
                <a:gd name="T62" fmla="*/ 0 w 287"/>
                <a:gd name="T63" fmla="*/ 343780 h 237"/>
                <a:gd name="T64" fmla="*/ 0 w 287"/>
                <a:gd name="T65" fmla="*/ 257835 h 237"/>
                <a:gd name="T66" fmla="*/ 47246 w 287"/>
                <a:gd name="T67" fmla="*/ 210477 h 237"/>
                <a:gd name="T68" fmla="*/ 251976 w 287"/>
                <a:gd name="T69" fmla="*/ 0 h 237"/>
                <a:gd name="T70" fmla="*/ 188982 w 287"/>
                <a:gd name="T71" fmla="*/ 63143 h 237"/>
                <a:gd name="T72" fmla="*/ 251976 w 287"/>
                <a:gd name="T73" fmla="*/ 126286 h 237"/>
                <a:gd name="T74" fmla="*/ 313221 w 287"/>
                <a:gd name="T75" fmla="*/ 63143 h 237"/>
                <a:gd name="T76" fmla="*/ 251976 w 287"/>
                <a:gd name="T77" fmla="*/ 0 h 237"/>
                <a:gd name="T78" fmla="*/ 439209 w 287"/>
                <a:gd name="T79" fmla="*/ 375351 h 237"/>
                <a:gd name="T80" fmla="*/ 363966 w 287"/>
                <a:gd name="T81" fmla="*/ 375351 h 237"/>
                <a:gd name="T82" fmla="*/ 363966 w 287"/>
                <a:gd name="T83" fmla="*/ 240295 h 237"/>
                <a:gd name="T84" fmla="*/ 351717 w 287"/>
                <a:gd name="T85" fmla="*/ 189430 h 237"/>
                <a:gd name="T86" fmla="*/ 370965 w 287"/>
                <a:gd name="T87" fmla="*/ 185922 h 237"/>
                <a:gd name="T88" fmla="*/ 439209 w 287"/>
                <a:gd name="T89" fmla="*/ 254327 h 237"/>
                <a:gd name="T90" fmla="*/ 439209 w 287"/>
                <a:gd name="T91" fmla="*/ 375351 h 237"/>
                <a:gd name="T92" fmla="*/ 138237 w 287"/>
                <a:gd name="T93" fmla="*/ 240295 h 237"/>
                <a:gd name="T94" fmla="*/ 138237 w 287"/>
                <a:gd name="T95" fmla="*/ 375351 h 237"/>
                <a:gd name="T96" fmla="*/ 64744 w 287"/>
                <a:gd name="T97" fmla="*/ 375351 h 237"/>
                <a:gd name="T98" fmla="*/ 64744 w 287"/>
                <a:gd name="T99" fmla="*/ 254327 h 237"/>
                <a:gd name="T100" fmla="*/ 131238 w 287"/>
                <a:gd name="T101" fmla="*/ 185922 h 237"/>
                <a:gd name="T102" fmla="*/ 150486 w 287"/>
                <a:gd name="T103" fmla="*/ 189430 h 237"/>
                <a:gd name="T104" fmla="*/ 138237 w 287"/>
                <a:gd name="T105" fmla="*/ 240295 h 237"/>
                <a:gd name="T106" fmla="*/ 153986 w 287"/>
                <a:gd name="T107" fmla="*/ 415693 h 237"/>
                <a:gd name="T108" fmla="*/ 349967 w 287"/>
                <a:gd name="T109" fmla="*/ 415693 h 237"/>
                <a:gd name="T110" fmla="*/ 349967 w 287"/>
                <a:gd name="T111" fmla="*/ 240295 h 237"/>
                <a:gd name="T112" fmla="*/ 251976 w 287"/>
                <a:gd name="T113" fmla="*/ 142072 h 237"/>
                <a:gd name="T114" fmla="*/ 153986 w 287"/>
                <a:gd name="T115" fmla="*/ 240295 h 237"/>
                <a:gd name="T116" fmla="*/ 153986 w 287"/>
                <a:gd name="T117" fmla="*/ 415693 h 2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7" name="Text Box 7"/>
          <p:cNvSpPr txBox="1">
            <a:spLocks noChangeArrowheads="1"/>
          </p:cNvSpPr>
          <p:nvPr/>
        </p:nvSpPr>
        <p:spPr bwMode="gray">
          <a:xfrm>
            <a:off x="3036912" y="4748326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Rectangle 5"/>
          <p:cNvSpPr/>
          <p:nvPr/>
        </p:nvSpPr>
        <p:spPr bwMode="auto">
          <a:xfrm>
            <a:off x="3110420" y="5108366"/>
            <a:ext cx="7089242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此处添加详细文本描述，建议与标标题相关标题相关题相关并符合整体语言整体语言风格，语言描述尽量简洁生动。尽量将每页幻灯片的字数控制最好控制在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3" grpId="0" animBg="1"/>
      <p:bldP spid="29" grpId="0" animBg="1"/>
      <p:bldP spid="30" grpId="0" animBg="1"/>
      <p:bldP spid="32" grpId="0"/>
      <p:bldP spid="33" grpId="0"/>
      <p:bldP spid="37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个人岗位优势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7" name="矩形 6"/>
          <p:cNvSpPr/>
          <p:nvPr/>
        </p:nvSpPr>
        <p:spPr>
          <a:xfrm rot="2700000">
            <a:off x="1172997" y="215777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TextBox 59"/>
          <p:cNvSpPr>
            <a:spLocks noChangeArrowheads="1"/>
          </p:cNvSpPr>
          <p:nvPr/>
        </p:nvSpPr>
        <p:spPr bwMode="auto">
          <a:xfrm flipH="1">
            <a:off x="982638" y="217432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grpSp>
        <p:nvGrpSpPr>
          <p:cNvPr id="9" name="Group 3"/>
          <p:cNvGrpSpPr/>
          <p:nvPr/>
        </p:nvGrpSpPr>
        <p:grpSpPr>
          <a:xfrm>
            <a:off x="1846733" y="1916832"/>
            <a:ext cx="4070498" cy="864096"/>
            <a:chOff x="8370955" y="2204864"/>
            <a:chExt cx="3477406" cy="864096"/>
          </a:xfrm>
        </p:grpSpPr>
        <p:sp>
          <p:nvSpPr>
            <p:cNvPr id="10" name="TextBox 9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 rot="2700000">
            <a:off x="1172997" y="323789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TextBox 59"/>
          <p:cNvSpPr>
            <a:spLocks noChangeArrowheads="1"/>
          </p:cNvSpPr>
          <p:nvPr/>
        </p:nvSpPr>
        <p:spPr bwMode="auto">
          <a:xfrm flipH="1">
            <a:off x="982638" y="325444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grpSp>
        <p:nvGrpSpPr>
          <p:cNvPr id="14" name="Group 3"/>
          <p:cNvGrpSpPr/>
          <p:nvPr/>
        </p:nvGrpSpPr>
        <p:grpSpPr>
          <a:xfrm>
            <a:off x="1846733" y="2996952"/>
            <a:ext cx="4070498" cy="864096"/>
            <a:chOff x="8370955" y="2204864"/>
            <a:chExt cx="3477406" cy="864096"/>
          </a:xfrm>
        </p:grpSpPr>
        <p:sp>
          <p:nvSpPr>
            <p:cNvPr id="15" name="TextBox 14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 rot="2700000">
            <a:off x="1172997" y="439001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TextBox 59"/>
          <p:cNvSpPr>
            <a:spLocks noChangeArrowheads="1"/>
          </p:cNvSpPr>
          <p:nvPr/>
        </p:nvSpPr>
        <p:spPr bwMode="auto">
          <a:xfrm flipH="1">
            <a:off x="982638" y="440656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grpSp>
        <p:nvGrpSpPr>
          <p:cNvPr id="19" name="Group 3"/>
          <p:cNvGrpSpPr/>
          <p:nvPr/>
        </p:nvGrpSpPr>
        <p:grpSpPr>
          <a:xfrm>
            <a:off x="1846733" y="4149080"/>
            <a:ext cx="4070498" cy="864096"/>
            <a:chOff x="8370955" y="2204864"/>
            <a:chExt cx="3477406" cy="864096"/>
          </a:xfrm>
        </p:grpSpPr>
        <p:sp>
          <p:nvSpPr>
            <p:cNvPr id="20" name="TextBox 19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 rot="2700000">
            <a:off x="6535548" y="215777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3" name="TextBox 59"/>
          <p:cNvSpPr>
            <a:spLocks noChangeArrowheads="1"/>
          </p:cNvSpPr>
          <p:nvPr/>
        </p:nvSpPr>
        <p:spPr bwMode="auto">
          <a:xfrm flipH="1">
            <a:off x="6345189" y="217432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29" name="Group 3"/>
          <p:cNvGrpSpPr/>
          <p:nvPr/>
        </p:nvGrpSpPr>
        <p:grpSpPr>
          <a:xfrm>
            <a:off x="7209284" y="1916832"/>
            <a:ext cx="4070498" cy="864096"/>
            <a:chOff x="8370955" y="2204864"/>
            <a:chExt cx="3477406" cy="864096"/>
          </a:xfrm>
        </p:grpSpPr>
        <p:sp>
          <p:nvSpPr>
            <p:cNvPr id="30" name="TextBox 29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 rot="2700000">
            <a:off x="6535548" y="3237891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TextBox 59"/>
          <p:cNvSpPr>
            <a:spLocks noChangeArrowheads="1"/>
          </p:cNvSpPr>
          <p:nvPr/>
        </p:nvSpPr>
        <p:spPr bwMode="auto">
          <a:xfrm flipH="1">
            <a:off x="6345189" y="3254441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</a:p>
        </p:txBody>
      </p:sp>
      <p:grpSp>
        <p:nvGrpSpPr>
          <p:cNvPr id="34" name="Group 3"/>
          <p:cNvGrpSpPr/>
          <p:nvPr/>
        </p:nvGrpSpPr>
        <p:grpSpPr>
          <a:xfrm>
            <a:off x="7209284" y="2996952"/>
            <a:ext cx="4070498" cy="864096"/>
            <a:chOff x="8370955" y="2204864"/>
            <a:chExt cx="3477406" cy="864096"/>
          </a:xfrm>
        </p:grpSpPr>
        <p:sp>
          <p:nvSpPr>
            <p:cNvPr id="35" name="TextBox 34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370957" y="2607295"/>
              <a:ext cx="34774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 rot="2700000">
            <a:off x="6535548" y="439001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59"/>
          <p:cNvSpPr>
            <a:spLocks noChangeArrowheads="1"/>
          </p:cNvSpPr>
          <p:nvPr/>
        </p:nvSpPr>
        <p:spPr bwMode="auto">
          <a:xfrm flipH="1">
            <a:off x="6345189" y="440656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6</a:t>
            </a:r>
          </a:p>
        </p:txBody>
      </p:sp>
      <p:grpSp>
        <p:nvGrpSpPr>
          <p:cNvPr id="39" name="Group 3"/>
          <p:cNvGrpSpPr/>
          <p:nvPr/>
        </p:nvGrpSpPr>
        <p:grpSpPr>
          <a:xfrm>
            <a:off x="7209284" y="4149080"/>
            <a:ext cx="4070498" cy="1233428"/>
            <a:chOff x="8370955" y="2204864"/>
            <a:chExt cx="3477406" cy="1233428"/>
          </a:xfrm>
        </p:grpSpPr>
        <p:sp>
          <p:nvSpPr>
            <p:cNvPr id="40" name="TextBox 39"/>
            <p:cNvSpPr txBox="1"/>
            <p:nvPr/>
          </p:nvSpPr>
          <p:spPr>
            <a:xfrm>
              <a:off x="8370955" y="2204864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370957" y="2607295"/>
              <a:ext cx="34774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。此处添加详细文本描述，建议与标题相关并符合整体语言风格，语言描述尽量简洁生动。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7" grpId="0" animBg="1"/>
      <p:bldP spid="8" grpId="0"/>
      <p:bldP spid="12" grpId="0" animBg="1"/>
      <p:bldP spid="13" grpId="0"/>
      <p:bldP spid="17" grpId="0" animBg="1"/>
      <p:bldP spid="18" grpId="0"/>
      <p:bldP spid="22" grpId="0" animBg="1"/>
      <p:bldP spid="23" grpId="0"/>
      <p:bldP spid="32" grpId="0" animBg="1"/>
      <p:bldP spid="33" grpId="0"/>
      <p:bldP spid="37" grpId="0" animBg="1"/>
      <p:bldP spid="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Administrator\Desktop\570c59b74bfc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14237"/>
            <a:ext cx="12190413" cy="69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 flipV="1">
            <a:off x="0" y="-14238"/>
            <a:ext cx="12190413" cy="6901925"/>
          </a:xfrm>
          <a:prstGeom prst="rect">
            <a:avLst/>
          </a:prstGeom>
          <a:solidFill>
            <a:srgbClr val="0070C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8" name="矩形 27"/>
          <p:cNvSpPr/>
          <p:nvPr/>
        </p:nvSpPr>
        <p:spPr>
          <a:xfrm rot="2700000">
            <a:off x="4773702" y="1803440"/>
            <a:ext cx="2659032" cy="2659032"/>
          </a:xfrm>
          <a:prstGeom prst="rect">
            <a:avLst/>
          </a:prstGeom>
          <a:solidFill>
            <a:srgbClr val="FAFAFA"/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矩形 28"/>
          <p:cNvSpPr/>
          <p:nvPr/>
        </p:nvSpPr>
        <p:spPr>
          <a:xfrm rot="2700000">
            <a:off x="5862291" y="1573170"/>
            <a:ext cx="481792" cy="481792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59"/>
          <p:cNvSpPr>
            <a:spLocks noChangeArrowheads="1"/>
          </p:cNvSpPr>
          <p:nvPr/>
        </p:nvSpPr>
        <p:spPr bwMode="auto">
          <a:xfrm flipH="1">
            <a:off x="5231110" y="2204864"/>
            <a:ext cx="17137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4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04</a:t>
            </a:r>
          </a:p>
        </p:txBody>
      </p:sp>
      <p:sp>
        <p:nvSpPr>
          <p:cNvPr id="31" name="Rectangle 4"/>
          <p:cNvSpPr txBox="1">
            <a:spLocks noChangeArrowheads="1"/>
          </p:cNvSpPr>
          <p:nvPr/>
        </p:nvSpPr>
        <p:spPr bwMode="auto">
          <a:xfrm>
            <a:off x="4511030" y="2933655"/>
            <a:ext cx="3184315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3600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未来工作规划</a:t>
            </a:r>
            <a:endParaRPr lang="zh-CN" sz="3600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32" name="Rectangle 4"/>
          <p:cNvSpPr txBox="1">
            <a:spLocks noChangeArrowheads="1"/>
          </p:cNvSpPr>
          <p:nvPr/>
        </p:nvSpPr>
        <p:spPr bwMode="auto">
          <a:xfrm>
            <a:off x="4799062" y="3700762"/>
            <a:ext cx="259228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Business Plan Startup Plan PPT Template, </a:t>
            </a:r>
          </a:p>
          <a:p>
            <a:r>
              <a:rPr lang="en-US" altLang="zh-CN" sz="1000" b="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Complete Framework</a:t>
            </a:r>
            <a:endParaRPr lang="zh-CN" sz="1000" b="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我的职业规划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7" name="Freeform 25"/>
          <p:cNvSpPr>
            <a:spLocks noEditPoints="1"/>
          </p:cNvSpPr>
          <p:nvPr/>
        </p:nvSpPr>
        <p:spPr bwMode="auto">
          <a:xfrm flipH="1">
            <a:off x="1486694" y="1670726"/>
            <a:ext cx="715219" cy="674948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solidFill>
            <a:srgbClr val="0973DD"/>
          </a:solidFill>
          <a:ln w="9525">
            <a:noFill/>
            <a:rou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Freeform 48"/>
          <p:cNvSpPr>
            <a:spLocks noEditPoints="1"/>
          </p:cNvSpPr>
          <p:nvPr/>
        </p:nvSpPr>
        <p:spPr bwMode="auto">
          <a:xfrm>
            <a:off x="9936769" y="2663000"/>
            <a:ext cx="739636" cy="606995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solidFill>
            <a:srgbClr val="0973DD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09845" y="1484784"/>
            <a:ext cx="2887167" cy="938779"/>
            <a:chOff x="6137721" y="568403"/>
            <a:chExt cx="2435756" cy="1079946"/>
          </a:xfrm>
        </p:grpSpPr>
        <p:sp>
          <p:nvSpPr>
            <p:cNvPr id="10" name="矩形 9"/>
            <p:cNvSpPr/>
            <p:nvPr/>
          </p:nvSpPr>
          <p:spPr>
            <a:xfrm>
              <a:off x="6137721" y="568403"/>
              <a:ext cx="2435756" cy="1079946"/>
            </a:xfrm>
            <a:prstGeom prst="rect">
              <a:avLst/>
            </a:prstGeom>
            <a:solidFill>
              <a:srgbClr val="0973D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61851" y="853652"/>
              <a:ext cx="1454071" cy="460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kern="0" noProof="0" dirty="0">
                  <a:solidFill>
                    <a:prstClr val="white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09845" y="2572776"/>
            <a:ext cx="2887167" cy="938779"/>
            <a:chOff x="6137721" y="2051523"/>
            <a:chExt cx="2435756" cy="1079946"/>
          </a:xfrm>
        </p:grpSpPr>
        <p:sp>
          <p:nvSpPr>
            <p:cNvPr id="13" name="矩形 12"/>
            <p:cNvSpPr/>
            <p:nvPr/>
          </p:nvSpPr>
          <p:spPr>
            <a:xfrm>
              <a:off x="6137721" y="2051523"/>
              <a:ext cx="2435756" cy="1079946"/>
            </a:xfrm>
            <a:prstGeom prst="rect">
              <a:avLst/>
            </a:prstGeom>
            <a:solidFill>
              <a:srgbClr val="0973D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61851" y="2373811"/>
              <a:ext cx="1454071" cy="460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zh-CN" altLang="en-US" sz="2000" b="1" kern="0" dirty="0">
                  <a:solidFill>
                    <a:prstClr val="white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09845" y="3660767"/>
            <a:ext cx="2887167" cy="938779"/>
            <a:chOff x="3354122" y="2866496"/>
            <a:chExt cx="2435756" cy="792000"/>
          </a:xfrm>
        </p:grpSpPr>
        <p:sp>
          <p:nvSpPr>
            <p:cNvPr id="16" name="矩形 15"/>
            <p:cNvSpPr/>
            <p:nvPr/>
          </p:nvSpPr>
          <p:spPr>
            <a:xfrm>
              <a:off x="3354122" y="2866496"/>
              <a:ext cx="2435756" cy="792000"/>
            </a:xfrm>
            <a:prstGeom prst="rect">
              <a:avLst/>
            </a:prstGeom>
            <a:solidFill>
              <a:srgbClr val="0973D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878252" y="3096212"/>
              <a:ext cx="1454071" cy="337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zh-CN" altLang="en-US" sz="2000" b="1" kern="0" dirty="0">
                  <a:solidFill>
                    <a:prstClr val="white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609845" y="4748759"/>
            <a:ext cx="2887167" cy="938779"/>
            <a:chOff x="3354122" y="3804699"/>
            <a:chExt cx="2435756" cy="792000"/>
          </a:xfrm>
        </p:grpSpPr>
        <p:sp>
          <p:nvSpPr>
            <p:cNvPr id="19" name="矩形 18"/>
            <p:cNvSpPr/>
            <p:nvPr/>
          </p:nvSpPr>
          <p:spPr>
            <a:xfrm>
              <a:off x="3354122" y="3804699"/>
              <a:ext cx="2435756" cy="792000"/>
            </a:xfrm>
            <a:prstGeom prst="rect">
              <a:avLst/>
            </a:prstGeom>
            <a:solidFill>
              <a:srgbClr val="0973D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78252" y="3993969"/>
              <a:ext cx="1454071" cy="337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defRPr/>
              </a:pPr>
              <a:r>
                <a:rPr lang="zh-CN" altLang="en-US" sz="2000" b="1" kern="0" dirty="0">
                  <a:solidFill>
                    <a:prstClr val="white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添加标题内容</a:t>
              </a: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2383452" y="1484784"/>
            <a:ext cx="21338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headEnd type="oval" w="sm" len="sm"/>
          </a:ln>
          <a:effectLst/>
        </p:spPr>
      </p:cxnSp>
      <p:cxnSp>
        <p:nvCxnSpPr>
          <p:cNvPr id="22" name="直接连接符 21"/>
          <p:cNvCxnSpPr/>
          <p:nvPr/>
        </p:nvCxnSpPr>
        <p:spPr>
          <a:xfrm flipH="1">
            <a:off x="7589783" y="2572776"/>
            <a:ext cx="21338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headEnd type="oval" w="sm" len="sm"/>
          </a:ln>
          <a:effectLst/>
        </p:spPr>
      </p:cxnSp>
      <p:sp>
        <p:nvSpPr>
          <p:cNvPr id="23" name="Freeform 24"/>
          <p:cNvSpPr>
            <a:spLocks noEditPoints="1"/>
          </p:cNvSpPr>
          <p:nvPr/>
        </p:nvSpPr>
        <p:spPr bwMode="auto">
          <a:xfrm flipH="1">
            <a:off x="1576102" y="3833857"/>
            <a:ext cx="536403" cy="571273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rgbClr val="0973DD"/>
          </a:solidFill>
          <a:ln w="9525">
            <a:noFill/>
            <a:rou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Freeform 73"/>
          <p:cNvSpPr>
            <a:spLocks noEditPoints="1"/>
          </p:cNvSpPr>
          <p:nvPr/>
        </p:nvSpPr>
        <p:spPr bwMode="auto">
          <a:xfrm>
            <a:off x="9935376" y="4910975"/>
            <a:ext cx="742422" cy="605856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solidFill>
            <a:srgbClr val="0973DD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2383452" y="3660767"/>
            <a:ext cx="21338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headEnd type="oval" w="sm" len="sm"/>
          </a:ln>
          <a:effectLst/>
        </p:spPr>
      </p:cxnSp>
      <p:cxnSp>
        <p:nvCxnSpPr>
          <p:cNvPr id="31" name="直接连接符 30"/>
          <p:cNvCxnSpPr/>
          <p:nvPr/>
        </p:nvCxnSpPr>
        <p:spPr>
          <a:xfrm flipH="1">
            <a:off x="7589783" y="4748759"/>
            <a:ext cx="21338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  <a:headEnd type="oval" w="sm" len="sm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2284787" y="1556792"/>
            <a:ext cx="2298251" cy="88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607374" y="2649686"/>
            <a:ext cx="2298251" cy="88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78782" y="3729806"/>
            <a:ext cx="2298251" cy="88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07374" y="4809926"/>
            <a:ext cx="2298251" cy="887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5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7" grpId="0" animBg="1"/>
      <p:bldP spid="8" grpId="0" animBg="1"/>
      <p:bldP spid="23" grpId="0" animBg="1"/>
      <p:bldP spid="29" grpId="0" animBg="1"/>
      <p:bldP spid="32" grpId="0"/>
      <p:bldP spid="33" grpId="0"/>
      <p:bldP spid="34" grpId="0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规划实现关键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pic>
        <p:nvPicPr>
          <p:cNvPr id="18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2638" y="1556792"/>
            <a:ext cx="4569606" cy="26289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490248" y="1700808"/>
            <a:ext cx="3528392" cy="221162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0" name="Group 10"/>
          <p:cNvGrpSpPr/>
          <p:nvPr/>
        </p:nvGrpSpPr>
        <p:grpSpPr bwMode="auto">
          <a:xfrm>
            <a:off x="5689741" y="1732881"/>
            <a:ext cx="777135" cy="782479"/>
            <a:chOff x="2442709" y="2970589"/>
            <a:chExt cx="725804" cy="730150"/>
          </a:xfrm>
        </p:grpSpPr>
        <p:sp>
          <p:nvSpPr>
            <p:cNvPr id="21" name="Oval 1127"/>
            <p:cNvSpPr>
              <a:spLocks noChangeArrowheads="1"/>
            </p:cNvSpPr>
            <p:nvPr/>
          </p:nvSpPr>
          <p:spPr bwMode="auto">
            <a:xfrm>
              <a:off x="2442709" y="2970589"/>
              <a:ext cx="725804" cy="730150"/>
            </a:xfrm>
            <a:prstGeom prst="ellipse">
              <a:avLst/>
            </a:prstGeom>
            <a:solidFill>
              <a:srgbClr val="0973DD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Freeform 11"/>
            <p:cNvSpPr>
              <a:spLocks noEditPoints="1"/>
            </p:cNvSpPr>
            <p:nvPr/>
          </p:nvSpPr>
          <p:spPr bwMode="auto">
            <a:xfrm>
              <a:off x="2557685" y="3114560"/>
              <a:ext cx="502203" cy="415693"/>
            </a:xfrm>
            <a:custGeom>
              <a:avLst/>
              <a:gdLst>
                <a:gd name="T0" fmla="*/ 454957 w 287"/>
                <a:gd name="T1" fmla="*/ 136810 h 237"/>
                <a:gd name="T2" fmla="*/ 426960 w 287"/>
                <a:gd name="T3" fmla="*/ 164874 h 237"/>
                <a:gd name="T4" fmla="*/ 454957 w 287"/>
                <a:gd name="T5" fmla="*/ 194692 h 237"/>
                <a:gd name="T6" fmla="*/ 484705 w 287"/>
                <a:gd name="T7" fmla="*/ 164874 h 237"/>
                <a:gd name="T8" fmla="*/ 454957 w 287"/>
                <a:gd name="T9" fmla="*/ 136810 h 237"/>
                <a:gd name="T10" fmla="*/ 47246 w 287"/>
                <a:gd name="T11" fmla="*/ 136810 h 237"/>
                <a:gd name="T12" fmla="*/ 19248 w 287"/>
                <a:gd name="T13" fmla="*/ 164874 h 237"/>
                <a:gd name="T14" fmla="*/ 47246 w 287"/>
                <a:gd name="T15" fmla="*/ 194692 h 237"/>
                <a:gd name="T16" fmla="*/ 75243 w 287"/>
                <a:gd name="T17" fmla="*/ 164874 h 237"/>
                <a:gd name="T18" fmla="*/ 47246 w 287"/>
                <a:gd name="T19" fmla="*/ 136810 h 237"/>
                <a:gd name="T20" fmla="*/ 370965 w 287"/>
                <a:gd name="T21" fmla="*/ 85945 h 237"/>
                <a:gd name="T22" fmla="*/ 328969 w 287"/>
                <a:gd name="T23" fmla="*/ 128040 h 237"/>
                <a:gd name="T24" fmla="*/ 370965 w 287"/>
                <a:gd name="T25" fmla="*/ 170136 h 237"/>
                <a:gd name="T26" fmla="*/ 412961 w 287"/>
                <a:gd name="T27" fmla="*/ 128040 h 237"/>
                <a:gd name="T28" fmla="*/ 370965 w 287"/>
                <a:gd name="T29" fmla="*/ 85945 h 237"/>
                <a:gd name="T30" fmla="*/ 502203 w 287"/>
                <a:gd name="T31" fmla="*/ 343780 h 237"/>
                <a:gd name="T32" fmla="*/ 453208 w 287"/>
                <a:gd name="T33" fmla="*/ 343780 h 237"/>
                <a:gd name="T34" fmla="*/ 453208 w 287"/>
                <a:gd name="T35" fmla="*/ 254327 h 237"/>
                <a:gd name="T36" fmla="*/ 442709 w 287"/>
                <a:gd name="T37" fmla="*/ 212231 h 237"/>
                <a:gd name="T38" fmla="*/ 454957 w 287"/>
                <a:gd name="T39" fmla="*/ 210477 h 237"/>
                <a:gd name="T40" fmla="*/ 502203 w 287"/>
                <a:gd name="T41" fmla="*/ 257835 h 237"/>
                <a:gd name="T42" fmla="*/ 502203 w 287"/>
                <a:gd name="T43" fmla="*/ 343780 h 237"/>
                <a:gd name="T44" fmla="*/ 131238 w 287"/>
                <a:gd name="T45" fmla="*/ 85945 h 237"/>
                <a:gd name="T46" fmla="*/ 89242 w 287"/>
                <a:gd name="T47" fmla="*/ 128040 h 237"/>
                <a:gd name="T48" fmla="*/ 131238 w 287"/>
                <a:gd name="T49" fmla="*/ 170136 h 237"/>
                <a:gd name="T50" fmla="*/ 173234 w 287"/>
                <a:gd name="T51" fmla="*/ 128040 h 237"/>
                <a:gd name="T52" fmla="*/ 131238 w 287"/>
                <a:gd name="T53" fmla="*/ 85945 h 237"/>
                <a:gd name="T54" fmla="*/ 47246 w 287"/>
                <a:gd name="T55" fmla="*/ 210477 h 237"/>
                <a:gd name="T56" fmla="*/ 59494 w 287"/>
                <a:gd name="T57" fmla="*/ 212231 h 237"/>
                <a:gd name="T58" fmla="*/ 48995 w 287"/>
                <a:gd name="T59" fmla="*/ 254327 h 237"/>
                <a:gd name="T60" fmla="*/ 48995 w 287"/>
                <a:gd name="T61" fmla="*/ 343780 h 237"/>
                <a:gd name="T62" fmla="*/ 0 w 287"/>
                <a:gd name="T63" fmla="*/ 343780 h 237"/>
                <a:gd name="T64" fmla="*/ 0 w 287"/>
                <a:gd name="T65" fmla="*/ 257835 h 237"/>
                <a:gd name="T66" fmla="*/ 47246 w 287"/>
                <a:gd name="T67" fmla="*/ 210477 h 237"/>
                <a:gd name="T68" fmla="*/ 251976 w 287"/>
                <a:gd name="T69" fmla="*/ 0 h 237"/>
                <a:gd name="T70" fmla="*/ 188982 w 287"/>
                <a:gd name="T71" fmla="*/ 63143 h 237"/>
                <a:gd name="T72" fmla="*/ 251976 w 287"/>
                <a:gd name="T73" fmla="*/ 126286 h 237"/>
                <a:gd name="T74" fmla="*/ 313221 w 287"/>
                <a:gd name="T75" fmla="*/ 63143 h 237"/>
                <a:gd name="T76" fmla="*/ 251976 w 287"/>
                <a:gd name="T77" fmla="*/ 0 h 237"/>
                <a:gd name="T78" fmla="*/ 439209 w 287"/>
                <a:gd name="T79" fmla="*/ 375351 h 237"/>
                <a:gd name="T80" fmla="*/ 363966 w 287"/>
                <a:gd name="T81" fmla="*/ 375351 h 237"/>
                <a:gd name="T82" fmla="*/ 363966 w 287"/>
                <a:gd name="T83" fmla="*/ 240295 h 237"/>
                <a:gd name="T84" fmla="*/ 351717 w 287"/>
                <a:gd name="T85" fmla="*/ 189430 h 237"/>
                <a:gd name="T86" fmla="*/ 370965 w 287"/>
                <a:gd name="T87" fmla="*/ 185922 h 237"/>
                <a:gd name="T88" fmla="*/ 439209 w 287"/>
                <a:gd name="T89" fmla="*/ 254327 h 237"/>
                <a:gd name="T90" fmla="*/ 439209 w 287"/>
                <a:gd name="T91" fmla="*/ 375351 h 237"/>
                <a:gd name="T92" fmla="*/ 138237 w 287"/>
                <a:gd name="T93" fmla="*/ 240295 h 237"/>
                <a:gd name="T94" fmla="*/ 138237 w 287"/>
                <a:gd name="T95" fmla="*/ 375351 h 237"/>
                <a:gd name="T96" fmla="*/ 64744 w 287"/>
                <a:gd name="T97" fmla="*/ 375351 h 237"/>
                <a:gd name="T98" fmla="*/ 64744 w 287"/>
                <a:gd name="T99" fmla="*/ 254327 h 237"/>
                <a:gd name="T100" fmla="*/ 131238 w 287"/>
                <a:gd name="T101" fmla="*/ 185922 h 237"/>
                <a:gd name="T102" fmla="*/ 150486 w 287"/>
                <a:gd name="T103" fmla="*/ 189430 h 237"/>
                <a:gd name="T104" fmla="*/ 138237 w 287"/>
                <a:gd name="T105" fmla="*/ 240295 h 237"/>
                <a:gd name="T106" fmla="*/ 153986 w 287"/>
                <a:gd name="T107" fmla="*/ 415693 h 237"/>
                <a:gd name="T108" fmla="*/ 349967 w 287"/>
                <a:gd name="T109" fmla="*/ 415693 h 237"/>
                <a:gd name="T110" fmla="*/ 349967 w 287"/>
                <a:gd name="T111" fmla="*/ 240295 h 237"/>
                <a:gd name="T112" fmla="*/ 251976 w 287"/>
                <a:gd name="T113" fmla="*/ 142072 h 237"/>
                <a:gd name="T114" fmla="*/ 153986 w 287"/>
                <a:gd name="T115" fmla="*/ 240295 h 237"/>
                <a:gd name="T116" fmla="*/ 153986 w 287"/>
                <a:gd name="T117" fmla="*/ 415693 h 23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23" name="Group 5"/>
          <p:cNvGrpSpPr/>
          <p:nvPr/>
        </p:nvGrpSpPr>
        <p:grpSpPr bwMode="auto">
          <a:xfrm>
            <a:off x="5693642" y="3207436"/>
            <a:ext cx="777136" cy="782479"/>
            <a:chOff x="6239054" y="2970589"/>
            <a:chExt cx="725804" cy="730150"/>
          </a:xfrm>
        </p:grpSpPr>
        <p:sp>
          <p:nvSpPr>
            <p:cNvPr id="29" name="Oval 1138"/>
            <p:cNvSpPr>
              <a:spLocks noChangeArrowheads="1"/>
            </p:cNvSpPr>
            <p:nvPr/>
          </p:nvSpPr>
          <p:spPr bwMode="auto">
            <a:xfrm>
              <a:off x="6239054" y="2970589"/>
              <a:ext cx="725804" cy="730150"/>
            </a:xfrm>
            <a:prstGeom prst="ellipse">
              <a:avLst/>
            </a:prstGeom>
            <a:solidFill>
              <a:srgbClr val="0973DD"/>
            </a:soli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9124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endParaRPr lang="zh-CN" altLang="zh-CN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grpSp>
          <p:nvGrpSpPr>
            <p:cNvPr id="30" name="Group 24"/>
            <p:cNvGrpSpPr/>
            <p:nvPr/>
          </p:nvGrpSpPr>
          <p:grpSpPr>
            <a:xfrm>
              <a:off x="6466922" y="3106144"/>
              <a:ext cx="308089" cy="465147"/>
              <a:chOff x="549275" y="4406901"/>
              <a:chExt cx="161926" cy="244475"/>
            </a:xfrm>
            <a:solidFill>
              <a:schemeClr val="bg1"/>
            </a:solidFill>
          </p:grpSpPr>
          <p:sp>
            <p:nvSpPr>
              <p:cNvPr id="31" name="Freeform 62"/>
              <p:cNvSpPr>
                <a:spLocks noEditPoints="1"/>
              </p:cNvSpPr>
              <p:nvPr/>
            </p:nvSpPr>
            <p:spPr bwMode="auto">
              <a:xfrm>
                <a:off x="549275" y="4406901"/>
                <a:ext cx="138113" cy="244475"/>
              </a:xfrm>
              <a:custGeom>
                <a:avLst/>
                <a:gdLst>
                  <a:gd name="T0" fmla="*/ 66 w 73"/>
                  <a:gd name="T1" fmla="*/ 105 h 129"/>
                  <a:gd name="T2" fmla="*/ 7 w 73"/>
                  <a:gd name="T3" fmla="*/ 105 h 129"/>
                  <a:gd name="T4" fmla="*/ 7 w 73"/>
                  <a:gd name="T5" fmla="*/ 16 h 129"/>
                  <a:gd name="T6" fmla="*/ 66 w 73"/>
                  <a:gd name="T7" fmla="*/ 16 h 129"/>
                  <a:gd name="T8" fmla="*/ 66 w 73"/>
                  <a:gd name="T9" fmla="*/ 35 h 129"/>
                  <a:gd name="T10" fmla="*/ 73 w 73"/>
                  <a:gd name="T11" fmla="*/ 35 h 129"/>
                  <a:gd name="T12" fmla="*/ 73 w 73"/>
                  <a:gd name="T13" fmla="*/ 10 h 129"/>
                  <a:gd name="T14" fmla="*/ 63 w 73"/>
                  <a:gd name="T15" fmla="*/ 0 h 129"/>
                  <a:gd name="T16" fmla="*/ 9 w 73"/>
                  <a:gd name="T17" fmla="*/ 0 h 129"/>
                  <a:gd name="T18" fmla="*/ 0 w 73"/>
                  <a:gd name="T19" fmla="*/ 10 h 129"/>
                  <a:gd name="T20" fmla="*/ 0 w 73"/>
                  <a:gd name="T21" fmla="*/ 120 h 129"/>
                  <a:gd name="T22" fmla="*/ 9 w 73"/>
                  <a:gd name="T23" fmla="*/ 129 h 129"/>
                  <a:gd name="T24" fmla="*/ 63 w 73"/>
                  <a:gd name="T25" fmla="*/ 129 h 129"/>
                  <a:gd name="T26" fmla="*/ 73 w 73"/>
                  <a:gd name="T27" fmla="*/ 120 h 129"/>
                  <a:gd name="T28" fmla="*/ 73 w 73"/>
                  <a:gd name="T29" fmla="*/ 79 h 129"/>
                  <a:gd name="T30" fmla="*/ 66 w 73"/>
                  <a:gd name="T31" fmla="*/ 79 h 129"/>
                  <a:gd name="T32" fmla="*/ 66 w 73"/>
                  <a:gd name="T33" fmla="*/ 105 h 129"/>
                  <a:gd name="T34" fmla="*/ 57 w 73"/>
                  <a:gd name="T35" fmla="*/ 6 h 129"/>
                  <a:gd name="T36" fmla="*/ 60 w 73"/>
                  <a:gd name="T37" fmla="*/ 9 h 129"/>
                  <a:gd name="T38" fmla="*/ 57 w 73"/>
                  <a:gd name="T39" fmla="*/ 11 h 129"/>
                  <a:gd name="T40" fmla="*/ 55 w 73"/>
                  <a:gd name="T41" fmla="*/ 9 h 129"/>
                  <a:gd name="T42" fmla="*/ 57 w 73"/>
                  <a:gd name="T43" fmla="*/ 6 h 129"/>
                  <a:gd name="T44" fmla="*/ 24 w 73"/>
                  <a:gd name="T45" fmla="*/ 7 h 129"/>
                  <a:gd name="T46" fmla="*/ 49 w 73"/>
                  <a:gd name="T47" fmla="*/ 7 h 129"/>
                  <a:gd name="T48" fmla="*/ 49 w 73"/>
                  <a:gd name="T49" fmla="*/ 10 h 129"/>
                  <a:gd name="T50" fmla="*/ 24 w 73"/>
                  <a:gd name="T51" fmla="*/ 10 h 129"/>
                  <a:gd name="T52" fmla="*/ 24 w 73"/>
                  <a:gd name="T53" fmla="*/ 7 h 129"/>
                  <a:gd name="T54" fmla="*/ 48 w 73"/>
                  <a:gd name="T55" fmla="*/ 119 h 129"/>
                  <a:gd name="T56" fmla="*/ 25 w 73"/>
                  <a:gd name="T57" fmla="*/ 119 h 129"/>
                  <a:gd name="T58" fmla="*/ 25 w 73"/>
                  <a:gd name="T59" fmla="*/ 112 h 129"/>
                  <a:gd name="T60" fmla="*/ 48 w 73"/>
                  <a:gd name="T61" fmla="*/ 112 h 129"/>
                  <a:gd name="T62" fmla="*/ 48 w 73"/>
                  <a:gd name="T63" fmla="*/ 11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3" h="129">
                    <a:moveTo>
                      <a:pt x="66" y="105"/>
                    </a:moveTo>
                    <a:cubicBezTo>
                      <a:pt x="7" y="105"/>
                      <a:pt x="7" y="105"/>
                      <a:pt x="7" y="10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5"/>
                      <a:pt x="68" y="0"/>
                      <a:pt x="6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5"/>
                      <a:pt x="4" y="129"/>
                      <a:pt x="9" y="129"/>
                    </a:cubicBezTo>
                    <a:cubicBezTo>
                      <a:pt x="63" y="129"/>
                      <a:pt x="63" y="129"/>
                      <a:pt x="63" y="129"/>
                    </a:cubicBezTo>
                    <a:cubicBezTo>
                      <a:pt x="68" y="129"/>
                      <a:pt x="73" y="125"/>
                      <a:pt x="73" y="120"/>
                    </a:cubicBezTo>
                    <a:cubicBezTo>
                      <a:pt x="73" y="79"/>
                      <a:pt x="73" y="79"/>
                      <a:pt x="73" y="79"/>
                    </a:cubicBezTo>
                    <a:cubicBezTo>
                      <a:pt x="66" y="79"/>
                      <a:pt x="66" y="79"/>
                      <a:pt x="66" y="79"/>
                    </a:cubicBezTo>
                    <a:lnTo>
                      <a:pt x="66" y="105"/>
                    </a:lnTo>
                    <a:close/>
                    <a:moveTo>
                      <a:pt x="57" y="6"/>
                    </a:moveTo>
                    <a:cubicBezTo>
                      <a:pt x="58" y="6"/>
                      <a:pt x="60" y="7"/>
                      <a:pt x="60" y="9"/>
                    </a:cubicBezTo>
                    <a:cubicBezTo>
                      <a:pt x="60" y="10"/>
                      <a:pt x="58" y="11"/>
                      <a:pt x="57" y="11"/>
                    </a:cubicBezTo>
                    <a:cubicBezTo>
                      <a:pt x="56" y="11"/>
                      <a:pt x="55" y="10"/>
                      <a:pt x="55" y="9"/>
                    </a:cubicBezTo>
                    <a:cubicBezTo>
                      <a:pt x="55" y="7"/>
                      <a:pt x="56" y="6"/>
                      <a:pt x="57" y="6"/>
                    </a:cubicBezTo>
                    <a:close/>
                    <a:moveTo>
                      <a:pt x="24" y="7"/>
                    </a:moveTo>
                    <a:cubicBezTo>
                      <a:pt x="49" y="7"/>
                      <a:pt x="49" y="7"/>
                      <a:pt x="49" y="7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24" y="10"/>
                      <a:pt x="24" y="10"/>
                      <a:pt x="24" y="10"/>
                    </a:cubicBezTo>
                    <a:lnTo>
                      <a:pt x="24" y="7"/>
                    </a:lnTo>
                    <a:close/>
                    <a:moveTo>
                      <a:pt x="48" y="119"/>
                    </a:moveTo>
                    <a:cubicBezTo>
                      <a:pt x="25" y="119"/>
                      <a:pt x="25" y="119"/>
                      <a:pt x="25" y="119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48" y="112"/>
                      <a:pt x="48" y="112"/>
                      <a:pt x="48" y="112"/>
                    </a:cubicBezTo>
                    <a:lnTo>
                      <a:pt x="48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  <p:sp>
            <p:nvSpPr>
              <p:cNvPr id="32" name="Freeform 63"/>
              <p:cNvSpPr/>
              <p:nvPr/>
            </p:nvSpPr>
            <p:spPr bwMode="auto">
              <a:xfrm>
                <a:off x="608013" y="4478338"/>
                <a:ext cx="103188" cy="98425"/>
              </a:xfrm>
              <a:custGeom>
                <a:avLst/>
                <a:gdLst>
                  <a:gd name="T0" fmla="*/ 0 w 65"/>
                  <a:gd name="T1" fmla="*/ 44 h 62"/>
                  <a:gd name="T2" fmla="*/ 8 w 65"/>
                  <a:gd name="T3" fmla="*/ 44 h 62"/>
                  <a:gd name="T4" fmla="*/ 0 w 65"/>
                  <a:gd name="T5" fmla="*/ 62 h 62"/>
                  <a:gd name="T6" fmla="*/ 22 w 65"/>
                  <a:gd name="T7" fmla="*/ 44 h 62"/>
                  <a:gd name="T8" fmla="*/ 65 w 65"/>
                  <a:gd name="T9" fmla="*/ 44 h 62"/>
                  <a:gd name="T10" fmla="*/ 65 w 65"/>
                  <a:gd name="T11" fmla="*/ 0 h 62"/>
                  <a:gd name="T12" fmla="*/ 0 w 65"/>
                  <a:gd name="T13" fmla="*/ 0 h 62"/>
                  <a:gd name="T14" fmla="*/ 0 w 65"/>
                  <a:gd name="T15" fmla="*/ 4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62">
                    <a:moveTo>
                      <a:pt x="0" y="44"/>
                    </a:moveTo>
                    <a:lnTo>
                      <a:pt x="8" y="44"/>
                    </a:lnTo>
                    <a:lnTo>
                      <a:pt x="0" y="62"/>
                    </a:lnTo>
                    <a:lnTo>
                      <a:pt x="22" y="44"/>
                    </a:lnTo>
                    <a:lnTo>
                      <a:pt x="65" y="44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defTabSz="685165">
                  <a:defRPr/>
                </a:pPr>
                <a:endParaRPr lang="en-US"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endParaRPr>
              </a:p>
            </p:txBody>
          </p:sp>
        </p:grpSp>
      </p:grpSp>
      <p:sp>
        <p:nvSpPr>
          <p:cNvPr id="33" name="Text Box 7"/>
          <p:cNvSpPr txBox="1">
            <a:spLocks noChangeArrowheads="1"/>
          </p:cNvSpPr>
          <p:nvPr/>
        </p:nvSpPr>
        <p:spPr bwMode="gray">
          <a:xfrm>
            <a:off x="6743278" y="1700808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Rectangle 5"/>
          <p:cNvSpPr/>
          <p:nvPr/>
        </p:nvSpPr>
        <p:spPr bwMode="auto">
          <a:xfrm>
            <a:off x="6816786" y="2060848"/>
            <a:ext cx="4535004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此处添加详细文本描述，建议与标题相关并符合整体语言整体语言风格，语言描述尽量简洁生动。尽量将每页幻灯片的字数控制最好控制在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gray">
          <a:xfrm>
            <a:off x="6736759" y="3144488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Rectangle 5"/>
          <p:cNvSpPr/>
          <p:nvPr/>
        </p:nvSpPr>
        <p:spPr bwMode="auto">
          <a:xfrm>
            <a:off x="6810267" y="3504528"/>
            <a:ext cx="4535004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此处添加详细文本描述，建议与标题相关并符合整体整体语言语言风格，语言描述尽量简洁生动。尽量将每页幻灯片的字数控制在最好控制在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gray">
          <a:xfrm>
            <a:off x="1270670" y="4469050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Rectangle 5"/>
          <p:cNvSpPr/>
          <p:nvPr/>
        </p:nvSpPr>
        <p:spPr bwMode="auto">
          <a:xfrm>
            <a:off x="1344177" y="4948207"/>
            <a:ext cx="9863597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     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19" grpId="0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规划实现步骤</a:t>
              </a:r>
              <a:endParaRPr lang="en-US" altLang="zh-CN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7" name="椭圆 6"/>
          <p:cNvSpPr/>
          <p:nvPr/>
        </p:nvSpPr>
        <p:spPr>
          <a:xfrm>
            <a:off x="982638" y="1732746"/>
            <a:ext cx="648072" cy="648072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01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910630" y="1660738"/>
            <a:ext cx="792088" cy="792088"/>
          </a:xfrm>
          <a:prstGeom prst="ellipse">
            <a:avLst/>
          </a:prstGeom>
          <a:noFill/>
          <a:ln w="12700">
            <a:solidFill>
              <a:srgbClr val="0973D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gray">
          <a:xfrm>
            <a:off x="1849732" y="1588730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0" name="Rectangle 5"/>
          <p:cNvSpPr/>
          <p:nvPr/>
        </p:nvSpPr>
        <p:spPr bwMode="auto">
          <a:xfrm>
            <a:off x="1923240" y="1992360"/>
            <a:ext cx="4040687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此处添加详细文本描述，建议与标题相关并符合整体语言风格，语言描述尽量简洁生动。页幻灯片的字数控制在 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1" name="下箭头 10"/>
          <p:cNvSpPr/>
          <p:nvPr/>
        </p:nvSpPr>
        <p:spPr>
          <a:xfrm>
            <a:off x="1126654" y="2636912"/>
            <a:ext cx="324036" cy="36004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82638" y="3172906"/>
            <a:ext cx="648072" cy="648072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02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10630" y="3100898"/>
            <a:ext cx="792088" cy="792088"/>
          </a:xfrm>
          <a:prstGeom prst="ellipse">
            <a:avLst/>
          </a:prstGeom>
          <a:noFill/>
          <a:ln w="12700">
            <a:solidFill>
              <a:srgbClr val="0973D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gray">
          <a:xfrm>
            <a:off x="1849732" y="3028890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ectangle 5"/>
          <p:cNvSpPr/>
          <p:nvPr/>
        </p:nvSpPr>
        <p:spPr bwMode="auto">
          <a:xfrm>
            <a:off x="1923240" y="3432520"/>
            <a:ext cx="4040687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此处添加详细文本描述，建议与标题相关并符合整体语言风格，语言描述尽量简洁生动。页幻灯片的字数控制在 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下箭头 15"/>
          <p:cNvSpPr/>
          <p:nvPr/>
        </p:nvSpPr>
        <p:spPr>
          <a:xfrm>
            <a:off x="1126654" y="4077072"/>
            <a:ext cx="324036" cy="36004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82638" y="4613066"/>
            <a:ext cx="648072" cy="648072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03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10630" y="4541058"/>
            <a:ext cx="792088" cy="792088"/>
          </a:xfrm>
          <a:prstGeom prst="ellipse">
            <a:avLst/>
          </a:prstGeom>
          <a:noFill/>
          <a:ln w="12700">
            <a:solidFill>
              <a:srgbClr val="0973D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gray">
          <a:xfrm>
            <a:off x="1849732" y="4469050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1923240" y="4872680"/>
            <a:ext cx="4040687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此处添加详细文本描述，建议与标题相关并符合整体语言风格，语言描述尽量简洁生动。页幻灯片的字数控制在 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514517" y="1732746"/>
            <a:ext cx="648072" cy="648072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04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442509" y="1660738"/>
            <a:ext cx="792088" cy="792088"/>
          </a:xfrm>
          <a:prstGeom prst="ellipse">
            <a:avLst/>
          </a:prstGeom>
          <a:noFill/>
          <a:ln w="12700">
            <a:solidFill>
              <a:srgbClr val="0973D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gray">
          <a:xfrm>
            <a:off x="7381611" y="1588730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9" name="Rectangle 5"/>
          <p:cNvSpPr/>
          <p:nvPr/>
        </p:nvSpPr>
        <p:spPr bwMode="auto">
          <a:xfrm>
            <a:off x="7455119" y="1992360"/>
            <a:ext cx="4040687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此处添加详细文本描述，建议与标题相关并符合整体语言风格，语言描述尽量简洁生动。页幻灯片的字数控制在 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下箭头 29"/>
          <p:cNvSpPr/>
          <p:nvPr/>
        </p:nvSpPr>
        <p:spPr>
          <a:xfrm>
            <a:off x="6658533" y="2636912"/>
            <a:ext cx="324036" cy="36004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514517" y="3172906"/>
            <a:ext cx="648072" cy="648072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05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442509" y="3100898"/>
            <a:ext cx="792088" cy="792088"/>
          </a:xfrm>
          <a:prstGeom prst="ellipse">
            <a:avLst/>
          </a:prstGeom>
          <a:noFill/>
          <a:ln w="12700">
            <a:solidFill>
              <a:srgbClr val="0973D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Text Box 7"/>
          <p:cNvSpPr txBox="1">
            <a:spLocks noChangeArrowheads="1"/>
          </p:cNvSpPr>
          <p:nvPr/>
        </p:nvSpPr>
        <p:spPr bwMode="gray">
          <a:xfrm>
            <a:off x="7381611" y="3028890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Rectangle 5"/>
          <p:cNvSpPr/>
          <p:nvPr/>
        </p:nvSpPr>
        <p:spPr bwMode="auto">
          <a:xfrm>
            <a:off x="7455119" y="3432520"/>
            <a:ext cx="4040687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此处添加详细文本描述，建议与标题相关并符合整体语言风格，语言描述尽量简洁生动。页幻灯片的字数控制在 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下箭头 34"/>
          <p:cNvSpPr/>
          <p:nvPr/>
        </p:nvSpPr>
        <p:spPr>
          <a:xfrm>
            <a:off x="6658533" y="4077072"/>
            <a:ext cx="324036" cy="360040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514517" y="4613066"/>
            <a:ext cx="648072" cy="648072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06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442509" y="4541058"/>
            <a:ext cx="792088" cy="792088"/>
          </a:xfrm>
          <a:prstGeom prst="ellipse">
            <a:avLst/>
          </a:prstGeom>
          <a:noFill/>
          <a:ln w="12700">
            <a:solidFill>
              <a:srgbClr val="0973D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gray">
          <a:xfrm>
            <a:off x="7381611" y="4469050"/>
            <a:ext cx="194421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Rectangle 5"/>
          <p:cNvSpPr/>
          <p:nvPr/>
        </p:nvSpPr>
        <p:spPr bwMode="auto">
          <a:xfrm>
            <a:off x="7455119" y="4872680"/>
            <a:ext cx="4040687" cy="57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此处添加详细文本描述，建议与标题相关并符合整体语言风格，语言描述尽量简洁生动。页幻灯片的字数控制在 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7" grpId="0" animBg="1"/>
      <p:bldP spid="18" grpId="0" animBg="1"/>
      <p:bldP spid="19" grpId="0"/>
      <p:bldP spid="20" grpId="0"/>
      <p:bldP spid="21" grpId="0" animBg="1"/>
      <p:bldP spid="22" grpId="0" animBg="1"/>
      <p:bldP spid="23" grpId="0"/>
      <p:bldP spid="29" grpId="0"/>
      <p:bldP spid="30" grpId="0" animBg="1"/>
      <p:bldP spid="31" grpId="0" animBg="1"/>
      <p:bldP spid="32" grpId="0" animBg="1"/>
      <p:bldP spid="33" grpId="0"/>
      <p:bldP spid="34" grpId="0"/>
      <p:bldP spid="35" grpId="0" animBg="1"/>
      <p:bldP spid="36" grpId="0" animBg="1"/>
      <p:bldP spid="37" grpId="0" animBg="1"/>
      <p:bldP spid="38" grpId="0"/>
      <p:bldP spid="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长期工作计划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1424575" y="1278649"/>
            <a:ext cx="2140462" cy="2140462"/>
            <a:chOff x="2492224" y="1959430"/>
            <a:chExt cx="2148114" cy="2148114"/>
          </a:xfrm>
        </p:grpSpPr>
        <p:sp>
          <p:nvSpPr>
            <p:cNvPr id="8" name="椭圆 7"/>
            <p:cNvSpPr/>
            <p:nvPr/>
          </p:nvSpPr>
          <p:spPr>
            <a:xfrm>
              <a:off x="2492224" y="1959430"/>
              <a:ext cx="2148114" cy="2148114"/>
            </a:xfrm>
            <a:prstGeom prst="ellipse">
              <a:avLst/>
            </a:prstGeom>
            <a:solidFill>
              <a:srgbClr val="0973DD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chemeClr val="bg1">
                    <a:lumMod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email">
              <a:biLevel thresh="25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876300" y="2326696"/>
              <a:ext cx="1379962" cy="1413582"/>
            </a:xfrm>
            <a:prstGeom prst="rect">
              <a:avLst/>
            </a:prstGeom>
          </p:spPr>
        </p:pic>
      </p:grpSp>
      <p:sp>
        <p:nvSpPr>
          <p:cNvPr id="10" name="椭圆 9"/>
          <p:cNvSpPr/>
          <p:nvPr/>
        </p:nvSpPr>
        <p:spPr>
          <a:xfrm>
            <a:off x="1270670" y="1124744"/>
            <a:ext cx="2448272" cy="2448272"/>
          </a:xfrm>
          <a:prstGeom prst="ellipse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358902" y="1484784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358902" y="1484784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358902" y="1484784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358902" y="1484784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358902" y="1484784"/>
            <a:ext cx="159823" cy="159823"/>
          </a:xfrm>
          <a:prstGeom prst="ellipse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gray">
          <a:xfrm>
            <a:off x="4078982" y="1916832"/>
            <a:ext cx="3023586" cy="400110"/>
          </a:xfrm>
          <a:prstGeom prst="rect">
            <a:avLst/>
          </a:prstGeom>
          <a:noFill/>
          <a:ln w="9525" algn="ctr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添加标题内容</a:t>
            </a:r>
            <a:endParaRPr lang="en-US" altLang="zh-CN" sz="1400" b="1" dirty="0">
              <a:solidFill>
                <a:srgbClr val="0973DD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ectangle 5"/>
          <p:cNvSpPr/>
          <p:nvPr/>
        </p:nvSpPr>
        <p:spPr bwMode="auto">
          <a:xfrm>
            <a:off x="4152489" y="2295984"/>
            <a:ext cx="7343317" cy="117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分钟之内。此处添加详细文本描述，建议与标题相关并符合整体语言风格，语言描述尽量简洁生动。尽量将每页幻灯片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。此处添加详细文本描述，建议与标题相关并符合整体语言风格，语言描述尽量简洁生动。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3861048"/>
            <a:ext cx="12215886" cy="972108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971856" y="4509120"/>
            <a:ext cx="648072" cy="648072"/>
          </a:xfrm>
          <a:prstGeom prst="ellipse">
            <a:avLst/>
          </a:prstGeom>
          <a:solidFill>
            <a:srgbClr val="0973D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01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054646" y="5229200"/>
            <a:ext cx="2448272" cy="990982"/>
            <a:chOff x="2288094" y="1321493"/>
            <a:chExt cx="833882" cy="990982"/>
          </a:xfrm>
        </p:grpSpPr>
        <p:sp>
          <p:nvSpPr>
            <p:cNvPr id="21" name="矩形 20"/>
            <p:cNvSpPr/>
            <p:nvPr/>
          </p:nvSpPr>
          <p:spPr>
            <a:xfrm>
              <a:off x="2437722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2288094" y="1604589"/>
              <a:ext cx="833882" cy="7078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请在此输入详细文字信详细文字信息详细文字信息息和简介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请在此输入详细文字信息和简介请入。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ct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4492136" y="4509120"/>
            <a:ext cx="648072" cy="648072"/>
          </a:xfrm>
          <a:prstGeom prst="ellipse">
            <a:avLst/>
          </a:prstGeom>
          <a:solidFill>
            <a:srgbClr val="0973D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02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574926" y="5229200"/>
            <a:ext cx="2448272" cy="990982"/>
            <a:chOff x="2288094" y="1321493"/>
            <a:chExt cx="833882" cy="990982"/>
          </a:xfrm>
        </p:grpSpPr>
        <p:sp>
          <p:nvSpPr>
            <p:cNvPr id="30" name="矩形 29"/>
            <p:cNvSpPr/>
            <p:nvPr/>
          </p:nvSpPr>
          <p:spPr>
            <a:xfrm>
              <a:off x="2437722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2288094" y="1604589"/>
              <a:ext cx="833882" cy="7078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请在此输入详细文字信详细文字信息详细文字信息息和简介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请在此输入详细文字信息和简介请入。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ct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7084424" y="4509120"/>
            <a:ext cx="648072" cy="648072"/>
          </a:xfrm>
          <a:prstGeom prst="ellipse">
            <a:avLst/>
          </a:prstGeom>
          <a:solidFill>
            <a:srgbClr val="0973D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03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167214" y="5229200"/>
            <a:ext cx="2448272" cy="990982"/>
            <a:chOff x="2288094" y="1321493"/>
            <a:chExt cx="833882" cy="990982"/>
          </a:xfrm>
        </p:grpSpPr>
        <p:sp>
          <p:nvSpPr>
            <p:cNvPr id="34" name="矩形 33"/>
            <p:cNvSpPr/>
            <p:nvPr/>
          </p:nvSpPr>
          <p:spPr>
            <a:xfrm>
              <a:off x="2437722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2288094" y="1604589"/>
              <a:ext cx="833882" cy="7078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请在此输入详细文字信详细文字信息详细文字信息息和简介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请在此输入详细文字信息和简介请入。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ct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9604704" y="4509120"/>
            <a:ext cx="648072" cy="648072"/>
          </a:xfrm>
          <a:prstGeom prst="ellipse">
            <a:avLst/>
          </a:prstGeom>
          <a:solidFill>
            <a:srgbClr val="0973D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04</a:t>
            </a:r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687494" y="5229200"/>
            <a:ext cx="2448272" cy="990982"/>
            <a:chOff x="2288094" y="1321493"/>
            <a:chExt cx="833882" cy="990982"/>
          </a:xfrm>
        </p:grpSpPr>
        <p:sp>
          <p:nvSpPr>
            <p:cNvPr id="38" name="矩形 37"/>
            <p:cNvSpPr/>
            <p:nvPr/>
          </p:nvSpPr>
          <p:spPr>
            <a:xfrm>
              <a:off x="2437722" y="1321493"/>
              <a:ext cx="5346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添加文字标题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2288094" y="1604589"/>
              <a:ext cx="833882" cy="70788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请在此输入详细文字信详细文字信息详细文字信息息和简介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,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cs typeface="Segoe UI" panose="020B0502040204020203" pitchFamily="34" charset="0"/>
                  <a:sym typeface="Bebas" pitchFamily="2" charset="0"/>
                </a:rPr>
                <a:t>请在此输入详细文字信息和简介请入。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  <a:p>
              <a:pPr algn="ctr"/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Segoe UI" panose="020B0502040204020203" pitchFamily="34" charset="0"/>
                <a:sym typeface="Bebas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4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path" presetSubtype="0" accel="50000" decel="5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66 0.00116 C 0.03504 0.07685 0.02814 0.18889 -0.01432 0.25185 C -0.05743 0.31389 -0.12151 0.30347 -0.1559 0.22639 C -0.19106 0.15093 -0.1839 0.0382 -0.14079 -0.02407 C -0.09742 -0.08657 -0.03464 -0.07546 0.00066 0.00116 Z " pathEditMode="relative" rAng="3055980" ptsTypes="fffff">
                                      <p:cBhvr>
                                        <p:cTn id="5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4" y="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/>
      <p:bldP spid="17" grpId="0"/>
      <p:bldP spid="18" grpId="0" animBg="1"/>
      <p:bldP spid="19" grpId="0" animBg="1"/>
      <p:bldP spid="23" grpId="0" animBg="1"/>
      <p:bldP spid="32" grpId="0" animBg="1"/>
      <p:bldP spid="3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700000">
            <a:off x="270371" y="240939"/>
            <a:ext cx="481792" cy="481792"/>
          </a:xfrm>
          <a:prstGeom prst="rect">
            <a:avLst/>
          </a:prstGeom>
          <a:solidFill>
            <a:srgbClr val="0973DD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59"/>
          <p:cNvSpPr>
            <a:spLocks noChangeArrowheads="1"/>
          </p:cNvSpPr>
          <p:nvPr/>
        </p:nvSpPr>
        <p:spPr bwMode="auto">
          <a:xfrm flipH="1">
            <a:off x="80012" y="257489"/>
            <a:ext cx="8538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grpSp>
        <p:nvGrpSpPr>
          <p:cNvPr id="26" name="Group 3"/>
          <p:cNvGrpSpPr/>
          <p:nvPr/>
        </p:nvGrpSpPr>
        <p:grpSpPr>
          <a:xfrm>
            <a:off x="910630" y="148570"/>
            <a:ext cx="4070498" cy="616134"/>
            <a:chOff x="8370955" y="2268160"/>
            <a:chExt cx="3477406" cy="616134"/>
          </a:xfrm>
        </p:grpSpPr>
        <p:sp>
          <p:nvSpPr>
            <p:cNvPr id="27" name="TextBox 26"/>
            <p:cNvSpPr txBox="1"/>
            <p:nvPr/>
          </p:nvSpPr>
          <p:spPr>
            <a:xfrm>
              <a:off x="8370955" y="2268160"/>
              <a:ext cx="23212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973DD"/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工作总结汇报</a:t>
              </a:r>
              <a:endParaRPr lang="en-US" sz="2000" b="1" dirty="0">
                <a:solidFill>
                  <a:srgbClr val="0973DD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70957" y="2607295"/>
              <a:ext cx="3477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Please add a detailed text description here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4439022" y="1992945"/>
            <a:ext cx="7848872" cy="504056"/>
          </a:xfrm>
          <a:prstGeom prst="rect">
            <a:avLst/>
          </a:prstGeom>
          <a:solidFill>
            <a:srgbClr val="097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写在后面的话</a:t>
            </a:r>
          </a:p>
        </p:txBody>
      </p:sp>
      <p:pic>
        <p:nvPicPr>
          <p:cNvPr id="11" name="06_Laptop_Top View.psd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5818" y="1353217"/>
            <a:ext cx="4608512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5"/>
          <p:cNvSpPr/>
          <p:nvPr/>
        </p:nvSpPr>
        <p:spPr bwMode="auto">
          <a:xfrm>
            <a:off x="5519142" y="2636912"/>
            <a:ext cx="6084676" cy="2041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分钟之内。此处添加详细文本描述，建议与标题相关并符合整体语言风格，语言描述尽量简洁生动。尽量将每页幻灯片的每页幻灯片的最好控制在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分钟之语言描述尽量简洁生动。尽量将每页幻灯片的每页幻灯片的最好控制在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分钟之内。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10" grpId="0" animBg="1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0413" cy="68580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-6288"/>
            <a:ext cx="12190413" cy="6858000"/>
          </a:xfrm>
          <a:prstGeom prst="rect">
            <a:avLst/>
          </a:prstGeom>
          <a:solidFill>
            <a:srgbClr val="0070C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2206774" y="4489183"/>
            <a:ext cx="7776864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sz="1050" b="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Introduction Of Atmospheric Business Plan Startup Plan PPT Template, Complete Framework</a:t>
            </a:r>
            <a:endParaRPr lang="zh-CN" sz="1050" b="0" dirty="0"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23" name="TextBox 59"/>
          <p:cNvSpPr>
            <a:spLocks noChangeArrowheads="1"/>
          </p:cNvSpPr>
          <p:nvPr/>
        </p:nvSpPr>
        <p:spPr bwMode="auto">
          <a:xfrm flipH="1">
            <a:off x="1270670" y="2420888"/>
            <a:ext cx="964907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谢</a:t>
            </a:r>
            <a:r>
              <a:rPr lang="zh-CN" altLang="en-US" sz="7200" b="1" dirty="0" smtClean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谢聆听</a:t>
            </a:r>
            <a:endParaRPr lang="en-US" altLang="zh-CN" sz="72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en-US" altLang="zh-CN" sz="5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THANK YOU FOR LISTENING</a:t>
            </a:r>
          </a:p>
        </p:txBody>
      </p:sp>
      <p:sp>
        <p:nvSpPr>
          <p:cNvPr id="46" name="Rectangle 4"/>
          <p:cNvSpPr txBox="1">
            <a:spLocks noChangeArrowheads="1"/>
          </p:cNvSpPr>
          <p:nvPr/>
        </p:nvSpPr>
        <p:spPr bwMode="auto">
          <a:xfrm>
            <a:off x="3267532" y="4820917"/>
            <a:ext cx="565534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600" b="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汇报</a:t>
            </a:r>
            <a:r>
              <a:rPr lang="zh-CN" altLang="en-US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：</a:t>
            </a:r>
            <a:r>
              <a:rPr lang="en-US" altLang="zh-CN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X </a:t>
            </a:r>
            <a:r>
              <a:rPr lang="en-US" altLang="zh-CN" sz="1600" b="0" dirty="0" err="1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X</a:t>
            </a:r>
            <a:r>
              <a:rPr lang="en-US" altLang="zh-CN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 </a:t>
            </a:r>
            <a:r>
              <a:rPr lang="en-US" altLang="zh-CN" sz="1600" b="0" dirty="0" err="1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X</a:t>
            </a:r>
            <a:r>
              <a:rPr lang="zh-CN" altLang="en-US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 部</a:t>
            </a:r>
            <a:r>
              <a:rPr lang="zh-CN" altLang="en-US" sz="1600" b="0" dirty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门：市场部       日期</a:t>
            </a:r>
            <a:r>
              <a:rPr lang="zh-CN" altLang="en-US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：</a:t>
            </a:r>
            <a:r>
              <a:rPr lang="en-US" altLang="zh-CN" sz="1600" b="0" dirty="0" smtClean="0">
                <a:latin typeface="Bebas" pitchFamily="2" charset="0"/>
                <a:ea typeface="微软雅黑" panose="020B0503020204020204" pitchFamily="34" charset="-122"/>
                <a:cs typeface="Meiryo UI" panose="020B0604030504040204" pitchFamily="34" charset="-128"/>
                <a:sym typeface="Bebas" pitchFamily="2" charset="0"/>
              </a:rPr>
              <a:t>202X.08.04</a:t>
            </a:r>
            <a:endParaRPr lang="en-US" altLang="zh-CN" sz="1600" b="0" dirty="0">
              <a:latin typeface="Bebas" pitchFamily="2" charset="0"/>
              <a:ea typeface="微软雅黑" panose="020B0503020204020204" pitchFamily="34" charset="-122"/>
              <a:cs typeface="Meiryo UI" panose="020B0604030504040204" pitchFamily="34" charset="-128"/>
              <a:sym typeface="Bebas" pitchFamily="2" charset="0"/>
            </a:endParaRPr>
          </a:p>
        </p:txBody>
      </p:sp>
      <p:sp>
        <p:nvSpPr>
          <p:cNvPr id="2" name="矩形 1"/>
          <p:cNvSpPr/>
          <p:nvPr/>
        </p:nvSpPr>
        <p:spPr>
          <a:xfrm rot="2700000">
            <a:off x="5339122" y="-815438"/>
            <a:ext cx="1512168" cy="151216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矩形 46"/>
          <p:cNvSpPr/>
          <p:nvPr/>
        </p:nvSpPr>
        <p:spPr>
          <a:xfrm rot="2700000">
            <a:off x="5339122" y="6348113"/>
            <a:ext cx="1512168" cy="1512168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8" name="矩形 47"/>
          <p:cNvSpPr/>
          <p:nvPr/>
        </p:nvSpPr>
        <p:spPr>
          <a:xfrm rot="2700000">
            <a:off x="5854310" y="5871761"/>
            <a:ext cx="481792" cy="481792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矩形 48"/>
          <p:cNvSpPr/>
          <p:nvPr/>
        </p:nvSpPr>
        <p:spPr>
          <a:xfrm rot="2700000">
            <a:off x="5955183" y="137891"/>
            <a:ext cx="280046" cy="280046"/>
          </a:xfrm>
          <a:prstGeom prst="rect">
            <a:avLst/>
          </a:prstGeom>
          <a:solidFill>
            <a:schemeClr val="bg1"/>
          </a:solidFill>
          <a:ln w="9525">
            <a:solidFill>
              <a:srgbClr val="0973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46" grpId="0"/>
      <p:bldP spid="2" grpId="0" animBg="1"/>
      <p:bldP spid="47" grpId="0" animBg="1"/>
      <p:bldP spid="48" grpId="0" animBg="1"/>
      <p:bldP spid="4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4047</Words>
  <Application>Microsoft Office PowerPoint</Application>
  <PresentationFormat>自定义</PresentationFormat>
  <Paragraphs>420</Paragraphs>
  <Slides>30</Slides>
  <Notes>30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</vt:vector>
  </TitlesOfParts>
  <Company>http://www.deepbbs.org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lastModifiedBy>User</cp:lastModifiedBy>
  <cp:revision>146</cp:revision>
  <dcterms:created xsi:type="dcterms:W3CDTF">2016-07-13T10:49:00Z</dcterms:created>
  <dcterms:modified xsi:type="dcterms:W3CDTF">2020-08-04T08:38:21Z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