
<file path=[Content_Types].xml><?xml version="1.0" encoding="utf-8"?>
<Types xmlns="http://schemas.openxmlformats.org/package/2006/content-types">
  <Default Extension="png" ContentType="image/png"/>
  <Default Extension="jpeg" ContentType="image/jpe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7" r:id="rId4"/>
    <p:sldId id="259" r:id="rId5"/>
    <p:sldId id="260" r:id="rId6"/>
    <p:sldId id="261" r:id="rId7"/>
    <p:sldId id="262" r:id="rId8"/>
    <p:sldId id="264" r:id="rId9"/>
    <p:sldId id="266" r:id="rId10"/>
    <p:sldId id="263" r:id="rId11"/>
    <p:sldId id="267" r:id="rId1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7773"/>
    <a:srgbClr val="940000"/>
    <a:srgbClr val="FFAF79"/>
    <a:srgbClr val="FFF2E9"/>
    <a:srgbClr val="FFE9DB"/>
    <a:srgbClr val="FFE3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051" y="8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9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media" Target="file:///C:\Users\Administrator\Desktop\&#32972;&#26223;&#38899;&#20048;\Joy%20Williams-Sunny%20Day.mp3" TargetMode="External"/><Relationship Id="rId8" Type="http://schemas.openxmlformats.org/officeDocument/2006/relationships/audio" Target="file:///C:\Users\Administrator\Desktop\&#32972;&#26223;&#38899;&#20048;\Joy%20Williams-Sunny%20Day.mp3" TargetMode="External"/><Relationship Id="rId7" Type="http://schemas.openxmlformats.org/officeDocument/2006/relationships/image" Target="../media/image5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jpeg"/><Relationship Id="rId8" Type="http://schemas.openxmlformats.org/officeDocument/2006/relationships/image" Target="../media/image19.jpeg"/><Relationship Id="rId7" Type="http://schemas.openxmlformats.org/officeDocument/2006/relationships/image" Target="../media/image18.jpeg"/><Relationship Id="rId6" Type="http://schemas.openxmlformats.org/officeDocument/2006/relationships/image" Target="../media/image17.jpeg"/><Relationship Id="rId5" Type="http://schemas.openxmlformats.org/officeDocument/2006/relationships/image" Target="../media/image12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2.jpeg"/><Relationship Id="rId11" Type="http://schemas.openxmlformats.org/officeDocument/2006/relationships/image" Target="../media/image21.jpeg"/><Relationship Id="rId10" Type="http://schemas.openxmlformats.org/officeDocument/2006/relationships/image" Target="../media/image13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5.jpeg"/><Relationship Id="rId6" Type="http://schemas.openxmlformats.org/officeDocument/2006/relationships/image" Target="../media/image20.jpeg"/><Relationship Id="rId5" Type="http://schemas.openxmlformats.org/officeDocument/2006/relationships/image" Target="../media/image22.jpeg"/><Relationship Id="rId4" Type="http://schemas.openxmlformats.org/officeDocument/2006/relationships/image" Target="../media/image19.jpeg"/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1.jpeg"/><Relationship Id="rId6" Type="http://schemas.openxmlformats.org/officeDocument/2006/relationships/image" Target="../media/image24.jpeg"/><Relationship Id="rId5" Type="http://schemas.openxmlformats.org/officeDocument/2006/relationships/image" Target="../media/image18.jpeg"/><Relationship Id="rId4" Type="http://schemas.openxmlformats.org/officeDocument/2006/relationships/image" Target="../media/image12.jpeg"/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0.jpeg"/><Relationship Id="rId7" Type="http://schemas.openxmlformats.org/officeDocument/2006/relationships/image" Target="../media/image15.jpeg"/><Relationship Id="rId6" Type="http://schemas.openxmlformats.org/officeDocument/2006/relationships/image" Target="../media/image22.jpeg"/><Relationship Id="rId5" Type="http://schemas.openxmlformats.org/officeDocument/2006/relationships/image" Target="../media/image18.jpeg"/><Relationship Id="rId4" Type="http://schemas.openxmlformats.org/officeDocument/2006/relationships/image" Target="../media/image19.jpeg"/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4.pn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2.jpeg"/><Relationship Id="rId6" Type="http://schemas.openxmlformats.org/officeDocument/2006/relationships/image" Target="../media/image15.jpeg"/><Relationship Id="rId5" Type="http://schemas.openxmlformats.org/officeDocument/2006/relationships/image" Target="../media/image21.jpeg"/><Relationship Id="rId4" Type="http://schemas.openxmlformats.org/officeDocument/2006/relationships/image" Target="../media/image18.jpeg"/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觅元素586db2297d2df"/>
          <p:cNvPicPr>
            <a:picLocks noChangeAspect="1"/>
          </p:cNvPicPr>
          <p:nvPr/>
        </p:nvPicPr>
        <p:blipFill rotWithShape="1">
          <a:blip r:embed="rId1"/>
          <a:srcRect l="3968" t="27118" r="1607" b="1852"/>
          <a:stretch>
            <a:fillRect/>
          </a:stretch>
        </p:blipFill>
        <p:spPr>
          <a:xfrm>
            <a:off x="9606987" y="3637"/>
            <a:ext cx="2587553" cy="1677843"/>
          </a:xfrm>
          <a:prstGeom prst="rect">
            <a:avLst/>
          </a:prstGeom>
        </p:spPr>
      </p:pic>
      <p:pic>
        <p:nvPicPr>
          <p:cNvPr id="5" name="图片 4" descr="觅元素586db2297d2df"/>
          <p:cNvPicPr>
            <a:picLocks noChangeAspect="1"/>
          </p:cNvPicPr>
          <p:nvPr/>
        </p:nvPicPr>
        <p:blipFill>
          <a:blip r:embed="rId1"/>
          <a:srcRect l="14420" t="4955" r="1607" b="1852"/>
          <a:stretch>
            <a:fillRect/>
          </a:stretch>
        </p:blipFill>
        <p:spPr>
          <a:xfrm>
            <a:off x="-21590" y="1588770"/>
            <a:ext cx="5443220" cy="520763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7145655" y="3635375"/>
            <a:ext cx="4064000" cy="1708785"/>
            <a:chOff x="11253" y="5725"/>
            <a:chExt cx="6400" cy="2691"/>
          </a:xfrm>
        </p:grpSpPr>
        <p:pic>
          <p:nvPicPr>
            <p:cNvPr id="19" name="图片 18" descr="未标题-1"/>
            <p:cNvPicPr>
              <a:picLocks noChangeAspect="1"/>
            </p:cNvPicPr>
            <p:nvPr/>
          </p:nvPicPr>
          <p:blipFill>
            <a:blip r:embed="rId2"/>
            <a:srcRect b="46048"/>
            <a:stretch>
              <a:fillRect/>
            </a:stretch>
          </p:blipFill>
          <p:spPr>
            <a:xfrm>
              <a:off x="11253" y="5725"/>
              <a:ext cx="6400" cy="149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" name="图片 19" descr="未标题-1"/>
            <p:cNvPicPr>
              <a:picLocks noChangeAspect="1"/>
            </p:cNvPicPr>
            <p:nvPr/>
          </p:nvPicPr>
          <p:blipFill>
            <a:blip r:embed="rId2"/>
            <a:srcRect t="55034"/>
            <a:stretch>
              <a:fillRect/>
            </a:stretch>
          </p:blipFill>
          <p:spPr>
            <a:xfrm>
              <a:off x="11253" y="7172"/>
              <a:ext cx="6400" cy="124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" name="组合 3"/>
          <p:cNvGrpSpPr/>
          <p:nvPr/>
        </p:nvGrpSpPr>
        <p:grpSpPr>
          <a:xfrm>
            <a:off x="-2857" y="-3368"/>
            <a:ext cx="12197080" cy="3554923"/>
            <a:chOff x="-2857" y="-3368"/>
            <a:chExt cx="12197080" cy="3554923"/>
          </a:xfrm>
        </p:grpSpPr>
        <p:sp>
          <p:nvSpPr>
            <p:cNvPr id="6" name="任意多边形 5"/>
            <p:cNvSpPr/>
            <p:nvPr/>
          </p:nvSpPr>
          <p:spPr>
            <a:xfrm rot="5400000">
              <a:off x="4487863" y="-4487082"/>
              <a:ext cx="3215640" cy="12197080"/>
            </a:xfrm>
            <a:custGeom>
              <a:avLst/>
              <a:gdLst>
                <a:gd name="connsiteX0" fmla="*/ 0 w 5064"/>
                <a:gd name="connsiteY0" fmla="*/ 19208 h 19208"/>
                <a:gd name="connsiteX1" fmla="*/ 5 w 5064"/>
                <a:gd name="connsiteY1" fmla="*/ 0 h 19208"/>
                <a:gd name="connsiteX2" fmla="*/ 5 w 5064"/>
                <a:gd name="connsiteY2" fmla="*/ 9 h 19208"/>
                <a:gd name="connsiteX3" fmla="*/ 611 w 5064"/>
                <a:gd name="connsiteY3" fmla="*/ 6 h 19208"/>
                <a:gd name="connsiteX4" fmla="*/ 5064 w 5064"/>
                <a:gd name="connsiteY4" fmla="*/ 9496 h 19208"/>
                <a:gd name="connsiteX5" fmla="*/ 589 w 5064"/>
                <a:gd name="connsiteY5" fmla="*/ 19208 h 19208"/>
                <a:gd name="connsiteX6" fmla="*/ 0 w 5064"/>
                <a:gd name="connsiteY6" fmla="*/ 19208 h 1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64" h="19208">
                  <a:moveTo>
                    <a:pt x="0" y="19208"/>
                  </a:moveTo>
                  <a:lnTo>
                    <a:pt x="5" y="0"/>
                  </a:lnTo>
                  <a:lnTo>
                    <a:pt x="5" y="9"/>
                  </a:lnTo>
                  <a:lnTo>
                    <a:pt x="611" y="6"/>
                  </a:lnTo>
                  <a:lnTo>
                    <a:pt x="5064" y="9496"/>
                  </a:lnTo>
                  <a:lnTo>
                    <a:pt x="589" y="19208"/>
                  </a:lnTo>
                  <a:lnTo>
                    <a:pt x="0" y="19208"/>
                  </a:lnTo>
                </a:path>
              </a:pathLst>
            </a:custGeom>
            <a:pattFill prst="wdUpDiag">
              <a:fgClr>
                <a:srgbClr val="FFE9DB"/>
              </a:fgClr>
              <a:bgClr>
                <a:schemeClr val="bg1"/>
              </a:bgClr>
            </a:pattFill>
            <a:ln w="53975">
              <a:noFill/>
            </a:ln>
            <a:effectLst>
              <a:outerShdw blurRad="203200" dist="88900" dir="5400000" algn="t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ym typeface="+mn-ea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140069" y="-3368"/>
              <a:ext cx="11927205" cy="3094990"/>
            </a:xfrm>
            <a:custGeom>
              <a:avLst/>
              <a:gdLst>
                <a:gd name="connsiteX0" fmla="*/ 0 w 18783"/>
                <a:gd name="connsiteY0" fmla="*/ 17 h 4874"/>
                <a:gd name="connsiteX1" fmla="*/ 0 w 18783"/>
                <a:gd name="connsiteY1" fmla="*/ 507 h 4874"/>
                <a:gd name="connsiteX2" fmla="*/ 9496 w 18783"/>
                <a:gd name="connsiteY2" fmla="*/ 4874 h 4874"/>
                <a:gd name="connsiteX3" fmla="*/ 18783 w 18783"/>
                <a:gd name="connsiteY3" fmla="*/ 524 h 4874"/>
                <a:gd name="connsiteX4" fmla="*/ 18782 w 18783"/>
                <a:gd name="connsiteY4" fmla="*/ 0 h 4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83" h="4874">
                  <a:moveTo>
                    <a:pt x="0" y="17"/>
                  </a:moveTo>
                  <a:lnTo>
                    <a:pt x="0" y="507"/>
                  </a:lnTo>
                  <a:lnTo>
                    <a:pt x="9496" y="4874"/>
                  </a:lnTo>
                  <a:lnTo>
                    <a:pt x="18783" y="524"/>
                  </a:lnTo>
                  <a:lnTo>
                    <a:pt x="18782" y="0"/>
                  </a:lnTo>
                </a:path>
              </a:pathLst>
            </a:custGeom>
            <a:noFill/>
            <a:ln w="31750">
              <a:solidFill>
                <a:srgbClr val="FFAF79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心形 1"/>
            <p:cNvSpPr/>
            <p:nvPr/>
          </p:nvSpPr>
          <p:spPr>
            <a:xfrm>
              <a:off x="5514340" y="2637155"/>
              <a:ext cx="1179830" cy="914400"/>
            </a:xfrm>
            <a:prstGeom prst="heart">
              <a:avLst/>
            </a:prstGeom>
            <a:solidFill>
              <a:srgbClr val="F87773"/>
            </a:solidFill>
            <a:ln w="44450">
              <a:solidFill>
                <a:srgbClr val="9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483350" y="5186680"/>
            <a:ext cx="5243195" cy="1238885"/>
            <a:chOff x="10210" y="8168"/>
            <a:chExt cx="8257" cy="1951"/>
          </a:xfrm>
        </p:grpSpPr>
        <p:pic>
          <p:nvPicPr>
            <p:cNvPr id="8" name="图片 7" descr="图片2"/>
            <p:cNvPicPr>
              <a:picLocks noChangeAspect="1"/>
            </p:cNvPicPr>
            <p:nvPr/>
          </p:nvPicPr>
          <p:blipFill>
            <a:blip r:embed="rId3"/>
            <a:srcRect l="14366" r="13981" b="-2571"/>
            <a:stretch>
              <a:fillRect/>
            </a:stretch>
          </p:blipFill>
          <p:spPr>
            <a:xfrm>
              <a:off x="10541" y="8962"/>
              <a:ext cx="7636" cy="1157"/>
            </a:xfrm>
            <a:prstGeom prst="rect">
              <a:avLst/>
            </a:prstGeom>
          </p:spPr>
        </p:pic>
        <p:pic>
          <p:nvPicPr>
            <p:cNvPr id="9" name="图片 8" descr="图片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10" y="8168"/>
              <a:ext cx="8257" cy="1116"/>
            </a:xfrm>
            <a:prstGeom prst="rect">
              <a:avLst/>
            </a:prstGeom>
          </p:spPr>
        </p:pic>
      </p:grpSp>
      <p:pic>
        <p:nvPicPr>
          <p:cNvPr id="7" name="Bruno Mars-Marry You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fade in="250.000000" out="250.0000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4165" y="6984365"/>
            <a:ext cx="487363" cy="487363"/>
          </a:xfrm>
          <a:prstGeom prst="rect">
            <a:avLst/>
          </a:prstGeom>
        </p:spPr>
      </p:pic>
      <p:pic>
        <p:nvPicPr>
          <p:cNvPr id="12" name="Joy Williams-Sunny Day">
            <a:hlinkClick r:id="" action="ppaction://media"/>
          </p:cNvPr>
          <p:cNvPicPr/>
          <p:nvPr>
            <a:audioFile r:link="rId8"/>
            <p:extLst>
              <p:ext uri="{DAA4B4D4-6D71-4841-9C94-3DE7FCFB9230}">
                <p14:media xmlns:p14="http://schemas.microsoft.com/office/powerpoint/2010/main" r:link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86120" y="3119120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slow" advTm="7771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9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numSld="999" showWhenStopped="0">
                <p:cTn id="31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觅元素586db2297d2df"/>
          <p:cNvPicPr>
            <a:picLocks noChangeAspect="1"/>
          </p:cNvPicPr>
          <p:nvPr/>
        </p:nvPicPr>
        <p:blipFill>
          <a:blip r:embed="rId2"/>
          <a:srcRect l="14420" t="4955" r="1607" b="1852"/>
          <a:stretch>
            <a:fillRect/>
          </a:stretch>
        </p:blipFill>
        <p:spPr>
          <a:xfrm>
            <a:off x="-21590" y="3365500"/>
            <a:ext cx="3585845" cy="3430905"/>
          </a:xfrm>
          <a:prstGeom prst="rect">
            <a:avLst/>
          </a:prstGeom>
        </p:spPr>
      </p:pic>
      <p:sp>
        <p:nvSpPr>
          <p:cNvPr id="21" name="圆角矩形 20"/>
          <p:cNvSpPr/>
          <p:nvPr/>
        </p:nvSpPr>
        <p:spPr>
          <a:xfrm>
            <a:off x="7040245" y="1984375"/>
            <a:ext cx="2828925" cy="3641725"/>
          </a:xfrm>
          <a:prstGeom prst="roundRect">
            <a:avLst/>
          </a:prstGeom>
          <a:blipFill rotWithShape="1">
            <a:blip r:embed="rId3"/>
            <a:stretch>
              <a:fillRect/>
            </a:stretch>
          </a:blipFill>
          <a:ln w="1587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4" name="圆角矩形 23"/>
          <p:cNvSpPr/>
          <p:nvPr/>
        </p:nvSpPr>
        <p:spPr>
          <a:xfrm>
            <a:off x="2592705" y="1984375"/>
            <a:ext cx="2828925" cy="364172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 w="1587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077" name="文本框 4"/>
          <p:cNvSpPr txBox="1"/>
          <p:nvPr/>
        </p:nvSpPr>
        <p:spPr>
          <a:xfrm>
            <a:off x="2147412" y="1173798"/>
            <a:ext cx="3719512" cy="6588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在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1984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的宁静夏夜，她出生在某某城市。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......</a:t>
            </a:r>
            <a:endParaRPr lang="en-US" altLang="zh-CN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78" name="文本框 8"/>
          <p:cNvSpPr txBox="1"/>
          <p:nvPr/>
        </p:nvSpPr>
        <p:spPr>
          <a:xfrm>
            <a:off x="6594952" y="1173798"/>
            <a:ext cx="3719512" cy="6429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在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1984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的宁静夏夜，她出生在某某城市。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......</a:t>
            </a:r>
            <a:endParaRPr lang="en-US" altLang="zh-CN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5" name="文本框 4"/>
          <p:cNvSpPr txBox="1"/>
          <p:nvPr/>
        </p:nvSpPr>
        <p:spPr>
          <a:xfrm>
            <a:off x="1355725" y="321945"/>
            <a:ext cx="1652905" cy="7620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sz="4400" dirty="0">
                <a:solidFill>
                  <a:schemeClr val="bg2">
                    <a:lumMod val="50000"/>
                  </a:schemeClr>
                </a:solidFill>
                <a:latin typeface="Edwardian Script ITC" panose="030303020407070D0804" charset="0"/>
                <a:ea typeface="微软雅黑" panose="020B0503020204020204" charset="-122"/>
                <a:sym typeface="Arial" panose="020B0604020202020204" pitchFamily="34" charset="0"/>
              </a:rPr>
              <a:t>my dear</a:t>
            </a:r>
            <a:endParaRPr lang="en-US" sz="4400" dirty="0">
              <a:solidFill>
                <a:schemeClr val="bg2">
                  <a:lumMod val="50000"/>
                </a:schemeClr>
              </a:solidFill>
              <a:latin typeface="Edwardian Script ITC" panose="030303020407070D08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7" name="图片 26" descr="t01b171b308f5258a9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4605" y="-221138"/>
            <a:ext cx="1724025" cy="1350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8038">
        <p15:prstTrans prst="wind"/>
      </p:transition>
    </mc:Choice>
    <mc:Fallback>
      <p:transition spd="slow" advTm="80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-1.875E-6 0.00023 C 0.01432 -0.01597 0.0086 -0.01065 0.01667 -0.01759 C 0.01849 -0.01667 0.02084 -0.0169 0.0224 -0.01482 C 0.02331 -0.01343 0.02292 -0.01065 0.02331 -0.0088 C 0.02396 -0.00579 0.02422 -0.00185 0.02578 3.7037E-7 C 0.02669 0.00116 0.02578 -0.00394 0.02578 -0.00579 L 0.04245 -0.0294 L 0.05912 0.00162 L 0.07917 -0.02222 L 0.09662 -0.0044 L 0.11589 -0.00579 " pathEditMode="relative" rAng="0" ptsTypes="AAAAAAAAAAAA">
                                      <p:cBhvr>
                                        <p:cTn id="1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94" y="-138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14" presetClass="entr" presetSubtype="5" fill="hold" grpId="0" nodeType="after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0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5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  <p:bldP spid="3077" grpId="0"/>
      <p:bldP spid="3078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觅元素586db2297d2df"/>
          <p:cNvPicPr>
            <a:picLocks noChangeAspect="1"/>
          </p:cNvPicPr>
          <p:nvPr/>
        </p:nvPicPr>
        <p:blipFill>
          <a:blip r:embed="rId2"/>
          <a:srcRect l="14420" t="4955" r="1607" b="1852"/>
          <a:stretch>
            <a:fillRect/>
          </a:stretch>
        </p:blipFill>
        <p:spPr>
          <a:xfrm>
            <a:off x="-21590" y="3365500"/>
            <a:ext cx="3585845" cy="3430905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455295" y="543401"/>
            <a:ext cx="3491865" cy="3491865"/>
          </a:xfrm>
          <a:prstGeom prst="roundRect">
            <a:avLst/>
          </a:prstGeom>
          <a:blipFill rotWithShape="1">
            <a:blip r:embed="rId3"/>
            <a:stretch>
              <a:fillRect/>
            </a:stretch>
          </a:blipFill>
          <a:ln w="98425">
            <a:solidFill>
              <a:schemeClr val="bg1"/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5" name="圆角矩形 14"/>
          <p:cNvSpPr/>
          <p:nvPr/>
        </p:nvSpPr>
        <p:spPr>
          <a:xfrm>
            <a:off x="2890044" y="3033395"/>
            <a:ext cx="3491865" cy="349186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 w="98425">
            <a:solidFill>
              <a:schemeClr val="bg1"/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1" name="圆角矩形 20"/>
          <p:cNvSpPr/>
          <p:nvPr/>
        </p:nvSpPr>
        <p:spPr>
          <a:xfrm>
            <a:off x="8303895" y="3033395"/>
            <a:ext cx="3490595" cy="3491865"/>
          </a:xfrm>
          <a:prstGeom prst="roundRect">
            <a:avLst/>
          </a:prstGeom>
          <a:blipFill rotWithShape="1">
            <a:blip r:embed="rId5"/>
            <a:stretch>
              <a:fillRect/>
            </a:stretch>
          </a:blipFill>
          <a:ln w="98425">
            <a:solidFill>
              <a:schemeClr val="bg1"/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7" name="圆角矩形 26"/>
          <p:cNvSpPr/>
          <p:nvPr/>
        </p:nvSpPr>
        <p:spPr>
          <a:xfrm>
            <a:off x="5435283" y="542607"/>
            <a:ext cx="3491865" cy="3493135"/>
          </a:xfrm>
          <a:prstGeom prst="roundRect">
            <a:avLst/>
          </a:prstGeom>
          <a:blipFill rotWithShape="1">
            <a:blip r:embed="rId6"/>
            <a:stretch>
              <a:fillRect/>
            </a:stretch>
          </a:blipFill>
          <a:ln w="98425">
            <a:solidFill>
              <a:schemeClr val="bg1"/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5628">
        <p15:prstTrans prst="wind"/>
      </p:transition>
    </mc:Choice>
    <mc:Fallback>
      <p:transition spd="slow" advTm="56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5" grpId="0" bldLvl="0" animBg="1"/>
      <p:bldP spid="21" grpId="0" bldLvl="0" animBg="1"/>
      <p:bldP spid="27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觅元素586db2297d2df"/>
          <p:cNvPicPr>
            <a:picLocks noChangeAspect="1"/>
          </p:cNvPicPr>
          <p:nvPr/>
        </p:nvPicPr>
        <p:blipFill>
          <a:blip r:embed="rId2"/>
          <a:srcRect l="14420" t="4955" r="1607" b="1852"/>
          <a:stretch>
            <a:fillRect/>
          </a:stretch>
        </p:blipFill>
        <p:spPr>
          <a:xfrm>
            <a:off x="-21590" y="3365500"/>
            <a:ext cx="3585845" cy="3430905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2304077" y="1567180"/>
            <a:ext cx="5442585" cy="3978910"/>
          </a:xfrm>
          <a:prstGeom prst="roundRect">
            <a:avLst/>
          </a:prstGeom>
          <a:blipFill rotWithShape="1">
            <a:blip r:embed="rId3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40" name="圆角矩形 39"/>
          <p:cNvSpPr/>
          <p:nvPr/>
        </p:nvSpPr>
        <p:spPr>
          <a:xfrm>
            <a:off x="-5576887" y="1538605"/>
            <a:ext cx="5442585" cy="3978910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47" name="圆角矩形 46"/>
          <p:cNvSpPr/>
          <p:nvPr/>
        </p:nvSpPr>
        <p:spPr>
          <a:xfrm>
            <a:off x="-5792787" y="1513205"/>
            <a:ext cx="5442585" cy="3978910"/>
          </a:xfrm>
          <a:prstGeom prst="roundRect">
            <a:avLst/>
          </a:prstGeom>
          <a:blipFill rotWithShape="1">
            <a:blip r:embed="rId5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48" name="圆角矩形 47"/>
          <p:cNvSpPr/>
          <p:nvPr/>
        </p:nvSpPr>
        <p:spPr>
          <a:xfrm>
            <a:off x="-6027737" y="1506855"/>
            <a:ext cx="5442585" cy="3978910"/>
          </a:xfrm>
          <a:prstGeom prst="roundRect">
            <a:avLst/>
          </a:prstGeom>
          <a:blipFill rotWithShape="1">
            <a:blip r:embed="rId6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49" name="圆角矩形 48"/>
          <p:cNvSpPr/>
          <p:nvPr/>
        </p:nvSpPr>
        <p:spPr>
          <a:xfrm>
            <a:off x="-6294437" y="1544955"/>
            <a:ext cx="5442585" cy="3978910"/>
          </a:xfrm>
          <a:prstGeom prst="roundRect">
            <a:avLst/>
          </a:prstGeom>
          <a:blipFill rotWithShape="1">
            <a:blip r:embed="rId7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50" name="圆角矩形 49"/>
          <p:cNvSpPr/>
          <p:nvPr/>
        </p:nvSpPr>
        <p:spPr>
          <a:xfrm>
            <a:off x="-6586537" y="1557655"/>
            <a:ext cx="5442585" cy="3978910"/>
          </a:xfrm>
          <a:prstGeom prst="roundRect">
            <a:avLst/>
          </a:prstGeom>
          <a:blipFill rotWithShape="1">
            <a:blip r:embed="rId8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51" name="圆角矩形 50"/>
          <p:cNvSpPr/>
          <p:nvPr/>
        </p:nvSpPr>
        <p:spPr>
          <a:xfrm>
            <a:off x="12545378" y="1579880"/>
            <a:ext cx="5442585" cy="3978910"/>
          </a:xfrm>
          <a:prstGeom prst="roundRect">
            <a:avLst/>
          </a:prstGeom>
          <a:blipFill rotWithShape="1">
            <a:blip r:embed="rId9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52" name="圆角矩形 51"/>
          <p:cNvSpPr/>
          <p:nvPr/>
        </p:nvSpPr>
        <p:spPr>
          <a:xfrm>
            <a:off x="12786678" y="1554480"/>
            <a:ext cx="5442585" cy="3978910"/>
          </a:xfrm>
          <a:prstGeom prst="roundRect">
            <a:avLst/>
          </a:prstGeom>
          <a:blipFill rotWithShape="1">
            <a:blip r:embed="rId10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53" name="圆角矩形 52"/>
          <p:cNvSpPr/>
          <p:nvPr/>
        </p:nvSpPr>
        <p:spPr>
          <a:xfrm>
            <a:off x="13066078" y="1567180"/>
            <a:ext cx="5442585" cy="3978910"/>
          </a:xfrm>
          <a:prstGeom prst="roundRect">
            <a:avLst/>
          </a:prstGeom>
          <a:blipFill rotWithShape="1">
            <a:blip r:embed="rId11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54" name="圆角矩形 53"/>
          <p:cNvSpPr/>
          <p:nvPr/>
        </p:nvSpPr>
        <p:spPr>
          <a:xfrm>
            <a:off x="13307378" y="1617980"/>
            <a:ext cx="5442585" cy="3978910"/>
          </a:xfrm>
          <a:prstGeom prst="roundRect">
            <a:avLst/>
          </a:prstGeom>
          <a:blipFill rotWithShape="1">
            <a:blip r:embed="rId12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40972">
        <p15:prstTrans prst="wind"/>
      </p:transition>
    </mc:Choice>
    <mc:Fallback>
      <p:transition spd="slow" advTm="409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733646 -0.003056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736667 -0.004444 " pathEditMode="relative" rAng="0" ptsTypes="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750833 0.000648 " pathEditMode="relative" rAng="0" ptsTypes="">
                                      <p:cBhvr>
                                        <p:cTn id="2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2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753333 -0.000741 " pathEditMode="relative" rAng="0" ptsTypes="">
                                      <p:cBhvr>
                                        <p:cTn id="2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772708 -0.001204 " pathEditMode="relative" rAng="0" ptsTypes="">
                                      <p:cBhvr>
                                        <p:cTn id="3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000"/>
                            </p:stCondLst>
                            <p:childTnLst>
                              <p:par>
                                <p:cTn id="3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777396 -0.005370 " pathEditMode="relative" rAng="0" ptsTypes="">
                                      <p:cBhvr>
                                        <p:cTn id="4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0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000"/>
                            </p:stCondLst>
                            <p:childTnLst>
                              <p:par>
                                <p:cTn id="4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794583 -0.003981 " pathEditMode="relative" rAng="0" ptsTypes="">
                                      <p:cBhvr>
                                        <p:cTn id="4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00"/>
                            </p:stCondLst>
                            <p:childTnLst>
                              <p:par>
                                <p:cTn id="5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8000"/>
                            </p:stCondLst>
                            <p:childTnLst>
                              <p:par>
                                <p:cTn id="5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798750 -0.010000 " pathEditMode="relative" rAng="0" ptsTypes="">
                                      <p:cBhvr>
                                        <p:cTn id="5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0"/>
                            </p:stCondLst>
                            <p:childTnLst>
                              <p:par>
                                <p:cTn id="5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000"/>
                            </p:stCondLst>
                            <p:childTnLst>
                              <p:par>
                                <p:cTn id="6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814896 -0.005833 " pathEditMode="relative" rAng="0" ptsTypes="">
                                      <p:cBhvr>
                                        <p:cTn id="6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4000"/>
                            </p:stCondLst>
                            <p:childTnLst>
                              <p:par>
                                <p:cTn id="6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6000"/>
                            </p:stCondLst>
                            <p:childTnLst>
                              <p:par>
                                <p:cTn id="6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818542 -0.014630 " pathEditMode="relative" rAng="0" ptsTypes="">
                                      <p:cBhvr>
                                        <p:cTn id="69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8000"/>
                            </p:stCondLst>
                            <p:childTnLst>
                              <p:par>
                                <p:cTn id="7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bldLvl="0" animBg="1"/>
      <p:bldP spid="40" grpId="0" bldLvl="0" animBg="1"/>
      <p:bldP spid="40" grpId="1" bldLvl="0" animBg="1"/>
      <p:bldP spid="47" grpId="0" bldLvl="0" animBg="1"/>
      <p:bldP spid="47" grpId="1" bldLvl="0" animBg="1"/>
      <p:bldP spid="48" grpId="0" bldLvl="0" animBg="1"/>
      <p:bldP spid="48" grpId="1" bldLvl="0" animBg="1"/>
      <p:bldP spid="49" grpId="0" bldLvl="0" animBg="1"/>
      <p:bldP spid="49" grpId="1" bldLvl="0" animBg="1"/>
      <p:bldP spid="50" grpId="0" bldLvl="0" animBg="1"/>
      <p:bldP spid="50" grpId="1" bldLvl="0" animBg="1"/>
      <p:bldP spid="51" grpId="0" bldLvl="0" animBg="1"/>
      <p:bldP spid="51" grpId="1" bldLvl="0" animBg="1"/>
      <p:bldP spid="52" grpId="0" bldLvl="0" animBg="1"/>
      <p:bldP spid="52" grpId="1" bldLvl="0" animBg="1"/>
      <p:bldP spid="53" grpId="0" bldLvl="0" animBg="1"/>
      <p:bldP spid="53" grpId="1" bldLvl="0" animBg="1"/>
      <p:bldP spid="54" grpId="0" bldLvl="0" animBg="1"/>
      <p:bldP spid="54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觅元素586db2297d2df"/>
          <p:cNvPicPr>
            <a:picLocks noChangeAspect="1"/>
          </p:cNvPicPr>
          <p:nvPr/>
        </p:nvPicPr>
        <p:blipFill>
          <a:blip r:embed="rId2"/>
          <a:srcRect l="14420" t="4955" r="1607" b="1852"/>
          <a:stretch>
            <a:fillRect/>
          </a:stretch>
        </p:blipFill>
        <p:spPr>
          <a:xfrm>
            <a:off x="-21590" y="3365500"/>
            <a:ext cx="3585845" cy="3430905"/>
          </a:xfrm>
          <a:prstGeom prst="rect">
            <a:avLst/>
          </a:prstGeom>
        </p:spPr>
      </p:pic>
      <p:sp>
        <p:nvSpPr>
          <p:cNvPr id="2050" name="心"/>
          <p:cNvSpPr/>
          <p:nvPr/>
        </p:nvSpPr>
        <p:spPr bwMode="auto">
          <a:xfrm rot="20520000">
            <a:off x="1064895" y="1231265"/>
            <a:ext cx="4829175" cy="4829175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 w="69850">
            <a:solidFill>
              <a:schemeClr val="bg1"/>
            </a:solidFill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2" name="心"/>
          <p:cNvSpPr/>
          <p:nvPr/>
        </p:nvSpPr>
        <p:spPr bwMode="auto">
          <a:xfrm rot="1080000">
            <a:off x="2715895" y="1231265"/>
            <a:ext cx="4829175" cy="4829175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 w="69850">
            <a:solidFill>
              <a:schemeClr val="bg1"/>
            </a:solidFill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 dirty="0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3" name="心"/>
          <p:cNvSpPr/>
          <p:nvPr/>
        </p:nvSpPr>
        <p:spPr bwMode="auto">
          <a:xfrm rot="21120000">
            <a:off x="4795520" y="1417955"/>
            <a:ext cx="4829175" cy="4829175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 w="69850">
            <a:solidFill>
              <a:schemeClr val="bg1"/>
            </a:solidFill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4" name="心"/>
          <p:cNvSpPr/>
          <p:nvPr/>
        </p:nvSpPr>
        <p:spPr bwMode="auto">
          <a:xfrm rot="1740000">
            <a:off x="6741795" y="1249045"/>
            <a:ext cx="4829175" cy="4829175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 w="69850">
            <a:solidFill>
              <a:schemeClr val="bg1"/>
            </a:solidFill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9705">
        <p15:prstTrans prst="wind"/>
      </p:transition>
    </mc:Choice>
    <mc:Fallback>
      <p:transition spd="slow" advTm="97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9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觅元素586db2297d2df"/>
          <p:cNvPicPr>
            <a:picLocks noChangeAspect="1"/>
          </p:cNvPicPr>
          <p:nvPr/>
        </p:nvPicPr>
        <p:blipFill>
          <a:blip r:embed="rId2"/>
          <a:srcRect l="14420" t="4955" r="1607" b="1852"/>
          <a:stretch>
            <a:fillRect/>
          </a:stretch>
        </p:blipFill>
        <p:spPr>
          <a:xfrm>
            <a:off x="-21590" y="3365500"/>
            <a:ext cx="3585845" cy="343090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12662576" y="991697"/>
            <a:ext cx="5984793" cy="3692367"/>
          </a:xfrm>
          <a:prstGeom prst="roundRect">
            <a:avLst>
              <a:gd name="adj" fmla="val 12115"/>
            </a:avLst>
          </a:prstGeom>
          <a:blipFill rotWithShape="1">
            <a:blip r:embed="rId3"/>
            <a:stretch>
              <a:fillRect/>
            </a:stretch>
          </a:blipFill>
          <a:ln w="73025">
            <a:solidFill>
              <a:schemeClr val="bg1"/>
            </a:solidFill>
          </a:ln>
          <a:effectLst>
            <a:outerShdw blurRad="1524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1" name="圆角矩形 10"/>
          <p:cNvSpPr/>
          <p:nvPr/>
        </p:nvSpPr>
        <p:spPr>
          <a:xfrm>
            <a:off x="13557926" y="991697"/>
            <a:ext cx="5984793" cy="3692367"/>
          </a:xfrm>
          <a:prstGeom prst="roundRect">
            <a:avLst>
              <a:gd name="adj" fmla="val 12115"/>
            </a:avLst>
          </a:prstGeom>
          <a:blipFill rotWithShape="1">
            <a:blip r:embed="rId4"/>
            <a:stretch>
              <a:fillRect/>
            </a:stretch>
          </a:blipFill>
          <a:ln w="73025">
            <a:solidFill>
              <a:schemeClr val="bg1"/>
            </a:solidFill>
          </a:ln>
          <a:effectLst>
            <a:outerShdw blurRad="1524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4" name="圆角矩形 13"/>
          <p:cNvSpPr/>
          <p:nvPr/>
        </p:nvSpPr>
        <p:spPr>
          <a:xfrm>
            <a:off x="14662826" y="991697"/>
            <a:ext cx="5984793" cy="3692367"/>
          </a:xfrm>
          <a:prstGeom prst="roundRect">
            <a:avLst>
              <a:gd name="adj" fmla="val 12115"/>
            </a:avLst>
          </a:prstGeom>
          <a:blipFill rotWithShape="1">
            <a:blip r:embed="rId5"/>
            <a:stretch>
              <a:fillRect/>
            </a:stretch>
          </a:blipFill>
          <a:ln w="73025">
            <a:solidFill>
              <a:schemeClr val="bg1"/>
            </a:solidFill>
          </a:ln>
          <a:effectLst>
            <a:outerShdw blurRad="1524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7" name="圆角矩形 16"/>
          <p:cNvSpPr/>
          <p:nvPr/>
        </p:nvSpPr>
        <p:spPr>
          <a:xfrm>
            <a:off x="15729626" y="991697"/>
            <a:ext cx="5984793" cy="3692367"/>
          </a:xfrm>
          <a:prstGeom prst="roundRect">
            <a:avLst>
              <a:gd name="adj" fmla="val 12115"/>
            </a:avLst>
          </a:prstGeom>
          <a:blipFill rotWithShape="1">
            <a:blip r:embed="rId6"/>
            <a:stretch>
              <a:fillRect/>
            </a:stretch>
          </a:blipFill>
          <a:ln w="73025">
            <a:solidFill>
              <a:schemeClr val="bg1"/>
            </a:solidFill>
          </a:ln>
          <a:effectLst>
            <a:outerShdw blurRad="1524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0" name="圆角矩形 19"/>
          <p:cNvSpPr/>
          <p:nvPr/>
        </p:nvSpPr>
        <p:spPr>
          <a:xfrm>
            <a:off x="16777376" y="991697"/>
            <a:ext cx="5984793" cy="3692367"/>
          </a:xfrm>
          <a:prstGeom prst="roundRect">
            <a:avLst>
              <a:gd name="adj" fmla="val 12115"/>
            </a:avLst>
          </a:prstGeom>
          <a:blipFill rotWithShape="1">
            <a:blip r:embed="rId7"/>
            <a:stretch>
              <a:fillRect/>
            </a:stretch>
          </a:blipFill>
          <a:ln w="73025">
            <a:solidFill>
              <a:schemeClr val="bg1"/>
            </a:solidFill>
          </a:ln>
          <a:effectLst>
            <a:outerShdw blurRad="1524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113" name="文本框 20"/>
          <p:cNvSpPr txBox="1"/>
          <p:nvPr/>
        </p:nvSpPr>
        <p:spPr>
          <a:xfrm>
            <a:off x="3496310" y="5002530"/>
            <a:ext cx="7670165" cy="1214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爱情是行走的船，船上承载的是每个乘客的生命和幸福。水能载舟，亦能覆舟。没有水，船不能行；水太急，船亦不能行。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3532">
        <p15:prstTrans prst="wind"/>
      </p:transition>
    </mc:Choice>
    <mc:Fallback>
      <p:transition spd="slow" advTm="235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11111E-6 L -0.73867 0.0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40" y="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53" presetClass="exit" presetSubtype="32" fill="hold" grpId="1" nodeType="after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10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11111E-6 L -0.80586 0.0277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299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100"/>
                            </p:stCondLst>
                            <p:childTnLst>
                              <p:par>
                                <p:cTn id="21" presetID="53" presetClass="exit" presetSubtype="32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10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L -0.89492 0.0333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753" y="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100"/>
                            </p:stCondLst>
                            <p:childTnLst>
                              <p:par>
                                <p:cTn id="30" presetID="53" presetClass="exit" presetSubtype="32" fill="hold" grpId="1" nodeType="after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300"/>
                            </p:stCondLst>
                            <p:childTnLst>
                              <p:par>
                                <p:cTn id="36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L -0.98399 0.02778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206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300"/>
                            </p:stCondLst>
                            <p:childTnLst>
                              <p:par>
                                <p:cTn id="39" presetID="53" presetClass="exit" presetSubtype="32" fill="hold" grpId="1" nodeType="after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2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40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11111E-6 L -1.06523 0.0361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8" y="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9400"/>
                            </p:stCondLst>
                            <p:childTnLst>
                              <p:par>
                                <p:cTn id="48" presetID="53" presetClass="exit" presetSubtype="32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9" presetClass="exit" presetSubtype="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250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25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bldLvl="0" animBg="1"/>
      <p:bldP spid="11" grpId="0" bldLvl="0" animBg="1"/>
      <p:bldP spid="11" grpId="1" bldLvl="0" animBg="1"/>
      <p:bldP spid="14" grpId="0" bldLvl="0" animBg="1"/>
      <p:bldP spid="14" grpId="1" bldLvl="0" animBg="1"/>
      <p:bldP spid="17" grpId="0" bldLvl="0" animBg="1"/>
      <p:bldP spid="17" grpId="1" bldLvl="0" animBg="1"/>
      <p:bldP spid="20" grpId="0" bldLvl="0" animBg="1"/>
      <p:bldP spid="20" grpId="1" bldLvl="0" animBg="1"/>
      <p:bldP spid="4113" grpId="1"/>
      <p:bldP spid="4113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觅元素586db2297d2df"/>
          <p:cNvPicPr>
            <a:picLocks noChangeAspect="1"/>
          </p:cNvPicPr>
          <p:nvPr/>
        </p:nvPicPr>
        <p:blipFill>
          <a:blip r:embed="rId2"/>
          <a:srcRect l="14420" t="4955" r="1607" b="1852"/>
          <a:stretch>
            <a:fillRect/>
          </a:stretch>
        </p:blipFill>
        <p:spPr>
          <a:xfrm>
            <a:off x="-21590" y="3365500"/>
            <a:ext cx="3585845" cy="3430905"/>
          </a:xfrm>
          <a:prstGeom prst="rect">
            <a:avLst/>
          </a:prstGeom>
        </p:spPr>
      </p:pic>
      <p:sp>
        <p:nvSpPr>
          <p:cNvPr id="13" name="圆角矩形 12"/>
          <p:cNvSpPr/>
          <p:nvPr/>
        </p:nvSpPr>
        <p:spPr>
          <a:xfrm>
            <a:off x="3505113" y="1004128"/>
            <a:ext cx="5462546" cy="4462588"/>
          </a:xfrm>
          <a:prstGeom prst="roundRect">
            <a:avLst>
              <a:gd name="adj" fmla="val 12115"/>
            </a:avLst>
          </a:prstGeom>
          <a:blipFill rotWithShape="1">
            <a:blip r:embed="rId3"/>
            <a:stretch>
              <a:fillRect t="-4000" b="-28000"/>
            </a:stretch>
          </a:blipFill>
          <a:ln w="73025">
            <a:solidFill>
              <a:schemeClr val="bg1"/>
            </a:solidFill>
          </a:ln>
          <a:effectLst>
            <a:outerShdw blurRad="139700" dist="1397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9" name="圆角矩形 8"/>
          <p:cNvSpPr/>
          <p:nvPr/>
        </p:nvSpPr>
        <p:spPr>
          <a:xfrm>
            <a:off x="3661048" y="943486"/>
            <a:ext cx="5462546" cy="4462588"/>
          </a:xfrm>
          <a:prstGeom prst="roundRect">
            <a:avLst>
              <a:gd name="adj" fmla="val 12115"/>
            </a:avLst>
          </a:prstGeom>
          <a:blipFill rotWithShape="1">
            <a:blip r:embed="rId4"/>
            <a:stretch>
              <a:fillRect/>
            </a:stretch>
          </a:blipFill>
          <a:ln w="73025">
            <a:solidFill>
              <a:schemeClr val="bg1"/>
            </a:solidFill>
          </a:ln>
          <a:effectLst>
            <a:outerShdw blurRad="139700" dist="1397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5" name="圆角矩形 14"/>
          <p:cNvSpPr/>
          <p:nvPr/>
        </p:nvSpPr>
        <p:spPr>
          <a:xfrm>
            <a:off x="3827690" y="1234315"/>
            <a:ext cx="5462546" cy="4462588"/>
          </a:xfrm>
          <a:prstGeom prst="roundRect">
            <a:avLst>
              <a:gd name="adj" fmla="val 12115"/>
            </a:avLst>
          </a:prstGeom>
          <a:blipFill rotWithShape="1">
            <a:blip r:embed="rId5"/>
            <a:stretch>
              <a:fillRect/>
            </a:stretch>
          </a:blipFill>
          <a:ln w="73025">
            <a:solidFill>
              <a:schemeClr val="bg1"/>
            </a:solidFill>
          </a:ln>
          <a:effectLst>
            <a:outerShdw blurRad="139700" dist="1397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" name="圆角矩形 1"/>
          <p:cNvSpPr/>
          <p:nvPr/>
        </p:nvSpPr>
        <p:spPr>
          <a:xfrm>
            <a:off x="3959138" y="1304483"/>
            <a:ext cx="5462546" cy="4462588"/>
          </a:xfrm>
          <a:prstGeom prst="roundRect">
            <a:avLst>
              <a:gd name="adj" fmla="val 12115"/>
            </a:avLst>
          </a:prstGeom>
          <a:blipFill rotWithShape="1">
            <a:blip r:embed="rId6"/>
            <a:stretch>
              <a:fillRect t="-4000" b="-28000"/>
            </a:stretch>
          </a:blipFill>
          <a:ln w="73025">
            <a:solidFill>
              <a:schemeClr val="bg1"/>
            </a:solidFill>
          </a:ln>
          <a:effectLst>
            <a:outerShdw blurRad="139700" dist="1397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1" name="圆角矩形 20"/>
          <p:cNvSpPr/>
          <p:nvPr/>
        </p:nvSpPr>
        <p:spPr>
          <a:xfrm>
            <a:off x="4090586" y="1362585"/>
            <a:ext cx="5462546" cy="4462588"/>
          </a:xfrm>
          <a:prstGeom prst="roundRect">
            <a:avLst>
              <a:gd name="adj" fmla="val 12115"/>
            </a:avLst>
          </a:prstGeom>
          <a:blipFill rotWithShape="1">
            <a:blip r:embed="rId7"/>
            <a:stretch>
              <a:fillRect/>
            </a:stretch>
          </a:blipFill>
          <a:ln w="73025">
            <a:solidFill>
              <a:schemeClr val="bg1"/>
            </a:solidFill>
          </a:ln>
          <a:effectLst>
            <a:outerShdw blurRad="139700" dist="1397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6053">
        <p15:prstTrans prst="wind"/>
      </p:transition>
    </mc:Choice>
    <mc:Fallback>
      <p:transition spd="slow" advTm="260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xit" presetSubtype="1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1" presetClass="exit" presetSubtype="1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21" presetClass="exit" presetSubtype="1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0"/>
                            </p:stCondLst>
                            <p:childTnLst>
                              <p:par>
                                <p:cTn id="38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0"/>
                            </p:stCondLst>
                            <p:childTnLst>
                              <p:par>
                                <p:cTn id="45" presetID="21" presetClass="exit" presetSubtype="1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0"/>
                            </p:stCondLst>
                            <p:childTnLst>
                              <p:par>
                                <p:cTn id="4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000"/>
                            </p:stCondLst>
                            <p:childTnLst>
                              <p:par>
                                <p:cTn id="56" presetID="21" presetClass="exit" presetSubtype="1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bldLvl="0" animBg="1"/>
      <p:bldP spid="9" grpId="0" bldLvl="0" animBg="1"/>
      <p:bldP spid="9" grpId="1" bldLvl="0" animBg="1"/>
      <p:bldP spid="15" grpId="0" bldLvl="0" animBg="1"/>
      <p:bldP spid="15" grpId="1" bldLvl="0" animBg="1"/>
      <p:bldP spid="2" grpId="0" bldLvl="0" animBg="1"/>
      <p:bldP spid="2" grpId="1" bldLvl="0" animBg="1"/>
      <p:bldP spid="21" grpId="0" bldLvl="0" animBg="1"/>
      <p:bldP spid="21" grpId="1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觅元素586db2297d2df"/>
          <p:cNvPicPr>
            <a:picLocks noChangeAspect="1"/>
          </p:cNvPicPr>
          <p:nvPr/>
        </p:nvPicPr>
        <p:blipFill>
          <a:blip r:embed="rId2"/>
          <a:srcRect l="14420" t="4955" r="1607" b="1852"/>
          <a:stretch>
            <a:fillRect/>
          </a:stretch>
        </p:blipFill>
        <p:spPr>
          <a:xfrm>
            <a:off x="-21590" y="3365500"/>
            <a:ext cx="3585845" cy="3430905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5903186" y="7018232"/>
            <a:ext cx="5031138" cy="5030381"/>
          </a:xfrm>
          <a:prstGeom prst="roundRect">
            <a:avLst/>
          </a:prstGeom>
          <a:blipFill rotWithShape="1">
            <a:blip r:embed="rId3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5" name="圆角矩形 14"/>
          <p:cNvSpPr/>
          <p:nvPr/>
        </p:nvSpPr>
        <p:spPr>
          <a:xfrm>
            <a:off x="5888581" y="7145232"/>
            <a:ext cx="5031138" cy="5030381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7" name="圆角矩形 26"/>
          <p:cNvSpPr/>
          <p:nvPr/>
        </p:nvSpPr>
        <p:spPr>
          <a:xfrm>
            <a:off x="5874611" y="7272232"/>
            <a:ext cx="5031138" cy="5030381"/>
          </a:xfrm>
          <a:prstGeom prst="roundRect">
            <a:avLst/>
          </a:prstGeom>
          <a:blipFill rotWithShape="1">
            <a:blip r:embed="rId5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46" name="圆角矩形 45"/>
          <p:cNvSpPr/>
          <p:nvPr/>
        </p:nvSpPr>
        <p:spPr>
          <a:xfrm>
            <a:off x="5861911" y="7399232"/>
            <a:ext cx="5031138" cy="5030381"/>
          </a:xfrm>
          <a:prstGeom prst="roundRect">
            <a:avLst/>
          </a:prstGeom>
          <a:blipFill rotWithShape="1">
            <a:blip r:embed="rId6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2" name="圆角矩形 61"/>
          <p:cNvSpPr/>
          <p:nvPr/>
        </p:nvSpPr>
        <p:spPr>
          <a:xfrm>
            <a:off x="5823811" y="7526232"/>
            <a:ext cx="5031138" cy="5030381"/>
          </a:xfrm>
          <a:prstGeom prst="roundRect">
            <a:avLst/>
          </a:prstGeom>
          <a:blipFill rotWithShape="1">
            <a:blip r:embed="rId7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8" name="圆角矩形 67"/>
          <p:cNvSpPr/>
          <p:nvPr/>
        </p:nvSpPr>
        <p:spPr>
          <a:xfrm>
            <a:off x="5809206" y="7653232"/>
            <a:ext cx="5031138" cy="5030381"/>
          </a:xfrm>
          <a:prstGeom prst="roundRect">
            <a:avLst/>
          </a:prstGeom>
          <a:blipFill rotWithShape="1">
            <a:blip r:embed="rId8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9" name="组合 8"/>
          <p:cNvGrpSpPr/>
          <p:nvPr/>
        </p:nvGrpSpPr>
        <p:grpSpPr>
          <a:xfrm>
            <a:off x="0" y="843280"/>
            <a:ext cx="5243195" cy="1238885"/>
            <a:chOff x="10210" y="8168"/>
            <a:chExt cx="8257" cy="1951"/>
          </a:xfrm>
        </p:grpSpPr>
        <p:pic>
          <p:nvPicPr>
            <p:cNvPr id="10" name="图片 9" descr="图片2"/>
            <p:cNvPicPr>
              <a:picLocks noChangeAspect="1"/>
            </p:cNvPicPr>
            <p:nvPr/>
          </p:nvPicPr>
          <p:blipFill>
            <a:blip r:embed="rId9"/>
            <a:srcRect l="14366" r="13981" b="-2571"/>
            <a:stretch>
              <a:fillRect/>
            </a:stretch>
          </p:blipFill>
          <p:spPr>
            <a:xfrm>
              <a:off x="10541" y="8962"/>
              <a:ext cx="7636" cy="1157"/>
            </a:xfrm>
            <a:prstGeom prst="rect">
              <a:avLst/>
            </a:prstGeom>
          </p:spPr>
        </p:pic>
        <p:pic>
          <p:nvPicPr>
            <p:cNvPr id="11" name="图片 10" descr="图片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210" y="8168"/>
              <a:ext cx="8257" cy="111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6626">
        <p15:prstTrans prst="wind"/>
      </p:transition>
    </mc:Choice>
    <mc:Fallback>
      <p:transition spd="slow" advTm="266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0.00547 -0.869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-4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0.00547 -0.8694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-4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0.00547 -0.8694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-4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0.00547 -0.8694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-4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0"/>
                            </p:stCondLst>
                            <p:childTnLst>
                              <p:par>
                                <p:cTn id="36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0.00547 -0.8694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-4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9000"/>
                            </p:stCondLst>
                            <p:childTnLst>
                              <p:par>
                                <p:cTn id="44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2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00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6 L 0.00547 -0.8694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" y="-4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3000"/>
                            </p:stCondLst>
                            <p:childTnLst>
                              <p:par>
                                <p:cTn id="52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bldLvl="0" animBg="1"/>
      <p:bldP spid="15" grpId="0" bldLvl="0" animBg="1"/>
      <p:bldP spid="15" grpId="1" bldLvl="0" animBg="1"/>
      <p:bldP spid="27" grpId="0" bldLvl="0" animBg="1"/>
      <p:bldP spid="27" grpId="1" bldLvl="0" animBg="1"/>
      <p:bldP spid="46" grpId="0" bldLvl="0" animBg="1"/>
      <p:bldP spid="46" grpId="1" bldLvl="0" animBg="1"/>
      <p:bldP spid="62" grpId="0" bldLvl="0" animBg="1"/>
      <p:bldP spid="62" grpId="1" bldLvl="0" animBg="1"/>
      <p:bldP spid="68" grpId="0" bldLvl="0" animBg="1"/>
      <p:bldP spid="68" grpId="1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觅元素586db2297d2df"/>
          <p:cNvPicPr>
            <a:picLocks noChangeAspect="1"/>
          </p:cNvPicPr>
          <p:nvPr/>
        </p:nvPicPr>
        <p:blipFill>
          <a:blip r:embed="rId2"/>
          <a:srcRect l="14420" t="4955" r="1607" b="1852"/>
          <a:stretch>
            <a:fillRect/>
          </a:stretch>
        </p:blipFill>
        <p:spPr>
          <a:xfrm>
            <a:off x="-21590" y="3365500"/>
            <a:ext cx="3585845" cy="3430905"/>
          </a:xfrm>
          <a:prstGeom prst="rect">
            <a:avLst/>
          </a:prstGeom>
        </p:spPr>
      </p:pic>
      <p:sp>
        <p:nvSpPr>
          <p:cNvPr id="19" name="圆角矩形 18"/>
          <p:cNvSpPr/>
          <p:nvPr/>
        </p:nvSpPr>
        <p:spPr>
          <a:xfrm>
            <a:off x="3469958" y="1106805"/>
            <a:ext cx="5442585" cy="3978910"/>
          </a:xfrm>
          <a:prstGeom prst="roundRect">
            <a:avLst/>
          </a:prstGeom>
          <a:blipFill rotWithShape="1">
            <a:blip r:embed="rId3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圆角矩形 7"/>
          <p:cNvSpPr/>
          <p:nvPr/>
        </p:nvSpPr>
        <p:spPr>
          <a:xfrm>
            <a:off x="3469958" y="1234440"/>
            <a:ext cx="5442585" cy="3978910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圆角矩形 8"/>
          <p:cNvSpPr/>
          <p:nvPr/>
        </p:nvSpPr>
        <p:spPr>
          <a:xfrm>
            <a:off x="3469958" y="1377948"/>
            <a:ext cx="5442585" cy="3978910"/>
          </a:xfrm>
          <a:prstGeom prst="roundRect">
            <a:avLst/>
          </a:prstGeom>
          <a:blipFill rotWithShape="1">
            <a:blip r:embed="rId5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0" name="圆角矩形 9"/>
          <p:cNvSpPr/>
          <p:nvPr/>
        </p:nvSpPr>
        <p:spPr>
          <a:xfrm>
            <a:off x="3469958" y="1553208"/>
            <a:ext cx="5442585" cy="3978910"/>
          </a:xfrm>
          <a:prstGeom prst="roundRect">
            <a:avLst/>
          </a:prstGeom>
          <a:blipFill rotWithShape="1">
            <a:blip r:embed="rId6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" name="圆角矩形 10"/>
          <p:cNvSpPr/>
          <p:nvPr/>
        </p:nvSpPr>
        <p:spPr>
          <a:xfrm>
            <a:off x="3469958" y="1696720"/>
            <a:ext cx="5442585" cy="3978910"/>
          </a:xfrm>
          <a:prstGeom prst="roundRect">
            <a:avLst/>
          </a:prstGeom>
          <a:blipFill rotWithShape="1">
            <a:blip r:embed="rId7"/>
            <a:stretch>
              <a:fillRect/>
            </a:stretch>
          </a:blipFill>
          <a:ln w="44450">
            <a:solidFill>
              <a:schemeClr val="bg2">
                <a:lumMod val="75000"/>
              </a:schemeClr>
            </a:solidFill>
          </a:ln>
          <a:effectLst>
            <a:outerShdw blurRad="203200" dist="1905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7207">
        <p15:prstTrans prst="wind"/>
      </p:transition>
    </mc:Choice>
    <mc:Fallback>
      <p:transition spd="slow" advTm="272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xit" presetSubtype="8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" presetClass="exit" presetSubtype="8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30" presetID="2" presetClass="exit" presetSubtype="8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000"/>
                            </p:stCondLst>
                            <p:childTnLst>
                              <p:par>
                                <p:cTn id="40" presetID="2" presetClass="exit" presetSubtype="8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000"/>
                            </p:stCondLst>
                            <p:childTnLst>
                              <p:par>
                                <p:cTn id="50" presetID="2" presetClass="exit" presetSubtype="8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19" grpId="1" bldLvl="0" animBg="1"/>
      <p:bldP spid="8" grpId="0" bldLvl="0" animBg="1"/>
      <p:bldP spid="8" grpId="1" bldLvl="0" animBg="1"/>
      <p:bldP spid="9" grpId="0" bldLvl="0" animBg="1"/>
      <p:bldP spid="9" grpId="1" bldLvl="0" animBg="1"/>
      <p:bldP spid="10" grpId="0" bldLvl="0" animBg="1"/>
      <p:bldP spid="10" grpId="1" bldLvl="0" animBg="1"/>
      <p:bldP spid="11" grpId="0" bldLvl="0" animBg="1"/>
      <p:bldP spid="11" grpId="1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觅元素586db2297d2df"/>
          <p:cNvPicPr>
            <a:picLocks noChangeAspect="1"/>
          </p:cNvPicPr>
          <p:nvPr/>
        </p:nvPicPr>
        <p:blipFill>
          <a:blip r:embed="rId1"/>
          <a:srcRect l="3968" t="35276" r="16896" b="1852"/>
          <a:stretch>
            <a:fillRect/>
          </a:stretch>
        </p:blipFill>
        <p:spPr>
          <a:xfrm>
            <a:off x="9500235" y="0"/>
            <a:ext cx="2691765" cy="1843405"/>
          </a:xfrm>
          <a:prstGeom prst="rect">
            <a:avLst/>
          </a:prstGeom>
        </p:spPr>
      </p:pic>
      <p:pic>
        <p:nvPicPr>
          <p:cNvPr id="5" name="图片 4" descr="觅元素586db2297d2df"/>
          <p:cNvPicPr>
            <a:picLocks noChangeAspect="1"/>
          </p:cNvPicPr>
          <p:nvPr/>
        </p:nvPicPr>
        <p:blipFill>
          <a:blip r:embed="rId1"/>
          <a:srcRect l="14420" t="4955" r="1607" b="1852"/>
          <a:stretch>
            <a:fillRect/>
          </a:stretch>
        </p:blipFill>
        <p:spPr>
          <a:xfrm>
            <a:off x="-21590" y="1588770"/>
            <a:ext cx="5443220" cy="520763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7145655" y="4467225"/>
            <a:ext cx="4064000" cy="1708785"/>
            <a:chOff x="11253" y="5725"/>
            <a:chExt cx="6400" cy="2691"/>
          </a:xfrm>
        </p:grpSpPr>
        <p:pic>
          <p:nvPicPr>
            <p:cNvPr id="19" name="图片 18" descr="未标题-1"/>
            <p:cNvPicPr>
              <a:picLocks noChangeAspect="1"/>
            </p:cNvPicPr>
            <p:nvPr/>
          </p:nvPicPr>
          <p:blipFill>
            <a:blip r:embed="rId2"/>
            <a:srcRect b="46048"/>
            <a:stretch>
              <a:fillRect/>
            </a:stretch>
          </p:blipFill>
          <p:spPr>
            <a:xfrm>
              <a:off x="11253" y="5725"/>
              <a:ext cx="6400" cy="149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" name="图片 19" descr="未标题-1"/>
            <p:cNvPicPr>
              <a:picLocks noChangeAspect="1"/>
            </p:cNvPicPr>
            <p:nvPr/>
          </p:nvPicPr>
          <p:blipFill>
            <a:blip r:embed="rId2"/>
            <a:srcRect t="55034"/>
            <a:stretch>
              <a:fillRect/>
            </a:stretch>
          </p:blipFill>
          <p:spPr>
            <a:xfrm>
              <a:off x="11253" y="7172"/>
              <a:ext cx="6400" cy="1245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4" name="图片 3" descr="图片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280" y="2170430"/>
            <a:ext cx="3436620" cy="144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5404">
        <p15:prstTrans prst="pageCurlDouble"/>
      </p:transition>
    </mc:Choice>
    <mc:Fallback>
      <p:transition spd="slow" advTm="54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WPS 演示</Application>
  <PresentationFormat>宽屏</PresentationFormat>
  <Paragraphs>8</Paragraphs>
  <Slides>10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Edwardian Script ITC</vt:lpstr>
      <vt:lpstr>Calibri</vt:lpstr>
      <vt:lpstr>Calibri Light</vt:lpstr>
      <vt:lpstr>Mongolian Baiti</vt:lpstr>
      <vt:lpstr>MT Extra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</dc:creator>
  <cp:lastModifiedBy>Administrator</cp:lastModifiedBy>
  <cp:revision>24</cp:revision>
  <dcterms:created xsi:type="dcterms:W3CDTF">2017-01-05T02:33:00Z</dcterms:created>
  <dcterms:modified xsi:type="dcterms:W3CDTF">2017-03-17T13:58:19Z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