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dp" ContentType="image/vnd.ms-photo"/>
  <Default Extension="emf" ContentType="image/x-emf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3"/>
    <p:sldId id="258" r:id="rId4"/>
    <p:sldId id="259" r:id="rId5"/>
    <p:sldId id="262" r:id="rId6"/>
    <p:sldId id="263" r:id="rId7"/>
    <p:sldId id="264" r:id="rId8"/>
    <p:sldId id="270" r:id="rId9"/>
    <p:sldId id="267" r:id="rId10"/>
    <p:sldId id="279" r:id="rId11"/>
    <p:sldId id="268" r:id="rId12"/>
    <p:sldId id="269" r:id="rId13"/>
    <p:sldId id="272" r:id="rId14"/>
    <p:sldId id="271" r:id="rId15"/>
    <p:sldId id="275" r:id="rId16"/>
    <p:sldId id="280" r:id="rId17"/>
    <p:sldId id="274" r:id="rId18"/>
    <p:sldId id="277" r:id="rId19"/>
    <p:sldId id="276" r:id="rId20"/>
    <p:sldId id="266" r:id="rId21"/>
    <p:sldId id="265" r:id="rId22"/>
    <p:sldId id="278" r:id="rId23"/>
    <p:sldId id="286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351"/>
    <a:srgbClr val="FFFFFF"/>
    <a:srgbClr val="FDF5F8"/>
    <a:srgbClr val="FCEEF3"/>
    <a:srgbClr val="F9DFE8"/>
    <a:srgbClr val="F4C2D4"/>
    <a:srgbClr val="F25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0" autoAdjust="0"/>
    <p:restoredTop sz="94660"/>
  </p:normalViewPr>
  <p:slideViewPr>
    <p:cSldViewPr snapToGrid="0">
      <p:cViewPr>
        <p:scale>
          <a:sx n="60" d="100"/>
          <a:sy n="60" d="100"/>
        </p:scale>
        <p:origin x="716" y="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45AD0-41FC-42CD-863B-7ABA97AC4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48BE1-C3A3-48D2-8803-6B94A71F62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emf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19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b="29381"/>
          <a:stretch>
            <a:fillRect/>
          </a:stretch>
        </p:blipFill>
        <p:spPr>
          <a:xfrm>
            <a:off x="5538989" y="-155979"/>
            <a:ext cx="6653011" cy="62481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25" y="4799743"/>
            <a:ext cx="1436633" cy="12924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45247" y="2512341"/>
            <a:ext cx="692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三生三世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01140" y="3949631"/>
            <a:ext cx="5831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汇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47608" y="3210968"/>
            <a:ext cx="692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十里</a:t>
            </a:r>
            <a:r>
              <a:rPr lang="zh-CN" altLang="en-US" sz="4000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桃花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E7435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59009" y="3898447"/>
            <a:ext cx="3130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1400" dirty="0">
                <a:solidFill>
                  <a:prstClr val="black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桃之夭夭</a:t>
            </a:r>
            <a:r>
              <a:rPr lang="en-US" altLang="zh-CN" sz="1400" dirty="0">
                <a:solidFill>
                  <a:prstClr val="black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,</a:t>
            </a:r>
            <a:r>
              <a:rPr lang="zh-CN" altLang="en-US" sz="1400" dirty="0">
                <a:solidFill>
                  <a:prstClr val="black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灼灼其华。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983" y="2164467"/>
            <a:ext cx="1227284" cy="11040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29381"/>
          <a:stretch>
            <a:fillRect/>
          </a:stretch>
        </p:blipFill>
        <p:spPr>
          <a:xfrm>
            <a:off x="8325394" y="-155978"/>
            <a:ext cx="3866606" cy="3631308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 bwMode="auto">
          <a:xfrm>
            <a:off x="4604240" y="3268559"/>
            <a:ext cx="3320562" cy="1577330"/>
            <a:chOff x="3524838" y="2405886"/>
            <a:chExt cx="5205583" cy="2353770"/>
          </a:xfrm>
        </p:grpSpPr>
        <p:sp>
          <p:nvSpPr>
            <p:cNvPr id="13" name="TextBox 19"/>
            <p:cNvSpPr txBox="1">
              <a:spLocks noChangeArrowheads="1"/>
            </p:cNvSpPr>
            <p:nvPr/>
          </p:nvSpPr>
          <p:spPr bwMode="auto">
            <a:xfrm>
              <a:off x="3524838" y="2405886"/>
              <a:ext cx="5178017" cy="597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叶根友毛笔行书简体" panose="02010601030101010101" pitchFamily="2" charset="-122"/>
                  <a:ea typeface="叶根友毛笔行书简体" panose="02010601030101010101" pitchFamily="2" charset="-122"/>
                  <a:cs typeface="+mn-cs"/>
                </a:rPr>
                <a:t>壹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81717"/>
                  </a:solidFill>
                  <a:effectLst/>
                  <a:uLnTx/>
                  <a:uFillTx/>
                  <a:latin typeface="叶根友毛笔行书简体" panose="02010601030101010101" pitchFamily="2" charset="-122"/>
                  <a:ea typeface="叶根友毛笔行书简体" panose="02010601030101010101" pitchFamily="2" charset="-122"/>
                  <a:cs typeface="+mn-cs"/>
                </a:rPr>
                <a:t>/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81717"/>
                  </a:solidFill>
                  <a:effectLst/>
                  <a:uLnTx/>
                  <a:uFillTx/>
                  <a:latin typeface="叶根友毛笔行书简体" panose="02010601030101010101" pitchFamily="2" charset="-122"/>
                  <a:ea typeface="叶根友毛笔行书简体" panose="02010601030101010101" pitchFamily="2" charset="-122"/>
                  <a:cs typeface="+mn-cs"/>
                </a:rPr>
                <a:t>请输入您要的文字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1717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endParaRPr>
            </a:p>
          </p:txBody>
        </p:sp>
        <p:sp>
          <p:nvSpPr>
            <p:cNvPr id="14" name="TextBox 19"/>
            <p:cNvSpPr txBox="1">
              <a:spLocks noChangeArrowheads="1"/>
            </p:cNvSpPr>
            <p:nvPr/>
          </p:nvSpPr>
          <p:spPr bwMode="auto">
            <a:xfrm>
              <a:off x="3552404" y="3285416"/>
              <a:ext cx="5178017" cy="597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叶根友毛笔行书简体" panose="02010601030101010101" pitchFamily="2" charset="-122"/>
                  <a:ea typeface="叶根友毛笔行书简体" panose="02010601030101010101" pitchFamily="2" charset="-122"/>
                  <a:cs typeface="+mn-cs"/>
                </a:rPr>
                <a:t>贰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81717"/>
                  </a:solidFill>
                  <a:effectLst/>
                  <a:uLnTx/>
                  <a:uFillTx/>
                  <a:latin typeface="叶根友毛笔行书简体" panose="02010601030101010101" pitchFamily="2" charset="-122"/>
                  <a:ea typeface="叶根友毛笔行书简体" panose="02010601030101010101" pitchFamily="2" charset="-122"/>
                  <a:cs typeface="+mn-cs"/>
                </a:rPr>
                <a:t>/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81717"/>
                  </a:solidFill>
                  <a:effectLst/>
                  <a:uLnTx/>
                  <a:uFillTx/>
                  <a:latin typeface="叶根友毛笔行书简体" panose="02010601030101010101" pitchFamily="2" charset="-122"/>
                  <a:ea typeface="叶根友毛笔行书简体" panose="02010601030101010101" pitchFamily="2" charset="-122"/>
                  <a:cs typeface="+mn-cs"/>
                </a:rPr>
                <a:t>请输入您要的文字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1717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endParaRPr>
            </a:p>
          </p:txBody>
        </p:sp>
        <p:sp>
          <p:nvSpPr>
            <p:cNvPr id="15" name="TextBox 19"/>
            <p:cNvSpPr txBox="1">
              <a:spLocks noChangeArrowheads="1"/>
            </p:cNvSpPr>
            <p:nvPr/>
          </p:nvSpPr>
          <p:spPr bwMode="auto">
            <a:xfrm>
              <a:off x="3552404" y="4162592"/>
              <a:ext cx="5178017" cy="597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叶根友毛笔行书简体" panose="02010601030101010101" pitchFamily="2" charset="-122"/>
                  <a:ea typeface="叶根友毛笔行书简体" panose="02010601030101010101" pitchFamily="2" charset="-122"/>
                  <a:cs typeface="+mn-cs"/>
                </a:rPr>
                <a:t>叁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28211E"/>
                  </a:solidFill>
                  <a:effectLst/>
                  <a:uLnTx/>
                  <a:uFillTx/>
                  <a:latin typeface="叶根友行书繁" panose="02010601030101010101" pitchFamily="2" charset="-122"/>
                  <a:ea typeface="叶根友行书繁" panose="02010601030101010101" pitchFamily="2" charset="-122"/>
                  <a:cs typeface="+mn-cs"/>
                </a:rPr>
                <a:t>/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81717"/>
                  </a:solidFill>
                  <a:effectLst/>
                  <a:uLnTx/>
                  <a:uFillTx/>
                  <a:latin typeface="叶根友毛笔行书简体" panose="02010601030101010101" pitchFamily="2" charset="-122"/>
                  <a:ea typeface="叶根友毛笔行书简体" panose="02010601030101010101" pitchFamily="2" charset="-122"/>
                  <a:cs typeface="+mn-cs"/>
                </a:rPr>
                <a:t>请输入您要的文字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1717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673791" y="2256575"/>
            <a:ext cx="1476915" cy="84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目</a:t>
            </a:r>
            <a:r>
              <a:rPr kumimoji="0" lang="zh-CN" altLang="en-US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录</a:t>
            </a:r>
            <a:endParaRPr kumimoji="0" lang="zh-CN" altLang="en-US" sz="4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762" y="2767873"/>
            <a:ext cx="1227284" cy="11040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29381"/>
          <a:stretch>
            <a:fillRect/>
          </a:stretch>
        </p:blipFill>
        <p:spPr>
          <a:xfrm>
            <a:off x="8194765" y="-95018"/>
            <a:ext cx="3866606" cy="363130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05646" y="2996754"/>
            <a:ext cx="4615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一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 在此输入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您的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标题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7269" y="3808458"/>
            <a:ext cx="4693920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请在此处添加您的文字内容，添加您的解释和内容，中国风PPT，专注于创新。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24349" y="1669973"/>
            <a:ext cx="490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310" y="2624132"/>
            <a:ext cx="510236" cy="43275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2" y="2454442"/>
            <a:ext cx="4403558" cy="4403558"/>
          </a:xfrm>
          <a:prstGeom prst="rect">
            <a:avLst/>
          </a:prstGeom>
        </p:spPr>
      </p:pic>
      <p:sp>
        <p:nvSpPr>
          <p:cNvPr id="18" name="TextBox 35"/>
          <p:cNvSpPr txBox="1"/>
          <p:nvPr/>
        </p:nvSpPr>
        <p:spPr>
          <a:xfrm>
            <a:off x="2130461" y="3642158"/>
            <a:ext cx="4960620" cy="17087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TextBox 35"/>
          <p:cNvSpPr txBox="1"/>
          <p:nvPr/>
        </p:nvSpPr>
        <p:spPr>
          <a:xfrm>
            <a:off x="1575805" y="2822703"/>
            <a:ext cx="5399773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20" y="4012740"/>
            <a:ext cx="2477621" cy="247762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920648" y="3081525"/>
            <a:ext cx="6529638" cy="1280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latin typeface="+mj-ea"/>
                <a:ea typeface="+mj-ea"/>
              </a:rPr>
              <a:t>中国风PPT更专业的模板。中国风PPT，不止创新。请在此处填入你需要的内容。请在此处填入你需要的内容。请在此处填入你需要的内容。中国风PPT更专业的模板。中国风PPT，不止创新。请在此处填入你需要的内容。请在此处填入你需要的内容。请在此处填入你需要的内容。</a:t>
            </a:r>
            <a:endParaRPr lang="en-US" altLang="zh-CN" sz="1300" dirty="0"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20647" y="2326138"/>
            <a:ext cx="2024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单击输入标题文字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996425" y="2807089"/>
            <a:ext cx="4138059" cy="0"/>
          </a:xfrm>
          <a:prstGeom prst="line">
            <a:avLst/>
          </a:prstGeom>
          <a:solidFill>
            <a:srgbClr val="070606"/>
          </a:solidFill>
          <a:ln w="15875">
            <a:solidFill>
              <a:schemeClr val="tx1"/>
            </a:solidFill>
            <a:round/>
          </a:ln>
        </p:spPr>
      </p:cxnSp>
      <p:sp>
        <p:nvSpPr>
          <p:cNvPr id="8" name="矩形 7"/>
          <p:cNvSpPr/>
          <p:nvPr/>
        </p:nvSpPr>
        <p:spPr>
          <a:xfrm>
            <a:off x="3983942" y="4473430"/>
            <a:ext cx="6466343" cy="1280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300" dirty="0">
                <a:solidFill>
                  <a:prstClr val="black"/>
                </a:solidFill>
                <a:latin typeface="等线 Light" charset="-122"/>
                <a:ea typeface="等线 Light" charset="-122"/>
              </a:rPr>
              <a:t>中国风PPT更专业的模板。中国风PPT，不止创新。请在此处填入你需要的内容。请在此处填入你需要的内容。请在此处填入你需要的内容。中国风PPT更专业的模板。中国风PPT，不止创新。请在此处填入你需要的内容。请在此处填入你需要的内容。请在此处填入你需要的内容。</a:t>
            </a:r>
            <a:endParaRPr lang="en-US" altLang="zh-CN" sz="1300" dirty="0">
              <a:solidFill>
                <a:prstClr val="black"/>
              </a:solidFill>
              <a:latin typeface="等线 Light" charset="-122"/>
              <a:ea typeface="等线 Light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3846" r="90385">
                        <a14:foregroundMark x1="86538" y1="843" x2="86538" y2="95663"/>
                        <a14:foregroundMark x1="27692" y1="38916" x2="14038" y2="42410"/>
                        <a14:foregroundMark x1="49038" y1="47711" x2="35769" y2="49880"/>
                        <a14:foregroundMark x1="46538" y1="23735" x2="45192" y2="21807"/>
                        <a14:foregroundMark x1="63846" y1="11446" x2="56154" y2="15783"/>
                        <a14:foregroundMark x1="69038" y1="2169" x2="71538" y2="9036"/>
                        <a14:foregroundMark x1="72500" y1="26386" x2="71538" y2="34699"/>
                        <a14:foregroundMark x1="75769" y1="62892" x2="76154" y2="71205"/>
                        <a14:foregroundMark x1="32500" y1="10964" x2="29038" y2="13855"/>
                        <a14:foregroundMark x1="33654" y1="16506" x2="35385" y2="20723"/>
                        <a14:foregroundMark x1="40000" y1="21566" x2="31154" y2="21807"/>
                        <a14:foregroundMark x1="24808" y1="27952" x2="23077" y2="31687"/>
                        <a14:foregroundMark x1="30385" y1="27952" x2="45577" y2="35783"/>
                        <a14:foregroundMark x1="47692" y1="25904" x2="49038" y2="29518"/>
                        <a14:foregroundMark x1="69423" y1="6145" x2="77115" y2="91928"/>
                        <a14:foregroundMark x1="69423" y1="13012" x2="70192" y2="36988"/>
                        <a14:foregroundMark x1="60000" y1="9277" x2="53654" y2="4578"/>
                        <a14:foregroundMark x1="65577" y1="7711" x2="63846" y2="482"/>
                        <a14:foregroundMark x1="14038" y1="42169" x2="6923" y2="45904"/>
                        <a14:foregroundMark x1="45577" y1="42410" x2="37115" y2="437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90"/>
          <a:stretch>
            <a:fillRect/>
          </a:stretch>
        </p:blipFill>
        <p:spPr>
          <a:xfrm>
            <a:off x="7968879" y="1545010"/>
            <a:ext cx="3123295" cy="480130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877" y="2689265"/>
            <a:ext cx="1362456" cy="11555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876" y="4661756"/>
            <a:ext cx="1362456" cy="1155569"/>
          </a:xfrm>
          <a:prstGeom prst="rect">
            <a:avLst/>
          </a:prstGeom>
        </p:spPr>
      </p:pic>
      <p:sp>
        <p:nvSpPr>
          <p:cNvPr id="6" name="TextBox 35"/>
          <p:cNvSpPr txBox="1"/>
          <p:nvPr/>
        </p:nvSpPr>
        <p:spPr>
          <a:xfrm>
            <a:off x="3491128" y="3030132"/>
            <a:ext cx="3806654" cy="1051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1254" y="3030132"/>
            <a:ext cx="1170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添加文字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51254" y="5020040"/>
            <a:ext cx="1170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添加文字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TextBox 35"/>
          <p:cNvSpPr txBox="1"/>
          <p:nvPr/>
        </p:nvSpPr>
        <p:spPr>
          <a:xfrm>
            <a:off x="3491128" y="4889412"/>
            <a:ext cx="3806654" cy="1051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3" name="TextBox 35"/>
          <p:cNvSpPr txBox="1"/>
          <p:nvPr/>
        </p:nvSpPr>
        <p:spPr>
          <a:xfrm>
            <a:off x="6414403" y="3257885"/>
            <a:ext cx="4127863" cy="177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20342" y="2762949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20780" y="2762949"/>
            <a:ext cx="3466012" cy="213447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75" y="2156059"/>
            <a:ext cx="4908125" cy="3231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935" y="1781160"/>
            <a:ext cx="7902341" cy="1852111"/>
          </a:xfrm>
          <a:prstGeom prst="rect">
            <a:avLst/>
          </a:prstGeom>
        </p:spPr>
      </p:pic>
      <p:sp>
        <p:nvSpPr>
          <p:cNvPr id="14" name="TextBox 35"/>
          <p:cNvSpPr txBox="1"/>
          <p:nvPr/>
        </p:nvSpPr>
        <p:spPr>
          <a:xfrm>
            <a:off x="2681323" y="4085658"/>
            <a:ext cx="7517330" cy="1851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93080" y="2782351"/>
            <a:ext cx="151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762" y="2767873"/>
            <a:ext cx="1227284" cy="11040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29381"/>
          <a:stretch>
            <a:fillRect/>
          </a:stretch>
        </p:blipFill>
        <p:spPr>
          <a:xfrm>
            <a:off x="8194765" y="-95018"/>
            <a:ext cx="3866606" cy="363130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05646" y="2996754"/>
            <a:ext cx="4615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二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 在此输入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您的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标题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7269" y="3808458"/>
            <a:ext cx="4693920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请在此处添加您的文字内容，添加您的解释和内容，中国风PPT，专注于创新。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1605586" y="2064559"/>
            <a:ext cx="298385" cy="1364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0080" y="1196679"/>
            <a:ext cx="683396" cy="3022334"/>
          </a:xfrm>
          <a:prstGeom prst="rect">
            <a:avLst/>
          </a:prstGeom>
        </p:spPr>
      </p:pic>
      <p:sp>
        <p:nvSpPr>
          <p:cNvPr id="5" name="TextBox 35"/>
          <p:cNvSpPr txBox="1"/>
          <p:nvPr/>
        </p:nvSpPr>
        <p:spPr>
          <a:xfrm>
            <a:off x="3120205" y="3019272"/>
            <a:ext cx="7138492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26367" y="2524336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8" name="TextBox 35"/>
          <p:cNvSpPr txBox="1"/>
          <p:nvPr/>
        </p:nvSpPr>
        <p:spPr>
          <a:xfrm>
            <a:off x="3123413" y="3970177"/>
            <a:ext cx="7138492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TextBox 35"/>
          <p:cNvSpPr txBox="1"/>
          <p:nvPr/>
        </p:nvSpPr>
        <p:spPr>
          <a:xfrm>
            <a:off x="3120205" y="4921082"/>
            <a:ext cx="7138492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5" grpId="0"/>
      <p:bldP spid="6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499" y="2090132"/>
            <a:ext cx="2283630" cy="205440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87067" y="2932668"/>
            <a:ext cx="173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28793" y="4179158"/>
            <a:ext cx="2111042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85" y="2090132"/>
            <a:ext cx="2283630" cy="205440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498753" y="2932668"/>
            <a:ext cx="173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40479" y="4179158"/>
            <a:ext cx="2111042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165" y="2090132"/>
            <a:ext cx="2283630" cy="205440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696733" y="2932668"/>
            <a:ext cx="173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38459" y="4179158"/>
            <a:ext cx="2111042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3" name="TextBox 35"/>
          <p:cNvSpPr txBox="1"/>
          <p:nvPr/>
        </p:nvSpPr>
        <p:spPr>
          <a:xfrm>
            <a:off x="1910681" y="5482335"/>
            <a:ext cx="7040143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  <p:sp>
        <p:nvSpPr>
          <p:cNvPr id="4" name="TextBox 35"/>
          <p:cNvSpPr txBox="1"/>
          <p:nvPr/>
        </p:nvSpPr>
        <p:spPr>
          <a:xfrm>
            <a:off x="3072866" y="3517598"/>
            <a:ext cx="5877958" cy="16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8" b="25807"/>
          <a:stretch>
            <a:fillRect/>
          </a:stretch>
        </p:blipFill>
        <p:spPr>
          <a:xfrm>
            <a:off x="9083091" y="1239291"/>
            <a:ext cx="3108909" cy="374613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flipH="1">
            <a:off x="2146433" y="2613995"/>
            <a:ext cx="298385" cy="1364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792" y="1729794"/>
            <a:ext cx="1904914" cy="1873166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5315567" y="2188751"/>
            <a:ext cx="1172866" cy="117286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777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751" y="3152354"/>
            <a:ext cx="1414048" cy="139048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6839208" y="3521083"/>
            <a:ext cx="870636" cy="87063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777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076" y="3956401"/>
            <a:ext cx="2283630" cy="205440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30644" y="4798937"/>
            <a:ext cx="173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10" name="TextBox 35"/>
          <p:cNvSpPr txBox="1"/>
          <p:nvPr/>
        </p:nvSpPr>
        <p:spPr>
          <a:xfrm>
            <a:off x="1143943" y="3869429"/>
            <a:ext cx="3177721" cy="1531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49881" y="3374493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12" name="TextBox 35"/>
          <p:cNvSpPr txBox="1"/>
          <p:nvPr/>
        </p:nvSpPr>
        <p:spPr>
          <a:xfrm>
            <a:off x="8119171" y="3867029"/>
            <a:ext cx="3158930" cy="1531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25108" y="3372093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animBg="1"/>
      <p:bldP spid="6" grpId="0" animBg="1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3" name="TextBox 35"/>
          <p:cNvSpPr txBox="1"/>
          <p:nvPr/>
        </p:nvSpPr>
        <p:spPr>
          <a:xfrm>
            <a:off x="5409397" y="3546642"/>
            <a:ext cx="5611527" cy="1851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09398" y="3013355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47" y="637235"/>
            <a:ext cx="4139331" cy="5583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762" y="2767873"/>
            <a:ext cx="1227284" cy="11040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29381"/>
          <a:stretch>
            <a:fillRect/>
          </a:stretch>
        </p:blipFill>
        <p:spPr>
          <a:xfrm>
            <a:off x="8194765" y="-95018"/>
            <a:ext cx="3866606" cy="363130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05646" y="2996754"/>
            <a:ext cx="4615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三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 在此输入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您的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标题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7269" y="3808458"/>
            <a:ext cx="4693920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请在此处添加您的文字内容，添加您的解释和内容，中国风PPT，专注于创新。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6" y="3270977"/>
            <a:ext cx="9927621" cy="3529074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2681569" y="4864874"/>
            <a:ext cx="6723689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87731" y="4369938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6" y="538852"/>
            <a:ext cx="9927621" cy="3529074"/>
          </a:xfrm>
          <a:prstGeom prst="rect">
            <a:avLst/>
          </a:prstGeom>
        </p:spPr>
      </p:pic>
      <p:sp>
        <p:nvSpPr>
          <p:cNvPr id="8" name="TextBox 35"/>
          <p:cNvSpPr txBox="1"/>
          <p:nvPr/>
        </p:nvSpPr>
        <p:spPr>
          <a:xfrm>
            <a:off x="2681569" y="2132749"/>
            <a:ext cx="6723689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87731" y="1637813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添加文字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80160"/>
            <a:ext cx="6926126" cy="5577840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5472664" y="2854081"/>
            <a:ext cx="5039789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730167" y="1766963"/>
            <a:ext cx="490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128" y="2721122"/>
            <a:ext cx="510236" cy="432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864" y="1439246"/>
            <a:ext cx="2752953" cy="645223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2739582" y="2207026"/>
            <a:ext cx="7517330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22841" y="1561803"/>
            <a:ext cx="151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863" y="3106804"/>
            <a:ext cx="2752953" cy="645223"/>
          </a:xfrm>
          <a:prstGeom prst="rect">
            <a:avLst/>
          </a:prstGeom>
        </p:spPr>
      </p:pic>
      <p:sp>
        <p:nvSpPr>
          <p:cNvPr id="8" name="TextBox 35"/>
          <p:cNvSpPr txBox="1"/>
          <p:nvPr/>
        </p:nvSpPr>
        <p:spPr>
          <a:xfrm>
            <a:off x="2739581" y="3874584"/>
            <a:ext cx="7517330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22840" y="3229361"/>
            <a:ext cx="151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863" y="4722705"/>
            <a:ext cx="2752953" cy="645223"/>
          </a:xfrm>
          <a:prstGeom prst="rect">
            <a:avLst/>
          </a:prstGeom>
        </p:spPr>
      </p:pic>
      <p:sp>
        <p:nvSpPr>
          <p:cNvPr id="11" name="TextBox 35"/>
          <p:cNvSpPr txBox="1"/>
          <p:nvPr/>
        </p:nvSpPr>
        <p:spPr>
          <a:xfrm>
            <a:off x="2739581" y="5490485"/>
            <a:ext cx="7517330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22840" y="4845262"/>
            <a:ext cx="151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8" grpId="0"/>
      <p:bldP spid="9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05" y="2158043"/>
            <a:ext cx="1973385" cy="167372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13" y="2158042"/>
            <a:ext cx="1973385" cy="167372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521" y="2158042"/>
            <a:ext cx="1973385" cy="1673729"/>
          </a:xfrm>
          <a:prstGeom prst="rect">
            <a:avLst/>
          </a:prstGeom>
        </p:spPr>
      </p:pic>
      <p:sp>
        <p:nvSpPr>
          <p:cNvPr id="6" name="TextBox 35"/>
          <p:cNvSpPr txBox="1"/>
          <p:nvPr/>
        </p:nvSpPr>
        <p:spPr>
          <a:xfrm>
            <a:off x="2164802" y="4481926"/>
            <a:ext cx="185079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89263" y="2625574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添加文字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TextBox 35"/>
          <p:cNvSpPr txBox="1"/>
          <p:nvPr/>
        </p:nvSpPr>
        <p:spPr>
          <a:xfrm>
            <a:off x="5067380" y="4481926"/>
            <a:ext cx="185079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91841" y="2625574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添加文字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TextBox 35"/>
          <p:cNvSpPr txBox="1"/>
          <p:nvPr/>
        </p:nvSpPr>
        <p:spPr>
          <a:xfrm>
            <a:off x="8038686" y="4481926"/>
            <a:ext cx="185079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63147" y="2625574"/>
            <a:ext cx="1442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添加文字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8" t="9716"/>
          <a:stretch>
            <a:fillRect/>
          </a:stretch>
        </p:blipFill>
        <p:spPr>
          <a:xfrm>
            <a:off x="2221342" y="2049587"/>
            <a:ext cx="7901564" cy="4131425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4798160" y="3220823"/>
            <a:ext cx="3386607" cy="177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96370" y="1651163"/>
            <a:ext cx="449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b="29381"/>
          <a:stretch>
            <a:fillRect/>
          </a:stretch>
        </p:blipFill>
        <p:spPr>
          <a:xfrm>
            <a:off x="5538989" y="-155979"/>
            <a:ext cx="6653011" cy="62481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25" y="4799743"/>
            <a:ext cx="1436633" cy="12924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45247" y="2512341"/>
            <a:ext cx="692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三生三世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01140" y="3949631"/>
            <a:ext cx="5831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汇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47608" y="3210968"/>
            <a:ext cx="692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十里</a:t>
            </a:r>
            <a:r>
              <a:rPr lang="zh-CN" altLang="en-US" sz="4000" dirty="0">
                <a:solidFill>
                  <a:srgbClr val="E7435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桃花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E7435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59009" y="3898447"/>
            <a:ext cx="3130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1400" dirty="0">
                <a:solidFill>
                  <a:prstClr val="black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桃之夭夭</a:t>
            </a:r>
            <a:r>
              <a:rPr lang="en-US" altLang="zh-CN" sz="1400" dirty="0">
                <a:solidFill>
                  <a:prstClr val="black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,</a:t>
            </a:r>
            <a:r>
              <a:rPr lang="zh-CN" altLang="en-US" sz="1400" dirty="0">
                <a:solidFill>
                  <a:prstClr val="black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灼灼其华。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654" y="4279986"/>
            <a:ext cx="5256212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614961" y="4487888"/>
          <a:ext cx="1397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包装程序外壳对象" showAsIcon="1" r:id="rId2" imgW="1403985" imgH="708025" progId="Package">
                  <p:embed/>
                </p:oleObj>
              </mc:Choice>
              <mc:Fallback>
                <p:oleObj name="包装程序外壳对象" showAsIcon="1" r:id="rId2" imgW="1403985" imgH="708025" progId="Package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4961" y="4487888"/>
                        <a:ext cx="13970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654" y="4833219"/>
            <a:ext cx="2121592" cy="5913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3674</Words>
  <Application>WPS 演示</Application>
  <PresentationFormat>宽屏</PresentationFormat>
  <Paragraphs>203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Arial</vt:lpstr>
      <vt:lpstr>宋体</vt:lpstr>
      <vt:lpstr>Wingdings</vt:lpstr>
      <vt:lpstr>叶根友毛笔行书简体</vt:lpstr>
      <vt:lpstr>等线</vt:lpstr>
      <vt:lpstr>等线</vt:lpstr>
      <vt:lpstr>Calibri</vt:lpstr>
      <vt:lpstr>叶根友行书繁</vt:lpstr>
      <vt:lpstr>微软雅黑</vt:lpstr>
      <vt:lpstr>等线 Light</vt:lpstr>
      <vt:lpstr>等线 Light</vt:lpstr>
      <vt:lpstr>Courier New</vt:lpstr>
      <vt:lpstr>等线</vt:lpstr>
      <vt:lpstr>Calibri</vt:lpstr>
      <vt:lpstr>MT Extra</vt:lpstr>
      <vt:lpstr>Office 主题​​</vt:lpstr>
      <vt:lpstr>Package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洪慧蓉</dc:creator>
  <cp:lastModifiedBy>Administrator</cp:lastModifiedBy>
  <cp:revision>13</cp:revision>
  <dcterms:created xsi:type="dcterms:W3CDTF">2017-02-19T07:59:00Z</dcterms:created>
  <dcterms:modified xsi:type="dcterms:W3CDTF">2017-03-10T14:28:40Z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