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17" r:id="rId2"/>
    <p:sldId id="258" r:id="rId3"/>
    <p:sldId id="259" r:id="rId4"/>
    <p:sldId id="401" r:id="rId5"/>
    <p:sldId id="377" r:id="rId6"/>
    <p:sldId id="386" r:id="rId7"/>
    <p:sldId id="408" r:id="rId8"/>
    <p:sldId id="260" r:id="rId9"/>
    <p:sldId id="403" r:id="rId10"/>
    <p:sldId id="392" r:id="rId11"/>
    <p:sldId id="406" r:id="rId12"/>
    <p:sldId id="382" r:id="rId13"/>
    <p:sldId id="261" r:id="rId14"/>
    <p:sldId id="400" r:id="rId15"/>
    <p:sldId id="405" r:id="rId16"/>
    <p:sldId id="383" r:id="rId17"/>
    <p:sldId id="410" r:id="rId18"/>
    <p:sldId id="387" r:id="rId19"/>
    <p:sldId id="262" r:id="rId20"/>
    <p:sldId id="402" r:id="rId21"/>
    <p:sldId id="404" r:id="rId22"/>
    <p:sldId id="407" r:id="rId23"/>
    <p:sldId id="409" r:id="rId24"/>
    <p:sldId id="411"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a:srgbClr val="00A3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52" d="100"/>
          <a:sy n="52" d="100"/>
        </p:scale>
        <p:origin x="78" y="90"/>
      </p:cViewPr>
      <p:guideLst>
        <p:guide orient="horz" pos="2160"/>
        <p:guide pos="3840"/>
      </p:guideLst>
    </p:cSldViewPr>
  </p:slideViewPr>
  <p:notesTextViewPr>
    <p:cViewPr>
      <p:scale>
        <a:sx n="1" d="1"/>
        <a:sy n="1" d="1"/>
      </p:scale>
      <p:origin x="0" y="0"/>
    </p:cViewPr>
  </p:notesTextViewPr>
  <p:sorterViewPr>
    <p:cViewPr>
      <p:scale>
        <a:sx n="25" d="100"/>
        <a:sy n="25"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0F7B8-3097-4669-8E62-5BE6BCD9FB55}" type="datetimeFigureOut">
              <a:rPr lang="zh-CN" altLang="en-US" smtClean="0"/>
              <a:pPr/>
              <a:t>2018/3/27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7E94B9-1F08-48DF-B7B6-E879767F1CA5}" type="slidenum">
              <a:rPr lang="zh-CN" altLang="en-US" smtClean="0"/>
              <a:pPr/>
              <a:t>‹#›</a:t>
            </a:fld>
            <a:endParaRPr lang="zh-CN" altLang="en-US"/>
          </a:p>
        </p:txBody>
      </p:sp>
    </p:spTree>
    <p:extLst>
      <p:ext uri="{BB962C8B-B14F-4D97-AF65-F5344CB8AC3E}">
        <p14:creationId xmlns:p14="http://schemas.microsoft.com/office/powerpoint/2010/main" val="729121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a:t>
            </a:fld>
            <a:endParaRPr lang="zh-CN" altLang="en-US"/>
          </a:p>
        </p:txBody>
      </p:sp>
    </p:spTree>
    <p:extLst>
      <p:ext uri="{BB962C8B-B14F-4D97-AF65-F5344CB8AC3E}">
        <p14:creationId xmlns:p14="http://schemas.microsoft.com/office/powerpoint/2010/main" val="3408450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2</a:t>
            </a:fld>
            <a:endParaRPr lang="zh-CN" altLang="en-US"/>
          </a:p>
        </p:txBody>
      </p:sp>
    </p:spTree>
    <p:extLst>
      <p:ext uri="{BB962C8B-B14F-4D97-AF65-F5344CB8AC3E}">
        <p14:creationId xmlns:p14="http://schemas.microsoft.com/office/powerpoint/2010/main" val="3930152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3</a:t>
            </a:fld>
            <a:endParaRPr lang="zh-CN" altLang="en-US"/>
          </a:p>
        </p:txBody>
      </p:sp>
    </p:spTree>
    <p:extLst>
      <p:ext uri="{BB962C8B-B14F-4D97-AF65-F5344CB8AC3E}">
        <p14:creationId xmlns:p14="http://schemas.microsoft.com/office/powerpoint/2010/main" val="674753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7A1941-525D-463E-82E2-D150543BFBDD}" type="slidenum">
              <a:rPr lang="zh-CN" altLang="en-US" smtClean="0"/>
              <a:t>4</a:t>
            </a:fld>
            <a:endParaRPr lang="zh-CN" altLang="en-US"/>
          </a:p>
        </p:txBody>
      </p:sp>
    </p:spTree>
    <p:extLst>
      <p:ext uri="{BB962C8B-B14F-4D97-AF65-F5344CB8AC3E}">
        <p14:creationId xmlns:p14="http://schemas.microsoft.com/office/powerpoint/2010/main" val="2233809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5</a:t>
            </a:fld>
            <a:endParaRPr lang="zh-CN" altLang="en-US" dirty="0"/>
          </a:p>
        </p:txBody>
      </p:sp>
    </p:spTree>
    <p:extLst>
      <p:ext uri="{BB962C8B-B14F-4D97-AF65-F5344CB8AC3E}">
        <p14:creationId xmlns:p14="http://schemas.microsoft.com/office/powerpoint/2010/main" val="15119071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pPr/>
              <a:t>6</a:t>
            </a:fld>
            <a:endParaRPr lang="zh-CN" altLang="en-US"/>
          </a:p>
        </p:txBody>
      </p:sp>
    </p:spTree>
    <p:extLst>
      <p:ext uri="{BB962C8B-B14F-4D97-AF65-F5344CB8AC3E}">
        <p14:creationId xmlns:p14="http://schemas.microsoft.com/office/powerpoint/2010/main" val="3288515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7</a:t>
            </a:fld>
            <a:endParaRPr lang="zh-CN" altLang="en-US"/>
          </a:p>
        </p:txBody>
      </p:sp>
    </p:spTree>
    <p:extLst>
      <p:ext uri="{BB962C8B-B14F-4D97-AF65-F5344CB8AC3E}">
        <p14:creationId xmlns:p14="http://schemas.microsoft.com/office/powerpoint/2010/main" val="2069354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8</a:t>
            </a:fld>
            <a:endParaRPr lang="zh-CN" altLang="en-US"/>
          </a:p>
        </p:txBody>
      </p:sp>
    </p:spTree>
    <p:extLst>
      <p:ext uri="{BB962C8B-B14F-4D97-AF65-F5344CB8AC3E}">
        <p14:creationId xmlns:p14="http://schemas.microsoft.com/office/powerpoint/2010/main" val="2053950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pPr/>
              <a:t>10</a:t>
            </a:fld>
            <a:endParaRPr lang="zh-CN" altLang="en-US"/>
          </a:p>
        </p:txBody>
      </p:sp>
    </p:spTree>
    <p:extLst>
      <p:ext uri="{BB962C8B-B14F-4D97-AF65-F5344CB8AC3E}">
        <p14:creationId xmlns:p14="http://schemas.microsoft.com/office/powerpoint/2010/main" val="966105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9E4A5E-21BE-4E0F-A2B0-206772D9FFFB}" type="slidenum">
              <a:rPr lang="zh-CN" altLang="en-US" smtClean="0"/>
              <a:pPr/>
              <a:t>12</a:t>
            </a:fld>
            <a:endParaRPr lang="zh-CN" altLang="en-US"/>
          </a:p>
        </p:txBody>
      </p:sp>
    </p:spTree>
    <p:extLst>
      <p:ext uri="{BB962C8B-B14F-4D97-AF65-F5344CB8AC3E}">
        <p14:creationId xmlns:p14="http://schemas.microsoft.com/office/powerpoint/2010/main" val="2677188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13</a:t>
            </a:fld>
            <a:endParaRPr lang="zh-CN" altLang="en-US"/>
          </a:p>
        </p:txBody>
      </p:sp>
    </p:spTree>
    <p:extLst>
      <p:ext uri="{BB962C8B-B14F-4D97-AF65-F5344CB8AC3E}">
        <p14:creationId xmlns:p14="http://schemas.microsoft.com/office/powerpoint/2010/main" val="3795603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7A1941-525D-463E-82E2-D150543BFBDD}" type="slidenum">
              <a:rPr lang="zh-CN" altLang="en-US" smtClean="0"/>
              <a:t>14</a:t>
            </a:fld>
            <a:endParaRPr lang="zh-CN" altLang="en-US"/>
          </a:p>
        </p:txBody>
      </p:sp>
    </p:spTree>
    <p:extLst>
      <p:ext uri="{BB962C8B-B14F-4D97-AF65-F5344CB8AC3E}">
        <p14:creationId xmlns:p14="http://schemas.microsoft.com/office/powerpoint/2010/main" val="9930168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28641B-A909-494D-BC41-FA2C69D7D884}" type="slidenum">
              <a:rPr lang="zh-CN" altLang="en-US" smtClean="0"/>
              <a:pPr/>
              <a:t>15</a:t>
            </a:fld>
            <a:endParaRPr lang="zh-CN" altLang="en-US"/>
          </a:p>
        </p:txBody>
      </p:sp>
    </p:spTree>
    <p:extLst>
      <p:ext uri="{BB962C8B-B14F-4D97-AF65-F5344CB8AC3E}">
        <p14:creationId xmlns:p14="http://schemas.microsoft.com/office/powerpoint/2010/main" val="368675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pPr/>
              <a:t>16</a:t>
            </a:fld>
            <a:endParaRPr lang="zh-CN" altLang="en-US"/>
          </a:p>
        </p:txBody>
      </p:sp>
    </p:spTree>
    <p:extLst>
      <p:ext uri="{BB962C8B-B14F-4D97-AF65-F5344CB8AC3E}">
        <p14:creationId xmlns:p14="http://schemas.microsoft.com/office/powerpoint/2010/main" val="3175625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18</a:t>
            </a:fld>
            <a:endParaRPr lang="zh-CN" altLang="en-US"/>
          </a:p>
        </p:txBody>
      </p:sp>
    </p:spTree>
    <p:extLst>
      <p:ext uri="{BB962C8B-B14F-4D97-AF65-F5344CB8AC3E}">
        <p14:creationId xmlns:p14="http://schemas.microsoft.com/office/powerpoint/2010/main" val="1748507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pPr/>
              <a:t>19</a:t>
            </a:fld>
            <a:endParaRPr lang="zh-CN" altLang="en-US"/>
          </a:p>
        </p:txBody>
      </p:sp>
    </p:spTree>
    <p:extLst>
      <p:ext uri="{BB962C8B-B14F-4D97-AF65-F5344CB8AC3E}">
        <p14:creationId xmlns:p14="http://schemas.microsoft.com/office/powerpoint/2010/main" val="2254562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20</a:t>
            </a:fld>
            <a:endParaRPr lang="zh-CN" altLang="en-US"/>
          </a:p>
        </p:txBody>
      </p:sp>
    </p:spTree>
    <p:extLst>
      <p:ext uri="{BB962C8B-B14F-4D97-AF65-F5344CB8AC3E}">
        <p14:creationId xmlns:p14="http://schemas.microsoft.com/office/powerpoint/2010/main" val="2459569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12918482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7BF2FF-AB26-42B1-B18B-19F5B70C603D}" type="slidenum">
              <a:rPr lang="zh-CN" altLang="en-US" smtClean="0"/>
              <a:pPr/>
              <a:t>22</a:t>
            </a:fld>
            <a:endParaRPr lang="zh-CN" altLang="en-US"/>
          </a:p>
        </p:txBody>
      </p:sp>
    </p:spTree>
    <p:extLst>
      <p:ext uri="{BB962C8B-B14F-4D97-AF65-F5344CB8AC3E}">
        <p14:creationId xmlns:p14="http://schemas.microsoft.com/office/powerpoint/2010/main" val="36709986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23</a:t>
            </a:fld>
            <a:endParaRPr lang="zh-CN" altLang="en-US"/>
          </a:p>
        </p:txBody>
      </p:sp>
    </p:spTree>
    <p:extLst>
      <p:ext uri="{BB962C8B-B14F-4D97-AF65-F5344CB8AC3E}">
        <p14:creationId xmlns:p14="http://schemas.microsoft.com/office/powerpoint/2010/main" val="3430162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7E94B9-1F08-48DF-B7B6-E879767F1CA5}" type="slidenum">
              <a:rPr lang="zh-CN" altLang="en-US" smtClean="0"/>
              <a:pPr/>
              <a:t>24</a:t>
            </a:fld>
            <a:endParaRPr lang="zh-CN" altLang="en-US"/>
          </a:p>
        </p:txBody>
      </p:sp>
    </p:spTree>
    <p:extLst>
      <p:ext uri="{BB962C8B-B14F-4D97-AF65-F5344CB8AC3E}">
        <p14:creationId xmlns:p14="http://schemas.microsoft.com/office/powerpoint/2010/main" val="509438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5A31D1-8579-497A-8252-9D556A03309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9DF5E314-E63C-4397-976F-7CA2E74265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id="{5E288010-7FB1-43AF-92F1-85BE0E4802F2}"/>
              </a:ext>
            </a:extLst>
          </p:cNvPr>
          <p:cNvSpPr>
            <a:spLocks noGrp="1"/>
          </p:cNvSpPr>
          <p:nvPr>
            <p:ph type="dt" sz="half" idx="10"/>
          </p:nvPr>
        </p:nvSpPr>
        <p:spPr/>
        <p:txBody>
          <a:bodyPr/>
          <a:lstStyle/>
          <a:p>
            <a:fld id="{CC656BBA-ABFE-41B3-B648-AB586EB40D1B}" type="datetimeFigureOut">
              <a:rPr lang="zh-CN" altLang="en-US" smtClean="0"/>
              <a:pPr/>
              <a:t>2018/3/27</a:t>
            </a:fld>
            <a:endParaRPr lang="zh-CN" altLang="en-US"/>
          </a:p>
        </p:txBody>
      </p:sp>
      <p:sp>
        <p:nvSpPr>
          <p:cNvPr id="5" name="页脚占位符 4">
            <a:extLst>
              <a:ext uri="{FF2B5EF4-FFF2-40B4-BE49-F238E27FC236}">
                <a16:creationId xmlns:a16="http://schemas.microsoft.com/office/drawing/2014/main" id="{D456CC03-8B5C-4346-8ACE-A3A8E429BBE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4F8751E-1A1A-43F1-9111-44529F904208}"/>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172061274"/>
      </p:ext>
    </p:extLst>
  </p:cSld>
  <p:clrMapOvr>
    <a:masterClrMapping/>
  </p:clrMapOvr>
  <p:transition spd="slow"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F1D21B-2EE5-4CF9-9A3E-D0ED36010CC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94C78E0-2F51-4310-BF1B-92D5AAE3861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8EB78E46-231F-4534-AF96-C9E0B9E86373}"/>
              </a:ext>
            </a:extLst>
          </p:cNvPr>
          <p:cNvSpPr>
            <a:spLocks noGrp="1"/>
          </p:cNvSpPr>
          <p:nvPr>
            <p:ph type="dt" sz="half" idx="10"/>
          </p:nvPr>
        </p:nvSpPr>
        <p:spPr/>
        <p:txBody>
          <a:bodyPr/>
          <a:lstStyle/>
          <a:p>
            <a:fld id="{CC656BBA-ABFE-41B3-B648-AB586EB40D1B}" type="datetimeFigureOut">
              <a:rPr lang="zh-CN" altLang="en-US" smtClean="0"/>
              <a:pPr/>
              <a:t>2018/3/27</a:t>
            </a:fld>
            <a:endParaRPr lang="zh-CN" altLang="en-US"/>
          </a:p>
        </p:txBody>
      </p:sp>
      <p:sp>
        <p:nvSpPr>
          <p:cNvPr id="5" name="页脚占位符 4">
            <a:extLst>
              <a:ext uri="{FF2B5EF4-FFF2-40B4-BE49-F238E27FC236}">
                <a16:creationId xmlns:a16="http://schemas.microsoft.com/office/drawing/2014/main" id="{98154338-A5CB-4A68-B8F9-52E4D797E2F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87CE68E-842B-44A0-9037-903DB20C2761}"/>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1554655848"/>
      </p:ext>
    </p:extLst>
  </p:cSld>
  <p:clrMapOvr>
    <a:masterClrMapping/>
  </p:clrMapOvr>
  <p:transition spd="slow"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3E3196-00F0-472A-A459-1E03156F997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B8AE16E-AA4B-4F32-AE27-F356BF2D58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6674943F-36AB-4E55-86A5-3CADAAB4C2CF}"/>
              </a:ext>
            </a:extLst>
          </p:cNvPr>
          <p:cNvSpPr>
            <a:spLocks noGrp="1"/>
          </p:cNvSpPr>
          <p:nvPr>
            <p:ph type="dt" sz="half" idx="10"/>
          </p:nvPr>
        </p:nvSpPr>
        <p:spPr/>
        <p:txBody>
          <a:bodyPr/>
          <a:lstStyle/>
          <a:p>
            <a:fld id="{CC656BBA-ABFE-41B3-B648-AB586EB40D1B}" type="datetimeFigureOut">
              <a:rPr lang="zh-CN" altLang="en-US" smtClean="0"/>
              <a:pPr/>
              <a:t>2018/3/27</a:t>
            </a:fld>
            <a:endParaRPr lang="zh-CN" altLang="en-US"/>
          </a:p>
        </p:txBody>
      </p:sp>
      <p:sp>
        <p:nvSpPr>
          <p:cNvPr id="5" name="页脚占位符 4">
            <a:extLst>
              <a:ext uri="{FF2B5EF4-FFF2-40B4-BE49-F238E27FC236}">
                <a16:creationId xmlns:a16="http://schemas.microsoft.com/office/drawing/2014/main" id="{15FA2445-F3EB-46B4-AAA1-70200EBCB4C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078EF7F-1AF6-40D6-80F1-A328B8CAB06E}"/>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1204921351"/>
      </p:ext>
    </p:extLst>
  </p:cSld>
  <p:clrMapOvr>
    <a:masterClrMapping/>
  </p:clrMapOvr>
  <p:transition spd="slow"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D68216-710A-4D22-8514-63AD2D5BA85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48265CC-C05A-4C77-BDC0-2193E6B9E02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D6DF95FD-C227-4EEF-A085-16AA52EE599F}"/>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3ACA447C-DB82-43E3-8F60-518057268DE1}"/>
              </a:ext>
            </a:extLst>
          </p:cNvPr>
          <p:cNvSpPr>
            <a:spLocks noGrp="1"/>
          </p:cNvSpPr>
          <p:nvPr>
            <p:ph type="dt" sz="half" idx="10"/>
          </p:nvPr>
        </p:nvSpPr>
        <p:spPr/>
        <p:txBody>
          <a:bodyPr/>
          <a:lstStyle/>
          <a:p>
            <a:fld id="{CC656BBA-ABFE-41B3-B648-AB586EB40D1B}" type="datetimeFigureOut">
              <a:rPr lang="zh-CN" altLang="en-US" smtClean="0"/>
              <a:pPr/>
              <a:t>2018/3/27</a:t>
            </a:fld>
            <a:endParaRPr lang="zh-CN" altLang="en-US"/>
          </a:p>
        </p:txBody>
      </p:sp>
      <p:sp>
        <p:nvSpPr>
          <p:cNvPr id="6" name="页脚占位符 5">
            <a:extLst>
              <a:ext uri="{FF2B5EF4-FFF2-40B4-BE49-F238E27FC236}">
                <a16:creationId xmlns:a16="http://schemas.microsoft.com/office/drawing/2014/main" id="{B3F44E8A-CBDC-4D13-BF99-2FC7218095D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A49A5C2-4231-43B0-9EBC-049905C4876E}"/>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3931194822"/>
      </p:ext>
    </p:extLst>
  </p:cSld>
  <p:clrMapOvr>
    <a:masterClrMapping/>
  </p:clrMapOvr>
  <p:transition spd="slow"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2E68C7-D4F4-40C4-A8B9-974913909AE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280E4B1-B247-4C45-85C8-F9EB7B657D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EDB7F4A7-9D4A-47D4-A64B-E32EC9B974A8}"/>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C25E27FB-2933-48DE-A36F-8ABA86D90A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184A24AD-8676-4744-BAF2-A3A01B4646B1}"/>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C8DA3815-E43F-4218-A7B5-1A65571D88D6}"/>
              </a:ext>
            </a:extLst>
          </p:cNvPr>
          <p:cNvSpPr>
            <a:spLocks noGrp="1"/>
          </p:cNvSpPr>
          <p:nvPr>
            <p:ph type="dt" sz="half" idx="10"/>
          </p:nvPr>
        </p:nvSpPr>
        <p:spPr/>
        <p:txBody>
          <a:bodyPr/>
          <a:lstStyle/>
          <a:p>
            <a:fld id="{CC656BBA-ABFE-41B3-B648-AB586EB40D1B}" type="datetimeFigureOut">
              <a:rPr lang="zh-CN" altLang="en-US" smtClean="0"/>
              <a:pPr/>
              <a:t>2018/3/27</a:t>
            </a:fld>
            <a:endParaRPr lang="zh-CN" altLang="en-US"/>
          </a:p>
        </p:txBody>
      </p:sp>
      <p:sp>
        <p:nvSpPr>
          <p:cNvPr id="8" name="页脚占位符 7">
            <a:extLst>
              <a:ext uri="{FF2B5EF4-FFF2-40B4-BE49-F238E27FC236}">
                <a16:creationId xmlns:a16="http://schemas.microsoft.com/office/drawing/2014/main" id="{EC5F124D-5F87-47F1-BD7E-8A7540204FA1}"/>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FF636CA-6EC9-450C-AFF3-D6A93626E703}"/>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3530563327"/>
      </p:ext>
    </p:extLst>
  </p:cSld>
  <p:clrMapOvr>
    <a:masterClrMapping/>
  </p:clrMapOvr>
  <p:transition spd="slow"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46DA5F-5134-46FA-A42A-1C14A59FA0B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C8C97FDD-69A0-4044-95A9-B49A23033F4C}"/>
              </a:ext>
            </a:extLst>
          </p:cNvPr>
          <p:cNvSpPr>
            <a:spLocks noGrp="1"/>
          </p:cNvSpPr>
          <p:nvPr>
            <p:ph type="dt" sz="half" idx="10"/>
          </p:nvPr>
        </p:nvSpPr>
        <p:spPr/>
        <p:txBody>
          <a:bodyPr/>
          <a:lstStyle/>
          <a:p>
            <a:fld id="{CC656BBA-ABFE-41B3-B648-AB586EB40D1B}" type="datetimeFigureOut">
              <a:rPr lang="zh-CN" altLang="en-US" smtClean="0"/>
              <a:pPr/>
              <a:t>2018/3/27</a:t>
            </a:fld>
            <a:endParaRPr lang="zh-CN" altLang="en-US"/>
          </a:p>
        </p:txBody>
      </p:sp>
      <p:sp>
        <p:nvSpPr>
          <p:cNvPr id="4" name="页脚占位符 3">
            <a:extLst>
              <a:ext uri="{FF2B5EF4-FFF2-40B4-BE49-F238E27FC236}">
                <a16:creationId xmlns:a16="http://schemas.microsoft.com/office/drawing/2014/main" id="{045E3ADE-74CA-43A3-96D8-3E96DD64351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210CF2D-3677-4AFD-A87C-6D0CE9435D20}"/>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3340492839"/>
      </p:ext>
    </p:extLst>
  </p:cSld>
  <p:clrMapOvr>
    <a:masterClrMapping/>
  </p:clrMapOvr>
  <p:transition spd="slow"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28C32C2E-DD25-445E-BFDA-BB4CA075A26E}"/>
              </a:ext>
            </a:extLst>
          </p:cNvPr>
          <p:cNvSpPr>
            <a:spLocks noGrp="1"/>
          </p:cNvSpPr>
          <p:nvPr>
            <p:ph type="dt" sz="half" idx="10"/>
          </p:nvPr>
        </p:nvSpPr>
        <p:spPr/>
        <p:txBody>
          <a:bodyPr/>
          <a:lstStyle/>
          <a:p>
            <a:fld id="{CC656BBA-ABFE-41B3-B648-AB586EB40D1B}" type="datetimeFigureOut">
              <a:rPr lang="zh-CN" altLang="en-US" smtClean="0"/>
              <a:pPr/>
              <a:t>2018/3/27</a:t>
            </a:fld>
            <a:endParaRPr lang="zh-CN" altLang="en-US"/>
          </a:p>
        </p:txBody>
      </p:sp>
      <p:sp>
        <p:nvSpPr>
          <p:cNvPr id="3" name="页脚占位符 2">
            <a:extLst>
              <a:ext uri="{FF2B5EF4-FFF2-40B4-BE49-F238E27FC236}">
                <a16:creationId xmlns:a16="http://schemas.microsoft.com/office/drawing/2014/main" id="{C58E526A-E58B-4C45-AF47-0089FBB39A4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9F72A0B9-E22A-4851-9912-BF84D510F906}"/>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340792906"/>
      </p:ext>
    </p:extLst>
  </p:cSld>
  <p:clrMapOvr>
    <a:masterClrMapping/>
  </p:clrMapOvr>
  <p:transition spd="slow"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C106680E-5099-4385-8C04-0E13FC281218}"/>
              </a:ext>
            </a:extLst>
          </p:cNvPr>
          <p:cNvPicPr>
            <a:picLocks noChangeAspect="1"/>
          </p:cNvPicPr>
          <p:nvPr userDrawn="1"/>
        </p:nvPicPr>
        <p:blipFill>
          <a:blip r:embed="rId2"/>
          <a:stretch>
            <a:fillRect/>
          </a:stretch>
        </p:blipFill>
        <p:spPr>
          <a:xfrm>
            <a:off x="0" y="651"/>
            <a:ext cx="12188264" cy="6857349"/>
          </a:xfrm>
          <a:prstGeom prst="rect">
            <a:avLst/>
          </a:prstGeom>
        </p:spPr>
      </p:pic>
      <p:sp>
        <p:nvSpPr>
          <p:cNvPr id="8" name="矩形 7">
            <a:extLst>
              <a:ext uri="{FF2B5EF4-FFF2-40B4-BE49-F238E27FC236}">
                <a16:creationId xmlns:a16="http://schemas.microsoft.com/office/drawing/2014/main" id="{740B2D4D-895B-408A-A6C6-60F76F35FBC4}"/>
              </a:ext>
            </a:extLst>
          </p:cNvPr>
          <p:cNvSpPr/>
          <p:nvPr userDrawn="1"/>
        </p:nvSpPr>
        <p:spPr>
          <a:xfrm>
            <a:off x="0" y="491067"/>
            <a:ext cx="12188264" cy="6366933"/>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37"/>
          <p:cNvSpPr txBox="1"/>
          <p:nvPr userDrawn="1"/>
        </p:nvSpPr>
        <p:spPr>
          <a:xfrm>
            <a:off x="1222629" y="283635"/>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项目介绍</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
        <p:nvSpPr>
          <p:cNvPr id="5" name="五边形 2"/>
          <p:cNvSpPr>
            <a:spLocks noChangeArrowheads="1"/>
          </p:cNvSpPr>
          <p:nvPr userDrawn="1"/>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
        <p:nvSpPr>
          <p:cNvPr id="7" name="燕尾形 8"/>
          <p:cNvSpPr>
            <a:spLocks noChangeArrowheads="1"/>
          </p:cNvSpPr>
          <p:nvPr userDrawn="1"/>
        </p:nvSpPr>
        <p:spPr bwMode="auto">
          <a:xfrm>
            <a:off x="566516" y="317501"/>
            <a:ext cx="431632"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Tree>
    <p:extLst>
      <p:ext uri="{BB962C8B-B14F-4D97-AF65-F5344CB8AC3E}">
        <p14:creationId xmlns:p14="http://schemas.microsoft.com/office/powerpoint/2010/main" val="784759860"/>
      </p:ext>
    </p:extLst>
  </p:cSld>
  <p:clrMapOvr>
    <a:masterClrMapping/>
  </p:clrMapOvr>
  <p:transition spd="slow" advClick="0" advTm="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7" grpId="0" animBg="1" autoUpdateAnimBg="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1B9E948F-D744-468E-9A99-656C96AA3C50}"/>
              </a:ext>
            </a:extLst>
          </p:cNvPr>
          <p:cNvPicPr>
            <a:picLocks noChangeAspect="1"/>
          </p:cNvPicPr>
          <p:nvPr userDrawn="1"/>
        </p:nvPicPr>
        <p:blipFill>
          <a:blip r:embed="rId2"/>
          <a:stretch>
            <a:fillRect/>
          </a:stretch>
        </p:blipFill>
        <p:spPr>
          <a:xfrm>
            <a:off x="0" y="651"/>
            <a:ext cx="12188264" cy="6857349"/>
          </a:xfrm>
          <a:prstGeom prst="rect">
            <a:avLst/>
          </a:prstGeom>
        </p:spPr>
      </p:pic>
      <p:sp>
        <p:nvSpPr>
          <p:cNvPr id="8" name="矩形 7">
            <a:extLst>
              <a:ext uri="{FF2B5EF4-FFF2-40B4-BE49-F238E27FC236}">
                <a16:creationId xmlns:a16="http://schemas.microsoft.com/office/drawing/2014/main" id="{BB2F78DA-ACE0-4503-94D7-15B47BEC0FA6}"/>
              </a:ext>
            </a:extLst>
          </p:cNvPr>
          <p:cNvSpPr/>
          <p:nvPr userDrawn="1"/>
        </p:nvSpPr>
        <p:spPr>
          <a:xfrm>
            <a:off x="0" y="491067"/>
            <a:ext cx="12188264" cy="6366933"/>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37"/>
          <p:cNvSpPr txBox="1"/>
          <p:nvPr userDrawn="1"/>
        </p:nvSpPr>
        <p:spPr>
          <a:xfrm>
            <a:off x="1274144" y="270756"/>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产品运行</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
        <p:nvSpPr>
          <p:cNvPr id="5" name="五边形 2"/>
          <p:cNvSpPr>
            <a:spLocks noChangeArrowheads="1"/>
          </p:cNvSpPr>
          <p:nvPr userDrawn="1"/>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
        <p:nvSpPr>
          <p:cNvPr id="7" name="燕尾形 8"/>
          <p:cNvSpPr>
            <a:spLocks noChangeArrowheads="1"/>
          </p:cNvSpPr>
          <p:nvPr userDrawn="1"/>
        </p:nvSpPr>
        <p:spPr bwMode="auto">
          <a:xfrm>
            <a:off x="566516" y="317501"/>
            <a:ext cx="431632"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Tree>
    <p:extLst>
      <p:ext uri="{BB962C8B-B14F-4D97-AF65-F5344CB8AC3E}">
        <p14:creationId xmlns:p14="http://schemas.microsoft.com/office/powerpoint/2010/main" val="498314385"/>
      </p:ext>
    </p:extLst>
  </p:cSld>
  <p:clrMapOvr>
    <a:masterClrMapping/>
  </p:clrMapOvr>
  <p:transition spd="slow" advClick="0" advTm="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7" grpId="0" animBg="1" autoUpdateAnimBg="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CAA6E63F-7983-43F7-B8E7-03E5D56BC9F7}"/>
              </a:ext>
            </a:extLst>
          </p:cNvPr>
          <p:cNvPicPr>
            <a:picLocks noChangeAspect="1"/>
          </p:cNvPicPr>
          <p:nvPr userDrawn="1"/>
        </p:nvPicPr>
        <p:blipFill>
          <a:blip r:embed="rId2"/>
          <a:stretch>
            <a:fillRect/>
          </a:stretch>
        </p:blipFill>
        <p:spPr>
          <a:xfrm>
            <a:off x="0" y="651"/>
            <a:ext cx="12188264" cy="6857349"/>
          </a:xfrm>
          <a:prstGeom prst="rect">
            <a:avLst/>
          </a:prstGeom>
        </p:spPr>
      </p:pic>
      <p:sp>
        <p:nvSpPr>
          <p:cNvPr id="8" name="矩形 7">
            <a:extLst>
              <a:ext uri="{FF2B5EF4-FFF2-40B4-BE49-F238E27FC236}">
                <a16:creationId xmlns:a16="http://schemas.microsoft.com/office/drawing/2014/main" id="{261BF9CE-7909-47BB-B54C-9391A5498E31}"/>
              </a:ext>
            </a:extLst>
          </p:cNvPr>
          <p:cNvSpPr/>
          <p:nvPr userDrawn="1"/>
        </p:nvSpPr>
        <p:spPr>
          <a:xfrm>
            <a:off x="0" y="491067"/>
            <a:ext cx="12188264" cy="6366933"/>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37"/>
          <p:cNvSpPr txBox="1"/>
          <p:nvPr userDrawn="1"/>
        </p:nvSpPr>
        <p:spPr>
          <a:xfrm>
            <a:off x="1261266" y="270756"/>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市场分析</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
        <p:nvSpPr>
          <p:cNvPr id="5" name="五边形 2"/>
          <p:cNvSpPr>
            <a:spLocks noChangeArrowheads="1"/>
          </p:cNvSpPr>
          <p:nvPr userDrawn="1"/>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
        <p:nvSpPr>
          <p:cNvPr id="7" name="燕尾形 8"/>
          <p:cNvSpPr>
            <a:spLocks noChangeArrowheads="1"/>
          </p:cNvSpPr>
          <p:nvPr userDrawn="1"/>
        </p:nvSpPr>
        <p:spPr bwMode="auto">
          <a:xfrm>
            <a:off x="566516" y="317501"/>
            <a:ext cx="431632"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Tree>
    <p:extLst>
      <p:ext uri="{BB962C8B-B14F-4D97-AF65-F5344CB8AC3E}">
        <p14:creationId xmlns:p14="http://schemas.microsoft.com/office/powerpoint/2010/main" val="212731983"/>
      </p:ext>
    </p:extLst>
  </p:cSld>
  <p:clrMapOvr>
    <a:masterClrMapping/>
  </p:clrMapOvr>
  <p:transition spd="slow" advClick="0" advTm="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7" grpId="0" animBg="1" autoUpdateAnimBg="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297E3721-6E03-4640-8F5C-621AA34F688A}"/>
              </a:ext>
            </a:extLst>
          </p:cNvPr>
          <p:cNvPicPr>
            <a:picLocks noChangeAspect="1"/>
          </p:cNvPicPr>
          <p:nvPr userDrawn="1"/>
        </p:nvPicPr>
        <p:blipFill>
          <a:blip r:embed="rId2"/>
          <a:stretch>
            <a:fillRect/>
          </a:stretch>
        </p:blipFill>
        <p:spPr>
          <a:xfrm>
            <a:off x="0" y="651"/>
            <a:ext cx="12188264" cy="6857349"/>
          </a:xfrm>
          <a:prstGeom prst="rect">
            <a:avLst/>
          </a:prstGeom>
        </p:spPr>
      </p:pic>
      <p:sp>
        <p:nvSpPr>
          <p:cNvPr id="8" name="矩形 7">
            <a:extLst>
              <a:ext uri="{FF2B5EF4-FFF2-40B4-BE49-F238E27FC236}">
                <a16:creationId xmlns:a16="http://schemas.microsoft.com/office/drawing/2014/main" id="{90EA38BF-E454-4682-B70A-17CA30E06165}"/>
              </a:ext>
            </a:extLst>
          </p:cNvPr>
          <p:cNvSpPr/>
          <p:nvPr userDrawn="1"/>
        </p:nvSpPr>
        <p:spPr>
          <a:xfrm>
            <a:off x="0" y="491067"/>
            <a:ext cx="12188264" cy="6366933"/>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37"/>
          <p:cNvSpPr txBox="1"/>
          <p:nvPr userDrawn="1"/>
        </p:nvSpPr>
        <p:spPr>
          <a:xfrm>
            <a:off x="1287022" y="270756"/>
            <a:ext cx="1415726" cy="461643"/>
          </a:xfrm>
          <a:prstGeom prst="rect">
            <a:avLst/>
          </a:prstGeom>
          <a:noFill/>
        </p:spPr>
        <p:txBody>
          <a:bodyPr wrap="none" lIns="91417" tIns="45709" rIns="91417" bIns="45709" rtlCol="0">
            <a:spAutoFit/>
          </a:bodyPr>
          <a:lstStyle/>
          <a:p>
            <a:pPr lvl="0" defTabSz="914492">
              <a:defRPr/>
            </a:pPr>
            <a:r>
              <a:rPr lang="zh-CN" altLang="en-US" sz="2400" b="0" dirty="0">
                <a:solidFill>
                  <a:schemeClr val="accent1"/>
                </a:solidFill>
                <a:latin typeface="微软雅黑" pitchFamily="34" charset="-122"/>
                <a:ea typeface="微软雅黑" pitchFamily="34" charset="-122"/>
              </a:rPr>
              <a:t>投资回报</a:t>
            </a:r>
            <a:endParaRPr kumimoji="0" lang="zh-CN" altLang="en-US" sz="2400" b="0" i="0" u="none" strike="noStrike" kern="0" cap="none" spc="0" normalizeH="0" baseline="0" noProof="0" dirty="0">
              <a:ln>
                <a:noFill/>
              </a:ln>
              <a:solidFill>
                <a:schemeClr val="accent1"/>
              </a:solidFill>
              <a:effectLst/>
              <a:uLnTx/>
              <a:uFillTx/>
              <a:latin typeface="微软雅黑" pitchFamily="34" charset="-122"/>
              <a:ea typeface="微软雅黑" pitchFamily="34" charset="-122"/>
              <a:cs typeface="+mn-cs"/>
            </a:endParaRPr>
          </a:p>
        </p:txBody>
      </p:sp>
      <p:sp>
        <p:nvSpPr>
          <p:cNvPr id="5" name="五边形 2"/>
          <p:cNvSpPr>
            <a:spLocks noChangeArrowheads="1"/>
          </p:cNvSpPr>
          <p:nvPr userDrawn="1"/>
        </p:nvSpPr>
        <p:spPr bwMode="auto">
          <a:xfrm>
            <a:off x="0" y="317501"/>
            <a:ext cx="698227" cy="471488"/>
          </a:xfrm>
          <a:prstGeom prst="homePlate">
            <a:avLst>
              <a:gd name="adj" fmla="val 49904"/>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
        <p:nvSpPr>
          <p:cNvPr id="7" name="燕尾形 8"/>
          <p:cNvSpPr>
            <a:spLocks noChangeArrowheads="1"/>
          </p:cNvSpPr>
          <p:nvPr userDrawn="1"/>
        </p:nvSpPr>
        <p:spPr bwMode="auto">
          <a:xfrm>
            <a:off x="566516" y="317501"/>
            <a:ext cx="431632" cy="471488"/>
          </a:xfrm>
          <a:prstGeom prst="chevron">
            <a:avLst>
              <a:gd name="adj" fmla="val 50000"/>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00" tIns="45700" rIns="91400" bIns="45700"/>
          <a:lstStyle/>
          <a:p>
            <a:endParaRPr lang="zh-CN" altLang="en-US"/>
          </a:p>
        </p:txBody>
      </p:sp>
    </p:spTree>
    <p:extLst>
      <p:ext uri="{BB962C8B-B14F-4D97-AF65-F5344CB8AC3E}">
        <p14:creationId xmlns:p14="http://schemas.microsoft.com/office/powerpoint/2010/main" val="2640949011"/>
      </p:ext>
    </p:extLst>
  </p:cSld>
  <p:clrMapOvr>
    <a:masterClrMapping/>
  </p:clrMapOvr>
  <p:transition spd="slow" advClick="0" advTm="0">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00" fill="hold"/>
                                        <p:tgtEl>
                                          <p:spTgt spid="5"/>
                                        </p:tgtEl>
                                        <p:attrNameLst>
                                          <p:attrName>ppt_x</p:attrName>
                                        </p:attrNameLst>
                                      </p:cBhvr>
                                      <p:tavLst>
                                        <p:tav tm="0">
                                          <p:val>
                                            <p:strVal val="0-#ppt_w/2"/>
                                          </p:val>
                                        </p:tav>
                                        <p:tav tm="100000">
                                          <p:val>
                                            <p:strVal val="#ppt_x"/>
                                          </p:val>
                                        </p:tav>
                                      </p:tavLst>
                                    </p:anim>
                                    <p:anim calcmode="lin" valueType="num">
                                      <p:cBhvr additive="base">
                                        <p:cTn id="8" dur="3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 presetClass="entr" presetSubtype="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autoUpdateAnimBg="0"/>
      <p:bldP spid="7" grpId="0" animBg="1" autoUpdateAnimBg="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9833A7-B277-48BE-94EF-6B2DA2FFAE5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C796B3CF-954F-4658-BB78-454A848541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92EDE66A-1479-4BE7-B75E-05FDAC86D9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74DA8D6E-A5BC-491E-BB7C-1CC5EE7C7095}"/>
              </a:ext>
            </a:extLst>
          </p:cNvPr>
          <p:cNvSpPr>
            <a:spLocks noGrp="1"/>
          </p:cNvSpPr>
          <p:nvPr>
            <p:ph type="dt" sz="half" idx="10"/>
          </p:nvPr>
        </p:nvSpPr>
        <p:spPr/>
        <p:txBody>
          <a:bodyPr/>
          <a:lstStyle/>
          <a:p>
            <a:fld id="{CC656BBA-ABFE-41B3-B648-AB586EB40D1B}" type="datetimeFigureOut">
              <a:rPr lang="zh-CN" altLang="en-US" smtClean="0"/>
              <a:pPr/>
              <a:t>2018/3/27</a:t>
            </a:fld>
            <a:endParaRPr lang="zh-CN" altLang="en-US"/>
          </a:p>
        </p:txBody>
      </p:sp>
      <p:sp>
        <p:nvSpPr>
          <p:cNvPr id="6" name="页脚占位符 5">
            <a:extLst>
              <a:ext uri="{FF2B5EF4-FFF2-40B4-BE49-F238E27FC236}">
                <a16:creationId xmlns:a16="http://schemas.microsoft.com/office/drawing/2014/main" id="{4A0E3900-9220-49D0-85A7-64FE7F1175A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0FF8312-74AE-4FAF-9586-75B5EB4C6F7E}"/>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2469763731"/>
      </p:ext>
    </p:extLst>
  </p:cSld>
  <p:clrMapOvr>
    <a:masterClrMapping/>
  </p:clrMapOvr>
  <p:transition spd="slow"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11BE0E-5C9B-4A15-9248-869240255E8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4FF9F4C3-B0EF-439A-AA73-643A4A8AAC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2BD67E7-0957-4F10-989F-0B5C23FF2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DF87E0C3-DDAC-4B3D-A5C2-5903334F47A6}"/>
              </a:ext>
            </a:extLst>
          </p:cNvPr>
          <p:cNvSpPr>
            <a:spLocks noGrp="1"/>
          </p:cNvSpPr>
          <p:nvPr>
            <p:ph type="dt" sz="half" idx="10"/>
          </p:nvPr>
        </p:nvSpPr>
        <p:spPr/>
        <p:txBody>
          <a:bodyPr/>
          <a:lstStyle/>
          <a:p>
            <a:fld id="{CC656BBA-ABFE-41B3-B648-AB586EB40D1B}" type="datetimeFigureOut">
              <a:rPr lang="zh-CN" altLang="en-US" smtClean="0"/>
              <a:pPr/>
              <a:t>2018/3/27</a:t>
            </a:fld>
            <a:endParaRPr lang="zh-CN" altLang="en-US"/>
          </a:p>
        </p:txBody>
      </p:sp>
      <p:sp>
        <p:nvSpPr>
          <p:cNvPr id="6" name="页脚占位符 5">
            <a:extLst>
              <a:ext uri="{FF2B5EF4-FFF2-40B4-BE49-F238E27FC236}">
                <a16:creationId xmlns:a16="http://schemas.microsoft.com/office/drawing/2014/main" id="{6AFF229D-14DE-4D6A-9D66-1CE51BD3419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85E0604-5861-48EC-81A8-678EF4468CC9}"/>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1290463315"/>
      </p:ext>
    </p:extLst>
  </p:cSld>
  <p:clrMapOvr>
    <a:masterClrMapping/>
  </p:clrMapOvr>
  <p:transition spd="slow"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ABF57B-4761-496D-84AA-3CA34AD06E6C}"/>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47CD66C-BEA1-48C2-85FA-E07D931EDCA3}"/>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766682D6-E4D8-4095-8D15-E5888403DB07}"/>
              </a:ext>
            </a:extLst>
          </p:cNvPr>
          <p:cNvSpPr>
            <a:spLocks noGrp="1"/>
          </p:cNvSpPr>
          <p:nvPr>
            <p:ph type="dt" sz="half" idx="10"/>
          </p:nvPr>
        </p:nvSpPr>
        <p:spPr/>
        <p:txBody>
          <a:bodyPr/>
          <a:lstStyle/>
          <a:p>
            <a:fld id="{CC656BBA-ABFE-41B3-B648-AB586EB40D1B}" type="datetimeFigureOut">
              <a:rPr lang="zh-CN" altLang="en-US" smtClean="0"/>
              <a:pPr/>
              <a:t>2018/3/27</a:t>
            </a:fld>
            <a:endParaRPr lang="zh-CN" altLang="en-US"/>
          </a:p>
        </p:txBody>
      </p:sp>
      <p:sp>
        <p:nvSpPr>
          <p:cNvPr id="5" name="页脚占位符 4">
            <a:extLst>
              <a:ext uri="{FF2B5EF4-FFF2-40B4-BE49-F238E27FC236}">
                <a16:creationId xmlns:a16="http://schemas.microsoft.com/office/drawing/2014/main" id="{9A9296EE-FB08-4772-8117-9093BEF6F7C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53598EA-D0DF-47DD-AEC1-8C635531D99F}"/>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4150309859"/>
      </p:ext>
    </p:extLst>
  </p:cSld>
  <p:clrMapOvr>
    <a:masterClrMapping/>
  </p:clrMapOvr>
  <p:transition spd="slow"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CB17E5F4-0BBE-4805-B616-E955225D2641}"/>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4D8FAB24-19CA-4B04-9B46-FE39949A738A}"/>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22F5BB3-0BB7-4E67-9610-8C9707905A39}"/>
              </a:ext>
            </a:extLst>
          </p:cNvPr>
          <p:cNvSpPr>
            <a:spLocks noGrp="1"/>
          </p:cNvSpPr>
          <p:nvPr>
            <p:ph type="dt" sz="half" idx="10"/>
          </p:nvPr>
        </p:nvSpPr>
        <p:spPr/>
        <p:txBody>
          <a:bodyPr/>
          <a:lstStyle/>
          <a:p>
            <a:fld id="{CC656BBA-ABFE-41B3-B648-AB586EB40D1B}" type="datetimeFigureOut">
              <a:rPr lang="zh-CN" altLang="en-US" smtClean="0"/>
              <a:pPr/>
              <a:t>2018/3/27</a:t>
            </a:fld>
            <a:endParaRPr lang="zh-CN" altLang="en-US"/>
          </a:p>
        </p:txBody>
      </p:sp>
      <p:sp>
        <p:nvSpPr>
          <p:cNvPr id="5" name="页脚占位符 4">
            <a:extLst>
              <a:ext uri="{FF2B5EF4-FFF2-40B4-BE49-F238E27FC236}">
                <a16:creationId xmlns:a16="http://schemas.microsoft.com/office/drawing/2014/main" id="{DDD9D5CA-3AFC-4B03-AF53-5722D5A74D2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0BDCFB5-A9FB-467C-9C14-E3AC30401696}"/>
              </a:ext>
            </a:extLst>
          </p:cNvPr>
          <p:cNvSpPr>
            <a:spLocks noGrp="1"/>
          </p:cNvSpPr>
          <p:nvPr>
            <p:ph type="sldNum" sz="quarter" idx="12"/>
          </p:nvPr>
        </p:nvSpPr>
        <p:spPr/>
        <p:txBody>
          <a:body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853081315"/>
      </p:ext>
    </p:extLst>
  </p:cSld>
  <p:clrMapOvr>
    <a:masterClrMapping/>
  </p:clrMapOvr>
  <p:transition spd="slow"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0" y="0"/>
            <a:ext cx="12192000" cy="6858000"/>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zh-CN" altLang="en-US" sz="2399"/>
          </a:p>
        </p:txBody>
      </p:sp>
      <p:sp>
        <p:nvSpPr>
          <p:cNvPr id="3" name="TextBox 1"/>
          <p:cNvSpPr txBox="1"/>
          <p:nvPr userDrawn="1"/>
        </p:nvSpPr>
        <p:spPr>
          <a:xfrm>
            <a:off x="5154218" y="491612"/>
            <a:ext cx="1723516" cy="399967"/>
          </a:xfrm>
          <a:prstGeom prst="rect">
            <a:avLst/>
          </a:prstGeom>
          <a:noFill/>
        </p:spPr>
        <p:txBody>
          <a:bodyPr wrap="none" lIns="91424" tIns="45713" rIns="91424" bIns="45713" rtlCol="0">
            <a:spAutoFit/>
          </a:bodyPr>
          <a:lstStyle/>
          <a:p>
            <a:pPr lvl="0" algn="ctr"/>
            <a:r>
              <a:rPr lang="zh-CN" altLang="en-US" sz="19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999"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4366331" y="947397"/>
            <a:ext cx="3416309" cy="461651"/>
          </a:xfrm>
          <a:prstGeom prst="rect">
            <a:avLst/>
          </a:prstGeom>
          <a:noFill/>
        </p:spPr>
        <p:txBody>
          <a:bodyPr wrap="square" lIns="91424" tIns="45713" rIns="91424" bIns="45713" rtlCol="0">
            <a:spAutoFit/>
          </a:bodyPr>
          <a:lstStyle/>
          <a:p>
            <a:pPr algn="ctr"/>
            <a:r>
              <a:rPr lang="zh-CN" alt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12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2508360825"/>
      </p:ext>
    </p:extLst>
  </p:cSld>
  <p:clrMapOvr>
    <a:masterClrMapping/>
  </p:clrMapOvr>
  <p:transition spd="slow"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1241451"/>
      </p:ext>
    </p:extLst>
  </p:cSld>
  <p:clrMapOvr>
    <a:masterClrMapping/>
  </p:clrMapOvr>
  <p:transition spd="slow"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5898716"/>
      </p:ext>
    </p:extLst>
  </p:cSld>
  <p:clrMapOvr>
    <a:masterClrMapping/>
  </p:clrMapOvr>
  <p:transition spd="slow"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1912510"/>
      </p:ext>
    </p:extLst>
  </p:cSld>
  <p:clrMapOvr>
    <a:masterClrMapping/>
  </p:clrMapOvr>
  <p:transition spd="slow" advClick="0" advTm="0"/>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6889312"/>
      </p:ext>
    </p:extLst>
  </p:cSld>
  <p:clrMapOvr>
    <a:masterClrMapping/>
  </p:clrMapOvr>
  <p:transition spd="slow" advClick="0" advTm="0">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8963392"/>
      </p:ext>
    </p:extLst>
  </p:cSld>
  <p:clrMapOvr>
    <a:masterClrMapping/>
  </p:clrMapOvr>
  <p:transition advClick="0" advTm="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5659078"/>
      </p:ext>
    </p:extLst>
  </p:cSld>
  <p:clrMapOvr>
    <a:masterClrMapping/>
  </p:clrMapOvr>
  <p:transition spd="slow" advClick="0" advTm="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561443"/>
      </p:ext>
    </p:extLst>
  </p:cSld>
  <p:clrMapOvr>
    <a:masterClrMapping/>
  </p:clrMapOvr>
  <p:transition spd="med" advClick="0" advTm="0">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515600" cy="1325563"/>
          </a:xfrm>
        </p:spPr>
        <p:txBody>
          <a:bodyPr/>
          <a:lstStyle/>
          <a:p>
            <a:r>
              <a:rPr lang="zh-CN" altLang="en-US"/>
              <a:t>单击此处编辑母版标题样式</a:t>
            </a:r>
          </a:p>
        </p:txBody>
      </p:sp>
      <p:sp>
        <p:nvSpPr>
          <p:cNvPr id="3" name="日期占位符 2"/>
          <p:cNvSpPr>
            <a:spLocks noGrp="1"/>
          </p:cNvSpPr>
          <p:nvPr>
            <p:ph type="dt" sz="half" idx="10"/>
          </p:nvPr>
        </p:nvSpPr>
        <p:spPr>
          <a:xfrm>
            <a:off x="838200" y="6356351"/>
            <a:ext cx="2743200" cy="365125"/>
          </a:xfrm>
        </p:spPr>
        <p:txBody>
          <a:bodyPr/>
          <a:lstStyle>
            <a:lvl1pPr>
              <a:defRPr/>
            </a:lvl1pPr>
          </a:lstStyle>
          <a:p>
            <a:fld id="{1F931BFC-FA3C-44C9-BDF3-A1EA94A517F2}" type="datetime1">
              <a:rPr lang="zh-CN" altLang="en-US"/>
              <a:pPr/>
              <a:t>2018/3/27</a:t>
            </a:fld>
            <a:endParaRPr lang="zh-CN" altLang="en-US" sz="1866" dirty="0">
              <a:solidFill>
                <a:schemeClr val="tx1"/>
              </a:solidFill>
            </a:endParaRPr>
          </a:p>
        </p:txBody>
      </p:sp>
      <p:sp>
        <p:nvSpPr>
          <p:cNvPr id="4" name="页脚占位符 3"/>
          <p:cNvSpPr>
            <a:spLocks noGrp="1"/>
          </p:cNvSpPr>
          <p:nvPr>
            <p:ph type="ftr" sz="quarter" idx="11"/>
          </p:nvPr>
        </p:nvSpPr>
        <p:spPr>
          <a:xfrm>
            <a:off x="4038600" y="6356351"/>
            <a:ext cx="4114800" cy="365125"/>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8610600" y="6356351"/>
            <a:ext cx="2743200" cy="365125"/>
          </a:xfrm>
        </p:spPr>
        <p:txBody>
          <a:bodyPr/>
          <a:lstStyle>
            <a:lvl1pPr>
              <a:defRPr/>
            </a:lvl1pPr>
          </a:lstStyle>
          <a:p>
            <a:fld id="{2E9294EB-43AD-4253-9111-B513B7CCDA25}" type="slidenum">
              <a:rPr lang="zh-CN" altLang="en-US"/>
              <a:pPr/>
              <a:t>‹#›</a:t>
            </a:fld>
            <a:endParaRPr lang="zh-CN" altLang="en-US" sz="1866" dirty="0">
              <a:solidFill>
                <a:schemeClr val="tx1"/>
              </a:solidFill>
            </a:endParaRPr>
          </a:p>
        </p:txBody>
      </p:sp>
    </p:spTree>
    <p:extLst>
      <p:ext uri="{BB962C8B-B14F-4D97-AF65-F5344CB8AC3E}">
        <p14:creationId xmlns:p14="http://schemas.microsoft.com/office/powerpoint/2010/main" val="392229771"/>
      </p:ext>
    </p:extLst>
  </p:cSld>
  <p:clrMapOvr>
    <a:masterClrMapping/>
  </p:clrMapOvr>
  <p:transition spd="slow" advClick="0" advTm="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1429621"/>
      </p:ext>
    </p:extLst>
  </p:cSld>
  <p:clrMapOvr>
    <a:masterClrMapping/>
  </p:clrMapOvr>
  <p:transition spd="slow" advClick="0" advTm="0">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
        <p:nvSpPr>
          <p:cNvPr id="2" name="矩形 1"/>
          <p:cNvSpPr/>
          <p:nvPr userDrawn="1"/>
        </p:nvSpPr>
        <p:spPr>
          <a:xfrm>
            <a:off x="0" y="1"/>
            <a:ext cx="12192000" cy="6858000"/>
          </a:xfrm>
          <a:prstGeom prst="rect">
            <a:avLst/>
          </a:prstGeom>
          <a:gradFill>
            <a:gsLst>
              <a:gs pos="0">
                <a:schemeClr val="accent1">
                  <a:lumMod val="5000"/>
                  <a:lumOff val="95000"/>
                  <a:alpha val="84000"/>
                </a:schemeClr>
              </a:gs>
              <a:gs pos="56000">
                <a:srgbClr val="FCFDFA">
                  <a:alpha val="88000"/>
                </a:srgbClr>
              </a:gs>
              <a:gs pos="100000">
                <a:schemeClr val="bg1">
                  <a:alpha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zh-CN" altLang="en-US"/>
          </a:p>
        </p:txBody>
      </p:sp>
    </p:spTree>
  </p:cSld>
  <p:clrMapOvr>
    <a:masterClrMapping/>
  </p:clrMapOvr>
  <p:transition advClick="0" advT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5EE70511-7D1C-4D15-A34A-C18CCA0DC6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66CF6C7D-8C09-4516-9C41-5EB1DAB935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EFDA94C2-2E60-4EE6-813A-064D2AAE07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656BBA-ABFE-41B3-B648-AB586EB40D1B}" type="datetimeFigureOut">
              <a:rPr lang="zh-CN" altLang="en-US" smtClean="0"/>
              <a:pPr/>
              <a:t>2018/3/27</a:t>
            </a:fld>
            <a:endParaRPr lang="zh-CN" altLang="en-US"/>
          </a:p>
        </p:txBody>
      </p:sp>
      <p:sp>
        <p:nvSpPr>
          <p:cNvPr id="5" name="页脚占位符 4">
            <a:extLst>
              <a:ext uri="{FF2B5EF4-FFF2-40B4-BE49-F238E27FC236}">
                <a16:creationId xmlns:a16="http://schemas.microsoft.com/office/drawing/2014/main" id="{3BDDB553-98A3-42F6-A915-C29DD1AEFD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BF50E4A-CB78-4C8C-AD72-C885FB57C7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5F372B-0072-4BE8-B1FF-3116CE4E13A7}" type="slidenum">
              <a:rPr lang="zh-CN" altLang="en-US" smtClean="0"/>
              <a:pPr/>
              <a:t>‹#›</a:t>
            </a:fld>
            <a:endParaRPr lang="zh-CN" altLang="en-US"/>
          </a:p>
        </p:txBody>
      </p:sp>
    </p:spTree>
    <p:extLst>
      <p:ext uri="{BB962C8B-B14F-4D97-AF65-F5344CB8AC3E}">
        <p14:creationId xmlns:p14="http://schemas.microsoft.com/office/powerpoint/2010/main" val="953627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3" r:id="rId8"/>
    <p:sldLayoutId id="2147483664" r:id="rId9"/>
    <p:sldLayoutId id="2147483665" r:id="rId10"/>
    <p:sldLayoutId id="2147483666" r:id="rId11"/>
    <p:sldLayoutId id="2147483656" r:id="rId12"/>
    <p:sldLayoutId id="2147483657" r:id="rId13"/>
    <p:sldLayoutId id="2147483658" r:id="rId14"/>
    <p:sldLayoutId id="2147483659" r:id="rId15"/>
    <p:sldLayoutId id="2147483660" r:id="rId16"/>
    <p:sldLayoutId id="2147483661" r:id="rId17"/>
    <p:sldLayoutId id="2147483662" r:id="rId18"/>
    <p:sldLayoutId id="2147483669" r:id="rId19"/>
    <p:sldLayoutId id="2147483670" r:id="rId20"/>
    <p:sldLayoutId id="2147483671" r:id="rId21"/>
    <p:sldLayoutId id="2147483672" r:id="rId22"/>
    <p:sldLayoutId id="2147483673" r:id="rId23"/>
    <p:sldLayoutId id="2147483674" r:id="rId24"/>
    <p:sldLayoutId id="2147483675" r:id="rId25"/>
    <p:sldLayoutId id="2147483676" r:id="rId26"/>
  </p:sldLayoutIdLst>
  <p:transition spd="slow" advClick="0" advTm="0">
    <p:random/>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8.jp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7B18C0A-2FF5-416F-9FDA-9CC032AE189C}"/>
              </a:ext>
            </a:extLst>
          </p:cNvPr>
          <p:cNvPicPr>
            <a:picLocks noChangeAspect="1"/>
          </p:cNvPicPr>
          <p:nvPr/>
        </p:nvPicPr>
        <p:blipFill>
          <a:blip r:embed="rId5"/>
          <a:stretch>
            <a:fillRect/>
          </a:stretch>
        </p:blipFill>
        <p:spPr>
          <a:xfrm>
            <a:off x="0" y="651"/>
            <a:ext cx="12188264" cy="6857349"/>
          </a:xfrm>
          <a:prstGeom prst="rect">
            <a:avLst/>
          </a:prstGeom>
        </p:spPr>
      </p:pic>
      <p:pic>
        <p:nvPicPr>
          <p:cNvPr id="2" name="纯音乐 - 阿兰蒂斯之恋 - aranjuez mon auour">
            <a:hlinkClick r:id="" action="ppaction://media"/>
            <a:extLst>
              <a:ext uri="{FF2B5EF4-FFF2-40B4-BE49-F238E27FC236}">
                <a16:creationId xmlns:a16="http://schemas.microsoft.com/office/drawing/2014/main" id="{5B1AD26B-2DBD-435C-A4DA-913A6B3DADD4}"/>
              </a:ext>
            </a:extLst>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104459" y="1993830"/>
            <a:ext cx="812549" cy="812549"/>
          </a:xfrm>
          <a:prstGeom prst="rect">
            <a:avLst/>
          </a:prstGeom>
        </p:spPr>
      </p:pic>
      <p:sp>
        <p:nvSpPr>
          <p:cNvPr id="7" name="文本框 5"/>
          <p:cNvSpPr txBox="1"/>
          <p:nvPr/>
        </p:nvSpPr>
        <p:spPr>
          <a:xfrm>
            <a:off x="6829040" y="4927600"/>
            <a:ext cx="3330136" cy="276971"/>
          </a:xfrm>
          <a:prstGeom prst="rect">
            <a:avLst/>
          </a:prstGeom>
          <a:solidFill>
            <a:schemeClr val="accent1"/>
          </a:solidFill>
          <a:ln>
            <a:noFill/>
          </a:ln>
        </p:spPr>
        <p:txBody>
          <a:bodyPr wrap="square" lIns="91412" tIns="45706" rIns="91412" bIns="45706" rtlCol="0">
            <a:spAutoFit/>
          </a:bodyPr>
          <a:lstStyle/>
          <a:p>
            <a:pPr algn="ctr"/>
            <a:r>
              <a:rPr lang="zh-CN" altLang="zh-CN" sz="1200" dirty="0">
                <a:solidFill>
                  <a:schemeClr val="bg1"/>
                </a:solidFill>
                <a:latin typeface="锐字云字库美黑体1.0" panose="02010604000000000000" charset="-122"/>
                <a:ea typeface="锐字云字库美黑体1.0" panose="02010604000000000000" charset="-122"/>
              </a:rPr>
              <a:t>汇报</a:t>
            </a:r>
            <a:r>
              <a:rPr lang="zh-CN" altLang="zh-CN" sz="1200">
                <a:solidFill>
                  <a:schemeClr val="bg1"/>
                </a:solidFill>
                <a:latin typeface="锐字云字库美黑体1.0" panose="02010604000000000000" charset="-122"/>
                <a:ea typeface="锐字云字库美黑体1.0" panose="02010604000000000000" charset="-122"/>
              </a:rPr>
              <a:t>人</a:t>
            </a:r>
            <a:r>
              <a:rPr lang="zh-CN" altLang="zh-CN" sz="1200" smtClean="0">
                <a:solidFill>
                  <a:schemeClr val="bg1"/>
                </a:solidFill>
                <a:latin typeface="锐字云字库美黑体1.0" panose="02010604000000000000" charset="-122"/>
                <a:ea typeface="锐字云字库美黑体1.0" panose="02010604000000000000" charset="-122"/>
              </a:rPr>
              <a:t>：</a:t>
            </a:r>
            <a:r>
              <a:rPr lang="zh-CN" altLang="en-US" sz="1200">
                <a:solidFill>
                  <a:schemeClr val="bg1"/>
                </a:solidFill>
                <a:latin typeface="锐字云字库美黑体1.0" panose="02010604000000000000" charset="-122"/>
                <a:ea typeface="锐字云字库美黑体1.0" panose="02010604000000000000" charset="-122"/>
              </a:rPr>
              <a:t>泡泡</a:t>
            </a:r>
            <a:r>
              <a:rPr lang="zh-CN" altLang="en-US" sz="1200">
                <a:solidFill>
                  <a:schemeClr val="bg1"/>
                </a:solidFill>
                <a:latin typeface="锐字云字库美黑体1.0" panose="02010604000000000000" charset="-122"/>
                <a:ea typeface="锐字云字库美黑体1.0" panose="02010604000000000000" charset="-122"/>
              </a:rPr>
              <a:t>糖</a:t>
            </a:r>
            <a:r>
              <a:rPr lang="en-US" altLang="zh-CN" sz="1200" smtClean="0">
                <a:solidFill>
                  <a:schemeClr val="bg1"/>
                </a:solidFill>
                <a:latin typeface="锐字云字库美黑体1.0" panose="02010604000000000000" charset="-122"/>
                <a:ea typeface="锐字云字库美黑体1.0" panose="02010604000000000000" charset="-122"/>
              </a:rPr>
              <a:t>PPT </a:t>
            </a:r>
            <a:r>
              <a:rPr lang="zh-CN" altLang="en-US" sz="1200" smtClean="0">
                <a:solidFill>
                  <a:schemeClr val="bg1"/>
                </a:solidFill>
                <a:latin typeface="锐字云字库美黑体1.0" panose="02010604000000000000" charset="-122"/>
                <a:ea typeface="锐字云字库美黑体1.0" panose="02010604000000000000" charset="-122"/>
              </a:rPr>
              <a:t>时</a:t>
            </a:r>
            <a:r>
              <a:rPr lang="zh-CN" altLang="en-US" sz="1200" dirty="0">
                <a:solidFill>
                  <a:schemeClr val="bg1"/>
                </a:solidFill>
                <a:latin typeface="锐字云字库美黑体1.0" panose="02010604000000000000" charset="-122"/>
                <a:ea typeface="锐字云字库美黑体1.0" panose="02010604000000000000" charset="-122"/>
              </a:rPr>
              <a:t>间：</a:t>
            </a:r>
            <a:r>
              <a:rPr lang="en-US" altLang="zh-CN" sz="1200" dirty="0">
                <a:solidFill>
                  <a:schemeClr val="bg1"/>
                </a:solidFill>
                <a:latin typeface="锐字云字库美黑体1.0" panose="02010604000000000000" charset="-122"/>
                <a:ea typeface="锐字云字库美黑体1.0" panose="02010604000000000000" charset="-122"/>
              </a:rPr>
              <a:t>2019</a:t>
            </a:r>
            <a:r>
              <a:rPr lang="zh-CN" altLang="en-US" sz="1200" dirty="0">
                <a:solidFill>
                  <a:schemeClr val="bg1"/>
                </a:solidFill>
                <a:latin typeface="锐字云字库美黑体1.0" panose="02010604000000000000" charset="-122"/>
                <a:ea typeface="锐字云字库美黑体1.0" panose="02010604000000000000" charset="-122"/>
              </a:rPr>
              <a:t>年</a:t>
            </a:r>
            <a:r>
              <a:rPr lang="en-US" altLang="zh-CN" sz="1200" dirty="0">
                <a:solidFill>
                  <a:schemeClr val="bg1"/>
                </a:solidFill>
                <a:latin typeface="锐字云字库美黑体1.0" panose="02010604000000000000" charset="-122"/>
                <a:ea typeface="锐字云字库美黑体1.0" panose="02010604000000000000" charset="-122"/>
              </a:rPr>
              <a:t>x</a:t>
            </a:r>
            <a:r>
              <a:rPr lang="zh-CN" altLang="en-US" sz="1200" dirty="0">
                <a:solidFill>
                  <a:schemeClr val="bg1"/>
                </a:solidFill>
                <a:latin typeface="锐字云字库美黑体1.0" panose="02010604000000000000" charset="-122"/>
                <a:ea typeface="锐字云字库美黑体1.0" panose="02010604000000000000" charset="-122"/>
              </a:rPr>
              <a:t>月</a:t>
            </a:r>
            <a:r>
              <a:rPr lang="en-US" altLang="zh-CN" sz="1200" dirty="0">
                <a:solidFill>
                  <a:schemeClr val="bg1"/>
                </a:solidFill>
                <a:latin typeface="锐字云字库美黑体1.0" panose="02010604000000000000" charset="-122"/>
                <a:ea typeface="锐字云字库美黑体1.0" panose="02010604000000000000" charset="-122"/>
              </a:rPr>
              <a:t>x</a:t>
            </a:r>
            <a:r>
              <a:rPr lang="zh-CN" altLang="en-US" sz="1200" dirty="0">
                <a:solidFill>
                  <a:schemeClr val="bg1"/>
                </a:solidFill>
                <a:latin typeface="锐字云字库美黑体1.0" panose="02010604000000000000" charset="-122"/>
                <a:ea typeface="锐字云字库美黑体1.0" panose="02010604000000000000" charset="-122"/>
              </a:rPr>
              <a:t>日</a:t>
            </a:r>
            <a:endParaRPr lang="zh-CN" altLang="zh-CN" sz="1200" dirty="0">
              <a:solidFill>
                <a:schemeClr val="bg1"/>
              </a:solidFill>
              <a:latin typeface="锐字云字库美黑体1.0" panose="02010604000000000000" charset="-122"/>
              <a:ea typeface="锐字云字库美黑体1.0" panose="02010604000000000000" charset="-122"/>
            </a:endParaRPr>
          </a:p>
        </p:txBody>
      </p:sp>
      <p:sp>
        <p:nvSpPr>
          <p:cNvPr id="15" name="TextBox 4">
            <a:extLst>
              <a:ext uri="{FF2B5EF4-FFF2-40B4-BE49-F238E27FC236}">
                <a16:creationId xmlns:a16="http://schemas.microsoft.com/office/drawing/2014/main" id="{5A0756AB-30E5-451B-A54C-CBFA301A4B0D}"/>
              </a:ext>
            </a:extLst>
          </p:cNvPr>
          <p:cNvSpPr txBox="1"/>
          <p:nvPr/>
        </p:nvSpPr>
        <p:spPr>
          <a:xfrm rot="5400000">
            <a:off x="8602541" y="2686656"/>
            <a:ext cx="4222679" cy="830392"/>
          </a:xfrm>
          <a:prstGeom prst="rect">
            <a:avLst/>
          </a:prstGeom>
          <a:noFill/>
        </p:spPr>
        <p:txBody>
          <a:bodyPr wrap="square" lIns="91412" tIns="45706" rIns="91412" bIns="45706">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en-US" altLang="zh-CN" sz="1066" dirty="0">
                <a:solidFill>
                  <a:schemeClr val="bg1">
                    <a:lumMod val="95000"/>
                  </a:schemeClr>
                </a:solidFill>
              </a:rPr>
              <a:t>Chinadaily.com.cn is the largest English portal in China, providing news, business information, BBS, learning materials. The Website has channels as China,</a:t>
            </a:r>
            <a:endParaRPr lang="id-ID" altLang="zh-CN" sz="800" dirty="0">
              <a:solidFill>
                <a:schemeClr val="bg1">
                  <a:lumMod val="95000"/>
                </a:schemeClr>
              </a:solidFill>
              <a:latin typeface="Lato" pitchFamily="34" charset="0"/>
              <a:ea typeface="Clear Sans Light" pitchFamily="34" charset="0"/>
              <a:cs typeface="Clear Sans Light" pitchFamily="34" charset="0"/>
            </a:endParaRPr>
          </a:p>
        </p:txBody>
      </p:sp>
      <p:sp>
        <p:nvSpPr>
          <p:cNvPr id="12" name="文本框 3">
            <a:extLst>
              <a:ext uri="{FF2B5EF4-FFF2-40B4-BE49-F238E27FC236}">
                <a16:creationId xmlns:a16="http://schemas.microsoft.com/office/drawing/2014/main" id="{B8814E41-9E8D-480C-A660-B10ADF61BE6B}"/>
              </a:ext>
            </a:extLst>
          </p:cNvPr>
          <p:cNvSpPr txBox="1"/>
          <p:nvPr/>
        </p:nvSpPr>
        <p:spPr>
          <a:xfrm>
            <a:off x="6829039" y="990511"/>
            <a:ext cx="3330136" cy="3631735"/>
          </a:xfrm>
          <a:prstGeom prst="rect">
            <a:avLst/>
          </a:prstGeom>
          <a:noFill/>
          <a:ln>
            <a:solidFill>
              <a:schemeClr val="bg1">
                <a:lumMod val="95000"/>
              </a:schemeClr>
            </a:solidFill>
          </a:ln>
        </p:spPr>
        <p:txBody>
          <a:bodyPr wrap="square" lIns="91412" tIns="45706" rIns="91412" bIns="45706" rtlCol="0">
            <a:spAutoFit/>
          </a:bodyPr>
          <a:lstStyle/>
          <a:p>
            <a:r>
              <a:rPr lang="zh-CN" altLang="en-US" sz="11500" b="1" spc="300" dirty="0">
                <a:ln w="12700">
                  <a:noFill/>
                </a:ln>
                <a:solidFill>
                  <a:schemeClr val="accent1"/>
                </a:solidFill>
                <a:latin typeface="方正姚体" panose="02010601030101010101" pitchFamily="2" charset="-122"/>
                <a:ea typeface="方正姚体" panose="02010601030101010101" pitchFamily="2" charset="-122"/>
                <a:cs typeface="经典综艺体简" panose="02010609000101010101" pitchFamily="49" charset="-122"/>
              </a:rPr>
              <a:t>餐饮美食 </a:t>
            </a:r>
          </a:p>
        </p:txBody>
      </p:sp>
    </p:spTree>
    <p:extLst>
      <p:ext uri="{BB962C8B-B14F-4D97-AF65-F5344CB8AC3E}">
        <p14:creationId xmlns:p14="http://schemas.microsoft.com/office/powerpoint/2010/main" val="503770644"/>
      </p:ext>
    </p:extLst>
  </p:cSld>
  <p:clrMapOvr>
    <a:masterClrMapping/>
  </p:clrMapOvr>
  <p:transition spd="slow" advClick="0" advTm="0">
    <p:cover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50" presetClass="entr" presetSubtype="0" decel="10000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 calcmode="lin" valueType="num">
                                      <p:cBhvr>
                                        <p:cTn id="9" dur="1000" fill="hold"/>
                                        <p:tgtEl>
                                          <p:spTgt spid="9"/>
                                        </p:tgtEl>
                                        <p:attrNameLst>
                                          <p:attrName>ppt_w</p:attrName>
                                        </p:attrNameLst>
                                      </p:cBhvr>
                                      <p:tavLst>
                                        <p:tav tm="0">
                                          <p:val>
                                            <p:strVal val="#ppt_w+.3"/>
                                          </p:val>
                                        </p:tav>
                                        <p:tav tm="100000">
                                          <p:val>
                                            <p:strVal val="#ppt_w"/>
                                          </p:val>
                                        </p:tav>
                                      </p:tavLst>
                                    </p:anim>
                                    <p:anim calcmode="lin" valueType="num">
                                      <p:cBhvr>
                                        <p:cTn id="10" dur="1000" fill="hold"/>
                                        <p:tgtEl>
                                          <p:spTgt spid="9"/>
                                        </p:tgtEl>
                                        <p:attrNameLst>
                                          <p:attrName>ppt_h</p:attrName>
                                        </p:attrNameLst>
                                      </p:cBhvr>
                                      <p:tavLst>
                                        <p:tav tm="0">
                                          <p:val>
                                            <p:strVal val="#ppt_h"/>
                                          </p:val>
                                        </p:tav>
                                        <p:tav tm="100000">
                                          <p:val>
                                            <p:strVal val="#ppt_h"/>
                                          </p:val>
                                        </p:tav>
                                      </p:tavLst>
                                    </p:anim>
                                    <p:animEffect transition="in" filter="fade">
                                      <p:cBhvr>
                                        <p:cTn id="11" dur="1000"/>
                                        <p:tgtEl>
                                          <p:spTgt spid="9"/>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1650"/>
                            </p:stCondLst>
                            <p:childTnLst>
                              <p:par>
                                <p:cTn id="19" presetID="22" presetClass="entr" presetSubtype="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1000"/>
                                        <p:tgtEl>
                                          <p:spTgt spid="15"/>
                                        </p:tgtEl>
                                      </p:cBhvr>
                                    </p:animEffect>
                                  </p:childTnLst>
                                </p:cTn>
                              </p:par>
                            </p:childTnLst>
                          </p:cTn>
                        </p:par>
                        <p:par>
                          <p:cTn id="22" fill="hold">
                            <p:stCondLst>
                              <p:cond delay="2650"/>
                            </p:stCondLst>
                            <p:childTnLst>
                              <p:par>
                                <p:cTn id="23" presetID="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7" repeatCount="indefinite" fill="hold" display="0">
                  <p:stCondLst>
                    <p:cond delay="indefinite"/>
                  </p:stCondLst>
                  <p:endCondLst>
                    <p:cond evt="onStopAudio" delay="0">
                      <p:tgtEl>
                        <p:sldTgt/>
                      </p:tgtEl>
                    </p:cond>
                  </p:endCondLst>
                </p:cTn>
                <p:tgtEl>
                  <p:spTgt spid="2"/>
                </p:tgtEl>
              </p:cMediaNode>
            </p:audio>
          </p:childTnLst>
        </p:cTn>
      </p:par>
    </p:tnLst>
    <p:bldLst>
      <p:bldP spid="7" grpId="0" animBg="1"/>
      <p:bldP spid="15" grpId="0"/>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B6AF8E22-4D67-4DCD-844F-5D0E92C430BD}"/>
              </a:ext>
            </a:extLst>
          </p:cNvPr>
          <p:cNvPicPr>
            <a:picLocks noChangeAspect="1"/>
          </p:cNvPicPr>
          <p:nvPr/>
        </p:nvPicPr>
        <p:blipFill>
          <a:blip r:embed="rId3"/>
          <a:stretch>
            <a:fillRect/>
          </a:stretch>
        </p:blipFill>
        <p:spPr>
          <a:xfrm>
            <a:off x="0" y="651"/>
            <a:ext cx="12188264" cy="6857349"/>
          </a:xfrm>
          <a:prstGeom prst="rect">
            <a:avLst/>
          </a:prstGeom>
        </p:spPr>
      </p:pic>
      <p:sp>
        <p:nvSpPr>
          <p:cNvPr id="15" name="矩形 14">
            <a:extLst>
              <a:ext uri="{FF2B5EF4-FFF2-40B4-BE49-F238E27FC236}">
                <a16:creationId xmlns:a16="http://schemas.microsoft.com/office/drawing/2014/main" id="{8FBF7F4C-322C-422B-86DA-9F77ED1CE5A7}"/>
              </a:ext>
            </a:extLst>
          </p:cNvPr>
          <p:cNvSpPr/>
          <p:nvPr/>
        </p:nvSpPr>
        <p:spPr>
          <a:xfrm>
            <a:off x="0" y="491067"/>
            <a:ext cx="12188264" cy="6366933"/>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178840" y="1029902"/>
            <a:ext cx="2149351" cy="21505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a:p>
        </p:txBody>
      </p:sp>
      <p:sp>
        <p:nvSpPr>
          <p:cNvPr id="36" name="TextBox 59"/>
          <p:cNvSpPr txBox="1">
            <a:spLocks noChangeArrowheads="1"/>
          </p:cNvSpPr>
          <p:nvPr/>
        </p:nvSpPr>
        <p:spPr bwMode="auto">
          <a:xfrm>
            <a:off x="830507" y="1419279"/>
            <a:ext cx="2846014" cy="1224524"/>
          </a:xfrm>
          <a:prstGeom prst="rect">
            <a:avLst/>
          </a:prstGeom>
          <a:noFill/>
          <a:ln>
            <a:noFill/>
          </a:ln>
          <a:extLst/>
        </p:spPr>
        <p:txBody>
          <a:bodyPr wrap="square" lIns="91400" tIns="45699" rIns="91400" bIns="4569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3958">
              <a:lnSpc>
                <a:spcPct val="120000"/>
              </a:lnSpc>
              <a:defRPr/>
            </a:pPr>
            <a:r>
              <a:rPr lang="zh-CN" altLang="en-US" sz="3732" b="1" kern="0" dirty="0">
                <a:solidFill>
                  <a:schemeClr val="bg1">
                    <a:lumMod val="95000"/>
                  </a:schemeClr>
                </a:solidFill>
                <a:latin typeface="微软雅黑" pitchFamily="34" charset="-122"/>
                <a:ea typeface="微软雅黑" pitchFamily="34" charset="-122"/>
              </a:rPr>
              <a:t>目录</a:t>
            </a:r>
            <a:r>
              <a:rPr lang="zh-CN" altLang="en-US" sz="3199" b="1" kern="0" dirty="0">
                <a:solidFill>
                  <a:schemeClr val="bg1">
                    <a:lumMod val="95000"/>
                  </a:schemeClr>
                </a:solidFill>
                <a:latin typeface="微软雅黑" pitchFamily="34" charset="-122"/>
                <a:ea typeface="微软雅黑" pitchFamily="34" charset="-122"/>
              </a:rPr>
              <a:t> </a:t>
            </a:r>
            <a:endParaRPr lang="en-US" altLang="zh-CN" sz="3199" b="1" kern="0" dirty="0">
              <a:solidFill>
                <a:schemeClr val="bg1">
                  <a:lumMod val="95000"/>
                </a:schemeClr>
              </a:solidFill>
              <a:latin typeface="微软雅黑" pitchFamily="34" charset="-122"/>
              <a:ea typeface="微软雅黑" pitchFamily="34" charset="-122"/>
            </a:endParaRPr>
          </a:p>
          <a:p>
            <a:pPr algn="ctr" defTabSz="913958">
              <a:lnSpc>
                <a:spcPct val="120000"/>
              </a:lnSpc>
              <a:defRPr/>
            </a:pPr>
            <a:r>
              <a:rPr lang="en-US" altLang="zh-CN" sz="2399" kern="0" dirty="0">
                <a:solidFill>
                  <a:schemeClr val="bg1">
                    <a:lumMod val="95000"/>
                  </a:schemeClr>
                </a:solidFill>
                <a:latin typeface="微软雅黑" pitchFamily="34" charset="-122"/>
                <a:ea typeface="微软雅黑" pitchFamily="34" charset="-122"/>
              </a:rPr>
              <a:t>Contents</a:t>
            </a:r>
            <a:endParaRPr lang="en-US" altLang="ko-KR" sz="2399" kern="0" dirty="0">
              <a:solidFill>
                <a:schemeClr val="bg1">
                  <a:lumMod val="95000"/>
                </a:schemeClr>
              </a:solidFill>
              <a:latin typeface="微软雅黑" pitchFamily="34" charset="-122"/>
              <a:ea typeface="微软雅黑" pitchFamily="34" charset="-122"/>
            </a:endParaRPr>
          </a:p>
        </p:txBody>
      </p:sp>
      <p:sp>
        <p:nvSpPr>
          <p:cNvPr id="37" name="任意多边形 36"/>
          <p:cNvSpPr/>
          <p:nvPr/>
        </p:nvSpPr>
        <p:spPr>
          <a:xfrm>
            <a:off x="-30184" y="4048123"/>
            <a:ext cx="12233163"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28575">
            <a:solidFill>
              <a:srgbClr val="3F404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a:p>
        </p:txBody>
      </p:sp>
      <p:sp>
        <p:nvSpPr>
          <p:cNvPr id="48" name="Oval 4"/>
          <p:cNvSpPr/>
          <p:nvPr/>
        </p:nvSpPr>
        <p:spPr>
          <a:xfrm>
            <a:off x="1706010" y="3879604"/>
            <a:ext cx="480730" cy="4831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1</a:t>
            </a:r>
          </a:p>
        </p:txBody>
      </p:sp>
      <p:sp>
        <p:nvSpPr>
          <p:cNvPr id="53" name="Oval 4"/>
          <p:cNvSpPr/>
          <p:nvPr/>
        </p:nvSpPr>
        <p:spPr>
          <a:xfrm>
            <a:off x="4237966" y="4025761"/>
            <a:ext cx="480730" cy="4831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2</a:t>
            </a:r>
          </a:p>
        </p:txBody>
      </p:sp>
      <p:sp>
        <p:nvSpPr>
          <p:cNvPr id="56" name="Oval 4"/>
          <p:cNvSpPr/>
          <p:nvPr/>
        </p:nvSpPr>
        <p:spPr>
          <a:xfrm>
            <a:off x="6655417" y="4737717"/>
            <a:ext cx="480730" cy="4831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3</a:t>
            </a:r>
          </a:p>
        </p:txBody>
      </p:sp>
      <p:sp>
        <p:nvSpPr>
          <p:cNvPr id="59" name="Oval 4"/>
          <p:cNvSpPr/>
          <p:nvPr/>
        </p:nvSpPr>
        <p:spPr>
          <a:xfrm>
            <a:off x="9262550" y="5133011"/>
            <a:ext cx="480730" cy="4831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199" dirty="0">
                <a:solidFill>
                  <a:schemeClr val="bg1">
                    <a:lumMod val="95000"/>
                  </a:schemeClr>
                </a:solidFill>
              </a:rPr>
              <a:t>4</a:t>
            </a:r>
          </a:p>
        </p:txBody>
      </p:sp>
      <p:sp>
        <p:nvSpPr>
          <p:cNvPr id="61" name="矩形 60"/>
          <p:cNvSpPr/>
          <p:nvPr/>
        </p:nvSpPr>
        <p:spPr>
          <a:xfrm>
            <a:off x="1308065" y="4500769"/>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PART 01</a:t>
            </a:r>
          </a:p>
          <a:p>
            <a:pPr lvl="0" defTabSz="914492">
              <a:defRPr/>
            </a:pPr>
            <a:r>
              <a:rPr lang="zh-CN" altLang="en-US" sz="2400" b="1" dirty="0">
                <a:solidFill>
                  <a:schemeClr val="accent1"/>
                </a:solidFill>
                <a:latin typeface="微软雅黑" pitchFamily="34" charset="-122"/>
                <a:ea typeface="微软雅黑" pitchFamily="34" charset="-122"/>
              </a:rPr>
              <a:t>项目介绍</a:t>
            </a:r>
            <a:endParaRPr lang="zh-CN" altLang="en-US" sz="2400" kern="0" dirty="0">
              <a:solidFill>
                <a:schemeClr val="accent1"/>
              </a:solidFill>
              <a:latin typeface="微软雅黑" pitchFamily="34" charset="-122"/>
              <a:ea typeface="微软雅黑" pitchFamily="34" charset="-122"/>
            </a:endParaRPr>
          </a:p>
        </p:txBody>
      </p:sp>
      <p:sp>
        <p:nvSpPr>
          <p:cNvPr id="62" name="矩形 61"/>
          <p:cNvSpPr/>
          <p:nvPr/>
        </p:nvSpPr>
        <p:spPr>
          <a:xfrm>
            <a:off x="3843171" y="4679409"/>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PART 02</a:t>
            </a:r>
          </a:p>
          <a:p>
            <a:pPr lvl="0" defTabSz="914492">
              <a:defRPr/>
            </a:pPr>
            <a:r>
              <a:rPr lang="zh-CN" altLang="en-US" sz="2400" b="1" dirty="0">
                <a:solidFill>
                  <a:schemeClr val="accent1"/>
                </a:solidFill>
                <a:latin typeface="微软雅黑" pitchFamily="34" charset="-122"/>
                <a:ea typeface="微软雅黑" pitchFamily="34" charset="-122"/>
              </a:rPr>
              <a:t>产品运行</a:t>
            </a:r>
            <a:endParaRPr lang="zh-CN" altLang="en-US" sz="2400" kern="0" dirty="0">
              <a:solidFill>
                <a:schemeClr val="accent1"/>
              </a:solidFill>
              <a:latin typeface="微软雅黑" pitchFamily="34" charset="-122"/>
              <a:ea typeface="微软雅黑" pitchFamily="34" charset="-122"/>
            </a:endParaRPr>
          </a:p>
        </p:txBody>
      </p:sp>
      <p:sp>
        <p:nvSpPr>
          <p:cNvPr id="63" name="矩形 62"/>
          <p:cNvSpPr/>
          <p:nvPr/>
        </p:nvSpPr>
        <p:spPr>
          <a:xfrm>
            <a:off x="6255025" y="3701124"/>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PART 03</a:t>
            </a:r>
          </a:p>
          <a:p>
            <a:pPr lvl="0" defTabSz="914492">
              <a:defRPr/>
            </a:pPr>
            <a:r>
              <a:rPr lang="zh-CN" altLang="en-US" sz="2400" b="1" dirty="0">
                <a:solidFill>
                  <a:schemeClr val="accent1"/>
                </a:solidFill>
                <a:latin typeface="微软雅黑" pitchFamily="34" charset="-122"/>
                <a:ea typeface="微软雅黑" pitchFamily="34" charset="-122"/>
              </a:rPr>
              <a:t>市场分析</a:t>
            </a:r>
            <a:endParaRPr lang="zh-CN" altLang="en-US" sz="2400" kern="0" dirty="0">
              <a:solidFill>
                <a:schemeClr val="accent1"/>
              </a:solidFill>
              <a:latin typeface="微软雅黑" pitchFamily="34" charset="-122"/>
              <a:ea typeface="微软雅黑" pitchFamily="34" charset="-122"/>
            </a:endParaRPr>
          </a:p>
        </p:txBody>
      </p:sp>
      <p:sp>
        <p:nvSpPr>
          <p:cNvPr id="64" name="矩形 63"/>
          <p:cNvSpPr/>
          <p:nvPr/>
        </p:nvSpPr>
        <p:spPr>
          <a:xfrm>
            <a:off x="8792782" y="4168389"/>
            <a:ext cx="1415691" cy="781518"/>
          </a:xfrm>
          <a:prstGeom prst="rect">
            <a:avLst/>
          </a:prstGeom>
        </p:spPr>
        <p:txBody>
          <a:bodyPr wrap="none" lIns="91400" tIns="45699" rIns="91400" bIns="45699">
            <a:spAutoFit/>
          </a:bodyPr>
          <a:lstStyle/>
          <a:p>
            <a:pPr algn="ctr">
              <a:lnSpc>
                <a:spcPct val="130000"/>
              </a:lnSpc>
              <a:defRPr/>
            </a:pPr>
            <a:r>
              <a:rPr lang="en-US" altLang="zh-CN" sz="1599" kern="100" dirty="0">
                <a:solidFill>
                  <a:schemeClr val="accent1"/>
                </a:solidFill>
                <a:latin typeface="微软雅黑" panose="020B0503020204020204" pitchFamily="34" charset="-122"/>
                <a:ea typeface="微软雅黑" panose="020B0503020204020204" pitchFamily="34" charset="-122"/>
                <a:cs typeface="Times New Roman" panose="02020603050405020304" pitchFamily="18" charset="0"/>
              </a:rPr>
              <a:t>PART 04</a:t>
            </a:r>
          </a:p>
          <a:p>
            <a:pPr lvl="0" defTabSz="914492">
              <a:defRPr/>
            </a:pPr>
            <a:r>
              <a:rPr lang="zh-CN" altLang="en-US" sz="2400" b="1" dirty="0">
                <a:solidFill>
                  <a:schemeClr val="accent1"/>
                </a:solidFill>
                <a:latin typeface="微软雅黑" pitchFamily="34" charset="-122"/>
                <a:ea typeface="微软雅黑" pitchFamily="34" charset="-122"/>
              </a:rPr>
              <a:t>投资回报</a:t>
            </a:r>
            <a:endParaRPr lang="zh-CN" altLang="en-US" sz="2400" kern="0" dirty="0">
              <a:solidFill>
                <a:schemeClr val="accent1"/>
              </a:solidFill>
              <a:latin typeface="微软雅黑" pitchFamily="34" charset="-122"/>
              <a:ea typeface="微软雅黑" pitchFamily="34" charset="-122"/>
            </a:endParaRPr>
          </a:p>
        </p:txBody>
      </p:sp>
      <p:sp>
        <p:nvSpPr>
          <p:cNvPr id="71" name="TextBox 70"/>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Tree>
    <p:extLst>
      <p:ext uri="{BB962C8B-B14F-4D97-AF65-F5344CB8AC3E}">
        <p14:creationId xmlns:p14="http://schemas.microsoft.com/office/powerpoint/2010/main" val="3427056250"/>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25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par>
                          <p:cTn id="13" fill="hold">
                            <p:stCondLst>
                              <p:cond delay="1250"/>
                            </p:stCondLst>
                            <p:childTnLst>
                              <p:par>
                                <p:cTn id="14" presetID="22" presetClass="entr" presetSubtype="8"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left)">
                                      <p:cBhvr>
                                        <p:cTn id="16" dur="1000"/>
                                        <p:tgtEl>
                                          <p:spTgt spid="3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grpId="0" nodeType="clickEffect">
                                  <p:stCondLst>
                                    <p:cond delay="0"/>
                                  </p:stCondLst>
                                  <p:childTnLst>
                                    <p:set>
                                      <p:cBhvr>
                                        <p:cTn id="20" dur="1" fill="hold">
                                          <p:stCondLst>
                                            <p:cond delay="0"/>
                                          </p:stCondLst>
                                        </p:cTn>
                                        <p:tgtEl>
                                          <p:spTgt spid="48"/>
                                        </p:tgtEl>
                                        <p:attrNameLst>
                                          <p:attrName>style.visibility</p:attrName>
                                        </p:attrNameLst>
                                      </p:cBhvr>
                                      <p:to>
                                        <p:strVal val="visible"/>
                                      </p:to>
                                    </p:set>
                                    <p:anim calcmode="lin" valueType="num">
                                      <p:cBhvr additive="base">
                                        <p:cTn id="21" dur="500" fill="hold"/>
                                        <p:tgtEl>
                                          <p:spTgt spid="48"/>
                                        </p:tgtEl>
                                        <p:attrNameLst>
                                          <p:attrName>ppt_x</p:attrName>
                                        </p:attrNameLst>
                                      </p:cBhvr>
                                      <p:tavLst>
                                        <p:tav tm="0">
                                          <p:val>
                                            <p:strVal val="1+#ppt_w/2"/>
                                          </p:val>
                                        </p:tav>
                                        <p:tav tm="100000">
                                          <p:val>
                                            <p:strVal val="#ppt_x"/>
                                          </p:val>
                                        </p:tav>
                                      </p:tavLst>
                                    </p:anim>
                                    <p:anim calcmode="lin" valueType="num">
                                      <p:cBhvr additive="base">
                                        <p:cTn id="22" dur="500" fill="hold"/>
                                        <p:tgtEl>
                                          <p:spTgt spid="48"/>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1+#ppt_w/2"/>
                                          </p:val>
                                        </p:tav>
                                        <p:tav tm="100000">
                                          <p:val>
                                            <p:strVal val="#ppt_x"/>
                                          </p:val>
                                        </p:tav>
                                      </p:tavLst>
                                    </p:anim>
                                    <p:anim calcmode="lin" valueType="num">
                                      <p:cBhvr additive="base">
                                        <p:cTn id="26" dur="500" fill="hold"/>
                                        <p:tgtEl>
                                          <p:spTgt spid="53"/>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fill="hold"/>
                                        <p:tgtEl>
                                          <p:spTgt spid="56"/>
                                        </p:tgtEl>
                                        <p:attrNameLst>
                                          <p:attrName>ppt_x</p:attrName>
                                        </p:attrNameLst>
                                      </p:cBhvr>
                                      <p:tavLst>
                                        <p:tav tm="0">
                                          <p:val>
                                            <p:strVal val="1+#ppt_w/2"/>
                                          </p:val>
                                        </p:tav>
                                        <p:tav tm="100000">
                                          <p:val>
                                            <p:strVal val="#ppt_x"/>
                                          </p:val>
                                        </p:tav>
                                      </p:tavLst>
                                    </p:anim>
                                    <p:anim calcmode="lin" valueType="num">
                                      <p:cBhvr additive="base">
                                        <p:cTn id="30" dur="500" fill="hold"/>
                                        <p:tgtEl>
                                          <p:spTgt spid="56"/>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0"/>
                                  </p:stCondLst>
                                  <p:childTnLst>
                                    <p:set>
                                      <p:cBhvr>
                                        <p:cTn id="32" dur="1" fill="hold">
                                          <p:stCondLst>
                                            <p:cond delay="0"/>
                                          </p:stCondLst>
                                        </p:cTn>
                                        <p:tgtEl>
                                          <p:spTgt spid="59"/>
                                        </p:tgtEl>
                                        <p:attrNameLst>
                                          <p:attrName>style.visibility</p:attrName>
                                        </p:attrNameLst>
                                      </p:cBhvr>
                                      <p:to>
                                        <p:strVal val="visible"/>
                                      </p:to>
                                    </p:set>
                                    <p:anim calcmode="lin" valueType="num">
                                      <p:cBhvr additive="base">
                                        <p:cTn id="33" dur="500" fill="hold"/>
                                        <p:tgtEl>
                                          <p:spTgt spid="59"/>
                                        </p:tgtEl>
                                        <p:attrNameLst>
                                          <p:attrName>ppt_x</p:attrName>
                                        </p:attrNameLst>
                                      </p:cBhvr>
                                      <p:tavLst>
                                        <p:tav tm="0">
                                          <p:val>
                                            <p:strVal val="1+#ppt_w/2"/>
                                          </p:val>
                                        </p:tav>
                                        <p:tav tm="100000">
                                          <p:val>
                                            <p:strVal val="#ppt_x"/>
                                          </p:val>
                                        </p:tav>
                                      </p:tavLst>
                                    </p:anim>
                                    <p:anim calcmode="lin" valueType="num">
                                      <p:cBhvr additive="base">
                                        <p:cTn id="34" dur="500" fill="hold"/>
                                        <p:tgtEl>
                                          <p:spTgt spid="59"/>
                                        </p:tgtEl>
                                        <p:attrNameLst>
                                          <p:attrName>ppt_y</p:attrName>
                                        </p:attrNameLst>
                                      </p:cBhvr>
                                      <p:tavLst>
                                        <p:tav tm="0">
                                          <p:val>
                                            <p:strVal val="1+#ppt_h/2"/>
                                          </p:val>
                                        </p:tav>
                                        <p:tav tm="100000">
                                          <p:val>
                                            <p:strVal val="#ppt_y"/>
                                          </p:val>
                                        </p:tav>
                                      </p:tavLst>
                                    </p:anim>
                                  </p:childTnLst>
                                </p:cTn>
                              </p:par>
                              <p:par>
                                <p:cTn id="35" presetID="53" presetClass="entr" presetSubtype="16" fill="hold" grpId="0" nodeType="withEffect">
                                  <p:stCondLst>
                                    <p:cond delay="1000"/>
                                  </p:stCondLst>
                                  <p:childTnLst>
                                    <p:set>
                                      <p:cBhvr>
                                        <p:cTn id="36" dur="1" fill="hold">
                                          <p:stCondLst>
                                            <p:cond delay="0"/>
                                          </p:stCondLst>
                                        </p:cTn>
                                        <p:tgtEl>
                                          <p:spTgt spid="61"/>
                                        </p:tgtEl>
                                        <p:attrNameLst>
                                          <p:attrName>style.visibility</p:attrName>
                                        </p:attrNameLst>
                                      </p:cBhvr>
                                      <p:to>
                                        <p:strVal val="visible"/>
                                      </p:to>
                                    </p:set>
                                    <p:anim calcmode="lin" valueType="num">
                                      <p:cBhvr>
                                        <p:cTn id="37" dur="500" fill="hold"/>
                                        <p:tgtEl>
                                          <p:spTgt spid="61"/>
                                        </p:tgtEl>
                                        <p:attrNameLst>
                                          <p:attrName>ppt_w</p:attrName>
                                        </p:attrNameLst>
                                      </p:cBhvr>
                                      <p:tavLst>
                                        <p:tav tm="0">
                                          <p:val>
                                            <p:fltVal val="0"/>
                                          </p:val>
                                        </p:tav>
                                        <p:tav tm="100000">
                                          <p:val>
                                            <p:strVal val="#ppt_w"/>
                                          </p:val>
                                        </p:tav>
                                      </p:tavLst>
                                    </p:anim>
                                    <p:anim calcmode="lin" valueType="num">
                                      <p:cBhvr>
                                        <p:cTn id="38" dur="500" fill="hold"/>
                                        <p:tgtEl>
                                          <p:spTgt spid="61"/>
                                        </p:tgtEl>
                                        <p:attrNameLst>
                                          <p:attrName>ppt_h</p:attrName>
                                        </p:attrNameLst>
                                      </p:cBhvr>
                                      <p:tavLst>
                                        <p:tav tm="0">
                                          <p:val>
                                            <p:fltVal val="0"/>
                                          </p:val>
                                        </p:tav>
                                        <p:tav tm="100000">
                                          <p:val>
                                            <p:strVal val="#ppt_h"/>
                                          </p:val>
                                        </p:tav>
                                      </p:tavLst>
                                    </p:anim>
                                    <p:animEffect transition="in" filter="fade">
                                      <p:cBhvr>
                                        <p:cTn id="39" dur="500"/>
                                        <p:tgtEl>
                                          <p:spTgt spid="61"/>
                                        </p:tgtEl>
                                      </p:cBhvr>
                                    </p:animEffect>
                                  </p:childTnLst>
                                </p:cTn>
                              </p:par>
                              <p:par>
                                <p:cTn id="40" presetID="53" presetClass="entr" presetSubtype="16" fill="hold" grpId="0" nodeType="withEffect">
                                  <p:stCondLst>
                                    <p:cond delay="1000"/>
                                  </p:stCondLst>
                                  <p:childTnLst>
                                    <p:set>
                                      <p:cBhvr>
                                        <p:cTn id="41" dur="1" fill="hold">
                                          <p:stCondLst>
                                            <p:cond delay="0"/>
                                          </p:stCondLst>
                                        </p:cTn>
                                        <p:tgtEl>
                                          <p:spTgt spid="62"/>
                                        </p:tgtEl>
                                        <p:attrNameLst>
                                          <p:attrName>style.visibility</p:attrName>
                                        </p:attrNameLst>
                                      </p:cBhvr>
                                      <p:to>
                                        <p:strVal val="visible"/>
                                      </p:to>
                                    </p:set>
                                    <p:anim calcmode="lin" valueType="num">
                                      <p:cBhvr>
                                        <p:cTn id="42" dur="500" fill="hold"/>
                                        <p:tgtEl>
                                          <p:spTgt spid="62"/>
                                        </p:tgtEl>
                                        <p:attrNameLst>
                                          <p:attrName>ppt_w</p:attrName>
                                        </p:attrNameLst>
                                      </p:cBhvr>
                                      <p:tavLst>
                                        <p:tav tm="0">
                                          <p:val>
                                            <p:fltVal val="0"/>
                                          </p:val>
                                        </p:tav>
                                        <p:tav tm="100000">
                                          <p:val>
                                            <p:strVal val="#ppt_w"/>
                                          </p:val>
                                        </p:tav>
                                      </p:tavLst>
                                    </p:anim>
                                    <p:anim calcmode="lin" valueType="num">
                                      <p:cBhvr>
                                        <p:cTn id="43" dur="500" fill="hold"/>
                                        <p:tgtEl>
                                          <p:spTgt spid="62"/>
                                        </p:tgtEl>
                                        <p:attrNameLst>
                                          <p:attrName>ppt_h</p:attrName>
                                        </p:attrNameLst>
                                      </p:cBhvr>
                                      <p:tavLst>
                                        <p:tav tm="0">
                                          <p:val>
                                            <p:fltVal val="0"/>
                                          </p:val>
                                        </p:tav>
                                        <p:tav tm="100000">
                                          <p:val>
                                            <p:strVal val="#ppt_h"/>
                                          </p:val>
                                        </p:tav>
                                      </p:tavLst>
                                    </p:anim>
                                    <p:animEffect transition="in" filter="fade">
                                      <p:cBhvr>
                                        <p:cTn id="44" dur="500"/>
                                        <p:tgtEl>
                                          <p:spTgt spid="62"/>
                                        </p:tgtEl>
                                      </p:cBhvr>
                                    </p:animEffect>
                                  </p:childTnLst>
                                </p:cTn>
                              </p:par>
                              <p:par>
                                <p:cTn id="45" presetID="53" presetClass="entr" presetSubtype="16" fill="hold" grpId="0" nodeType="withEffect">
                                  <p:stCondLst>
                                    <p:cond delay="1000"/>
                                  </p:stCondLst>
                                  <p:childTnLst>
                                    <p:set>
                                      <p:cBhvr>
                                        <p:cTn id="46" dur="1" fill="hold">
                                          <p:stCondLst>
                                            <p:cond delay="0"/>
                                          </p:stCondLst>
                                        </p:cTn>
                                        <p:tgtEl>
                                          <p:spTgt spid="63"/>
                                        </p:tgtEl>
                                        <p:attrNameLst>
                                          <p:attrName>style.visibility</p:attrName>
                                        </p:attrNameLst>
                                      </p:cBhvr>
                                      <p:to>
                                        <p:strVal val="visible"/>
                                      </p:to>
                                    </p:set>
                                    <p:anim calcmode="lin" valueType="num">
                                      <p:cBhvr>
                                        <p:cTn id="47" dur="500" fill="hold"/>
                                        <p:tgtEl>
                                          <p:spTgt spid="63"/>
                                        </p:tgtEl>
                                        <p:attrNameLst>
                                          <p:attrName>ppt_w</p:attrName>
                                        </p:attrNameLst>
                                      </p:cBhvr>
                                      <p:tavLst>
                                        <p:tav tm="0">
                                          <p:val>
                                            <p:fltVal val="0"/>
                                          </p:val>
                                        </p:tav>
                                        <p:tav tm="100000">
                                          <p:val>
                                            <p:strVal val="#ppt_w"/>
                                          </p:val>
                                        </p:tav>
                                      </p:tavLst>
                                    </p:anim>
                                    <p:anim calcmode="lin" valueType="num">
                                      <p:cBhvr>
                                        <p:cTn id="48" dur="500" fill="hold"/>
                                        <p:tgtEl>
                                          <p:spTgt spid="63"/>
                                        </p:tgtEl>
                                        <p:attrNameLst>
                                          <p:attrName>ppt_h</p:attrName>
                                        </p:attrNameLst>
                                      </p:cBhvr>
                                      <p:tavLst>
                                        <p:tav tm="0">
                                          <p:val>
                                            <p:fltVal val="0"/>
                                          </p:val>
                                        </p:tav>
                                        <p:tav tm="100000">
                                          <p:val>
                                            <p:strVal val="#ppt_h"/>
                                          </p:val>
                                        </p:tav>
                                      </p:tavLst>
                                    </p:anim>
                                    <p:animEffect transition="in" filter="fade">
                                      <p:cBhvr>
                                        <p:cTn id="49" dur="500"/>
                                        <p:tgtEl>
                                          <p:spTgt spid="63"/>
                                        </p:tgtEl>
                                      </p:cBhvr>
                                    </p:animEffect>
                                  </p:childTnLst>
                                </p:cTn>
                              </p:par>
                              <p:par>
                                <p:cTn id="50" presetID="53" presetClass="entr" presetSubtype="16" fill="hold" grpId="0" nodeType="withEffect">
                                  <p:stCondLst>
                                    <p:cond delay="1000"/>
                                  </p:stCondLst>
                                  <p:childTnLst>
                                    <p:set>
                                      <p:cBhvr>
                                        <p:cTn id="51" dur="1" fill="hold">
                                          <p:stCondLst>
                                            <p:cond delay="0"/>
                                          </p:stCondLst>
                                        </p:cTn>
                                        <p:tgtEl>
                                          <p:spTgt spid="64"/>
                                        </p:tgtEl>
                                        <p:attrNameLst>
                                          <p:attrName>style.visibility</p:attrName>
                                        </p:attrNameLst>
                                      </p:cBhvr>
                                      <p:to>
                                        <p:strVal val="visible"/>
                                      </p:to>
                                    </p:set>
                                    <p:anim calcmode="lin" valueType="num">
                                      <p:cBhvr>
                                        <p:cTn id="52" dur="500" fill="hold"/>
                                        <p:tgtEl>
                                          <p:spTgt spid="64"/>
                                        </p:tgtEl>
                                        <p:attrNameLst>
                                          <p:attrName>ppt_w</p:attrName>
                                        </p:attrNameLst>
                                      </p:cBhvr>
                                      <p:tavLst>
                                        <p:tav tm="0">
                                          <p:val>
                                            <p:fltVal val="0"/>
                                          </p:val>
                                        </p:tav>
                                        <p:tav tm="100000">
                                          <p:val>
                                            <p:strVal val="#ppt_w"/>
                                          </p:val>
                                        </p:tav>
                                      </p:tavLst>
                                    </p:anim>
                                    <p:anim calcmode="lin" valueType="num">
                                      <p:cBhvr>
                                        <p:cTn id="53" dur="500" fill="hold"/>
                                        <p:tgtEl>
                                          <p:spTgt spid="64"/>
                                        </p:tgtEl>
                                        <p:attrNameLst>
                                          <p:attrName>ppt_h</p:attrName>
                                        </p:attrNameLst>
                                      </p:cBhvr>
                                      <p:tavLst>
                                        <p:tav tm="0">
                                          <p:val>
                                            <p:fltVal val="0"/>
                                          </p:val>
                                        </p:tav>
                                        <p:tav tm="100000">
                                          <p:val>
                                            <p:strVal val="#ppt_h"/>
                                          </p:val>
                                        </p:tav>
                                      </p:tavLst>
                                    </p:anim>
                                    <p:animEffect transition="in" filter="fade">
                                      <p:cBhvr>
                                        <p:cTn id="54" dur="500"/>
                                        <p:tgtEl>
                                          <p:spTgt spid="64"/>
                                        </p:tgtEl>
                                      </p:cBhvr>
                                    </p:animEffect>
                                  </p:childTnLst>
                                </p:cTn>
                              </p:par>
                            </p:childTnLst>
                          </p:cTn>
                        </p:par>
                        <p:par>
                          <p:cTn id="55" fill="hold">
                            <p:stCondLst>
                              <p:cond delay="1500"/>
                            </p:stCondLst>
                            <p:childTnLst>
                              <p:par>
                                <p:cTn id="56" presetID="10" presetClass="entr" presetSubtype="0" fill="hold" grpId="0" nodeType="after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fade">
                                      <p:cBhvr>
                                        <p:cTn id="58" dur="1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37" grpId="0" animBg="1"/>
      <p:bldP spid="48" grpId="0" animBg="1"/>
      <p:bldP spid="53" grpId="0" animBg="1"/>
      <p:bldP spid="56" grpId="0" animBg="1"/>
      <p:bldP spid="59" grpId="0" animBg="1"/>
      <p:bldP spid="61" grpId="0"/>
      <p:bldP spid="62" grpId="0"/>
      <p:bldP spid="63" grpId="0"/>
      <p:bldP spid="64" grpId="0"/>
      <p:bldP spid="7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00157544-C72A-4DB8-88BE-B16A95882F50}"/>
              </a:ext>
            </a:extLst>
          </p:cNvPr>
          <p:cNvPicPr>
            <a:picLocks noChangeAspect="1"/>
          </p:cNvPicPr>
          <p:nvPr/>
        </p:nvPicPr>
        <p:blipFill>
          <a:blip r:embed="rId3"/>
          <a:stretch>
            <a:fillRect/>
          </a:stretch>
        </p:blipFill>
        <p:spPr>
          <a:xfrm>
            <a:off x="0" y="651"/>
            <a:ext cx="12188264" cy="6857349"/>
          </a:xfrm>
          <a:prstGeom prst="rect">
            <a:avLst/>
          </a:prstGeom>
        </p:spPr>
      </p:pic>
      <p:sp>
        <p:nvSpPr>
          <p:cNvPr id="2" name="矩形 1">
            <a:extLst>
              <a:ext uri="{FF2B5EF4-FFF2-40B4-BE49-F238E27FC236}">
                <a16:creationId xmlns:a16="http://schemas.microsoft.com/office/drawing/2014/main" id="{A748ADC7-8350-4A97-91A5-D8D0BC9107E7}"/>
              </a:ext>
            </a:extLst>
          </p:cNvPr>
          <p:cNvSpPr/>
          <p:nvPr/>
        </p:nvSpPr>
        <p:spPr>
          <a:xfrm>
            <a:off x="0" y="1168400"/>
            <a:ext cx="12188264" cy="4385733"/>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Oval 4"/>
          <p:cNvSpPr/>
          <p:nvPr/>
        </p:nvSpPr>
        <p:spPr>
          <a:xfrm>
            <a:off x="5232170" y="1632356"/>
            <a:ext cx="1679106" cy="1687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5134979" y="3728429"/>
            <a:ext cx="1826060" cy="584733"/>
          </a:xfrm>
          <a:prstGeom prst="rect">
            <a:avLst/>
          </a:prstGeom>
        </p:spPr>
        <p:txBody>
          <a:bodyPr wrap="none" lIns="91400" tIns="45699" rIns="91400" bIns="45699">
            <a:spAutoFit/>
          </a:bodyPr>
          <a:lstStyle/>
          <a:p>
            <a:pPr lvl="0" defTabSz="914492">
              <a:defRPr/>
            </a:pPr>
            <a:r>
              <a:rPr lang="zh-CN" altLang="en-US" sz="3200" b="1" dirty="0">
                <a:solidFill>
                  <a:schemeClr val="accent1"/>
                </a:solidFill>
                <a:latin typeface="微软雅黑" pitchFamily="34" charset="-122"/>
                <a:ea typeface="微软雅黑" pitchFamily="34" charset="-122"/>
              </a:rPr>
              <a:t>项目介绍</a:t>
            </a:r>
            <a:endParaRPr lang="zh-CN" altLang="en-US" sz="3200" kern="0" dirty="0">
              <a:solidFill>
                <a:schemeClr val="accent1"/>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a16="http://schemas.microsoft.com/office/drawing/2014/main" id="{370FD1E8-D7BC-491A-A503-009EDAB7577D}"/>
              </a:ext>
            </a:extLst>
          </p:cNvPr>
          <p:cNvSpPr/>
          <p:nvPr/>
        </p:nvSpPr>
        <p:spPr>
          <a:xfrm>
            <a:off x="5406572" y="2213341"/>
            <a:ext cx="1384594" cy="572230"/>
          </a:xfrm>
          <a:prstGeom prst="rect">
            <a:avLst/>
          </a:prstGeom>
        </p:spPr>
        <p:txBody>
          <a:bodyPr wrap="none" lIns="91400" tIns="45699" rIns="91400" bIns="45699">
            <a:spAutoFit/>
          </a:bodyPr>
          <a:lstStyle/>
          <a:p>
            <a:pPr algn="ctr">
              <a:lnSpc>
                <a:spcPct val="130000"/>
              </a:lnSpc>
              <a:defRPr/>
            </a:pPr>
            <a:r>
              <a:rPr lang="en-US" altLang="zh-CN" sz="2399"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PART 01</a:t>
            </a:r>
          </a:p>
        </p:txBody>
      </p:sp>
      <p:sp>
        <p:nvSpPr>
          <p:cNvPr id="27" name="矩形 26">
            <a:extLst>
              <a:ext uri="{FF2B5EF4-FFF2-40B4-BE49-F238E27FC236}">
                <a16:creationId xmlns:a16="http://schemas.microsoft.com/office/drawing/2014/main" id="{42695B73-0652-4F7C-8DB7-B415C73A2826}"/>
              </a:ext>
            </a:extLst>
          </p:cNvPr>
          <p:cNvSpPr/>
          <p:nvPr/>
        </p:nvSpPr>
        <p:spPr>
          <a:xfrm>
            <a:off x="3648483" y="4443423"/>
            <a:ext cx="4799052" cy="613694"/>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063304951"/>
      </p:ext>
    </p:extLst>
  </p:cSld>
  <p:clrMapOvr>
    <a:masterClrMapping/>
  </p:clrMapOvr>
  <p:transition spd="slow" advClick="0" advTm="0">
    <p:cover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Scale>
                                      <p:cBhvr>
                                        <p:cTn id="7"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4"/>
                                        </p:tgtEl>
                                        <p:attrNameLst>
                                          <p:attrName>ppt_x</p:attrName>
                                          <p:attrName>ppt_y</p:attrName>
                                        </p:attrNameLst>
                                      </p:cBhvr>
                                    </p:animMotion>
                                    <p:animEffect transition="in" filter="fade">
                                      <p:cBhvr>
                                        <p:cTn id="9" dur="1000"/>
                                        <p:tgtEl>
                                          <p:spTgt spid="74"/>
                                        </p:tgtEl>
                                      </p:cBhvr>
                                    </p:animEffect>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500"/>
                                        <p:tgtEl>
                                          <p:spTgt spid="26"/>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wipe(up)">
                                      <p:cBhvr>
                                        <p:cTn id="17" dur="500"/>
                                        <p:tgtEl>
                                          <p:spTgt spid="78"/>
                                        </p:tgtEl>
                                      </p:cBhvr>
                                    </p:animEffect>
                                  </p:childTnLst>
                                </p:cTn>
                              </p:par>
                            </p:childTnLst>
                          </p:cTn>
                        </p:par>
                        <p:par>
                          <p:cTn id="18" fill="hold">
                            <p:stCondLst>
                              <p:cond delay="2000"/>
                            </p:stCondLst>
                            <p:childTnLst>
                              <p:par>
                                <p:cTn id="19" presetID="39" presetClass="entr" presetSubtype="0" accel="10000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8" grpId="0"/>
      <p:bldP spid="26" grpId="0"/>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1167832"/>
            <a:ext cx="6560791" cy="4375227"/>
          </a:xfrm>
          <a:prstGeom prst="rect">
            <a:avLst/>
          </a:prstGeom>
          <a:noFill/>
          <a:ln w="9525">
            <a:noFill/>
            <a:miter lim="800000"/>
            <a:headEnd/>
            <a:tailEnd/>
          </a:ln>
        </p:spPr>
      </p:pic>
      <p:sp>
        <p:nvSpPr>
          <p:cNvPr id="6" name="TextBox 29"/>
          <p:cNvSpPr txBox="1">
            <a:spLocks noChangeArrowheads="1"/>
          </p:cNvSpPr>
          <p:nvPr/>
        </p:nvSpPr>
        <p:spPr bwMode="auto">
          <a:xfrm>
            <a:off x="7220438" y="1893359"/>
            <a:ext cx="553868" cy="706438"/>
          </a:xfrm>
          <a:prstGeom prst="rect">
            <a:avLst/>
          </a:prstGeom>
          <a:noFill/>
          <a:ln w="9525">
            <a:noFill/>
            <a:miter lim="800000"/>
            <a:headEnd/>
            <a:tailEnd/>
          </a:ln>
        </p:spPr>
        <p:txBody>
          <a:bodyPr lIns="49619" tIns="24810" rIns="49619" bIns="24810">
            <a:spAutoFit/>
          </a:bodyPr>
          <a:lstStyle/>
          <a:p>
            <a:r>
              <a:rPr lang="id-ID" altLang="en-US" sz="4265" dirty="0">
                <a:solidFill>
                  <a:schemeClr val="accent1"/>
                </a:solidFill>
                <a:latin typeface="Calibri Light" pitchFamily="34" charset="0"/>
              </a:rPr>
              <a:t>1</a:t>
            </a:r>
            <a:r>
              <a:rPr lang="en-US" altLang="en-US" sz="4265" dirty="0">
                <a:solidFill>
                  <a:schemeClr val="accent1"/>
                </a:solidFill>
                <a:latin typeface="Calibri Light" pitchFamily="34" charset="0"/>
              </a:rPr>
              <a:t>.</a:t>
            </a:r>
          </a:p>
        </p:txBody>
      </p:sp>
      <p:sp>
        <p:nvSpPr>
          <p:cNvPr id="7" name="Rectangle 19"/>
          <p:cNvSpPr>
            <a:spLocks noChangeArrowheads="1"/>
          </p:cNvSpPr>
          <p:nvPr/>
        </p:nvSpPr>
        <p:spPr bwMode="auto">
          <a:xfrm>
            <a:off x="7701303" y="1975908"/>
            <a:ext cx="3924675" cy="881101"/>
          </a:xfrm>
          <a:prstGeom prst="rect">
            <a:avLst/>
          </a:prstGeom>
          <a:noFill/>
          <a:ln w="9525">
            <a:noFill/>
            <a:miter lim="800000"/>
            <a:headEnd/>
            <a:tailEnd/>
          </a:ln>
        </p:spPr>
        <p:txBody>
          <a:bodyPr lIns="49619" tIns="24810" rIns="49619" bIns="24810">
            <a:spAutoFit/>
          </a:bodyPr>
          <a:lstStyle/>
          <a:p>
            <a:pPr>
              <a:lnSpc>
                <a:spcPct val="150000"/>
              </a:lnSpc>
            </a:pPr>
            <a:r>
              <a:rPr lang="zh-CN" altLang="en-US" sz="1200" dirty="0">
                <a:solidFill>
                  <a:schemeClr val="bg1">
                    <a:lumMod val="6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65000"/>
                </a:schemeClr>
              </a:solidFill>
              <a:latin typeface="微软雅黑" pitchFamily="34" charset="-122"/>
              <a:ea typeface="微软雅黑" pitchFamily="34" charset="-122"/>
            </a:endParaRPr>
          </a:p>
        </p:txBody>
      </p:sp>
      <p:sp>
        <p:nvSpPr>
          <p:cNvPr id="12" name="TextBox 33"/>
          <p:cNvSpPr txBox="1">
            <a:spLocks noChangeArrowheads="1"/>
          </p:cNvSpPr>
          <p:nvPr/>
        </p:nvSpPr>
        <p:spPr bwMode="auto">
          <a:xfrm>
            <a:off x="7220438" y="3101446"/>
            <a:ext cx="553868" cy="706438"/>
          </a:xfrm>
          <a:prstGeom prst="rect">
            <a:avLst/>
          </a:prstGeom>
          <a:noFill/>
          <a:ln w="9525">
            <a:noFill/>
            <a:miter lim="800000"/>
            <a:headEnd/>
            <a:tailEnd/>
          </a:ln>
        </p:spPr>
        <p:txBody>
          <a:bodyPr lIns="49619" tIns="24810" rIns="49619" bIns="24810">
            <a:spAutoFit/>
          </a:bodyPr>
          <a:lstStyle/>
          <a:p>
            <a:r>
              <a:rPr lang="en-US" altLang="en-US" sz="4265" dirty="0">
                <a:solidFill>
                  <a:schemeClr val="accent1"/>
                </a:solidFill>
                <a:latin typeface="Calibri Light" pitchFamily="34" charset="0"/>
              </a:rPr>
              <a:t>2.</a:t>
            </a:r>
          </a:p>
        </p:txBody>
      </p:sp>
      <p:sp>
        <p:nvSpPr>
          <p:cNvPr id="23" name="Rectangle 19"/>
          <p:cNvSpPr>
            <a:spLocks noChangeArrowheads="1"/>
          </p:cNvSpPr>
          <p:nvPr/>
        </p:nvSpPr>
        <p:spPr bwMode="auto">
          <a:xfrm>
            <a:off x="7701303" y="3183997"/>
            <a:ext cx="3924675" cy="881101"/>
          </a:xfrm>
          <a:prstGeom prst="rect">
            <a:avLst/>
          </a:prstGeom>
          <a:noFill/>
          <a:ln w="9525">
            <a:noFill/>
            <a:miter lim="800000"/>
            <a:headEnd/>
            <a:tailEnd/>
          </a:ln>
        </p:spPr>
        <p:txBody>
          <a:bodyPr lIns="49619" tIns="24810" rIns="49619" bIns="24810">
            <a:spAutoFit/>
          </a:bodyPr>
          <a:lstStyle/>
          <a:p>
            <a:pPr>
              <a:lnSpc>
                <a:spcPct val="150000"/>
              </a:lnSpc>
            </a:pPr>
            <a:r>
              <a:rPr lang="zh-CN" altLang="en-US" sz="1200" dirty="0">
                <a:solidFill>
                  <a:schemeClr val="bg1">
                    <a:lumMod val="6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65000"/>
                </a:schemeClr>
              </a:solidFill>
              <a:latin typeface="微软雅黑" pitchFamily="34" charset="-122"/>
              <a:ea typeface="微软雅黑" pitchFamily="34" charset="-122"/>
            </a:endParaRPr>
          </a:p>
        </p:txBody>
      </p:sp>
      <p:sp>
        <p:nvSpPr>
          <p:cNvPr id="24" name="TextBox 35"/>
          <p:cNvSpPr txBox="1">
            <a:spLocks noChangeArrowheads="1"/>
          </p:cNvSpPr>
          <p:nvPr/>
        </p:nvSpPr>
        <p:spPr bwMode="auto">
          <a:xfrm>
            <a:off x="7220438" y="4311122"/>
            <a:ext cx="553868" cy="706438"/>
          </a:xfrm>
          <a:prstGeom prst="rect">
            <a:avLst/>
          </a:prstGeom>
          <a:noFill/>
          <a:ln w="9525">
            <a:noFill/>
            <a:miter lim="800000"/>
            <a:headEnd/>
            <a:tailEnd/>
          </a:ln>
        </p:spPr>
        <p:txBody>
          <a:bodyPr lIns="49619" tIns="24810" rIns="49619" bIns="24810">
            <a:spAutoFit/>
          </a:bodyPr>
          <a:lstStyle/>
          <a:p>
            <a:r>
              <a:rPr lang="en-US" altLang="en-US" sz="4265" dirty="0">
                <a:solidFill>
                  <a:schemeClr val="accent1"/>
                </a:solidFill>
                <a:latin typeface="Calibri Light" pitchFamily="34" charset="0"/>
              </a:rPr>
              <a:t>3.</a:t>
            </a:r>
          </a:p>
        </p:txBody>
      </p:sp>
      <p:sp>
        <p:nvSpPr>
          <p:cNvPr id="25" name="Rectangle 19"/>
          <p:cNvSpPr>
            <a:spLocks noChangeArrowheads="1"/>
          </p:cNvSpPr>
          <p:nvPr/>
        </p:nvSpPr>
        <p:spPr bwMode="auto">
          <a:xfrm>
            <a:off x="7701303" y="4393673"/>
            <a:ext cx="3924675" cy="881101"/>
          </a:xfrm>
          <a:prstGeom prst="rect">
            <a:avLst/>
          </a:prstGeom>
          <a:noFill/>
          <a:ln w="9525">
            <a:noFill/>
            <a:miter lim="800000"/>
            <a:headEnd/>
            <a:tailEnd/>
          </a:ln>
        </p:spPr>
        <p:txBody>
          <a:bodyPr lIns="49619" tIns="24810" rIns="49619" bIns="24810">
            <a:spAutoFit/>
          </a:bodyPr>
          <a:lstStyle/>
          <a:p>
            <a:pPr>
              <a:lnSpc>
                <a:spcPct val="150000"/>
              </a:lnSpc>
            </a:pPr>
            <a:r>
              <a:rPr lang="zh-CN" altLang="en-US" sz="1200" dirty="0">
                <a:solidFill>
                  <a:schemeClr val="bg1">
                    <a:lumMod val="6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6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234135549"/>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7171"/>
                                        </p:tgtEl>
                                        <p:attrNameLst>
                                          <p:attrName>style.visibility</p:attrName>
                                        </p:attrNameLst>
                                      </p:cBhvr>
                                      <p:to>
                                        <p:strVal val="visible"/>
                                      </p:to>
                                    </p:set>
                                    <p:anim calcmode="lin" valueType="num">
                                      <p:cBhvr>
                                        <p:cTn id="7" dur="500" fill="hold"/>
                                        <p:tgtEl>
                                          <p:spTgt spid="7171"/>
                                        </p:tgtEl>
                                        <p:attrNameLst>
                                          <p:attrName>ppt_w</p:attrName>
                                        </p:attrNameLst>
                                      </p:cBhvr>
                                      <p:tavLst>
                                        <p:tav tm="0">
                                          <p:val>
                                            <p:fltVal val="0"/>
                                          </p:val>
                                        </p:tav>
                                        <p:tav tm="100000">
                                          <p:val>
                                            <p:strVal val="#ppt_w"/>
                                          </p:val>
                                        </p:tav>
                                      </p:tavLst>
                                    </p:anim>
                                    <p:anim calcmode="lin" valueType="num">
                                      <p:cBhvr>
                                        <p:cTn id="8" dur="500" fill="hold"/>
                                        <p:tgtEl>
                                          <p:spTgt spid="7171"/>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p:tgtEl>
                                          <p:spTgt spid="7"/>
                                        </p:tgtEl>
                                        <p:attrNameLst>
                                          <p:attrName>ppt_y</p:attrName>
                                        </p:attrNameLst>
                                      </p:cBhvr>
                                      <p:tavLst>
                                        <p:tav tm="0">
                                          <p:val>
                                            <p:strVal val="#ppt_y+#ppt_h*1.125000"/>
                                          </p:val>
                                        </p:tav>
                                        <p:tav tm="100000">
                                          <p:val>
                                            <p:strVal val="#ppt_y"/>
                                          </p:val>
                                        </p:tav>
                                      </p:tavLst>
                                    </p:anim>
                                    <p:animEffect transition="in" filter="wipe(up)">
                                      <p:cBhvr>
                                        <p:cTn id="17" dur="500"/>
                                        <p:tgtEl>
                                          <p:spTgt spid="7"/>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randombar(horizontal)">
                                      <p:cBhvr>
                                        <p:cTn id="21" dur="500"/>
                                        <p:tgtEl>
                                          <p:spTgt spid="12"/>
                                        </p:tgtEl>
                                      </p:cBhvr>
                                    </p:animEffect>
                                  </p:childTnLst>
                                </p:cTn>
                              </p:par>
                            </p:childTnLst>
                          </p:cTn>
                        </p:par>
                        <p:par>
                          <p:cTn id="22" fill="hold">
                            <p:stCondLst>
                              <p:cond delay="2000"/>
                            </p:stCondLst>
                            <p:childTnLst>
                              <p:par>
                                <p:cTn id="23" presetID="12" presetClass="entr" presetSubtype="4"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p:tgtEl>
                                          <p:spTgt spid="23"/>
                                        </p:tgtEl>
                                        <p:attrNameLst>
                                          <p:attrName>ppt_y</p:attrName>
                                        </p:attrNameLst>
                                      </p:cBhvr>
                                      <p:tavLst>
                                        <p:tav tm="0">
                                          <p:val>
                                            <p:strVal val="#ppt_y+#ppt_h*1.125000"/>
                                          </p:val>
                                        </p:tav>
                                        <p:tav tm="100000">
                                          <p:val>
                                            <p:strVal val="#ppt_y"/>
                                          </p:val>
                                        </p:tav>
                                      </p:tavLst>
                                    </p:anim>
                                    <p:animEffect transition="in" filter="wipe(up)">
                                      <p:cBhvr>
                                        <p:cTn id="26" dur="500"/>
                                        <p:tgtEl>
                                          <p:spTgt spid="23"/>
                                        </p:tgtEl>
                                      </p:cBhvr>
                                    </p:animEffect>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randombar(horizontal)">
                                      <p:cBhvr>
                                        <p:cTn id="30" dur="500"/>
                                        <p:tgtEl>
                                          <p:spTgt spid="24"/>
                                        </p:tgtEl>
                                      </p:cBhvr>
                                    </p:animEffect>
                                  </p:childTnLst>
                                </p:cTn>
                              </p:par>
                            </p:childTnLst>
                          </p:cTn>
                        </p:par>
                        <p:par>
                          <p:cTn id="31" fill="hold">
                            <p:stCondLst>
                              <p:cond delay="3000"/>
                            </p:stCondLst>
                            <p:childTnLst>
                              <p:par>
                                <p:cTn id="32" presetID="12" presetClass="entr" presetSubtype="4"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p:tgtEl>
                                          <p:spTgt spid="25"/>
                                        </p:tgtEl>
                                        <p:attrNameLst>
                                          <p:attrName>ppt_y</p:attrName>
                                        </p:attrNameLst>
                                      </p:cBhvr>
                                      <p:tavLst>
                                        <p:tav tm="0">
                                          <p:val>
                                            <p:strVal val="#ppt_y+#ppt_h*1.125000"/>
                                          </p:val>
                                        </p:tav>
                                        <p:tav tm="100000">
                                          <p:val>
                                            <p:strVal val="#ppt_y"/>
                                          </p:val>
                                        </p:tav>
                                      </p:tavLst>
                                    </p:anim>
                                    <p:animEffect transition="in" filter="wipe(up)">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23" grpId="0"/>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Freeform 5"/>
          <p:cNvSpPr>
            <a:spLocks/>
          </p:cNvSpPr>
          <p:nvPr/>
        </p:nvSpPr>
        <p:spPr bwMode="auto">
          <a:xfrm>
            <a:off x="5678364" y="2454652"/>
            <a:ext cx="1980522" cy="4001428"/>
          </a:xfrm>
          <a:custGeom>
            <a:avLst/>
            <a:gdLst>
              <a:gd name="T0" fmla="*/ 616 w 725"/>
              <a:gd name="T1" fmla="*/ 590 h 1468"/>
              <a:gd name="T2" fmla="*/ 459 w 725"/>
              <a:gd name="T3" fmla="*/ 759 h 1468"/>
              <a:gd name="T4" fmla="*/ 478 w 725"/>
              <a:gd name="T5" fmla="*/ 488 h 1468"/>
              <a:gd name="T6" fmla="*/ 725 w 725"/>
              <a:gd name="T7" fmla="*/ 191 h 1468"/>
              <a:gd name="T8" fmla="*/ 675 w 725"/>
              <a:gd name="T9" fmla="*/ 124 h 1468"/>
              <a:gd name="T10" fmla="*/ 440 w 725"/>
              <a:gd name="T11" fmla="*/ 376 h 1468"/>
              <a:gd name="T12" fmla="*/ 412 w 725"/>
              <a:gd name="T13" fmla="*/ 0 h 1468"/>
              <a:gd name="T14" fmla="*/ 344 w 725"/>
              <a:gd name="T15" fmla="*/ 0 h 1468"/>
              <a:gd name="T16" fmla="*/ 314 w 725"/>
              <a:gd name="T17" fmla="*/ 577 h 1468"/>
              <a:gd name="T18" fmla="*/ 46 w 725"/>
              <a:gd name="T19" fmla="*/ 271 h 1468"/>
              <a:gd name="T20" fmla="*/ 0 w 725"/>
              <a:gd name="T21" fmla="*/ 313 h 1468"/>
              <a:gd name="T22" fmla="*/ 285 w 725"/>
              <a:gd name="T23" fmla="*/ 698 h 1468"/>
              <a:gd name="T24" fmla="*/ 216 w 725"/>
              <a:gd name="T25" fmla="*/ 1468 h 1468"/>
              <a:gd name="T26" fmla="*/ 548 w 725"/>
              <a:gd name="T27" fmla="*/ 1468 h 1468"/>
              <a:gd name="T28" fmla="*/ 471 w 725"/>
              <a:gd name="T29" fmla="*/ 892 h 1468"/>
              <a:gd name="T30" fmla="*/ 667 w 725"/>
              <a:gd name="T31" fmla="*/ 657 h 1468"/>
              <a:gd name="T32" fmla="*/ 616 w 725"/>
              <a:gd name="T33" fmla="*/ 590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5" h="1468">
                <a:moveTo>
                  <a:pt x="616" y="590"/>
                </a:moveTo>
                <a:cubicBezTo>
                  <a:pt x="459" y="759"/>
                  <a:pt x="459" y="759"/>
                  <a:pt x="459" y="759"/>
                </a:cubicBezTo>
                <a:cubicBezTo>
                  <a:pt x="439" y="488"/>
                  <a:pt x="478" y="488"/>
                  <a:pt x="478" y="488"/>
                </a:cubicBezTo>
                <a:cubicBezTo>
                  <a:pt x="725" y="191"/>
                  <a:pt x="725" y="191"/>
                  <a:pt x="725" y="191"/>
                </a:cubicBezTo>
                <a:cubicBezTo>
                  <a:pt x="675" y="124"/>
                  <a:pt x="675" y="124"/>
                  <a:pt x="675" y="124"/>
                </a:cubicBezTo>
                <a:cubicBezTo>
                  <a:pt x="440" y="376"/>
                  <a:pt x="440" y="376"/>
                  <a:pt x="440" y="376"/>
                </a:cubicBezTo>
                <a:cubicBezTo>
                  <a:pt x="412" y="0"/>
                  <a:pt x="412" y="0"/>
                  <a:pt x="412" y="0"/>
                </a:cubicBezTo>
                <a:cubicBezTo>
                  <a:pt x="344" y="0"/>
                  <a:pt x="344" y="0"/>
                  <a:pt x="344" y="0"/>
                </a:cubicBezTo>
                <a:cubicBezTo>
                  <a:pt x="314" y="577"/>
                  <a:pt x="314" y="577"/>
                  <a:pt x="314" y="577"/>
                </a:cubicBezTo>
                <a:cubicBezTo>
                  <a:pt x="46" y="271"/>
                  <a:pt x="46" y="271"/>
                  <a:pt x="46" y="271"/>
                </a:cubicBezTo>
                <a:cubicBezTo>
                  <a:pt x="0" y="313"/>
                  <a:pt x="0" y="313"/>
                  <a:pt x="0" y="313"/>
                </a:cubicBezTo>
                <a:cubicBezTo>
                  <a:pt x="285" y="698"/>
                  <a:pt x="285" y="698"/>
                  <a:pt x="285" y="698"/>
                </a:cubicBezTo>
                <a:cubicBezTo>
                  <a:pt x="323" y="824"/>
                  <a:pt x="216" y="1468"/>
                  <a:pt x="216" y="1468"/>
                </a:cubicBezTo>
                <a:cubicBezTo>
                  <a:pt x="548" y="1468"/>
                  <a:pt x="548" y="1468"/>
                  <a:pt x="548" y="1468"/>
                </a:cubicBezTo>
                <a:cubicBezTo>
                  <a:pt x="548" y="1468"/>
                  <a:pt x="500" y="1168"/>
                  <a:pt x="471" y="892"/>
                </a:cubicBezTo>
                <a:cubicBezTo>
                  <a:pt x="667" y="657"/>
                  <a:pt x="667" y="657"/>
                  <a:pt x="667" y="657"/>
                </a:cubicBezTo>
                <a:lnTo>
                  <a:pt x="616" y="590"/>
                </a:lnTo>
                <a:close/>
              </a:path>
            </a:pathLst>
          </a:custGeom>
          <a:solidFill>
            <a:srgbClr val="878787"/>
          </a:solidFill>
          <a:ln>
            <a:noFill/>
          </a:ln>
        </p:spPr>
        <p:txBody>
          <a:bodyPr vert="horz" wrap="square" lIns="91417" tIns="45709" rIns="91417" bIns="45709" numCol="1" anchor="t" anchorCtr="0" compatLnSpc="1">
            <a:prstTxWarp prst="textNoShape">
              <a:avLst/>
            </a:prstTxWarp>
          </a:bodyPr>
          <a:lstStyle/>
          <a:p>
            <a:pPr defTabSz="967364">
              <a:defRPr/>
            </a:pPr>
            <a:endParaRPr lang="id-ID" sz="1866" kern="0" dirty="0">
              <a:solidFill>
                <a:sysClr val="windowText" lastClr="000000"/>
              </a:solidFill>
              <a:latin typeface="微软雅黑" pitchFamily="34" charset="-122"/>
            </a:endParaRPr>
          </a:p>
        </p:txBody>
      </p:sp>
      <p:sp>
        <p:nvSpPr>
          <p:cNvPr id="208" name="Oval 15"/>
          <p:cNvSpPr/>
          <p:nvPr/>
        </p:nvSpPr>
        <p:spPr>
          <a:xfrm>
            <a:off x="4187926" y="3511976"/>
            <a:ext cx="678365" cy="678576"/>
          </a:xfrm>
          <a:prstGeom prst="ellipse">
            <a:avLst/>
          </a:prstGeom>
          <a:solidFill>
            <a:schemeClr val="accent1"/>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09" name="Oval 16"/>
          <p:cNvSpPr/>
          <p:nvPr/>
        </p:nvSpPr>
        <p:spPr>
          <a:xfrm>
            <a:off x="4866290" y="4001767"/>
            <a:ext cx="559771" cy="559943"/>
          </a:xfrm>
          <a:prstGeom prst="ellipse">
            <a:avLst/>
          </a:prstGeom>
          <a:solidFill>
            <a:schemeClr val="accent3"/>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10" name="Oval 17"/>
          <p:cNvSpPr/>
          <p:nvPr/>
        </p:nvSpPr>
        <p:spPr>
          <a:xfrm>
            <a:off x="8726595" y="3922730"/>
            <a:ext cx="504558" cy="504714"/>
          </a:xfrm>
          <a:prstGeom prst="ellipse">
            <a:avLst/>
          </a:prstGeom>
          <a:solidFill>
            <a:schemeClr val="accent1"/>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11" name="Oval 18"/>
          <p:cNvSpPr/>
          <p:nvPr/>
        </p:nvSpPr>
        <p:spPr>
          <a:xfrm>
            <a:off x="8913304" y="3511978"/>
            <a:ext cx="388781" cy="388900"/>
          </a:xfrm>
          <a:prstGeom prst="ellipse">
            <a:avLst/>
          </a:prstGeom>
          <a:solidFill>
            <a:schemeClr val="accent3"/>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12" name="Oval 19"/>
          <p:cNvSpPr/>
          <p:nvPr/>
        </p:nvSpPr>
        <p:spPr>
          <a:xfrm>
            <a:off x="9181077" y="2978042"/>
            <a:ext cx="645777" cy="645977"/>
          </a:xfrm>
          <a:prstGeom prst="ellipse">
            <a:avLst/>
          </a:prstGeom>
          <a:solidFill>
            <a:schemeClr val="accent2"/>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13" name="Oval 20"/>
          <p:cNvSpPr/>
          <p:nvPr/>
        </p:nvSpPr>
        <p:spPr>
          <a:xfrm>
            <a:off x="6295766" y="3490835"/>
            <a:ext cx="206243" cy="206306"/>
          </a:xfrm>
          <a:prstGeom prst="ellipse">
            <a:avLst/>
          </a:prstGeom>
          <a:solidFill>
            <a:schemeClr val="accent4"/>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14" name="Oval 21"/>
          <p:cNvSpPr/>
          <p:nvPr/>
        </p:nvSpPr>
        <p:spPr>
          <a:xfrm>
            <a:off x="5685267" y="3986154"/>
            <a:ext cx="362797" cy="362908"/>
          </a:xfrm>
          <a:prstGeom prst="ellipse">
            <a:avLst/>
          </a:prstGeom>
          <a:solidFill>
            <a:schemeClr val="accent4"/>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15" name="Oval 22"/>
          <p:cNvSpPr/>
          <p:nvPr/>
        </p:nvSpPr>
        <p:spPr>
          <a:xfrm>
            <a:off x="5030618" y="3842826"/>
            <a:ext cx="232972" cy="233044"/>
          </a:xfrm>
          <a:prstGeom prst="ellipse">
            <a:avLst/>
          </a:prstGeom>
          <a:solidFill>
            <a:schemeClr val="accent4"/>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16" name="Oval 23"/>
          <p:cNvSpPr/>
          <p:nvPr/>
        </p:nvSpPr>
        <p:spPr>
          <a:xfrm>
            <a:off x="8551467" y="2962074"/>
            <a:ext cx="561604" cy="561777"/>
          </a:xfrm>
          <a:prstGeom prst="ellipse">
            <a:avLst/>
          </a:prstGeom>
          <a:solidFill>
            <a:schemeClr val="accent1"/>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17" name="Oval 24"/>
          <p:cNvSpPr/>
          <p:nvPr/>
        </p:nvSpPr>
        <p:spPr>
          <a:xfrm>
            <a:off x="4217696" y="3032964"/>
            <a:ext cx="435980" cy="436115"/>
          </a:xfrm>
          <a:prstGeom prst="ellipse">
            <a:avLst/>
          </a:prstGeom>
          <a:solidFill>
            <a:schemeClr val="accent3"/>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18" name="Oval 25"/>
          <p:cNvSpPr/>
          <p:nvPr/>
        </p:nvSpPr>
        <p:spPr>
          <a:xfrm>
            <a:off x="5367887" y="4319131"/>
            <a:ext cx="382984" cy="383103"/>
          </a:xfrm>
          <a:prstGeom prst="ellipse">
            <a:avLst/>
          </a:prstGeom>
          <a:solidFill>
            <a:schemeClr val="accent2"/>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19" name="Oval 26"/>
          <p:cNvSpPr/>
          <p:nvPr/>
        </p:nvSpPr>
        <p:spPr>
          <a:xfrm>
            <a:off x="4522315" y="2470698"/>
            <a:ext cx="173025" cy="173079"/>
          </a:xfrm>
          <a:prstGeom prst="ellipse">
            <a:avLst/>
          </a:prstGeom>
          <a:solidFill>
            <a:schemeClr val="accent2"/>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20" name="Oval 27"/>
          <p:cNvSpPr/>
          <p:nvPr/>
        </p:nvSpPr>
        <p:spPr>
          <a:xfrm>
            <a:off x="6171249" y="3128195"/>
            <a:ext cx="284983" cy="285071"/>
          </a:xfrm>
          <a:prstGeom prst="ellipse">
            <a:avLst/>
          </a:prstGeom>
          <a:solidFill>
            <a:schemeClr val="accent4"/>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21" name="Oval 28"/>
          <p:cNvSpPr/>
          <p:nvPr/>
        </p:nvSpPr>
        <p:spPr>
          <a:xfrm>
            <a:off x="8863966" y="2443933"/>
            <a:ext cx="516816" cy="516975"/>
          </a:xfrm>
          <a:prstGeom prst="ellipse">
            <a:avLst/>
          </a:prstGeom>
          <a:solidFill>
            <a:schemeClr val="accent2"/>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22" name="Oval 29"/>
          <p:cNvSpPr/>
          <p:nvPr/>
        </p:nvSpPr>
        <p:spPr>
          <a:xfrm>
            <a:off x="5352090" y="3782601"/>
            <a:ext cx="516816" cy="516975"/>
          </a:xfrm>
          <a:prstGeom prst="ellipse">
            <a:avLst/>
          </a:prstGeom>
          <a:solidFill>
            <a:schemeClr val="accent3"/>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23" name="Oval 30"/>
          <p:cNvSpPr/>
          <p:nvPr/>
        </p:nvSpPr>
        <p:spPr>
          <a:xfrm>
            <a:off x="5091546" y="1810564"/>
            <a:ext cx="456787" cy="456928"/>
          </a:xfrm>
          <a:prstGeom prst="ellipse">
            <a:avLst/>
          </a:prstGeom>
          <a:solidFill>
            <a:schemeClr val="accent1"/>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24" name="Oval 31"/>
          <p:cNvSpPr/>
          <p:nvPr/>
        </p:nvSpPr>
        <p:spPr>
          <a:xfrm>
            <a:off x="4606740" y="2070540"/>
            <a:ext cx="452548" cy="452688"/>
          </a:xfrm>
          <a:prstGeom prst="ellipse">
            <a:avLst/>
          </a:prstGeom>
          <a:solidFill>
            <a:schemeClr val="accent3"/>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25" name="Oval 32"/>
          <p:cNvSpPr/>
          <p:nvPr/>
        </p:nvSpPr>
        <p:spPr>
          <a:xfrm>
            <a:off x="8788800" y="1898552"/>
            <a:ext cx="536646" cy="536813"/>
          </a:xfrm>
          <a:prstGeom prst="ellipse">
            <a:avLst/>
          </a:prstGeom>
          <a:solidFill>
            <a:schemeClr val="accent1"/>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26" name="Oval 33"/>
          <p:cNvSpPr/>
          <p:nvPr/>
        </p:nvSpPr>
        <p:spPr>
          <a:xfrm>
            <a:off x="5111537" y="1295002"/>
            <a:ext cx="452548" cy="452688"/>
          </a:xfrm>
          <a:prstGeom prst="ellipse">
            <a:avLst/>
          </a:prstGeom>
          <a:solidFill>
            <a:schemeClr val="accent2"/>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27" name="Oval 34"/>
          <p:cNvSpPr/>
          <p:nvPr/>
        </p:nvSpPr>
        <p:spPr>
          <a:xfrm>
            <a:off x="5859402" y="4263628"/>
            <a:ext cx="507487" cy="507645"/>
          </a:xfrm>
          <a:prstGeom prst="ellipse">
            <a:avLst/>
          </a:prstGeom>
          <a:solidFill>
            <a:schemeClr val="accent4"/>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28" name="Oval 35"/>
          <p:cNvSpPr/>
          <p:nvPr/>
        </p:nvSpPr>
        <p:spPr>
          <a:xfrm>
            <a:off x="7682233" y="1176895"/>
            <a:ext cx="446610" cy="446747"/>
          </a:xfrm>
          <a:prstGeom prst="ellipse">
            <a:avLst/>
          </a:prstGeom>
          <a:solidFill>
            <a:schemeClr val="accent2"/>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29" name="Oval 36"/>
          <p:cNvSpPr/>
          <p:nvPr/>
        </p:nvSpPr>
        <p:spPr>
          <a:xfrm>
            <a:off x="8105102" y="1530425"/>
            <a:ext cx="309460" cy="309558"/>
          </a:xfrm>
          <a:prstGeom prst="ellipse">
            <a:avLst/>
          </a:prstGeom>
          <a:solidFill>
            <a:schemeClr val="accent3"/>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30" name="Oval 37"/>
          <p:cNvSpPr/>
          <p:nvPr/>
        </p:nvSpPr>
        <p:spPr>
          <a:xfrm>
            <a:off x="8482174" y="1655193"/>
            <a:ext cx="374631" cy="374747"/>
          </a:xfrm>
          <a:prstGeom prst="ellipse">
            <a:avLst/>
          </a:prstGeom>
          <a:solidFill>
            <a:schemeClr val="accent1"/>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31" name="Oval 54"/>
          <p:cNvSpPr/>
          <p:nvPr/>
        </p:nvSpPr>
        <p:spPr>
          <a:xfrm>
            <a:off x="4327978" y="2692546"/>
            <a:ext cx="284983" cy="285071"/>
          </a:xfrm>
          <a:prstGeom prst="ellipse">
            <a:avLst/>
          </a:prstGeom>
          <a:solidFill>
            <a:schemeClr val="accent1"/>
          </a:solidFill>
          <a:ln w="12700" cap="flat" cmpd="sng" algn="ctr">
            <a:noFill/>
            <a:prstDash val="solid"/>
            <a:miter lim="800000"/>
          </a:ln>
          <a:effectLst/>
        </p:spPr>
        <p:txBody>
          <a:bodyPr lIns="91417" tIns="45709" rIns="91417" bIns="45709" rtlCol="0" anchor="ctr"/>
          <a:lstStyle/>
          <a:p>
            <a:pPr algn="ctr" defTabSz="967364">
              <a:defRPr/>
            </a:pPr>
            <a:endParaRPr lang="id-ID" sz="1866" kern="0" dirty="0">
              <a:solidFill>
                <a:srgbClr val="FFFFFF"/>
              </a:solidFill>
              <a:latin typeface="微软雅黑" pitchFamily="34" charset="-122"/>
              <a:ea typeface="微软雅黑" pitchFamily="34" charset="-122"/>
            </a:endParaRPr>
          </a:p>
        </p:txBody>
      </p:sp>
      <p:sp>
        <p:nvSpPr>
          <p:cNvPr id="232" name="Oval 44"/>
          <p:cNvSpPr/>
          <p:nvPr/>
        </p:nvSpPr>
        <p:spPr>
          <a:xfrm>
            <a:off x="4753012" y="2308103"/>
            <a:ext cx="1408543" cy="1408977"/>
          </a:xfrm>
          <a:prstGeom prst="ellipse">
            <a:avLst/>
          </a:prstGeom>
          <a:solidFill>
            <a:schemeClr val="accent1"/>
          </a:solidFill>
          <a:ln w="12700" cap="flat" cmpd="sng" algn="ctr">
            <a:noFill/>
            <a:prstDash val="solid"/>
            <a:miter lim="800000"/>
          </a:ln>
          <a:effectLst/>
        </p:spPr>
        <p:txBody>
          <a:bodyPr lIns="91417" tIns="539867" rIns="91417" bIns="45709" rtlCol="0" anchor="ctr"/>
          <a:lstStyle/>
          <a:p>
            <a:pPr algn="ctr" defTabSz="967364">
              <a:defRPr/>
            </a:pPr>
            <a:r>
              <a:rPr lang="zh-CN" altLang="en-US" sz="1866" kern="0" dirty="0">
                <a:solidFill>
                  <a:schemeClr val="bg1">
                    <a:lumMod val="95000"/>
                  </a:schemeClr>
                </a:solidFill>
                <a:latin typeface="微软雅黑" pitchFamily="34" charset="-122"/>
                <a:ea typeface="微软雅黑" pitchFamily="34" charset="-122"/>
              </a:rPr>
              <a:t>关键词</a:t>
            </a:r>
            <a:endParaRPr lang="id-ID" sz="1866" kern="0" dirty="0">
              <a:solidFill>
                <a:schemeClr val="bg1">
                  <a:lumMod val="95000"/>
                </a:schemeClr>
              </a:solidFill>
              <a:latin typeface="微软雅黑" pitchFamily="34" charset="-122"/>
              <a:ea typeface="微软雅黑" pitchFamily="34" charset="-122"/>
            </a:endParaRPr>
          </a:p>
        </p:txBody>
      </p:sp>
      <p:sp>
        <p:nvSpPr>
          <p:cNvPr id="233" name="Oval 49"/>
          <p:cNvSpPr/>
          <p:nvPr/>
        </p:nvSpPr>
        <p:spPr>
          <a:xfrm>
            <a:off x="6967971" y="3096202"/>
            <a:ext cx="1733993" cy="1734527"/>
          </a:xfrm>
          <a:prstGeom prst="ellipse">
            <a:avLst/>
          </a:prstGeom>
          <a:solidFill>
            <a:schemeClr val="accent4">
              <a:alpha val="95000"/>
            </a:schemeClr>
          </a:solidFill>
          <a:ln w="12700" cap="flat" cmpd="sng" algn="ctr">
            <a:noFill/>
            <a:prstDash val="solid"/>
            <a:miter lim="800000"/>
          </a:ln>
          <a:effectLst/>
        </p:spPr>
        <p:txBody>
          <a:bodyPr lIns="91417" tIns="539867" rIns="91417" bIns="45709" rtlCol="0" anchor="ctr"/>
          <a:lstStyle/>
          <a:p>
            <a:pPr algn="ctr" defTabSz="967364">
              <a:defRPr/>
            </a:pPr>
            <a:r>
              <a:rPr lang="zh-CN" altLang="en-US" sz="1599" kern="0" dirty="0">
                <a:solidFill>
                  <a:schemeClr val="bg1">
                    <a:lumMod val="95000"/>
                  </a:schemeClr>
                </a:solidFill>
                <a:latin typeface="微软雅黑" pitchFamily="34" charset="-122"/>
                <a:ea typeface="微软雅黑" pitchFamily="34" charset="-122"/>
              </a:rPr>
              <a:t>关键词</a:t>
            </a:r>
            <a:endParaRPr lang="id-ID" sz="1599" kern="0" dirty="0">
              <a:solidFill>
                <a:schemeClr val="bg1">
                  <a:lumMod val="95000"/>
                </a:schemeClr>
              </a:solidFill>
              <a:latin typeface="微软雅黑" pitchFamily="34" charset="-122"/>
              <a:ea typeface="微软雅黑" pitchFamily="34" charset="-122"/>
            </a:endParaRPr>
          </a:p>
        </p:txBody>
      </p:sp>
      <p:sp>
        <p:nvSpPr>
          <p:cNvPr id="234" name="Oval 52"/>
          <p:cNvSpPr/>
          <p:nvPr/>
        </p:nvSpPr>
        <p:spPr>
          <a:xfrm>
            <a:off x="5600616" y="911428"/>
            <a:ext cx="2194796" cy="2195474"/>
          </a:xfrm>
          <a:prstGeom prst="ellipse">
            <a:avLst/>
          </a:prstGeom>
          <a:solidFill>
            <a:schemeClr val="accent2">
              <a:alpha val="95000"/>
            </a:schemeClr>
          </a:solidFill>
          <a:ln w="12700" cap="flat" cmpd="sng" algn="ctr">
            <a:noFill/>
            <a:prstDash val="solid"/>
            <a:miter lim="800000"/>
          </a:ln>
          <a:effectLst/>
        </p:spPr>
        <p:txBody>
          <a:bodyPr lIns="91417" tIns="539867" rIns="91417" bIns="45709" rtlCol="0" anchor="ctr"/>
          <a:lstStyle/>
          <a:p>
            <a:pPr algn="ctr" defTabSz="967364">
              <a:defRPr/>
            </a:pPr>
            <a:r>
              <a:rPr lang="zh-CN" altLang="en-US" sz="1866" kern="0" dirty="0">
                <a:solidFill>
                  <a:schemeClr val="bg1">
                    <a:lumMod val="95000"/>
                  </a:schemeClr>
                </a:solidFill>
                <a:latin typeface="微软雅黑" pitchFamily="34" charset="-122"/>
                <a:ea typeface="微软雅黑" pitchFamily="34" charset="-122"/>
              </a:rPr>
              <a:t>关键词</a:t>
            </a:r>
            <a:endParaRPr lang="id-ID" sz="1866" kern="0" dirty="0">
              <a:solidFill>
                <a:schemeClr val="bg1">
                  <a:lumMod val="95000"/>
                </a:schemeClr>
              </a:solidFill>
              <a:latin typeface="微软雅黑" pitchFamily="34" charset="-122"/>
              <a:ea typeface="微软雅黑" pitchFamily="34" charset="-122"/>
            </a:endParaRPr>
          </a:p>
        </p:txBody>
      </p:sp>
      <p:sp>
        <p:nvSpPr>
          <p:cNvPr id="235" name="Oval 39"/>
          <p:cNvSpPr/>
          <p:nvPr/>
        </p:nvSpPr>
        <p:spPr>
          <a:xfrm>
            <a:off x="7319715" y="1888164"/>
            <a:ext cx="1408543" cy="1408977"/>
          </a:xfrm>
          <a:prstGeom prst="ellipse">
            <a:avLst/>
          </a:prstGeom>
          <a:solidFill>
            <a:schemeClr val="accent3"/>
          </a:solidFill>
          <a:ln w="12700" cap="flat" cmpd="sng" algn="ctr">
            <a:noFill/>
            <a:prstDash val="solid"/>
            <a:miter lim="800000"/>
          </a:ln>
          <a:effectLst/>
        </p:spPr>
        <p:txBody>
          <a:bodyPr lIns="91417" tIns="539867" rIns="91417" bIns="45709" rtlCol="0" anchor="ctr"/>
          <a:lstStyle/>
          <a:p>
            <a:pPr algn="ctr" defTabSz="967364">
              <a:defRPr/>
            </a:pPr>
            <a:r>
              <a:rPr lang="zh-CN" altLang="en-US" sz="1866" kern="0" dirty="0">
                <a:solidFill>
                  <a:schemeClr val="bg1">
                    <a:lumMod val="95000"/>
                  </a:schemeClr>
                </a:solidFill>
                <a:latin typeface="微软雅黑" pitchFamily="34" charset="-122"/>
                <a:ea typeface="微软雅黑" pitchFamily="34" charset="-122"/>
              </a:rPr>
              <a:t>关键词</a:t>
            </a:r>
            <a:endParaRPr lang="id-ID" sz="1866" kern="0" dirty="0">
              <a:solidFill>
                <a:schemeClr val="bg1">
                  <a:lumMod val="95000"/>
                </a:schemeClr>
              </a:solidFill>
              <a:latin typeface="微软雅黑" pitchFamily="34" charset="-122"/>
              <a:ea typeface="微软雅黑" pitchFamily="34" charset="-122"/>
            </a:endParaRPr>
          </a:p>
        </p:txBody>
      </p:sp>
      <p:sp>
        <p:nvSpPr>
          <p:cNvPr id="237" name="TextBox 236"/>
          <p:cNvSpPr txBox="1"/>
          <p:nvPr/>
        </p:nvSpPr>
        <p:spPr>
          <a:xfrm>
            <a:off x="1538386" y="4547255"/>
            <a:ext cx="3597803" cy="1200306"/>
          </a:xfrm>
          <a:prstGeom prst="rect">
            <a:avLst/>
          </a:prstGeom>
          <a:noFill/>
        </p:spPr>
        <p:txBody>
          <a:bodyPr wrap="square" lIns="91417" tIns="45709" rIns="91417" bIns="45709" rtlCol="0">
            <a:spAutoFit/>
          </a:bodyPr>
          <a:lstStyle/>
          <a:p>
            <a:pPr defTabSz="967364">
              <a:defRPr/>
            </a:pPr>
            <a:r>
              <a:rPr lang="zh-CN" altLang="en-US" sz="1200" kern="0" dirty="0">
                <a:solidFill>
                  <a:srgbClr val="878787"/>
                </a:solidFill>
                <a:latin typeface="微软雅黑" pitchFamily="34" charset="-122"/>
                <a:ea typeface="微软雅黑" pitchFamily="34" charset="-122"/>
              </a:rPr>
              <a:t>此处添加详细文本描述，建议与标题相关并符合整体语言风格，语言描述尽量简洁生动。尽量将每页幻灯片的字数控制在</a:t>
            </a:r>
            <a:r>
              <a:rPr lang="en-US" altLang="zh-CN" sz="1200" kern="0" dirty="0">
                <a:solidFill>
                  <a:srgbClr val="878787"/>
                </a:solidFill>
                <a:latin typeface="微软雅黑" pitchFamily="34" charset="-122"/>
                <a:ea typeface="微软雅黑" pitchFamily="34" charset="-122"/>
              </a:rPr>
              <a:t>200</a:t>
            </a:r>
            <a:r>
              <a:rPr lang="zh-CN" altLang="en-US" sz="1200" kern="0" dirty="0">
                <a:solidFill>
                  <a:srgbClr val="878787"/>
                </a:solidFill>
                <a:latin typeface="微软雅黑" pitchFamily="34" charset="-122"/>
                <a:ea typeface="微软雅黑" pitchFamily="34" charset="-122"/>
              </a:rPr>
              <a:t>字以内</a:t>
            </a:r>
            <a:endParaRPr lang="en-US" altLang="zh-CN" sz="1200" kern="0" dirty="0">
              <a:solidFill>
                <a:srgbClr val="878787"/>
              </a:solidFill>
              <a:latin typeface="微软雅黑" pitchFamily="34" charset="-122"/>
              <a:ea typeface="微软雅黑" pitchFamily="34" charset="-122"/>
            </a:endParaRPr>
          </a:p>
          <a:p>
            <a:pPr defTabSz="967364">
              <a:defRPr/>
            </a:pPr>
            <a:endParaRPr lang="en-US" altLang="zh-CN" sz="1200" kern="0" dirty="0">
              <a:solidFill>
                <a:srgbClr val="878787"/>
              </a:solidFill>
              <a:latin typeface="微软雅黑" pitchFamily="34" charset="-122"/>
              <a:ea typeface="微软雅黑" pitchFamily="34" charset="-122"/>
            </a:endParaRPr>
          </a:p>
          <a:p>
            <a:pPr defTabSz="967364">
              <a:defRPr/>
            </a:pPr>
            <a:r>
              <a:rPr lang="zh-CN" altLang="en-US" sz="1200" kern="0" dirty="0">
                <a:solidFill>
                  <a:srgbClr val="878787"/>
                </a:solidFill>
                <a:latin typeface="微软雅黑" pitchFamily="34" charset="-122"/>
                <a:ea typeface="微软雅黑" pitchFamily="34" charset="-122"/>
              </a:rPr>
              <a:t>尽量将每页幻灯片的字数控制在</a:t>
            </a:r>
            <a:r>
              <a:rPr lang="en-US" altLang="zh-CN" sz="1200" kern="0" dirty="0">
                <a:solidFill>
                  <a:srgbClr val="878787"/>
                </a:solidFill>
                <a:latin typeface="微软雅黑" pitchFamily="34" charset="-122"/>
                <a:ea typeface="微软雅黑" pitchFamily="34" charset="-122"/>
              </a:rPr>
              <a:t>200</a:t>
            </a:r>
            <a:r>
              <a:rPr lang="zh-CN" altLang="en-US" sz="1200" kern="0" dirty="0">
                <a:solidFill>
                  <a:srgbClr val="878787"/>
                </a:solidFill>
                <a:latin typeface="微软雅黑" pitchFamily="34" charset="-122"/>
                <a:ea typeface="微软雅黑" pitchFamily="34" charset="-122"/>
              </a:rPr>
              <a:t>字以内尽量将每页幻灯片的字数控制在</a:t>
            </a:r>
            <a:r>
              <a:rPr lang="en-US" altLang="zh-CN" sz="1200" kern="0" dirty="0">
                <a:solidFill>
                  <a:srgbClr val="878787"/>
                </a:solidFill>
                <a:latin typeface="微软雅黑" pitchFamily="34" charset="-122"/>
                <a:ea typeface="微软雅黑" pitchFamily="34" charset="-122"/>
              </a:rPr>
              <a:t>200</a:t>
            </a:r>
            <a:r>
              <a:rPr lang="zh-CN" altLang="en-US" sz="1200" kern="0" dirty="0">
                <a:solidFill>
                  <a:srgbClr val="878787"/>
                </a:solidFill>
                <a:latin typeface="微软雅黑" pitchFamily="34" charset="-122"/>
                <a:ea typeface="微软雅黑" pitchFamily="34" charset="-122"/>
              </a:rPr>
              <a:t>字以内</a:t>
            </a:r>
            <a:endParaRPr lang="id-ID" sz="1200" kern="0" dirty="0">
              <a:solidFill>
                <a:srgbClr val="878787"/>
              </a:solidFill>
              <a:latin typeface="微软雅黑" pitchFamily="34" charset="-122"/>
            </a:endParaRPr>
          </a:p>
        </p:txBody>
      </p:sp>
      <p:sp>
        <p:nvSpPr>
          <p:cNvPr id="239" name="Freeform 10"/>
          <p:cNvSpPr>
            <a:spLocks noEditPoints="1"/>
          </p:cNvSpPr>
          <p:nvPr/>
        </p:nvSpPr>
        <p:spPr bwMode="auto">
          <a:xfrm>
            <a:off x="7585507" y="3481517"/>
            <a:ext cx="552370" cy="533243"/>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417" tIns="45709" rIns="91417" bIns="45709" numCol="1" anchor="t" anchorCtr="0" compatLnSpc="1">
            <a:prstTxWarp prst="textNoShape">
              <a:avLst/>
            </a:prstTxWarp>
          </a:bodyPr>
          <a:lstStyle/>
          <a:p>
            <a:pPr defTabSz="967364">
              <a:defRPr/>
            </a:pPr>
            <a:endParaRPr lang="id-ID" sz="1866" kern="0" dirty="0">
              <a:solidFill>
                <a:sysClr val="windowText" lastClr="000000"/>
              </a:solidFill>
              <a:latin typeface="微软雅黑" pitchFamily="34" charset="-122"/>
            </a:endParaRPr>
          </a:p>
        </p:txBody>
      </p:sp>
      <p:grpSp>
        <p:nvGrpSpPr>
          <p:cNvPr id="4" name="Group 72"/>
          <p:cNvGrpSpPr/>
          <p:nvPr/>
        </p:nvGrpSpPr>
        <p:grpSpPr>
          <a:xfrm>
            <a:off x="5255039" y="2599683"/>
            <a:ext cx="396770" cy="497813"/>
            <a:chOff x="9985375" y="3051175"/>
            <a:chExt cx="649288" cy="814388"/>
          </a:xfrm>
          <a:solidFill>
            <a:schemeClr val="bg1"/>
          </a:solidFill>
        </p:grpSpPr>
        <p:sp>
          <p:nvSpPr>
            <p:cNvPr id="241" name="Freeform 16"/>
            <p:cNvSpPr>
              <a:spLocks/>
            </p:cNvSpPr>
            <p:nvPr/>
          </p:nvSpPr>
          <p:spPr bwMode="auto">
            <a:xfrm>
              <a:off x="10088563" y="3051175"/>
              <a:ext cx="442913" cy="198438"/>
            </a:xfrm>
            <a:custGeom>
              <a:avLst/>
              <a:gdLst>
                <a:gd name="T0" fmla="*/ 98 w 116"/>
                <a:gd name="T1" fmla="*/ 52 h 52"/>
                <a:gd name="T2" fmla="*/ 110 w 116"/>
                <a:gd name="T3" fmla="*/ 17 h 52"/>
                <a:gd name="T4" fmla="*/ 81 w 116"/>
                <a:gd name="T5" fmla="*/ 22 h 52"/>
                <a:gd name="T6" fmla="*/ 58 w 116"/>
                <a:gd name="T7" fmla="*/ 0 h 52"/>
                <a:gd name="T8" fmla="*/ 35 w 116"/>
                <a:gd name="T9" fmla="*/ 22 h 52"/>
                <a:gd name="T10" fmla="*/ 7 w 116"/>
                <a:gd name="T11" fmla="*/ 17 h 52"/>
                <a:gd name="T12" fmla="*/ 18 w 116"/>
                <a:gd name="T13" fmla="*/ 52 h 52"/>
                <a:gd name="T14" fmla="*/ 98 w 116"/>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52">
                  <a:moveTo>
                    <a:pt x="98" y="52"/>
                  </a:moveTo>
                  <a:cubicBezTo>
                    <a:pt x="111" y="40"/>
                    <a:pt x="116" y="24"/>
                    <a:pt x="110" y="17"/>
                  </a:cubicBezTo>
                  <a:cubicBezTo>
                    <a:pt x="104" y="12"/>
                    <a:pt x="93" y="14"/>
                    <a:pt x="81" y="22"/>
                  </a:cubicBezTo>
                  <a:cubicBezTo>
                    <a:pt x="78" y="9"/>
                    <a:pt x="69" y="0"/>
                    <a:pt x="58" y="0"/>
                  </a:cubicBezTo>
                  <a:cubicBezTo>
                    <a:pt x="47" y="0"/>
                    <a:pt x="38" y="9"/>
                    <a:pt x="35" y="22"/>
                  </a:cubicBezTo>
                  <a:cubicBezTo>
                    <a:pt x="24" y="14"/>
                    <a:pt x="12" y="12"/>
                    <a:pt x="7" y="17"/>
                  </a:cubicBezTo>
                  <a:cubicBezTo>
                    <a:pt x="0" y="24"/>
                    <a:pt x="5" y="40"/>
                    <a:pt x="18" y="52"/>
                  </a:cubicBezTo>
                  <a:lnTo>
                    <a:pt x="98"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967364">
                <a:defRPr/>
              </a:pPr>
              <a:endParaRPr lang="id-ID" sz="1599" kern="0" dirty="0">
                <a:solidFill>
                  <a:schemeClr val="bg1">
                    <a:lumMod val="95000"/>
                  </a:schemeClr>
                </a:solidFill>
                <a:latin typeface="微软雅黑" pitchFamily="34" charset="-122"/>
              </a:endParaRPr>
            </a:p>
          </p:txBody>
        </p:sp>
        <p:sp>
          <p:nvSpPr>
            <p:cNvPr id="242" name="Freeform 17"/>
            <p:cNvSpPr>
              <a:spLocks noEditPoints="1"/>
            </p:cNvSpPr>
            <p:nvPr/>
          </p:nvSpPr>
          <p:spPr bwMode="auto">
            <a:xfrm>
              <a:off x="9985375" y="3298825"/>
              <a:ext cx="649288" cy="566738"/>
            </a:xfrm>
            <a:custGeom>
              <a:avLst/>
              <a:gdLst>
                <a:gd name="T0" fmla="*/ 165 w 170"/>
                <a:gd name="T1" fmla="*/ 95 h 149"/>
                <a:gd name="T2" fmla="*/ 165 w 170"/>
                <a:gd name="T3" fmla="*/ 95 h 149"/>
                <a:gd name="T4" fmla="*/ 170 w 170"/>
                <a:gd name="T5" fmla="*/ 66 h 149"/>
                <a:gd name="T6" fmla="*/ 132 w 170"/>
                <a:gd name="T7" fmla="*/ 0 h 149"/>
                <a:gd name="T8" fmla="*/ 38 w 170"/>
                <a:gd name="T9" fmla="*/ 0 h 149"/>
                <a:gd name="T10" fmla="*/ 0 w 170"/>
                <a:gd name="T11" fmla="*/ 66 h 149"/>
                <a:gd name="T12" fmla="*/ 9 w 170"/>
                <a:gd name="T13" fmla="*/ 101 h 149"/>
                <a:gd name="T14" fmla="*/ 12 w 170"/>
                <a:gd name="T15" fmla="*/ 114 h 149"/>
                <a:gd name="T16" fmla="*/ 10 w 170"/>
                <a:gd name="T17" fmla="*/ 136 h 149"/>
                <a:gd name="T18" fmla="*/ 43 w 170"/>
                <a:gd name="T19" fmla="*/ 142 h 149"/>
                <a:gd name="T20" fmla="*/ 43 w 170"/>
                <a:gd name="T21" fmla="*/ 142 h 149"/>
                <a:gd name="T22" fmla="*/ 61 w 170"/>
                <a:gd name="T23" fmla="*/ 142 h 149"/>
                <a:gd name="T24" fmla="*/ 61 w 170"/>
                <a:gd name="T25" fmla="*/ 142 h 149"/>
                <a:gd name="T26" fmla="*/ 85 w 170"/>
                <a:gd name="T27" fmla="*/ 146 h 149"/>
                <a:gd name="T28" fmla="*/ 110 w 170"/>
                <a:gd name="T29" fmla="*/ 142 h 149"/>
                <a:gd name="T30" fmla="*/ 110 w 170"/>
                <a:gd name="T31" fmla="*/ 142 h 149"/>
                <a:gd name="T32" fmla="*/ 127 w 170"/>
                <a:gd name="T33" fmla="*/ 142 h 149"/>
                <a:gd name="T34" fmla="*/ 160 w 170"/>
                <a:gd name="T35" fmla="*/ 136 h 149"/>
                <a:gd name="T36" fmla="*/ 158 w 170"/>
                <a:gd name="T37" fmla="*/ 115 h 149"/>
                <a:gd name="T38" fmla="*/ 158 w 170"/>
                <a:gd name="T39" fmla="*/ 115 h 149"/>
                <a:gd name="T40" fmla="*/ 162 w 170"/>
                <a:gd name="T41" fmla="*/ 101 h 149"/>
                <a:gd name="T42" fmla="*/ 165 w 170"/>
                <a:gd name="T43" fmla="*/ 95 h 149"/>
                <a:gd name="T44" fmla="*/ 91 w 170"/>
                <a:gd name="T45" fmla="*/ 113 h 149"/>
                <a:gd name="T46" fmla="*/ 79 w 170"/>
                <a:gd name="T47" fmla="*/ 113 h 149"/>
                <a:gd name="T48" fmla="*/ 79 w 170"/>
                <a:gd name="T49" fmla="*/ 102 h 149"/>
                <a:gd name="T50" fmla="*/ 58 w 170"/>
                <a:gd name="T51" fmla="*/ 96 h 149"/>
                <a:gd name="T52" fmla="*/ 62 w 170"/>
                <a:gd name="T53" fmla="*/ 83 h 149"/>
                <a:gd name="T54" fmla="*/ 81 w 170"/>
                <a:gd name="T55" fmla="*/ 88 h 149"/>
                <a:gd name="T56" fmla="*/ 92 w 170"/>
                <a:gd name="T57" fmla="*/ 83 h 149"/>
                <a:gd name="T58" fmla="*/ 80 w 170"/>
                <a:gd name="T59" fmla="*/ 75 h 149"/>
                <a:gd name="T60" fmla="*/ 59 w 170"/>
                <a:gd name="T61" fmla="*/ 55 h 149"/>
                <a:gd name="T62" fmla="*/ 80 w 170"/>
                <a:gd name="T63" fmla="*/ 37 h 149"/>
                <a:gd name="T64" fmla="*/ 80 w 170"/>
                <a:gd name="T65" fmla="*/ 25 h 149"/>
                <a:gd name="T66" fmla="*/ 92 w 170"/>
                <a:gd name="T67" fmla="*/ 25 h 149"/>
                <a:gd name="T68" fmla="*/ 92 w 170"/>
                <a:gd name="T69" fmla="*/ 37 h 149"/>
                <a:gd name="T70" fmla="*/ 109 w 170"/>
                <a:gd name="T71" fmla="*/ 41 h 149"/>
                <a:gd name="T72" fmla="*/ 105 w 170"/>
                <a:gd name="T73" fmla="*/ 54 h 149"/>
                <a:gd name="T74" fmla="*/ 89 w 170"/>
                <a:gd name="T75" fmla="*/ 50 h 149"/>
                <a:gd name="T76" fmla="*/ 80 w 170"/>
                <a:gd name="T77" fmla="*/ 54 h 149"/>
                <a:gd name="T78" fmla="*/ 92 w 170"/>
                <a:gd name="T79" fmla="*/ 62 h 149"/>
                <a:gd name="T80" fmla="*/ 112 w 170"/>
                <a:gd name="T81" fmla="*/ 82 h 149"/>
                <a:gd name="T82" fmla="*/ 91 w 170"/>
                <a:gd name="T83" fmla="*/ 101 h 149"/>
                <a:gd name="T84" fmla="*/ 91 w 170"/>
                <a:gd name="T85" fmla="*/ 11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49">
                  <a:moveTo>
                    <a:pt x="165" y="95"/>
                  </a:moveTo>
                  <a:cubicBezTo>
                    <a:pt x="165" y="95"/>
                    <a:pt x="165" y="95"/>
                    <a:pt x="165" y="95"/>
                  </a:cubicBezTo>
                  <a:cubicBezTo>
                    <a:pt x="168" y="86"/>
                    <a:pt x="170" y="76"/>
                    <a:pt x="170" y="66"/>
                  </a:cubicBezTo>
                  <a:cubicBezTo>
                    <a:pt x="170" y="39"/>
                    <a:pt x="155" y="14"/>
                    <a:pt x="132" y="0"/>
                  </a:cubicBezTo>
                  <a:cubicBezTo>
                    <a:pt x="38" y="0"/>
                    <a:pt x="38" y="0"/>
                    <a:pt x="38" y="0"/>
                  </a:cubicBezTo>
                  <a:cubicBezTo>
                    <a:pt x="15" y="14"/>
                    <a:pt x="0" y="39"/>
                    <a:pt x="0" y="66"/>
                  </a:cubicBezTo>
                  <a:cubicBezTo>
                    <a:pt x="0" y="79"/>
                    <a:pt x="3" y="91"/>
                    <a:pt x="9" y="101"/>
                  </a:cubicBezTo>
                  <a:cubicBezTo>
                    <a:pt x="11" y="106"/>
                    <a:pt x="13" y="112"/>
                    <a:pt x="12" y="114"/>
                  </a:cubicBezTo>
                  <a:cubicBezTo>
                    <a:pt x="8" y="121"/>
                    <a:pt x="7" y="129"/>
                    <a:pt x="10" y="136"/>
                  </a:cubicBezTo>
                  <a:cubicBezTo>
                    <a:pt x="16" y="146"/>
                    <a:pt x="30" y="148"/>
                    <a:pt x="43" y="142"/>
                  </a:cubicBezTo>
                  <a:cubicBezTo>
                    <a:pt x="43" y="142"/>
                    <a:pt x="43" y="142"/>
                    <a:pt x="43" y="142"/>
                  </a:cubicBezTo>
                  <a:cubicBezTo>
                    <a:pt x="43" y="142"/>
                    <a:pt x="50" y="139"/>
                    <a:pt x="61" y="142"/>
                  </a:cubicBezTo>
                  <a:cubicBezTo>
                    <a:pt x="61" y="142"/>
                    <a:pt x="61" y="142"/>
                    <a:pt x="61" y="142"/>
                  </a:cubicBezTo>
                  <a:cubicBezTo>
                    <a:pt x="69" y="144"/>
                    <a:pt x="77" y="146"/>
                    <a:pt x="85" y="146"/>
                  </a:cubicBezTo>
                  <a:cubicBezTo>
                    <a:pt x="94" y="146"/>
                    <a:pt x="102" y="144"/>
                    <a:pt x="110" y="142"/>
                  </a:cubicBezTo>
                  <a:cubicBezTo>
                    <a:pt x="110" y="142"/>
                    <a:pt x="110" y="142"/>
                    <a:pt x="110" y="142"/>
                  </a:cubicBezTo>
                  <a:cubicBezTo>
                    <a:pt x="119" y="140"/>
                    <a:pt x="125" y="141"/>
                    <a:pt x="127" y="142"/>
                  </a:cubicBezTo>
                  <a:cubicBezTo>
                    <a:pt x="140" y="149"/>
                    <a:pt x="154" y="146"/>
                    <a:pt x="160" y="136"/>
                  </a:cubicBezTo>
                  <a:cubicBezTo>
                    <a:pt x="163" y="130"/>
                    <a:pt x="163" y="122"/>
                    <a:pt x="158" y="115"/>
                  </a:cubicBezTo>
                  <a:cubicBezTo>
                    <a:pt x="158" y="115"/>
                    <a:pt x="158" y="115"/>
                    <a:pt x="158" y="115"/>
                  </a:cubicBezTo>
                  <a:cubicBezTo>
                    <a:pt x="157" y="113"/>
                    <a:pt x="160" y="106"/>
                    <a:pt x="162" y="101"/>
                  </a:cubicBezTo>
                  <a:cubicBezTo>
                    <a:pt x="163" y="99"/>
                    <a:pt x="165" y="95"/>
                    <a:pt x="165" y="95"/>
                  </a:cubicBezTo>
                  <a:close/>
                  <a:moveTo>
                    <a:pt x="91" y="113"/>
                  </a:moveTo>
                  <a:cubicBezTo>
                    <a:pt x="79" y="113"/>
                    <a:pt x="79" y="113"/>
                    <a:pt x="79" y="113"/>
                  </a:cubicBezTo>
                  <a:cubicBezTo>
                    <a:pt x="79" y="102"/>
                    <a:pt x="79" y="102"/>
                    <a:pt x="79" y="102"/>
                  </a:cubicBezTo>
                  <a:cubicBezTo>
                    <a:pt x="71" y="101"/>
                    <a:pt x="63" y="99"/>
                    <a:pt x="58" y="96"/>
                  </a:cubicBezTo>
                  <a:cubicBezTo>
                    <a:pt x="62" y="83"/>
                    <a:pt x="62" y="83"/>
                    <a:pt x="62" y="83"/>
                  </a:cubicBezTo>
                  <a:cubicBezTo>
                    <a:pt x="66" y="85"/>
                    <a:pt x="75" y="88"/>
                    <a:pt x="81" y="88"/>
                  </a:cubicBezTo>
                  <a:cubicBezTo>
                    <a:pt x="87" y="88"/>
                    <a:pt x="92" y="86"/>
                    <a:pt x="92" y="83"/>
                  </a:cubicBezTo>
                  <a:cubicBezTo>
                    <a:pt x="92" y="80"/>
                    <a:pt x="90" y="78"/>
                    <a:pt x="80" y="75"/>
                  </a:cubicBezTo>
                  <a:cubicBezTo>
                    <a:pt x="65" y="70"/>
                    <a:pt x="59" y="65"/>
                    <a:pt x="59" y="55"/>
                  </a:cubicBezTo>
                  <a:cubicBezTo>
                    <a:pt x="59" y="46"/>
                    <a:pt x="67" y="39"/>
                    <a:pt x="80" y="37"/>
                  </a:cubicBezTo>
                  <a:cubicBezTo>
                    <a:pt x="80" y="25"/>
                    <a:pt x="80" y="25"/>
                    <a:pt x="80" y="25"/>
                  </a:cubicBezTo>
                  <a:cubicBezTo>
                    <a:pt x="92" y="25"/>
                    <a:pt x="92" y="25"/>
                    <a:pt x="92" y="25"/>
                  </a:cubicBezTo>
                  <a:cubicBezTo>
                    <a:pt x="92" y="37"/>
                    <a:pt x="92" y="37"/>
                    <a:pt x="92" y="37"/>
                  </a:cubicBezTo>
                  <a:cubicBezTo>
                    <a:pt x="99" y="37"/>
                    <a:pt x="106" y="39"/>
                    <a:pt x="109" y="41"/>
                  </a:cubicBezTo>
                  <a:cubicBezTo>
                    <a:pt x="105" y="54"/>
                    <a:pt x="105" y="54"/>
                    <a:pt x="105" y="54"/>
                  </a:cubicBezTo>
                  <a:cubicBezTo>
                    <a:pt x="102" y="52"/>
                    <a:pt x="96" y="50"/>
                    <a:pt x="89" y="50"/>
                  </a:cubicBezTo>
                  <a:cubicBezTo>
                    <a:pt x="84" y="50"/>
                    <a:pt x="80" y="51"/>
                    <a:pt x="80" y="54"/>
                  </a:cubicBezTo>
                  <a:cubicBezTo>
                    <a:pt x="80" y="57"/>
                    <a:pt x="81" y="59"/>
                    <a:pt x="92" y="62"/>
                  </a:cubicBezTo>
                  <a:cubicBezTo>
                    <a:pt x="107" y="67"/>
                    <a:pt x="112" y="73"/>
                    <a:pt x="112" y="82"/>
                  </a:cubicBezTo>
                  <a:cubicBezTo>
                    <a:pt x="112" y="91"/>
                    <a:pt x="105" y="99"/>
                    <a:pt x="91" y="101"/>
                  </a:cubicBezTo>
                  <a:lnTo>
                    <a:pt x="91"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967364">
                <a:defRPr/>
              </a:pPr>
              <a:endParaRPr lang="id-ID" sz="1599" kern="0" dirty="0">
                <a:solidFill>
                  <a:schemeClr val="bg1">
                    <a:lumMod val="95000"/>
                  </a:schemeClr>
                </a:solidFill>
                <a:latin typeface="微软雅黑" pitchFamily="34" charset="-122"/>
              </a:endParaRPr>
            </a:p>
          </p:txBody>
        </p:sp>
      </p:grpSp>
      <p:grpSp>
        <p:nvGrpSpPr>
          <p:cNvPr id="5" name="Group 83"/>
          <p:cNvGrpSpPr/>
          <p:nvPr/>
        </p:nvGrpSpPr>
        <p:grpSpPr>
          <a:xfrm>
            <a:off x="6281464" y="1419638"/>
            <a:ext cx="798060" cy="611954"/>
            <a:chOff x="10579101" y="1076326"/>
            <a:chExt cx="503237" cy="385763"/>
          </a:xfrm>
          <a:solidFill>
            <a:schemeClr val="bg1"/>
          </a:solidFill>
        </p:grpSpPr>
        <p:sp>
          <p:nvSpPr>
            <p:cNvPr id="244" name="Freeform 21"/>
            <p:cNvSpPr>
              <a:spLocks noEditPoints="1"/>
            </p:cNvSpPr>
            <p:nvPr/>
          </p:nvSpPr>
          <p:spPr bwMode="auto">
            <a:xfrm>
              <a:off x="10644188" y="1133476"/>
              <a:ext cx="314325" cy="250825"/>
            </a:xfrm>
            <a:custGeom>
              <a:avLst/>
              <a:gdLst>
                <a:gd name="T0" fmla="*/ 74 w 82"/>
                <a:gd name="T1" fmla="*/ 3 h 65"/>
                <a:gd name="T2" fmla="*/ 41 w 82"/>
                <a:gd name="T3" fmla="*/ 0 h 65"/>
                <a:gd name="T4" fmla="*/ 8 w 82"/>
                <a:gd name="T5" fmla="*/ 3 h 65"/>
                <a:gd name="T6" fmla="*/ 5 w 82"/>
                <a:gd name="T7" fmla="*/ 6 h 65"/>
                <a:gd name="T8" fmla="*/ 5 w 82"/>
                <a:gd name="T9" fmla="*/ 59 h 65"/>
                <a:gd name="T10" fmla="*/ 8 w 82"/>
                <a:gd name="T11" fmla="*/ 62 h 65"/>
                <a:gd name="T12" fmla="*/ 41 w 82"/>
                <a:gd name="T13" fmla="*/ 65 h 65"/>
                <a:gd name="T14" fmla="*/ 74 w 82"/>
                <a:gd name="T15" fmla="*/ 62 h 65"/>
                <a:gd name="T16" fmla="*/ 77 w 82"/>
                <a:gd name="T17" fmla="*/ 59 h 65"/>
                <a:gd name="T18" fmla="*/ 77 w 82"/>
                <a:gd name="T19" fmla="*/ 6 h 65"/>
                <a:gd name="T20" fmla="*/ 74 w 82"/>
                <a:gd name="T21" fmla="*/ 3 h 65"/>
                <a:gd name="T22" fmla="*/ 73 w 82"/>
                <a:gd name="T23" fmla="*/ 58 h 65"/>
                <a:gd name="T24" fmla="*/ 9 w 82"/>
                <a:gd name="T25" fmla="*/ 58 h 65"/>
                <a:gd name="T26" fmla="*/ 9 w 82"/>
                <a:gd name="T27" fmla="*/ 7 h 65"/>
                <a:gd name="T28" fmla="*/ 73 w 82"/>
                <a:gd name="T29" fmla="*/ 7 h 65"/>
                <a:gd name="T30" fmla="*/ 73 w 82"/>
                <a:gd name="T31"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5">
                  <a:moveTo>
                    <a:pt x="74" y="3"/>
                  </a:moveTo>
                  <a:cubicBezTo>
                    <a:pt x="63" y="1"/>
                    <a:pt x="52" y="0"/>
                    <a:pt x="41" y="0"/>
                  </a:cubicBezTo>
                  <a:cubicBezTo>
                    <a:pt x="30" y="0"/>
                    <a:pt x="19" y="1"/>
                    <a:pt x="8" y="3"/>
                  </a:cubicBezTo>
                  <a:cubicBezTo>
                    <a:pt x="7" y="4"/>
                    <a:pt x="6" y="5"/>
                    <a:pt x="5" y="6"/>
                  </a:cubicBezTo>
                  <a:cubicBezTo>
                    <a:pt x="0" y="24"/>
                    <a:pt x="0" y="41"/>
                    <a:pt x="5" y="59"/>
                  </a:cubicBezTo>
                  <a:cubicBezTo>
                    <a:pt x="6" y="60"/>
                    <a:pt x="7" y="61"/>
                    <a:pt x="8" y="62"/>
                  </a:cubicBezTo>
                  <a:cubicBezTo>
                    <a:pt x="19" y="64"/>
                    <a:pt x="30" y="65"/>
                    <a:pt x="41" y="65"/>
                  </a:cubicBezTo>
                  <a:cubicBezTo>
                    <a:pt x="52" y="65"/>
                    <a:pt x="63" y="64"/>
                    <a:pt x="74" y="62"/>
                  </a:cubicBezTo>
                  <a:cubicBezTo>
                    <a:pt x="75" y="61"/>
                    <a:pt x="76" y="60"/>
                    <a:pt x="77" y="59"/>
                  </a:cubicBezTo>
                  <a:cubicBezTo>
                    <a:pt x="82" y="41"/>
                    <a:pt x="82" y="24"/>
                    <a:pt x="77" y="6"/>
                  </a:cubicBezTo>
                  <a:cubicBezTo>
                    <a:pt x="76" y="5"/>
                    <a:pt x="75" y="4"/>
                    <a:pt x="74" y="3"/>
                  </a:cubicBezTo>
                  <a:close/>
                  <a:moveTo>
                    <a:pt x="73" y="58"/>
                  </a:moveTo>
                  <a:cubicBezTo>
                    <a:pt x="52" y="62"/>
                    <a:pt x="30" y="62"/>
                    <a:pt x="9" y="58"/>
                  </a:cubicBezTo>
                  <a:cubicBezTo>
                    <a:pt x="4" y="41"/>
                    <a:pt x="4" y="24"/>
                    <a:pt x="9" y="7"/>
                  </a:cubicBezTo>
                  <a:cubicBezTo>
                    <a:pt x="30" y="3"/>
                    <a:pt x="52" y="3"/>
                    <a:pt x="73" y="7"/>
                  </a:cubicBezTo>
                  <a:cubicBezTo>
                    <a:pt x="78" y="24"/>
                    <a:pt x="78" y="41"/>
                    <a:pt x="73"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967364">
                <a:defRPr/>
              </a:pPr>
              <a:endParaRPr lang="id-ID" sz="1866" kern="0" dirty="0">
                <a:solidFill>
                  <a:sysClr val="windowText" lastClr="000000"/>
                </a:solidFill>
                <a:latin typeface="微软雅黑" pitchFamily="34" charset="-122"/>
              </a:endParaRPr>
            </a:p>
          </p:txBody>
        </p:sp>
        <p:sp>
          <p:nvSpPr>
            <p:cNvPr id="245" name="Freeform 22"/>
            <p:cNvSpPr>
              <a:spLocks noEditPoints="1"/>
            </p:cNvSpPr>
            <p:nvPr/>
          </p:nvSpPr>
          <p:spPr bwMode="auto">
            <a:xfrm>
              <a:off x="10579101" y="1076326"/>
              <a:ext cx="503237" cy="385763"/>
            </a:xfrm>
            <a:custGeom>
              <a:avLst/>
              <a:gdLst>
                <a:gd name="T0" fmla="*/ 125 w 131"/>
                <a:gd name="T1" fmla="*/ 9 h 100"/>
                <a:gd name="T2" fmla="*/ 119 w 131"/>
                <a:gd name="T3" fmla="*/ 3 h 100"/>
                <a:gd name="T4" fmla="*/ 66 w 131"/>
                <a:gd name="T5" fmla="*/ 0 h 100"/>
                <a:gd name="T6" fmla="*/ 13 w 131"/>
                <a:gd name="T7" fmla="*/ 3 h 100"/>
                <a:gd name="T8" fmla="*/ 7 w 131"/>
                <a:gd name="T9" fmla="*/ 9 h 100"/>
                <a:gd name="T10" fmla="*/ 7 w 131"/>
                <a:gd name="T11" fmla="*/ 87 h 100"/>
                <a:gd name="T12" fmla="*/ 13 w 131"/>
                <a:gd name="T13" fmla="*/ 93 h 100"/>
                <a:gd name="T14" fmla="*/ 39 w 131"/>
                <a:gd name="T15" fmla="*/ 95 h 100"/>
                <a:gd name="T16" fmla="*/ 38 w 131"/>
                <a:gd name="T17" fmla="*/ 96 h 100"/>
                <a:gd name="T18" fmla="*/ 66 w 131"/>
                <a:gd name="T19" fmla="*/ 100 h 100"/>
                <a:gd name="T20" fmla="*/ 94 w 131"/>
                <a:gd name="T21" fmla="*/ 96 h 100"/>
                <a:gd name="T22" fmla="*/ 93 w 131"/>
                <a:gd name="T23" fmla="*/ 95 h 100"/>
                <a:gd name="T24" fmla="*/ 119 w 131"/>
                <a:gd name="T25" fmla="*/ 93 h 100"/>
                <a:gd name="T26" fmla="*/ 125 w 131"/>
                <a:gd name="T27" fmla="*/ 87 h 100"/>
                <a:gd name="T28" fmla="*/ 125 w 131"/>
                <a:gd name="T29" fmla="*/ 9 h 100"/>
                <a:gd name="T30" fmla="*/ 118 w 131"/>
                <a:gd name="T31" fmla="*/ 85 h 100"/>
                <a:gd name="T32" fmla="*/ 14 w 131"/>
                <a:gd name="T33" fmla="*/ 85 h 100"/>
                <a:gd name="T34" fmla="*/ 14 w 131"/>
                <a:gd name="T35" fmla="*/ 11 h 100"/>
                <a:gd name="T36" fmla="*/ 118 w 131"/>
                <a:gd name="T37" fmla="*/ 11 h 100"/>
                <a:gd name="T38" fmla="*/ 118 w 131"/>
                <a:gd name="T39" fmla="*/ 8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00">
                  <a:moveTo>
                    <a:pt x="125" y="9"/>
                  </a:moveTo>
                  <a:cubicBezTo>
                    <a:pt x="125" y="6"/>
                    <a:pt x="122" y="4"/>
                    <a:pt x="119" y="3"/>
                  </a:cubicBezTo>
                  <a:cubicBezTo>
                    <a:pt x="101" y="1"/>
                    <a:pt x="83" y="0"/>
                    <a:pt x="66" y="0"/>
                  </a:cubicBezTo>
                  <a:cubicBezTo>
                    <a:pt x="49" y="0"/>
                    <a:pt x="31" y="1"/>
                    <a:pt x="13" y="3"/>
                  </a:cubicBezTo>
                  <a:cubicBezTo>
                    <a:pt x="10" y="4"/>
                    <a:pt x="7" y="6"/>
                    <a:pt x="7" y="9"/>
                  </a:cubicBezTo>
                  <a:cubicBezTo>
                    <a:pt x="0" y="35"/>
                    <a:pt x="0" y="61"/>
                    <a:pt x="7" y="87"/>
                  </a:cubicBezTo>
                  <a:cubicBezTo>
                    <a:pt x="7" y="90"/>
                    <a:pt x="10" y="92"/>
                    <a:pt x="13" y="93"/>
                  </a:cubicBezTo>
                  <a:cubicBezTo>
                    <a:pt x="22" y="94"/>
                    <a:pt x="30" y="95"/>
                    <a:pt x="39" y="95"/>
                  </a:cubicBezTo>
                  <a:cubicBezTo>
                    <a:pt x="38" y="95"/>
                    <a:pt x="38" y="96"/>
                    <a:pt x="38" y="96"/>
                  </a:cubicBezTo>
                  <a:cubicBezTo>
                    <a:pt x="38" y="98"/>
                    <a:pt x="51" y="100"/>
                    <a:pt x="66" y="100"/>
                  </a:cubicBezTo>
                  <a:cubicBezTo>
                    <a:pt x="81" y="100"/>
                    <a:pt x="94" y="98"/>
                    <a:pt x="94" y="96"/>
                  </a:cubicBezTo>
                  <a:cubicBezTo>
                    <a:pt x="94" y="96"/>
                    <a:pt x="94" y="95"/>
                    <a:pt x="93" y="95"/>
                  </a:cubicBezTo>
                  <a:cubicBezTo>
                    <a:pt x="102" y="95"/>
                    <a:pt x="110" y="94"/>
                    <a:pt x="119" y="93"/>
                  </a:cubicBezTo>
                  <a:cubicBezTo>
                    <a:pt x="122" y="92"/>
                    <a:pt x="125" y="90"/>
                    <a:pt x="125" y="87"/>
                  </a:cubicBezTo>
                  <a:cubicBezTo>
                    <a:pt x="131" y="61"/>
                    <a:pt x="131" y="35"/>
                    <a:pt x="125" y="9"/>
                  </a:cubicBezTo>
                  <a:close/>
                  <a:moveTo>
                    <a:pt x="118" y="85"/>
                  </a:moveTo>
                  <a:cubicBezTo>
                    <a:pt x="83" y="89"/>
                    <a:pt x="49" y="89"/>
                    <a:pt x="14" y="85"/>
                  </a:cubicBezTo>
                  <a:cubicBezTo>
                    <a:pt x="9" y="60"/>
                    <a:pt x="9" y="36"/>
                    <a:pt x="14" y="11"/>
                  </a:cubicBezTo>
                  <a:cubicBezTo>
                    <a:pt x="49" y="7"/>
                    <a:pt x="83" y="7"/>
                    <a:pt x="118" y="11"/>
                  </a:cubicBezTo>
                  <a:cubicBezTo>
                    <a:pt x="123" y="36"/>
                    <a:pt x="123" y="60"/>
                    <a:pt x="118"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967364">
                <a:defRPr/>
              </a:pPr>
              <a:endParaRPr lang="id-ID" sz="1866" kern="0" dirty="0">
                <a:solidFill>
                  <a:sysClr val="windowText" lastClr="000000"/>
                </a:solidFill>
                <a:latin typeface="微软雅黑" pitchFamily="34" charset="-122"/>
              </a:endParaRPr>
            </a:p>
          </p:txBody>
        </p:sp>
        <p:sp>
          <p:nvSpPr>
            <p:cNvPr id="246" name="Freeform 23"/>
            <p:cNvSpPr>
              <a:spLocks noEditPoints="1"/>
            </p:cNvSpPr>
            <p:nvPr/>
          </p:nvSpPr>
          <p:spPr bwMode="auto">
            <a:xfrm>
              <a:off x="10971213" y="1152526"/>
              <a:ext cx="46037" cy="46038"/>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4 h 12"/>
                <a:gd name="T12" fmla="*/ 8 w 12"/>
                <a:gd name="T13" fmla="*/ 6 h 12"/>
                <a:gd name="T14" fmla="*/ 6 w 12"/>
                <a:gd name="T15" fmla="*/ 8 h 12"/>
                <a:gd name="T16" fmla="*/ 4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9" y="12"/>
                    <a:pt x="12" y="9"/>
                    <a:pt x="12" y="6"/>
                  </a:cubicBezTo>
                  <a:cubicBezTo>
                    <a:pt x="12" y="3"/>
                    <a:pt x="9" y="0"/>
                    <a:pt x="6" y="0"/>
                  </a:cubicBezTo>
                  <a:cubicBezTo>
                    <a:pt x="3" y="0"/>
                    <a:pt x="0" y="3"/>
                    <a:pt x="0" y="6"/>
                  </a:cubicBezTo>
                  <a:cubicBezTo>
                    <a:pt x="0" y="9"/>
                    <a:pt x="3" y="12"/>
                    <a:pt x="6" y="12"/>
                  </a:cubicBezTo>
                  <a:close/>
                  <a:moveTo>
                    <a:pt x="6" y="4"/>
                  </a:moveTo>
                  <a:cubicBezTo>
                    <a:pt x="7" y="4"/>
                    <a:pt x="8" y="5"/>
                    <a:pt x="8" y="6"/>
                  </a:cubicBezTo>
                  <a:cubicBezTo>
                    <a:pt x="8" y="7"/>
                    <a:pt x="7" y="8"/>
                    <a:pt x="6" y="8"/>
                  </a:cubicBezTo>
                  <a:cubicBezTo>
                    <a:pt x="5" y="8"/>
                    <a:pt x="4" y="7"/>
                    <a:pt x="4" y="6"/>
                  </a:cubicBezTo>
                  <a:cubicBezTo>
                    <a:pt x="4" y="5"/>
                    <a:pt x="5" y="4"/>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967364">
                <a:defRPr/>
              </a:pPr>
              <a:endParaRPr lang="id-ID" sz="1866" kern="0" dirty="0">
                <a:solidFill>
                  <a:sysClr val="windowText" lastClr="000000"/>
                </a:solidFill>
                <a:latin typeface="微软雅黑" pitchFamily="34" charset="-122"/>
              </a:endParaRPr>
            </a:p>
          </p:txBody>
        </p:sp>
        <p:sp>
          <p:nvSpPr>
            <p:cNvPr id="247" name="Freeform 24"/>
            <p:cNvSpPr>
              <a:spLocks/>
            </p:cNvSpPr>
            <p:nvPr/>
          </p:nvSpPr>
          <p:spPr bwMode="auto">
            <a:xfrm>
              <a:off x="10955338" y="1352551"/>
              <a:ext cx="61912" cy="158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3"/>
                    <a:pt x="1" y="4"/>
                    <a:pt x="2" y="4"/>
                  </a:cubicBezTo>
                  <a:cubicBezTo>
                    <a:pt x="14" y="4"/>
                    <a:pt x="14" y="4"/>
                    <a:pt x="14" y="4"/>
                  </a:cubicBezTo>
                  <a:cubicBezTo>
                    <a:pt x="15" y="4"/>
                    <a:pt x="16" y="3"/>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967364">
                <a:defRPr/>
              </a:pPr>
              <a:endParaRPr lang="id-ID" sz="1866" kern="0" dirty="0">
                <a:solidFill>
                  <a:sysClr val="windowText" lastClr="000000"/>
                </a:solidFill>
                <a:latin typeface="微软雅黑" pitchFamily="34" charset="-122"/>
              </a:endParaRPr>
            </a:p>
          </p:txBody>
        </p:sp>
        <p:sp>
          <p:nvSpPr>
            <p:cNvPr id="248" name="Freeform 25"/>
            <p:cNvSpPr>
              <a:spLocks/>
            </p:cNvSpPr>
            <p:nvPr/>
          </p:nvSpPr>
          <p:spPr bwMode="auto">
            <a:xfrm>
              <a:off x="10971213" y="1306513"/>
              <a:ext cx="60325" cy="158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3"/>
                    <a:pt x="1" y="4"/>
                    <a:pt x="2" y="4"/>
                  </a:cubicBezTo>
                  <a:cubicBezTo>
                    <a:pt x="14" y="4"/>
                    <a:pt x="14" y="4"/>
                    <a:pt x="14" y="4"/>
                  </a:cubicBezTo>
                  <a:cubicBezTo>
                    <a:pt x="15" y="4"/>
                    <a:pt x="16" y="3"/>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967364">
                <a:defRPr/>
              </a:pPr>
              <a:endParaRPr lang="id-ID" sz="1866" kern="0" dirty="0">
                <a:solidFill>
                  <a:sysClr val="windowText" lastClr="000000"/>
                </a:solidFill>
                <a:latin typeface="微软雅黑" pitchFamily="34" charset="-122"/>
              </a:endParaRPr>
            </a:p>
          </p:txBody>
        </p:sp>
        <p:sp>
          <p:nvSpPr>
            <p:cNvPr id="249" name="Freeform 26"/>
            <p:cNvSpPr>
              <a:spLocks/>
            </p:cNvSpPr>
            <p:nvPr/>
          </p:nvSpPr>
          <p:spPr bwMode="auto">
            <a:xfrm>
              <a:off x="10971213" y="1260476"/>
              <a:ext cx="60325" cy="158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3"/>
                    <a:pt x="1" y="4"/>
                    <a:pt x="2" y="4"/>
                  </a:cubicBezTo>
                  <a:cubicBezTo>
                    <a:pt x="14" y="4"/>
                    <a:pt x="14" y="4"/>
                    <a:pt x="14" y="4"/>
                  </a:cubicBezTo>
                  <a:cubicBezTo>
                    <a:pt x="15" y="4"/>
                    <a:pt x="16" y="3"/>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967364">
                <a:defRPr/>
              </a:pPr>
              <a:endParaRPr lang="id-ID" sz="1866" kern="0" dirty="0">
                <a:solidFill>
                  <a:sysClr val="windowText" lastClr="000000"/>
                </a:solidFill>
                <a:latin typeface="微软雅黑" pitchFamily="34" charset="-122"/>
              </a:endParaRPr>
            </a:p>
          </p:txBody>
        </p:sp>
        <p:sp>
          <p:nvSpPr>
            <p:cNvPr id="250" name="Freeform 27"/>
            <p:cNvSpPr>
              <a:spLocks/>
            </p:cNvSpPr>
            <p:nvPr/>
          </p:nvSpPr>
          <p:spPr bwMode="auto">
            <a:xfrm>
              <a:off x="10709275" y="1195388"/>
              <a:ext cx="92075" cy="65088"/>
            </a:xfrm>
            <a:custGeom>
              <a:avLst/>
              <a:gdLst>
                <a:gd name="T0" fmla="*/ 22 w 24"/>
                <a:gd name="T1" fmla="*/ 0 h 17"/>
                <a:gd name="T2" fmla="*/ 4 w 24"/>
                <a:gd name="T3" fmla="*/ 2 h 17"/>
                <a:gd name="T4" fmla="*/ 1 w 24"/>
                <a:gd name="T5" fmla="*/ 4 h 17"/>
                <a:gd name="T6" fmla="*/ 0 w 24"/>
                <a:gd name="T7" fmla="*/ 15 h 17"/>
                <a:gd name="T8" fmla="*/ 2 w 24"/>
                <a:gd name="T9" fmla="*/ 17 h 17"/>
                <a:gd name="T10" fmla="*/ 4 w 24"/>
                <a:gd name="T11" fmla="*/ 15 h 17"/>
                <a:gd name="T12" fmla="*/ 5 w 24"/>
                <a:gd name="T13" fmla="*/ 7 h 17"/>
                <a:gd name="T14" fmla="*/ 7 w 24"/>
                <a:gd name="T15" fmla="*/ 5 h 17"/>
                <a:gd name="T16" fmla="*/ 22 w 24"/>
                <a:gd name="T17" fmla="*/ 4 h 17"/>
                <a:gd name="T18" fmla="*/ 24 w 24"/>
                <a:gd name="T19" fmla="*/ 2 h 17"/>
                <a:gd name="T20" fmla="*/ 22 w 24"/>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7">
                  <a:moveTo>
                    <a:pt x="22" y="0"/>
                  </a:moveTo>
                  <a:cubicBezTo>
                    <a:pt x="4" y="2"/>
                    <a:pt x="4" y="2"/>
                    <a:pt x="4" y="2"/>
                  </a:cubicBezTo>
                  <a:cubicBezTo>
                    <a:pt x="3" y="2"/>
                    <a:pt x="1" y="3"/>
                    <a:pt x="1" y="4"/>
                  </a:cubicBezTo>
                  <a:cubicBezTo>
                    <a:pt x="0" y="15"/>
                    <a:pt x="0" y="15"/>
                    <a:pt x="0" y="15"/>
                  </a:cubicBezTo>
                  <a:cubicBezTo>
                    <a:pt x="0" y="16"/>
                    <a:pt x="1" y="17"/>
                    <a:pt x="2" y="17"/>
                  </a:cubicBezTo>
                  <a:cubicBezTo>
                    <a:pt x="3" y="17"/>
                    <a:pt x="4" y="16"/>
                    <a:pt x="4" y="15"/>
                  </a:cubicBezTo>
                  <a:cubicBezTo>
                    <a:pt x="5" y="7"/>
                    <a:pt x="5" y="7"/>
                    <a:pt x="5" y="7"/>
                  </a:cubicBezTo>
                  <a:cubicBezTo>
                    <a:pt x="5" y="6"/>
                    <a:pt x="6" y="5"/>
                    <a:pt x="7" y="5"/>
                  </a:cubicBezTo>
                  <a:cubicBezTo>
                    <a:pt x="22" y="4"/>
                    <a:pt x="22" y="4"/>
                    <a:pt x="22" y="4"/>
                  </a:cubicBezTo>
                  <a:cubicBezTo>
                    <a:pt x="23" y="4"/>
                    <a:pt x="24" y="3"/>
                    <a:pt x="24" y="2"/>
                  </a:cubicBezTo>
                  <a:cubicBezTo>
                    <a:pt x="24" y="1"/>
                    <a:pt x="23" y="0"/>
                    <a:pt x="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967364">
                <a:defRPr/>
              </a:pPr>
              <a:endParaRPr lang="id-ID" sz="1866" kern="0" dirty="0">
                <a:solidFill>
                  <a:sysClr val="windowText" lastClr="000000"/>
                </a:solidFill>
                <a:latin typeface="微软雅黑" pitchFamily="34" charset="-122"/>
              </a:endParaRPr>
            </a:p>
          </p:txBody>
        </p:sp>
      </p:grpSp>
      <p:grpSp>
        <p:nvGrpSpPr>
          <p:cNvPr id="6" name="Group 92"/>
          <p:cNvGrpSpPr/>
          <p:nvPr/>
        </p:nvGrpSpPr>
        <p:grpSpPr>
          <a:xfrm>
            <a:off x="7801925" y="2169762"/>
            <a:ext cx="445020" cy="485627"/>
            <a:chOff x="10004425" y="2084388"/>
            <a:chExt cx="401638" cy="438151"/>
          </a:xfrm>
          <a:solidFill>
            <a:schemeClr val="bg1"/>
          </a:solidFill>
        </p:grpSpPr>
        <p:sp>
          <p:nvSpPr>
            <p:cNvPr id="252" name="Freeform 31"/>
            <p:cNvSpPr>
              <a:spLocks/>
            </p:cNvSpPr>
            <p:nvPr/>
          </p:nvSpPr>
          <p:spPr bwMode="auto">
            <a:xfrm>
              <a:off x="10150475" y="2298701"/>
              <a:ext cx="15875" cy="139700"/>
            </a:xfrm>
            <a:custGeom>
              <a:avLst/>
              <a:gdLst>
                <a:gd name="T0" fmla="*/ 2 w 4"/>
                <a:gd name="T1" fmla="*/ 36 h 36"/>
                <a:gd name="T2" fmla="*/ 4 w 4"/>
                <a:gd name="T3" fmla="*/ 34 h 36"/>
                <a:gd name="T4" fmla="*/ 4 w 4"/>
                <a:gd name="T5" fmla="*/ 2 h 36"/>
                <a:gd name="T6" fmla="*/ 2 w 4"/>
                <a:gd name="T7" fmla="*/ 0 h 36"/>
                <a:gd name="T8" fmla="*/ 0 w 4"/>
                <a:gd name="T9" fmla="*/ 2 h 36"/>
                <a:gd name="T10" fmla="*/ 0 w 4"/>
                <a:gd name="T11" fmla="*/ 34 h 36"/>
                <a:gd name="T12" fmla="*/ 2 w 4"/>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4" h="36">
                  <a:moveTo>
                    <a:pt x="2" y="36"/>
                  </a:moveTo>
                  <a:cubicBezTo>
                    <a:pt x="3" y="36"/>
                    <a:pt x="4" y="35"/>
                    <a:pt x="4" y="34"/>
                  </a:cubicBezTo>
                  <a:cubicBezTo>
                    <a:pt x="4" y="2"/>
                    <a:pt x="4" y="2"/>
                    <a:pt x="4" y="2"/>
                  </a:cubicBezTo>
                  <a:cubicBezTo>
                    <a:pt x="4" y="1"/>
                    <a:pt x="3" y="0"/>
                    <a:pt x="2" y="0"/>
                  </a:cubicBezTo>
                  <a:cubicBezTo>
                    <a:pt x="1" y="0"/>
                    <a:pt x="0" y="1"/>
                    <a:pt x="0" y="2"/>
                  </a:cubicBezTo>
                  <a:cubicBezTo>
                    <a:pt x="0" y="34"/>
                    <a:pt x="0" y="34"/>
                    <a:pt x="0" y="34"/>
                  </a:cubicBezTo>
                  <a:cubicBezTo>
                    <a:pt x="0" y="35"/>
                    <a:pt x="1" y="36"/>
                    <a:pt x="2"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967364">
                <a:defRPr/>
              </a:pPr>
              <a:endParaRPr lang="id-ID" sz="1866" kern="0" dirty="0">
                <a:solidFill>
                  <a:sysClr val="windowText" lastClr="000000"/>
                </a:solidFill>
                <a:latin typeface="微软雅黑" pitchFamily="34" charset="-122"/>
              </a:endParaRPr>
            </a:p>
          </p:txBody>
        </p:sp>
        <p:sp>
          <p:nvSpPr>
            <p:cNvPr id="253" name="Freeform 32"/>
            <p:cNvSpPr>
              <a:spLocks/>
            </p:cNvSpPr>
            <p:nvPr/>
          </p:nvSpPr>
          <p:spPr bwMode="auto">
            <a:xfrm>
              <a:off x="10196513" y="2298701"/>
              <a:ext cx="61913" cy="139700"/>
            </a:xfrm>
            <a:custGeom>
              <a:avLst/>
              <a:gdLst>
                <a:gd name="T0" fmla="*/ 2 w 16"/>
                <a:gd name="T1" fmla="*/ 20 h 36"/>
                <a:gd name="T2" fmla="*/ 12 w 16"/>
                <a:gd name="T3" fmla="*/ 20 h 36"/>
                <a:gd name="T4" fmla="*/ 12 w 16"/>
                <a:gd name="T5" fmla="*/ 34 h 36"/>
                <a:gd name="T6" fmla="*/ 14 w 16"/>
                <a:gd name="T7" fmla="*/ 36 h 36"/>
                <a:gd name="T8" fmla="*/ 16 w 16"/>
                <a:gd name="T9" fmla="*/ 34 h 36"/>
                <a:gd name="T10" fmla="*/ 16 w 16"/>
                <a:gd name="T11" fmla="*/ 2 h 36"/>
                <a:gd name="T12" fmla="*/ 14 w 16"/>
                <a:gd name="T13" fmla="*/ 0 h 36"/>
                <a:gd name="T14" fmla="*/ 12 w 16"/>
                <a:gd name="T15" fmla="*/ 2 h 36"/>
                <a:gd name="T16" fmla="*/ 12 w 16"/>
                <a:gd name="T17" fmla="*/ 16 h 36"/>
                <a:gd name="T18" fmla="*/ 4 w 16"/>
                <a:gd name="T19" fmla="*/ 16 h 36"/>
                <a:gd name="T20" fmla="*/ 4 w 16"/>
                <a:gd name="T21" fmla="*/ 2 h 36"/>
                <a:gd name="T22" fmla="*/ 2 w 16"/>
                <a:gd name="T23" fmla="*/ 0 h 36"/>
                <a:gd name="T24" fmla="*/ 0 w 16"/>
                <a:gd name="T25" fmla="*/ 2 h 36"/>
                <a:gd name="T26" fmla="*/ 0 w 16"/>
                <a:gd name="T27" fmla="*/ 18 h 36"/>
                <a:gd name="T28" fmla="*/ 2 w 16"/>
                <a:gd name="T29" fmla="*/ 2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36">
                  <a:moveTo>
                    <a:pt x="2" y="20"/>
                  </a:moveTo>
                  <a:cubicBezTo>
                    <a:pt x="12" y="20"/>
                    <a:pt x="12" y="20"/>
                    <a:pt x="12" y="20"/>
                  </a:cubicBezTo>
                  <a:cubicBezTo>
                    <a:pt x="12" y="34"/>
                    <a:pt x="12" y="34"/>
                    <a:pt x="12" y="34"/>
                  </a:cubicBezTo>
                  <a:cubicBezTo>
                    <a:pt x="12" y="35"/>
                    <a:pt x="13" y="36"/>
                    <a:pt x="14" y="36"/>
                  </a:cubicBezTo>
                  <a:cubicBezTo>
                    <a:pt x="15" y="36"/>
                    <a:pt x="16" y="35"/>
                    <a:pt x="16" y="34"/>
                  </a:cubicBezTo>
                  <a:cubicBezTo>
                    <a:pt x="16" y="2"/>
                    <a:pt x="16" y="2"/>
                    <a:pt x="16" y="2"/>
                  </a:cubicBezTo>
                  <a:cubicBezTo>
                    <a:pt x="16" y="1"/>
                    <a:pt x="15" y="0"/>
                    <a:pt x="14" y="0"/>
                  </a:cubicBezTo>
                  <a:cubicBezTo>
                    <a:pt x="13" y="0"/>
                    <a:pt x="12" y="1"/>
                    <a:pt x="12" y="2"/>
                  </a:cubicBezTo>
                  <a:cubicBezTo>
                    <a:pt x="12" y="16"/>
                    <a:pt x="12" y="16"/>
                    <a:pt x="12" y="16"/>
                  </a:cubicBezTo>
                  <a:cubicBezTo>
                    <a:pt x="4" y="16"/>
                    <a:pt x="4" y="16"/>
                    <a:pt x="4" y="16"/>
                  </a:cubicBezTo>
                  <a:cubicBezTo>
                    <a:pt x="4" y="2"/>
                    <a:pt x="4" y="2"/>
                    <a:pt x="4" y="2"/>
                  </a:cubicBezTo>
                  <a:cubicBezTo>
                    <a:pt x="4" y="1"/>
                    <a:pt x="3" y="0"/>
                    <a:pt x="2" y="0"/>
                  </a:cubicBezTo>
                  <a:cubicBezTo>
                    <a:pt x="1" y="0"/>
                    <a:pt x="0" y="1"/>
                    <a:pt x="0" y="2"/>
                  </a:cubicBezTo>
                  <a:cubicBezTo>
                    <a:pt x="0" y="18"/>
                    <a:pt x="0" y="18"/>
                    <a:pt x="0" y="18"/>
                  </a:cubicBezTo>
                  <a:cubicBezTo>
                    <a:pt x="0" y="19"/>
                    <a:pt x="1" y="20"/>
                    <a:pt x="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967364">
                <a:defRPr/>
              </a:pPr>
              <a:endParaRPr lang="id-ID" sz="1866" kern="0" dirty="0">
                <a:solidFill>
                  <a:sysClr val="windowText" lastClr="000000"/>
                </a:solidFill>
                <a:latin typeface="微软雅黑" pitchFamily="34" charset="-122"/>
              </a:endParaRPr>
            </a:p>
          </p:txBody>
        </p:sp>
        <p:sp>
          <p:nvSpPr>
            <p:cNvPr id="254" name="Freeform 33"/>
            <p:cNvSpPr>
              <a:spLocks noEditPoints="1"/>
            </p:cNvSpPr>
            <p:nvPr/>
          </p:nvSpPr>
          <p:spPr bwMode="auto">
            <a:xfrm>
              <a:off x="10004425" y="2130426"/>
              <a:ext cx="401638" cy="392113"/>
            </a:xfrm>
            <a:custGeom>
              <a:avLst/>
              <a:gdLst>
                <a:gd name="T0" fmla="*/ 92 w 104"/>
                <a:gd name="T1" fmla="*/ 0 h 102"/>
                <a:gd name="T2" fmla="*/ 84 w 104"/>
                <a:gd name="T3" fmla="*/ 0 h 102"/>
                <a:gd name="T4" fmla="*/ 84 w 104"/>
                <a:gd name="T5" fmla="*/ 16 h 102"/>
                <a:gd name="T6" fmla="*/ 80 w 104"/>
                <a:gd name="T7" fmla="*/ 20 h 102"/>
                <a:gd name="T8" fmla="*/ 72 w 104"/>
                <a:gd name="T9" fmla="*/ 20 h 102"/>
                <a:gd name="T10" fmla="*/ 68 w 104"/>
                <a:gd name="T11" fmla="*/ 16 h 102"/>
                <a:gd name="T12" fmla="*/ 68 w 104"/>
                <a:gd name="T13" fmla="*/ 0 h 102"/>
                <a:gd name="T14" fmla="*/ 36 w 104"/>
                <a:gd name="T15" fmla="*/ 0 h 102"/>
                <a:gd name="T16" fmla="*/ 36 w 104"/>
                <a:gd name="T17" fmla="*/ 16 h 102"/>
                <a:gd name="T18" fmla="*/ 32 w 104"/>
                <a:gd name="T19" fmla="*/ 20 h 102"/>
                <a:gd name="T20" fmla="*/ 24 w 104"/>
                <a:gd name="T21" fmla="*/ 20 h 102"/>
                <a:gd name="T22" fmla="*/ 20 w 104"/>
                <a:gd name="T23" fmla="*/ 16 h 102"/>
                <a:gd name="T24" fmla="*/ 20 w 104"/>
                <a:gd name="T25" fmla="*/ 0 h 102"/>
                <a:gd name="T26" fmla="*/ 12 w 104"/>
                <a:gd name="T27" fmla="*/ 0 h 102"/>
                <a:gd name="T28" fmla="*/ 0 w 104"/>
                <a:gd name="T29" fmla="*/ 12 h 102"/>
                <a:gd name="T30" fmla="*/ 0 w 104"/>
                <a:gd name="T31" fmla="*/ 20 h 102"/>
                <a:gd name="T32" fmla="*/ 0 w 104"/>
                <a:gd name="T33" fmla="*/ 24 h 102"/>
                <a:gd name="T34" fmla="*/ 0 w 104"/>
                <a:gd name="T35" fmla="*/ 28 h 102"/>
                <a:gd name="T36" fmla="*/ 0 w 104"/>
                <a:gd name="T37" fmla="*/ 91 h 102"/>
                <a:gd name="T38" fmla="*/ 12 w 104"/>
                <a:gd name="T39" fmla="*/ 102 h 102"/>
                <a:gd name="T40" fmla="*/ 92 w 104"/>
                <a:gd name="T41" fmla="*/ 102 h 102"/>
                <a:gd name="T42" fmla="*/ 104 w 104"/>
                <a:gd name="T43" fmla="*/ 91 h 102"/>
                <a:gd name="T44" fmla="*/ 104 w 104"/>
                <a:gd name="T45" fmla="*/ 28 h 102"/>
                <a:gd name="T46" fmla="*/ 104 w 104"/>
                <a:gd name="T47" fmla="*/ 24 h 102"/>
                <a:gd name="T48" fmla="*/ 104 w 104"/>
                <a:gd name="T49" fmla="*/ 20 h 102"/>
                <a:gd name="T50" fmla="*/ 104 w 104"/>
                <a:gd name="T51" fmla="*/ 12 h 102"/>
                <a:gd name="T52" fmla="*/ 92 w 104"/>
                <a:gd name="T53" fmla="*/ 0 h 102"/>
                <a:gd name="T54" fmla="*/ 96 w 104"/>
                <a:gd name="T55" fmla="*/ 91 h 102"/>
                <a:gd name="T56" fmla="*/ 92 w 104"/>
                <a:gd name="T57" fmla="*/ 94 h 102"/>
                <a:gd name="T58" fmla="*/ 12 w 104"/>
                <a:gd name="T59" fmla="*/ 94 h 102"/>
                <a:gd name="T60" fmla="*/ 8 w 104"/>
                <a:gd name="T61" fmla="*/ 91 h 102"/>
                <a:gd name="T62" fmla="*/ 8 w 104"/>
                <a:gd name="T63" fmla="*/ 28 h 102"/>
                <a:gd name="T64" fmla="*/ 96 w 104"/>
                <a:gd name="T65" fmla="*/ 28 h 102"/>
                <a:gd name="T66" fmla="*/ 96 w 104"/>
                <a:gd name="T67" fmla="*/ 9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4" h="102">
                  <a:moveTo>
                    <a:pt x="92" y="0"/>
                  </a:moveTo>
                  <a:cubicBezTo>
                    <a:pt x="84" y="0"/>
                    <a:pt x="84" y="0"/>
                    <a:pt x="84" y="0"/>
                  </a:cubicBezTo>
                  <a:cubicBezTo>
                    <a:pt x="84" y="16"/>
                    <a:pt x="84" y="16"/>
                    <a:pt x="84" y="16"/>
                  </a:cubicBezTo>
                  <a:cubicBezTo>
                    <a:pt x="84" y="18"/>
                    <a:pt x="82" y="20"/>
                    <a:pt x="80" y="20"/>
                  </a:cubicBezTo>
                  <a:cubicBezTo>
                    <a:pt x="72" y="20"/>
                    <a:pt x="72" y="20"/>
                    <a:pt x="72" y="20"/>
                  </a:cubicBezTo>
                  <a:cubicBezTo>
                    <a:pt x="70" y="20"/>
                    <a:pt x="68" y="18"/>
                    <a:pt x="68" y="16"/>
                  </a:cubicBezTo>
                  <a:cubicBezTo>
                    <a:pt x="68" y="0"/>
                    <a:pt x="68" y="0"/>
                    <a:pt x="68" y="0"/>
                  </a:cubicBezTo>
                  <a:cubicBezTo>
                    <a:pt x="36" y="0"/>
                    <a:pt x="36" y="0"/>
                    <a:pt x="36" y="0"/>
                  </a:cubicBezTo>
                  <a:cubicBezTo>
                    <a:pt x="36" y="16"/>
                    <a:pt x="36" y="16"/>
                    <a:pt x="36" y="16"/>
                  </a:cubicBezTo>
                  <a:cubicBezTo>
                    <a:pt x="36" y="18"/>
                    <a:pt x="34" y="20"/>
                    <a:pt x="32" y="20"/>
                  </a:cubicBezTo>
                  <a:cubicBezTo>
                    <a:pt x="24" y="20"/>
                    <a:pt x="24" y="20"/>
                    <a:pt x="24" y="20"/>
                  </a:cubicBezTo>
                  <a:cubicBezTo>
                    <a:pt x="22" y="20"/>
                    <a:pt x="20" y="18"/>
                    <a:pt x="20" y="16"/>
                  </a:cubicBezTo>
                  <a:cubicBezTo>
                    <a:pt x="20" y="0"/>
                    <a:pt x="20" y="0"/>
                    <a:pt x="20" y="0"/>
                  </a:cubicBezTo>
                  <a:cubicBezTo>
                    <a:pt x="12" y="0"/>
                    <a:pt x="12" y="0"/>
                    <a:pt x="12" y="0"/>
                  </a:cubicBezTo>
                  <a:cubicBezTo>
                    <a:pt x="5" y="0"/>
                    <a:pt x="0" y="5"/>
                    <a:pt x="0" y="12"/>
                  </a:cubicBezTo>
                  <a:cubicBezTo>
                    <a:pt x="0" y="20"/>
                    <a:pt x="0" y="20"/>
                    <a:pt x="0" y="20"/>
                  </a:cubicBezTo>
                  <a:cubicBezTo>
                    <a:pt x="0" y="24"/>
                    <a:pt x="0" y="24"/>
                    <a:pt x="0" y="24"/>
                  </a:cubicBezTo>
                  <a:cubicBezTo>
                    <a:pt x="0" y="28"/>
                    <a:pt x="0" y="28"/>
                    <a:pt x="0" y="28"/>
                  </a:cubicBezTo>
                  <a:cubicBezTo>
                    <a:pt x="0" y="91"/>
                    <a:pt x="0" y="91"/>
                    <a:pt x="0" y="91"/>
                  </a:cubicBezTo>
                  <a:cubicBezTo>
                    <a:pt x="0" y="97"/>
                    <a:pt x="5" y="102"/>
                    <a:pt x="12" y="102"/>
                  </a:cubicBezTo>
                  <a:cubicBezTo>
                    <a:pt x="92" y="102"/>
                    <a:pt x="92" y="102"/>
                    <a:pt x="92" y="102"/>
                  </a:cubicBezTo>
                  <a:cubicBezTo>
                    <a:pt x="99" y="102"/>
                    <a:pt x="104" y="97"/>
                    <a:pt x="104" y="91"/>
                  </a:cubicBezTo>
                  <a:cubicBezTo>
                    <a:pt x="104" y="28"/>
                    <a:pt x="104" y="28"/>
                    <a:pt x="104" y="28"/>
                  </a:cubicBezTo>
                  <a:cubicBezTo>
                    <a:pt x="104" y="24"/>
                    <a:pt x="104" y="24"/>
                    <a:pt x="104" y="24"/>
                  </a:cubicBezTo>
                  <a:cubicBezTo>
                    <a:pt x="104" y="20"/>
                    <a:pt x="104" y="20"/>
                    <a:pt x="104" y="20"/>
                  </a:cubicBezTo>
                  <a:cubicBezTo>
                    <a:pt x="104" y="12"/>
                    <a:pt x="104" y="12"/>
                    <a:pt x="104" y="12"/>
                  </a:cubicBezTo>
                  <a:cubicBezTo>
                    <a:pt x="104" y="5"/>
                    <a:pt x="99" y="0"/>
                    <a:pt x="92" y="0"/>
                  </a:cubicBezTo>
                  <a:close/>
                  <a:moveTo>
                    <a:pt x="96" y="91"/>
                  </a:moveTo>
                  <a:cubicBezTo>
                    <a:pt x="96" y="92"/>
                    <a:pt x="94" y="94"/>
                    <a:pt x="92" y="94"/>
                  </a:cubicBezTo>
                  <a:cubicBezTo>
                    <a:pt x="12" y="94"/>
                    <a:pt x="12" y="94"/>
                    <a:pt x="12" y="94"/>
                  </a:cubicBezTo>
                  <a:cubicBezTo>
                    <a:pt x="10" y="94"/>
                    <a:pt x="8" y="92"/>
                    <a:pt x="8" y="91"/>
                  </a:cubicBezTo>
                  <a:cubicBezTo>
                    <a:pt x="8" y="28"/>
                    <a:pt x="8" y="28"/>
                    <a:pt x="8" y="28"/>
                  </a:cubicBezTo>
                  <a:cubicBezTo>
                    <a:pt x="96" y="28"/>
                    <a:pt x="96" y="28"/>
                    <a:pt x="96" y="28"/>
                  </a:cubicBezTo>
                  <a:lnTo>
                    <a:pt x="96" y="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967364">
                <a:defRPr/>
              </a:pPr>
              <a:endParaRPr lang="id-ID" sz="1866" kern="0" dirty="0">
                <a:solidFill>
                  <a:sysClr val="windowText" lastClr="000000"/>
                </a:solidFill>
                <a:latin typeface="微软雅黑" pitchFamily="34" charset="-122"/>
              </a:endParaRPr>
            </a:p>
          </p:txBody>
        </p:sp>
        <p:sp>
          <p:nvSpPr>
            <p:cNvPr id="255" name="Freeform 34"/>
            <p:cNvSpPr>
              <a:spLocks/>
            </p:cNvSpPr>
            <p:nvPr/>
          </p:nvSpPr>
          <p:spPr bwMode="auto">
            <a:xfrm>
              <a:off x="10096500" y="2084388"/>
              <a:ext cx="30163" cy="107950"/>
            </a:xfrm>
            <a:custGeom>
              <a:avLst/>
              <a:gdLst>
                <a:gd name="T0" fmla="*/ 4 w 8"/>
                <a:gd name="T1" fmla="*/ 28 h 28"/>
                <a:gd name="T2" fmla="*/ 8 w 8"/>
                <a:gd name="T3" fmla="*/ 24 h 28"/>
                <a:gd name="T4" fmla="*/ 8 w 8"/>
                <a:gd name="T5" fmla="*/ 4 h 28"/>
                <a:gd name="T6" fmla="*/ 4 w 8"/>
                <a:gd name="T7" fmla="*/ 0 h 28"/>
                <a:gd name="T8" fmla="*/ 0 w 8"/>
                <a:gd name="T9" fmla="*/ 4 h 28"/>
                <a:gd name="T10" fmla="*/ 0 w 8"/>
                <a:gd name="T11" fmla="*/ 24 h 28"/>
                <a:gd name="T12" fmla="*/ 4 w 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4" y="28"/>
                  </a:moveTo>
                  <a:cubicBezTo>
                    <a:pt x="6" y="28"/>
                    <a:pt x="8" y="26"/>
                    <a:pt x="8" y="24"/>
                  </a:cubicBezTo>
                  <a:cubicBezTo>
                    <a:pt x="8" y="4"/>
                    <a:pt x="8" y="4"/>
                    <a:pt x="8" y="4"/>
                  </a:cubicBezTo>
                  <a:cubicBezTo>
                    <a:pt x="8" y="2"/>
                    <a:pt x="6" y="0"/>
                    <a:pt x="4" y="0"/>
                  </a:cubicBezTo>
                  <a:cubicBezTo>
                    <a:pt x="2" y="0"/>
                    <a:pt x="0" y="2"/>
                    <a:pt x="0" y="4"/>
                  </a:cubicBezTo>
                  <a:cubicBezTo>
                    <a:pt x="0" y="24"/>
                    <a:pt x="0" y="24"/>
                    <a:pt x="0" y="24"/>
                  </a:cubicBezTo>
                  <a:cubicBezTo>
                    <a:pt x="0" y="26"/>
                    <a:pt x="2"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967364">
                <a:defRPr/>
              </a:pPr>
              <a:endParaRPr lang="id-ID" sz="1866" kern="0" dirty="0">
                <a:solidFill>
                  <a:sysClr val="windowText" lastClr="000000"/>
                </a:solidFill>
                <a:latin typeface="微软雅黑" pitchFamily="34" charset="-122"/>
              </a:endParaRPr>
            </a:p>
          </p:txBody>
        </p:sp>
        <p:sp>
          <p:nvSpPr>
            <p:cNvPr id="256" name="Freeform 35"/>
            <p:cNvSpPr>
              <a:spLocks/>
            </p:cNvSpPr>
            <p:nvPr/>
          </p:nvSpPr>
          <p:spPr bwMode="auto">
            <a:xfrm>
              <a:off x="10282238" y="2084388"/>
              <a:ext cx="30163" cy="107950"/>
            </a:xfrm>
            <a:custGeom>
              <a:avLst/>
              <a:gdLst>
                <a:gd name="T0" fmla="*/ 4 w 8"/>
                <a:gd name="T1" fmla="*/ 28 h 28"/>
                <a:gd name="T2" fmla="*/ 8 w 8"/>
                <a:gd name="T3" fmla="*/ 24 h 28"/>
                <a:gd name="T4" fmla="*/ 8 w 8"/>
                <a:gd name="T5" fmla="*/ 4 h 28"/>
                <a:gd name="T6" fmla="*/ 4 w 8"/>
                <a:gd name="T7" fmla="*/ 0 h 28"/>
                <a:gd name="T8" fmla="*/ 0 w 8"/>
                <a:gd name="T9" fmla="*/ 4 h 28"/>
                <a:gd name="T10" fmla="*/ 0 w 8"/>
                <a:gd name="T11" fmla="*/ 24 h 28"/>
                <a:gd name="T12" fmla="*/ 4 w 8"/>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4" y="28"/>
                  </a:moveTo>
                  <a:cubicBezTo>
                    <a:pt x="6" y="28"/>
                    <a:pt x="8" y="26"/>
                    <a:pt x="8" y="24"/>
                  </a:cubicBezTo>
                  <a:cubicBezTo>
                    <a:pt x="8" y="4"/>
                    <a:pt x="8" y="4"/>
                    <a:pt x="8" y="4"/>
                  </a:cubicBezTo>
                  <a:cubicBezTo>
                    <a:pt x="8" y="2"/>
                    <a:pt x="6" y="0"/>
                    <a:pt x="4" y="0"/>
                  </a:cubicBezTo>
                  <a:cubicBezTo>
                    <a:pt x="2" y="0"/>
                    <a:pt x="0" y="2"/>
                    <a:pt x="0" y="4"/>
                  </a:cubicBezTo>
                  <a:cubicBezTo>
                    <a:pt x="0" y="24"/>
                    <a:pt x="0" y="24"/>
                    <a:pt x="0" y="24"/>
                  </a:cubicBezTo>
                  <a:cubicBezTo>
                    <a:pt x="0" y="26"/>
                    <a:pt x="2"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pPr defTabSz="967364">
                <a:defRPr/>
              </a:pPr>
              <a:endParaRPr lang="id-ID" sz="1866" kern="0" dirty="0">
                <a:solidFill>
                  <a:sysClr val="windowText" lastClr="000000"/>
                </a:solidFill>
                <a:latin typeface="微软雅黑" pitchFamily="34" charset="-122"/>
              </a:endParaRPr>
            </a:p>
          </p:txBody>
        </p:sp>
      </p:grpSp>
      <p:sp>
        <p:nvSpPr>
          <p:cNvPr id="76" name="TextBox 75"/>
          <p:cNvSpPr txBox="1"/>
          <p:nvPr/>
        </p:nvSpPr>
        <p:spPr>
          <a:xfrm>
            <a:off x="1152977" y="4148858"/>
            <a:ext cx="1884086" cy="343776"/>
          </a:xfrm>
          <a:prstGeom prst="rect">
            <a:avLst/>
          </a:prstGeom>
          <a:noFill/>
        </p:spPr>
        <p:txBody>
          <a:bodyPr wrap="square" lIns="96738" tIns="48369" rIns="96738" bIns="48369" rtlCol="0">
            <a:spAutoFit/>
          </a:bodyPr>
          <a:lstStyle/>
          <a:p>
            <a:pPr algn="ctr" defTabSz="967364">
              <a:defRPr/>
            </a:pPr>
            <a:r>
              <a:rPr lang="zh-CN" altLang="en-US" sz="1599" kern="0" dirty="0">
                <a:solidFill>
                  <a:schemeClr val="tx1">
                    <a:lumMod val="75000"/>
                    <a:lumOff val="25000"/>
                  </a:schemeClr>
                </a:solidFill>
                <a:latin typeface="微软雅黑" pitchFamily="34" charset="-122"/>
                <a:ea typeface="微软雅黑" pitchFamily="34" charset="-122"/>
              </a:rPr>
              <a:t>添加标题</a:t>
            </a:r>
            <a:endParaRPr lang="id-ID" sz="1599" kern="0" dirty="0">
              <a:solidFill>
                <a:schemeClr val="tx1">
                  <a:lumMod val="75000"/>
                  <a:lumOff val="25000"/>
                </a:schemeClr>
              </a:solidFill>
              <a:latin typeface="微软雅黑" pitchFamily="34" charset="-122"/>
            </a:endParaRPr>
          </a:p>
        </p:txBody>
      </p:sp>
    </p:spTree>
    <p:extLst>
      <p:ext uri="{BB962C8B-B14F-4D97-AF65-F5344CB8AC3E}">
        <p14:creationId xmlns:p14="http://schemas.microsoft.com/office/powerpoint/2010/main" val="3993253003"/>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wipe(down)">
                                      <p:cBhvr>
                                        <p:cTn id="7" dur="300"/>
                                        <p:tgtEl>
                                          <p:spTgt spid="207"/>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232"/>
                                        </p:tgtEl>
                                        <p:attrNameLst>
                                          <p:attrName>style.visibility</p:attrName>
                                        </p:attrNameLst>
                                      </p:cBhvr>
                                      <p:to>
                                        <p:strVal val="visible"/>
                                      </p:to>
                                    </p:set>
                                    <p:anim calcmode="lin" valueType="num">
                                      <p:cBhvr>
                                        <p:cTn id="11" dur="300" fill="hold"/>
                                        <p:tgtEl>
                                          <p:spTgt spid="232"/>
                                        </p:tgtEl>
                                        <p:attrNameLst>
                                          <p:attrName>ppt_w</p:attrName>
                                        </p:attrNameLst>
                                      </p:cBhvr>
                                      <p:tavLst>
                                        <p:tav tm="0">
                                          <p:val>
                                            <p:fltVal val="0"/>
                                          </p:val>
                                        </p:tav>
                                        <p:tav tm="100000">
                                          <p:val>
                                            <p:strVal val="#ppt_w"/>
                                          </p:val>
                                        </p:tav>
                                      </p:tavLst>
                                    </p:anim>
                                    <p:anim calcmode="lin" valueType="num">
                                      <p:cBhvr>
                                        <p:cTn id="12" dur="300" fill="hold"/>
                                        <p:tgtEl>
                                          <p:spTgt spid="232"/>
                                        </p:tgtEl>
                                        <p:attrNameLst>
                                          <p:attrName>ppt_h</p:attrName>
                                        </p:attrNameLst>
                                      </p:cBhvr>
                                      <p:tavLst>
                                        <p:tav tm="0">
                                          <p:val>
                                            <p:fltVal val="0"/>
                                          </p:val>
                                        </p:tav>
                                        <p:tav tm="100000">
                                          <p:val>
                                            <p:strVal val="#ppt_h"/>
                                          </p:val>
                                        </p:tav>
                                      </p:tavLst>
                                    </p:anim>
                                    <p:animEffect transition="in" filter="fade">
                                      <p:cBhvr>
                                        <p:cTn id="13" dur="300"/>
                                        <p:tgtEl>
                                          <p:spTgt spid="23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34"/>
                                        </p:tgtEl>
                                        <p:attrNameLst>
                                          <p:attrName>style.visibility</p:attrName>
                                        </p:attrNameLst>
                                      </p:cBhvr>
                                      <p:to>
                                        <p:strVal val="visible"/>
                                      </p:to>
                                    </p:set>
                                    <p:anim calcmode="lin" valueType="num">
                                      <p:cBhvr>
                                        <p:cTn id="16" dur="300" fill="hold"/>
                                        <p:tgtEl>
                                          <p:spTgt spid="234"/>
                                        </p:tgtEl>
                                        <p:attrNameLst>
                                          <p:attrName>ppt_w</p:attrName>
                                        </p:attrNameLst>
                                      </p:cBhvr>
                                      <p:tavLst>
                                        <p:tav tm="0">
                                          <p:val>
                                            <p:fltVal val="0"/>
                                          </p:val>
                                        </p:tav>
                                        <p:tav tm="100000">
                                          <p:val>
                                            <p:strVal val="#ppt_w"/>
                                          </p:val>
                                        </p:tav>
                                      </p:tavLst>
                                    </p:anim>
                                    <p:anim calcmode="lin" valueType="num">
                                      <p:cBhvr>
                                        <p:cTn id="17" dur="300" fill="hold"/>
                                        <p:tgtEl>
                                          <p:spTgt spid="234"/>
                                        </p:tgtEl>
                                        <p:attrNameLst>
                                          <p:attrName>ppt_h</p:attrName>
                                        </p:attrNameLst>
                                      </p:cBhvr>
                                      <p:tavLst>
                                        <p:tav tm="0">
                                          <p:val>
                                            <p:fltVal val="0"/>
                                          </p:val>
                                        </p:tav>
                                        <p:tav tm="100000">
                                          <p:val>
                                            <p:strVal val="#ppt_h"/>
                                          </p:val>
                                        </p:tav>
                                      </p:tavLst>
                                    </p:anim>
                                    <p:animEffect transition="in" filter="fade">
                                      <p:cBhvr>
                                        <p:cTn id="18" dur="300"/>
                                        <p:tgtEl>
                                          <p:spTgt spid="23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235"/>
                                        </p:tgtEl>
                                        <p:attrNameLst>
                                          <p:attrName>style.visibility</p:attrName>
                                        </p:attrNameLst>
                                      </p:cBhvr>
                                      <p:to>
                                        <p:strVal val="visible"/>
                                      </p:to>
                                    </p:set>
                                    <p:anim calcmode="lin" valueType="num">
                                      <p:cBhvr>
                                        <p:cTn id="21" dur="300" fill="hold"/>
                                        <p:tgtEl>
                                          <p:spTgt spid="235"/>
                                        </p:tgtEl>
                                        <p:attrNameLst>
                                          <p:attrName>ppt_w</p:attrName>
                                        </p:attrNameLst>
                                      </p:cBhvr>
                                      <p:tavLst>
                                        <p:tav tm="0">
                                          <p:val>
                                            <p:fltVal val="0"/>
                                          </p:val>
                                        </p:tav>
                                        <p:tav tm="100000">
                                          <p:val>
                                            <p:strVal val="#ppt_w"/>
                                          </p:val>
                                        </p:tav>
                                      </p:tavLst>
                                    </p:anim>
                                    <p:anim calcmode="lin" valueType="num">
                                      <p:cBhvr>
                                        <p:cTn id="22" dur="300" fill="hold"/>
                                        <p:tgtEl>
                                          <p:spTgt spid="235"/>
                                        </p:tgtEl>
                                        <p:attrNameLst>
                                          <p:attrName>ppt_h</p:attrName>
                                        </p:attrNameLst>
                                      </p:cBhvr>
                                      <p:tavLst>
                                        <p:tav tm="0">
                                          <p:val>
                                            <p:fltVal val="0"/>
                                          </p:val>
                                        </p:tav>
                                        <p:tav tm="100000">
                                          <p:val>
                                            <p:strVal val="#ppt_h"/>
                                          </p:val>
                                        </p:tav>
                                      </p:tavLst>
                                    </p:anim>
                                    <p:animEffect transition="in" filter="fade">
                                      <p:cBhvr>
                                        <p:cTn id="23" dur="300"/>
                                        <p:tgtEl>
                                          <p:spTgt spid="23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33"/>
                                        </p:tgtEl>
                                        <p:attrNameLst>
                                          <p:attrName>style.visibility</p:attrName>
                                        </p:attrNameLst>
                                      </p:cBhvr>
                                      <p:to>
                                        <p:strVal val="visible"/>
                                      </p:to>
                                    </p:set>
                                    <p:anim calcmode="lin" valueType="num">
                                      <p:cBhvr>
                                        <p:cTn id="26" dur="300" fill="hold"/>
                                        <p:tgtEl>
                                          <p:spTgt spid="233"/>
                                        </p:tgtEl>
                                        <p:attrNameLst>
                                          <p:attrName>ppt_w</p:attrName>
                                        </p:attrNameLst>
                                      </p:cBhvr>
                                      <p:tavLst>
                                        <p:tav tm="0">
                                          <p:val>
                                            <p:fltVal val="0"/>
                                          </p:val>
                                        </p:tav>
                                        <p:tav tm="100000">
                                          <p:val>
                                            <p:strVal val="#ppt_w"/>
                                          </p:val>
                                        </p:tav>
                                      </p:tavLst>
                                    </p:anim>
                                    <p:anim calcmode="lin" valueType="num">
                                      <p:cBhvr>
                                        <p:cTn id="27" dur="300" fill="hold"/>
                                        <p:tgtEl>
                                          <p:spTgt spid="233"/>
                                        </p:tgtEl>
                                        <p:attrNameLst>
                                          <p:attrName>ppt_h</p:attrName>
                                        </p:attrNameLst>
                                      </p:cBhvr>
                                      <p:tavLst>
                                        <p:tav tm="0">
                                          <p:val>
                                            <p:fltVal val="0"/>
                                          </p:val>
                                        </p:tav>
                                        <p:tav tm="100000">
                                          <p:val>
                                            <p:strVal val="#ppt_h"/>
                                          </p:val>
                                        </p:tav>
                                      </p:tavLst>
                                    </p:anim>
                                    <p:animEffect transition="in" filter="fade">
                                      <p:cBhvr>
                                        <p:cTn id="28" dur="300"/>
                                        <p:tgtEl>
                                          <p:spTgt spid="233"/>
                                        </p:tgtEl>
                                      </p:cBhvr>
                                    </p:animEffect>
                                  </p:childTnLst>
                                </p:cTn>
                              </p:par>
                              <p:par>
                                <p:cTn id="29" presetID="53" presetClass="entr" presetSubtype="16"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300" fill="hold"/>
                                        <p:tgtEl>
                                          <p:spTgt spid="5"/>
                                        </p:tgtEl>
                                        <p:attrNameLst>
                                          <p:attrName>ppt_w</p:attrName>
                                        </p:attrNameLst>
                                      </p:cBhvr>
                                      <p:tavLst>
                                        <p:tav tm="0">
                                          <p:val>
                                            <p:fltVal val="0"/>
                                          </p:val>
                                        </p:tav>
                                        <p:tav tm="100000">
                                          <p:val>
                                            <p:strVal val="#ppt_w"/>
                                          </p:val>
                                        </p:tav>
                                      </p:tavLst>
                                    </p:anim>
                                    <p:anim calcmode="lin" valueType="num">
                                      <p:cBhvr>
                                        <p:cTn id="32" dur="300" fill="hold"/>
                                        <p:tgtEl>
                                          <p:spTgt spid="5"/>
                                        </p:tgtEl>
                                        <p:attrNameLst>
                                          <p:attrName>ppt_h</p:attrName>
                                        </p:attrNameLst>
                                      </p:cBhvr>
                                      <p:tavLst>
                                        <p:tav tm="0">
                                          <p:val>
                                            <p:fltVal val="0"/>
                                          </p:val>
                                        </p:tav>
                                        <p:tav tm="100000">
                                          <p:val>
                                            <p:strVal val="#ppt_h"/>
                                          </p:val>
                                        </p:tav>
                                      </p:tavLst>
                                    </p:anim>
                                    <p:animEffect transition="in" filter="fade">
                                      <p:cBhvr>
                                        <p:cTn id="33" dur="300"/>
                                        <p:tgtEl>
                                          <p:spTgt spid="5"/>
                                        </p:tgtEl>
                                      </p:cBhvr>
                                    </p:animEffect>
                                  </p:childTnLst>
                                </p:cTn>
                              </p:par>
                              <p:par>
                                <p:cTn id="34" presetID="53" presetClass="entr" presetSubtype="16"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300" fill="hold"/>
                                        <p:tgtEl>
                                          <p:spTgt spid="4"/>
                                        </p:tgtEl>
                                        <p:attrNameLst>
                                          <p:attrName>ppt_w</p:attrName>
                                        </p:attrNameLst>
                                      </p:cBhvr>
                                      <p:tavLst>
                                        <p:tav tm="0">
                                          <p:val>
                                            <p:fltVal val="0"/>
                                          </p:val>
                                        </p:tav>
                                        <p:tav tm="100000">
                                          <p:val>
                                            <p:strVal val="#ppt_w"/>
                                          </p:val>
                                        </p:tav>
                                      </p:tavLst>
                                    </p:anim>
                                    <p:anim calcmode="lin" valueType="num">
                                      <p:cBhvr>
                                        <p:cTn id="37" dur="300" fill="hold"/>
                                        <p:tgtEl>
                                          <p:spTgt spid="4"/>
                                        </p:tgtEl>
                                        <p:attrNameLst>
                                          <p:attrName>ppt_h</p:attrName>
                                        </p:attrNameLst>
                                      </p:cBhvr>
                                      <p:tavLst>
                                        <p:tav tm="0">
                                          <p:val>
                                            <p:fltVal val="0"/>
                                          </p:val>
                                        </p:tav>
                                        <p:tav tm="100000">
                                          <p:val>
                                            <p:strVal val="#ppt_h"/>
                                          </p:val>
                                        </p:tav>
                                      </p:tavLst>
                                    </p:anim>
                                    <p:animEffect transition="in" filter="fade">
                                      <p:cBhvr>
                                        <p:cTn id="38" dur="300"/>
                                        <p:tgtEl>
                                          <p:spTgt spid="4"/>
                                        </p:tgtEl>
                                      </p:cBhvr>
                                    </p:animEffect>
                                  </p:childTnLst>
                                </p:cTn>
                              </p:par>
                              <p:par>
                                <p:cTn id="39" presetID="53" presetClass="entr" presetSubtype="16"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300" fill="hold"/>
                                        <p:tgtEl>
                                          <p:spTgt spid="6"/>
                                        </p:tgtEl>
                                        <p:attrNameLst>
                                          <p:attrName>ppt_w</p:attrName>
                                        </p:attrNameLst>
                                      </p:cBhvr>
                                      <p:tavLst>
                                        <p:tav tm="0">
                                          <p:val>
                                            <p:fltVal val="0"/>
                                          </p:val>
                                        </p:tav>
                                        <p:tav tm="100000">
                                          <p:val>
                                            <p:strVal val="#ppt_w"/>
                                          </p:val>
                                        </p:tav>
                                      </p:tavLst>
                                    </p:anim>
                                    <p:anim calcmode="lin" valueType="num">
                                      <p:cBhvr>
                                        <p:cTn id="42" dur="300" fill="hold"/>
                                        <p:tgtEl>
                                          <p:spTgt spid="6"/>
                                        </p:tgtEl>
                                        <p:attrNameLst>
                                          <p:attrName>ppt_h</p:attrName>
                                        </p:attrNameLst>
                                      </p:cBhvr>
                                      <p:tavLst>
                                        <p:tav tm="0">
                                          <p:val>
                                            <p:fltVal val="0"/>
                                          </p:val>
                                        </p:tav>
                                        <p:tav tm="100000">
                                          <p:val>
                                            <p:strVal val="#ppt_h"/>
                                          </p:val>
                                        </p:tav>
                                      </p:tavLst>
                                    </p:anim>
                                    <p:animEffect transition="in" filter="fade">
                                      <p:cBhvr>
                                        <p:cTn id="43" dur="300"/>
                                        <p:tgtEl>
                                          <p:spTgt spid="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39"/>
                                        </p:tgtEl>
                                        <p:attrNameLst>
                                          <p:attrName>style.visibility</p:attrName>
                                        </p:attrNameLst>
                                      </p:cBhvr>
                                      <p:to>
                                        <p:strVal val="visible"/>
                                      </p:to>
                                    </p:set>
                                    <p:anim calcmode="lin" valueType="num">
                                      <p:cBhvr>
                                        <p:cTn id="46" dur="300" fill="hold"/>
                                        <p:tgtEl>
                                          <p:spTgt spid="239"/>
                                        </p:tgtEl>
                                        <p:attrNameLst>
                                          <p:attrName>ppt_w</p:attrName>
                                        </p:attrNameLst>
                                      </p:cBhvr>
                                      <p:tavLst>
                                        <p:tav tm="0">
                                          <p:val>
                                            <p:fltVal val="0"/>
                                          </p:val>
                                        </p:tav>
                                        <p:tav tm="100000">
                                          <p:val>
                                            <p:strVal val="#ppt_w"/>
                                          </p:val>
                                        </p:tav>
                                      </p:tavLst>
                                    </p:anim>
                                    <p:anim calcmode="lin" valueType="num">
                                      <p:cBhvr>
                                        <p:cTn id="47" dur="300" fill="hold"/>
                                        <p:tgtEl>
                                          <p:spTgt spid="239"/>
                                        </p:tgtEl>
                                        <p:attrNameLst>
                                          <p:attrName>ppt_h</p:attrName>
                                        </p:attrNameLst>
                                      </p:cBhvr>
                                      <p:tavLst>
                                        <p:tav tm="0">
                                          <p:val>
                                            <p:fltVal val="0"/>
                                          </p:val>
                                        </p:tav>
                                        <p:tav tm="100000">
                                          <p:val>
                                            <p:strVal val="#ppt_h"/>
                                          </p:val>
                                        </p:tav>
                                      </p:tavLst>
                                    </p:anim>
                                    <p:animEffect transition="in" filter="fade">
                                      <p:cBhvr>
                                        <p:cTn id="48" dur="300"/>
                                        <p:tgtEl>
                                          <p:spTgt spid="239"/>
                                        </p:tgtEl>
                                      </p:cBhvr>
                                    </p:animEffect>
                                  </p:childTnLst>
                                </p:cTn>
                              </p:par>
                            </p:childTnLst>
                          </p:cTn>
                        </p:par>
                        <p:par>
                          <p:cTn id="49" fill="hold">
                            <p:stCondLst>
                              <p:cond delay="600"/>
                            </p:stCondLst>
                            <p:childTnLst>
                              <p:par>
                                <p:cTn id="50" presetID="47" presetClass="entr" presetSubtype="0" fill="hold" grpId="0" nodeType="afterEffect">
                                  <p:stCondLst>
                                    <p:cond delay="0"/>
                                  </p:stCondLst>
                                  <p:childTnLst>
                                    <p:set>
                                      <p:cBhvr>
                                        <p:cTn id="51" dur="1" fill="hold">
                                          <p:stCondLst>
                                            <p:cond delay="0"/>
                                          </p:stCondLst>
                                        </p:cTn>
                                        <p:tgtEl>
                                          <p:spTgt spid="208"/>
                                        </p:tgtEl>
                                        <p:attrNameLst>
                                          <p:attrName>style.visibility</p:attrName>
                                        </p:attrNameLst>
                                      </p:cBhvr>
                                      <p:to>
                                        <p:strVal val="visible"/>
                                      </p:to>
                                    </p:set>
                                    <p:animEffect transition="in" filter="fade">
                                      <p:cBhvr>
                                        <p:cTn id="52" dur="300"/>
                                        <p:tgtEl>
                                          <p:spTgt spid="208"/>
                                        </p:tgtEl>
                                      </p:cBhvr>
                                    </p:animEffect>
                                    <p:anim calcmode="lin" valueType="num">
                                      <p:cBhvr>
                                        <p:cTn id="53" dur="300" fill="hold"/>
                                        <p:tgtEl>
                                          <p:spTgt spid="208"/>
                                        </p:tgtEl>
                                        <p:attrNameLst>
                                          <p:attrName>ppt_x</p:attrName>
                                        </p:attrNameLst>
                                      </p:cBhvr>
                                      <p:tavLst>
                                        <p:tav tm="0">
                                          <p:val>
                                            <p:strVal val="#ppt_x"/>
                                          </p:val>
                                        </p:tav>
                                        <p:tav tm="100000">
                                          <p:val>
                                            <p:strVal val="#ppt_x"/>
                                          </p:val>
                                        </p:tav>
                                      </p:tavLst>
                                    </p:anim>
                                    <p:anim calcmode="lin" valueType="num">
                                      <p:cBhvr>
                                        <p:cTn id="54" dur="300" fill="hold"/>
                                        <p:tgtEl>
                                          <p:spTgt spid="208"/>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209"/>
                                        </p:tgtEl>
                                        <p:attrNameLst>
                                          <p:attrName>style.visibility</p:attrName>
                                        </p:attrNameLst>
                                      </p:cBhvr>
                                      <p:to>
                                        <p:strVal val="visible"/>
                                      </p:to>
                                    </p:set>
                                    <p:animEffect transition="in" filter="fade">
                                      <p:cBhvr>
                                        <p:cTn id="57" dur="300"/>
                                        <p:tgtEl>
                                          <p:spTgt spid="209"/>
                                        </p:tgtEl>
                                      </p:cBhvr>
                                    </p:animEffect>
                                    <p:anim calcmode="lin" valueType="num">
                                      <p:cBhvr>
                                        <p:cTn id="58" dur="300" fill="hold"/>
                                        <p:tgtEl>
                                          <p:spTgt spid="209"/>
                                        </p:tgtEl>
                                        <p:attrNameLst>
                                          <p:attrName>ppt_x</p:attrName>
                                        </p:attrNameLst>
                                      </p:cBhvr>
                                      <p:tavLst>
                                        <p:tav tm="0">
                                          <p:val>
                                            <p:strVal val="#ppt_x"/>
                                          </p:val>
                                        </p:tav>
                                        <p:tav tm="100000">
                                          <p:val>
                                            <p:strVal val="#ppt_x"/>
                                          </p:val>
                                        </p:tav>
                                      </p:tavLst>
                                    </p:anim>
                                    <p:anim calcmode="lin" valueType="num">
                                      <p:cBhvr>
                                        <p:cTn id="59" dur="300" fill="hold"/>
                                        <p:tgtEl>
                                          <p:spTgt spid="209"/>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210"/>
                                        </p:tgtEl>
                                        <p:attrNameLst>
                                          <p:attrName>style.visibility</p:attrName>
                                        </p:attrNameLst>
                                      </p:cBhvr>
                                      <p:to>
                                        <p:strVal val="visible"/>
                                      </p:to>
                                    </p:set>
                                    <p:animEffect transition="in" filter="fade">
                                      <p:cBhvr>
                                        <p:cTn id="62" dur="300"/>
                                        <p:tgtEl>
                                          <p:spTgt spid="210"/>
                                        </p:tgtEl>
                                      </p:cBhvr>
                                    </p:animEffect>
                                    <p:anim calcmode="lin" valueType="num">
                                      <p:cBhvr>
                                        <p:cTn id="63" dur="300" fill="hold"/>
                                        <p:tgtEl>
                                          <p:spTgt spid="210"/>
                                        </p:tgtEl>
                                        <p:attrNameLst>
                                          <p:attrName>ppt_x</p:attrName>
                                        </p:attrNameLst>
                                      </p:cBhvr>
                                      <p:tavLst>
                                        <p:tav tm="0">
                                          <p:val>
                                            <p:strVal val="#ppt_x"/>
                                          </p:val>
                                        </p:tav>
                                        <p:tav tm="100000">
                                          <p:val>
                                            <p:strVal val="#ppt_x"/>
                                          </p:val>
                                        </p:tav>
                                      </p:tavLst>
                                    </p:anim>
                                    <p:anim calcmode="lin" valueType="num">
                                      <p:cBhvr>
                                        <p:cTn id="64" dur="300" fill="hold"/>
                                        <p:tgtEl>
                                          <p:spTgt spid="210"/>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211"/>
                                        </p:tgtEl>
                                        <p:attrNameLst>
                                          <p:attrName>style.visibility</p:attrName>
                                        </p:attrNameLst>
                                      </p:cBhvr>
                                      <p:to>
                                        <p:strVal val="visible"/>
                                      </p:to>
                                    </p:set>
                                    <p:animEffect transition="in" filter="fade">
                                      <p:cBhvr>
                                        <p:cTn id="67" dur="300"/>
                                        <p:tgtEl>
                                          <p:spTgt spid="211"/>
                                        </p:tgtEl>
                                      </p:cBhvr>
                                    </p:animEffect>
                                    <p:anim calcmode="lin" valueType="num">
                                      <p:cBhvr>
                                        <p:cTn id="68" dur="300" fill="hold"/>
                                        <p:tgtEl>
                                          <p:spTgt spid="211"/>
                                        </p:tgtEl>
                                        <p:attrNameLst>
                                          <p:attrName>ppt_x</p:attrName>
                                        </p:attrNameLst>
                                      </p:cBhvr>
                                      <p:tavLst>
                                        <p:tav tm="0">
                                          <p:val>
                                            <p:strVal val="#ppt_x"/>
                                          </p:val>
                                        </p:tav>
                                        <p:tav tm="100000">
                                          <p:val>
                                            <p:strVal val="#ppt_x"/>
                                          </p:val>
                                        </p:tav>
                                      </p:tavLst>
                                    </p:anim>
                                    <p:anim calcmode="lin" valueType="num">
                                      <p:cBhvr>
                                        <p:cTn id="69" dur="300" fill="hold"/>
                                        <p:tgtEl>
                                          <p:spTgt spid="211"/>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212"/>
                                        </p:tgtEl>
                                        <p:attrNameLst>
                                          <p:attrName>style.visibility</p:attrName>
                                        </p:attrNameLst>
                                      </p:cBhvr>
                                      <p:to>
                                        <p:strVal val="visible"/>
                                      </p:to>
                                    </p:set>
                                    <p:animEffect transition="in" filter="fade">
                                      <p:cBhvr>
                                        <p:cTn id="72" dur="300"/>
                                        <p:tgtEl>
                                          <p:spTgt spid="212"/>
                                        </p:tgtEl>
                                      </p:cBhvr>
                                    </p:animEffect>
                                    <p:anim calcmode="lin" valueType="num">
                                      <p:cBhvr>
                                        <p:cTn id="73" dur="300" fill="hold"/>
                                        <p:tgtEl>
                                          <p:spTgt spid="212"/>
                                        </p:tgtEl>
                                        <p:attrNameLst>
                                          <p:attrName>ppt_x</p:attrName>
                                        </p:attrNameLst>
                                      </p:cBhvr>
                                      <p:tavLst>
                                        <p:tav tm="0">
                                          <p:val>
                                            <p:strVal val="#ppt_x"/>
                                          </p:val>
                                        </p:tav>
                                        <p:tav tm="100000">
                                          <p:val>
                                            <p:strVal val="#ppt_x"/>
                                          </p:val>
                                        </p:tav>
                                      </p:tavLst>
                                    </p:anim>
                                    <p:anim calcmode="lin" valueType="num">
                                      <p:cBhvr>
                                        <p:cTn id="74" dur="300" fill="hold"/>
                                        <p:tgtEl>
                                          <p:spTgt spid="212"/>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213"/>
                                        </p:tgtEl>
                                        <p:attrNameLst>
                                          <p:attrName>style.visibility</p:attrName>
                                        </p:attrNameLst>
                                      </p:cBhvr>
                                      <p:to>
                                        <p:strVal val="visible"/>
                                      </p:to>
                                    </p:set>
                                    <p:animEffect transition="in" filter="fade">
                                      <p:cBhvr>
                                        <p:cTn id="77" dur="300"/>
                                        <p:tgtEl>
                                          <p:spTgt spid="213"/>
                                        </p:tgtEl>
                                      </p:cBhvr>
                                    </p:animEffect>
                                    <p:anim calcmode="lin" valueType="num">
                                      <p:cBhvr>
                                        <p:cTn id="78" dur="300" fill="hold"/>
                                        <p:tgtEl>
                                          <p:spTgt spid="213"/>
                                        </p:tgtEl>
                                        <p:attrNameLst>
                                          <p:attrName>ppt_x</p:attrName>
                                        </p:attrNameLst>
                                      </p:cBhvr>
                                      <p:tavLst>
                                        <p:tav tm="0">
                                          <p:val>
                                            <p:strVal val="#ppt_x"/>
                                          </p:val>
                                        </p:tav>
                                        <p:tav tm="100000">
                                          <p:val>
                                            <p:strVal val="#ppt_x"/>
                                          </p:val>
                                        </p:tav>
                                      </p:tavLst>
                                    </p:anim>
                                    <p:anim calcmode="lin" valueType="num">
                                      <p:cBhvr>
                                        <p:cTn id="79" dur="300" fill="hold"/>
                                        <p:tgtEl>
                                          <p:spTgt spid="213"/>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214"/>
                                        </p:tgtEl>
                                        <p:attrNameLst>
                                          <p:attrName>style.visibility</p:attrName>
                                        </p:attrNameLst>
                                      </p:cBhvr>
                                      <p:to>
                                        <p:strVal val="visible"/>
                                      </p:to>
                                    </p:set>
                                    <p:animEffect transition="in" filter="fade">
                                      <p:cBhvr>
                                        <p:cTn id="82" dur="300"/>
                                        <p:tgtEl>
                                          <p:spTgt spid="214"/>
                                        </p:tgtEl>
                                      </p:cBhvr>
                                    </p:animEffect>
                                    <p:anim calcmode="lin" valueType="num">
                                      <p:cBhvr>
                                        <p:cTn id="83" dur="300" fill="hold"/>
                                        <p:tgtEl>
                                          <p:spTgt spid="214"/>
                                        </p:tgtEl>
                                        <p:attrNameLst>
                                          <p:attrName>ppt_x</p:attrName>
                                        </p:attrNameLst>
                                      </p:cBhvr>
                                      <p:tavLst>
                                        <p:tav tm="0">
                                          <p:val>
                                            <p:strVal val="#ppt_x"/>
                                          </p:val>
                                        </p:tav>
                                        <p:tav tm="100000">
                                          <p:val>
                                            <p:strVal val="#ppt_x"/>
                                          </p:val>
                                        </p:tav>
                                      </p:tavLst>
                                    </p:anim>
                                    <p:anim calcmode="lin" valueType="num">
                                      <p:cBhvr>
                                        <p:cTn id="84" dur="300" fill="hold"/>
                                        <p:tgtEl>
                                          <p:spTgt spid="214"/>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15"/>
                                        </p:tgtEl>
                                        <p:attrNameLst>
                                          <p:attrName>style.visibility</p:attrName>
                                        </p:attrNameLst>
                                      </p:cBhvr>
                                      <p:to>
                                        <p:strVal val="visible"/>
                                      </p:to>
                                    </p:set>
                                    <p:animEffect transition="in" filter="fade">
                                      <p:cBhvr>
                                        <p:cTn id="87" dur="300"/>
                                        <p:tgtEl>
                                          <p:spTgt spid="215"/>
                                        </p:tgtEl>
                                      </p:cBhvr>
                                    </p:animEffect>
                                    <p:anim calcmode="lin" valueType="num">
                                      <p:cBhvr>
                                        <p:cTn id="88" dur="300" fill="hold"/>
                                        <p:tgtEl>
                                          <p:spTgt spid="215"/>
                                        </p:tgtEl>
                                        <p:attrNameLst>
                                          <p:attrName>ppt_x</p:attrName>
                                        </p:attrNameLst>
                                      </p:cBhvr>
                                      <p:tavLst>
                                        <p:tav tm="0">
                                          <p:val>
                                            <p:strVal val="#ppt_x"/>
                                          </p:val>
                                        </p:tav>
                                        <p:tav tm="100000">
                                          <p:val>
                                            <p:strVal val="#ppt_x"/>
                                          </p:val>
                                        </p:tav>
                                      </p:tavLst>
                                    </p:anim>
                                    <p:anim calcmode="lin" valueType="num">
                                      <p:cBhvr>
                                        <p:cTn id="89" dur="300" fill="hold"/>
                                        <p:tgtEl>
                                          <p:spTgt spid="215"/>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216"/>
                                        </p:tgtEl>
                                        <p:attrNameLst>
                                          <p:attrName>style.visibility</p:attrName>
                                        </p:attrNameLst>
                                      </p:cBhvr>
                                      <p:to>
                                        <p:strVal val="visible"/>
                                      </p:to>
                                    </p:set>
                                    <p:animEffect transition="in" filter="fade">
                                      <p:cBhvr>
                                        <p:cTn id="92" dur="300"/>
                                        <p:tgtEl>
                                          <p:spTgt spid="216"/>
                                        </p:tgtEl>
                                      </p:cBhvr>
                                    </p:animEffect>
                                    <p:anim calcmode="lin" valueType="num">
                                      <p:cBhvr>
                                        <p:cTn id="93" dur="300" fill="hold"/>
                                        <p:tgtEl>
                                          <p:spTgt spid="216"/>
                                        </p:tgtEl>
                                        <p:attrNameLst>
                                          <p:attrName>ppt_x</p:attrName>
                                        </p:attrNameLst>
                                      </p:cBhvr>
                                      <p:tavLst>
                                        <p:tav tm="0">
                                          <p:val>
                                            <p:strVal val="#ppt_x"/>
                                          </p:val>
                                        </p:tav>
                                        <p:tav tm="100000">
                                          <p:val>
                                            <p:strVal val="#ppt_x"/>
                                          </p:val>
                                        </p:tav>
                                      </p:tavLst>
                                    </p:anim>
                                    <p:anim calcmode="lin" valueType="num">
                                      <p:cBhvr>
                                        <p:cTn id="94" dur="300" fill="hold"/>
                                        <p:tgtEl>
                                          <p:spTgt spid="216"/>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217"/>
                                        </p:tgtEl>
                                        <p:attrNameLst>
                                          <p:attrName>style.visibility</p:attrName>
                                        </p:attrNameLst>
                                      </p:cBhvr>
                                      <p:to>
                                        <p:strVal val="visible"/>
                                      </p:to>
                                    </p:set>
                                    <p:animEffect transition="in" filter="fade">
                                      <p:cBhvr>
                                        <p:cTn id="97" dur="300"/>
                                        <p:tgtEl>
                                          <p:spTgt spid="217"/>
                                        </p:tgtEl>
                                      </p:cBhvr>
                                    </p:animEffect>
                                    <p:anim calcmode="lin" valueType="num">
                                      <p:cBhvr>
                                        <p:cTn id="98" dur="300" fill="hold"/>
                                        <p:tgtEl>
                                          <p:spTgt spid="217"/>
                                        </p:tgtEl>
                                        <p:attrNameLst>
                                          <p:attrName>ppt_x</p:attrName>
                                        </p:attrNameLst>
                                      </p:cBhvr>
                                      <p:tavLst>
                                        <p:tav tm="0">
                                          <p:val>
                                            <p:strVal val="#ppt_x"/>
                                          </p:val>
                                        </p:tav>
                                        <p:tav tm="100000">
                                          <p:val>
                                            <p:strVal val="#ppt_x"/>
                                          </p:val>
                                        </p:tav>
                                      </p:tavLst>
                                    </p:anim>
                                    <p:anim calcmode="lin" valueType="num">
                                      <p:cBhvr>
                                        <p:cTn id="99" dur="300" fill="hold"/>
                                        <p:tgtEl>
                                          <p:spTgt spid="217"/>
                                        </p:tgtEl>
                                        <p:attrNameLst>
                                          <p:attrName>ppt_y</p:attrName>
                                        </p:attrNameLst>
                                      </p:cBhvr>
                                      <p:tavLst>
                                        <p:tav tm="0">
                                          <p:val>
                                            <p:strVal val="#ppt_y-.1"/>
                                          </p:val>
                                        </p:tav>
                                        <p:tav tm="100000">
                                          <p:val>
                                            <p:strVal val="#ppt_y"/>
                                          </p:val>
                                        </p:tav>
                                      </p:tavLst>
                                    </p:anim>
                                  </p:childTnLst>
                                </p:cTn>
                              </p:par>
                              <p:par>
                                <p:cTn id="100" presetID="47" presetClass="entr" presetSubtype="0" fill="hold" grpId="0" nodeType="withEffect">
                                  <p:stCondLst>
                                    <p:cond delay="0"/>
                                  </p:stCondLst>
                                  <p:childTnLst>
                                    <p:set>
                                      <p:cBhvr>
                                        <p:cTn id="101" dur="1" fill="hold">
                                          <p:stCondLst>
                                            <p:cond delay="0"/>
                                          </p:stCondLst>
                                        </p:cTn>
                                        <p:tgtEl>
                                          <p:spTgt spid="218"/>
                                        </p:tgtEl>
                                        <p:attrNameLst>
                                          <p:attrName>style.visibility</p:attrName>
                                        </p:attrNameLst>
                                      </p:cBhvr>
                                      <p:to>
                                        <p:strVal val="visible"/>
                                      </p:to>
                                    </p:set>
                                    <p:animEffect transition="in" filter="fade">
                                      <p:cBhvr>
                                        <p:cTn id="102" dur="300"/>
                                        <p:tgtEl>
                                          <p:spTgt spid="218"/>
                                        </p:tgtEl>
                                      </p:cBhvr>
                                    </p:animEffect>
                                    <p:anim calcmode="lin" valueType="num">
                                      <p:cBhvr>
                                        <p:cTn id="103" dur="300" fill="hold"/>
                                        <p:tgtEl>
                                          <p:spTgt spid="218"/>
                                        </p:tgtEl>
                                        <p:attrNameLst>
                                          <p:attrName>ppt_x</p:attrName>
                                        </p:attrNameLst>
                                      </p:cBhvr>
                                      <p:tavLst>
                                        <p:tav tm="0">
                                          <p:val>
                                            <p:strVal val="#ppt_x"/>
                                          </p:val>
                                        </p:tav>
                                        <p:tav tm="100000">
                                          <p:val>
                                            <p:strVal val="#ppt_x"/>
                                          </p:val>
                                        </p:tav>
                                      </p:tavLst>
                                    </p:anim>
                                    <p:anim calcmode="lin" valueType="num">
                                      <p:cBhvr>
                                        <p:cTn id="104" dur="300" fill="hold"/>
                                        <p:tgtEl>
                                          <p:spTgt spid="218"/>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0"/>
                                  </p:stCondLst>
                                  <p:childTnLst>
                                    <p:set>
                                      <p:cBhvr>
                                        <p:cTn id="106" dur="1" fill="hold">
                                          <p:stCondLst>
                                            <p:cond delay="0"/>
                                          </p:stCondLst>
                                        </p:cTn>
                                        <p:tgtEl>
                                          <p:spTgt spid="219"/>
                                        </p:tgtEl>
                                        <p:attrNameLst>
                                          <p:attrName>style.visibility</p:attrName>
                                        </p:attrNameLst>
                                      </p:cBhvr>
                                      <p:to>
                                        <p:strVal val="visible"/>
                                      </p:to>
                                    </p:set>
                                    <p:animEffect transition="in" filter="fade">
                                      <p:cBhvr>
                                        <p:cTn id="107" dur="300"/>
                                        <p:tgtEl>
                                          <p:spTgt spid="219"/>
                                        </p:tgtEl>
                                      </p:cBhvr>
                                    </p:animEffect>
                                    <p:anim calcmode="lin" valueType="num">
                                      <p:cBhvr>
                                        <p:cTn id="108" dur="300" fill="hold"/>
                                        <p:tgtEl>
                                          <p:spTgt spid="219"/>
                                        </p:tgtEl>
                                        <p:attrNameLst>
                                          <p:attrName>ppt_x</p:attrName>
                                        </p:attrNameLst>
                                      </p:cBhvr>
                                      <p:tavLst>
                                        <p:tav tm="0">
                                          <p:val>
                                            <p:strVal val="#ppt_x"/>
                                          </p:val>
                                        </p:tav>
                                        <p:tav tm="100000">
                                          <p:val>
                                            <p:strVal val="#ppt_x"/>
                                          </p:val>
                                        </p:tav>
                                      </p:tavLst>
                                    </p:anim>
                                    <p:anim calcmode="lin" valueType="num">
                                      <p:cBhvr>
                                        <p:cTn id="109" dur="300" fill="hold"/>
                                        <p:tgtEl>
                                          <p:spTgt spid="219"/>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0"/>
                                  </p:stCondLst>
                                  <p:childTnLst>
                                    <p:set>
                                      <p:cBhvr>
                                        <p:cTn id="111" dur="1" fill="hold">
                                          <p:stCondLst>
                                            <p:cond delay="0"/>
                                          </p:stCondLst>
                                        </p:cTn>
                                        <p:tgtEl>
                                          <p:spTgt spid="220"/>
                                        </p:tgtEl>
                                        <p:attrNameLst>
                                          <p:attrName>style.visibility</p:attrName>
                                        </p:attrNameLst>
                                      </p:cBhvr>
                                      <p:to>
                                        <p:strVal val="visible"/>
                                      </p:to>
                                    </p:set>
                                    <p:animEffect transition="in" filter="fade">
                                      <p:cBhvr>
                                        <p:cTn id="112" dur="300"/>
                                        <p:tgtEl>
                                          <p:spTgt spid="220"/>
                                        </p:tgtEl>
                                      </p:cBhvr>
                                    </p:animEffect>
                                    <p:anim calcmode="lin" valueType="num">
                                      <p:cBhvr>
                                        <p:cTn id="113" dur="300" fill="hold"/>
                                        <p:tgtEl>
                                          <p:spTgt spid="220"/>
                                        </p:tgtEl>
                                        <p:attrNameLst>
                                          <p:attrName>ppt_x</p:attrName>
                                        </p:attrNameLst>
                                      </p:cBhvr>
                                      <p:tavLst>
                                        <p:tav tm="0">
                                          <p:val>
                                            <p:strVal val="#ppt_x"/>
                                          </p:val>
                                        </p:tav>
                                        <p:tav tm="100000">
                                          <p:val>
                                            <p:strVal val="#ppt_x"/>
                                          </p:val>
                                        </p:tav>
                                      </p:tavLst>
                                    </p:anim>
                                    <p:anim calcmode="lin" valueType="num">
                                      <p:cBhvr>
                                        <p:cTn id="114" dur="300" fill="hold"/>
                                        <p:tgtEl>
                                          <p:spTgt spid="220"/>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221"/>
                                        </p:tgtEl>
                                        <p:attrNameLst>
                                          <p:attrName>style.visibility</p:attrName>
                                        </p:attrNameLst>
                                      </p:cBhvr>
                                      <p:to>
                                        <p:strVal val="visible"/>
                                      </p:to>
                                    </p:set>
                                    <p:animEffect transition="in" filter="fade">
                                      <p:cBhvr>
                                        <p:cTn id="117" dur="300"/>
                                        <p:tgtEl>
                                          <p:spTgt spid="221"/>
                                        </p:tgtEl>
                                      </p:cBhvr>
                                    </p:animEffect>
                                    <p:anim calcmode="lin" valueType="num">
                                      <p:cBhvr>
                                        <p:cTn id="118" dur="300" fill="hold"/>
                                        <p:tgtEl>
                                          <p:spTgt spid="221"/>
                                        </p:tgtEl>
                                        <p:attrNameLst>
                                          <p:attrName>ppt_x</p:attrName>
                                        </p:attrNameLst>
                                      </p:cBhvr>
                                      <p:tavLst>
                                        <p:tav tm="0">
                                          <p:val>
                                            <p:strVal val="#ppt_x"/>
                                          </p:val>
                                        </p:tav>
                                        <p:tav tm="100000">
                                          <p:val>
                                            <p:strVal val="#ppt_x"/>
                                          </p:val>
                                        </p:tav>
                                      </p:tavLst>
                                    </p:anim>
                                    <p:anim calcmode="lin" valueType="num">
                                      <p:cBhvr>
                                        <p:cTn id="119" dur="300" fill="hold"/>
                                        <p:tgtEl>
                                          <p:spTgt spid="22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222"/>
                                        </p:tgtEl>
                                        <p:attrNameLst>
                                          <p:attrName>style.visibility</p:attrName>
                                        </p:attrNameLst>
                                      </p:cBhvr>
                                      <p:to>
                                        <p:strVal val="visible"/>
                                      </p:to>
                                    </p:set>
                                    <p:animEffect transition="in" filter="fade">
                                      <p:cBhvr>
                                        <p:cTn id="122" dur="300"/>
                                        <p:tgtEl>
                                          <p:spTgt spid="222"/>
                                        </p:tgtEl>
                                      </p:cBhvr>
                                    </p:animEffect>
                                    <p:anim calcmode="lin" valueType="num">
                                      <p:cBhvr>
                                        <p:cTn id="123" dur="300" fill="hold"/>
                                        <p:tgtEl>
                                          <p:spTgt spid="222"/>
                                        </p:tgtEl>
                                        <p:attrNameLst>
                                          <p:attrName>ppt_x</p:attrName>
                                        </p:attrNameLst>
                                      </p:cBhvr>
                                      <p:tavLst>
                                        <p:tav tm="0">
                                          <p:val>
                                            <p:strVal val="#ppt_x"/>
                                          </p:val>
                                        </p:tav>
                                        <p:tav tm="100000">
                                          <p:val>
                                            <p:strVal val="#ppt_x"/>
                                          </p:val>
                                        </p:tav>
                                      </p:tavLst>
                                    </p:anim>
                                    <p:anim calcmode="lin" valueType="num">
                                      <p:cBhvr>
                                        <p:cTn id="124" dur="300" fill="hold"/>
                                        <p:tgtEl>
                                          <p:spTgt spid="222"/>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224"/>
                                        </p:tgtEl>
                                        <p:attrNameLst>
                                          <p:attrName>style.visibility</p:attrName>
                                        </p:attrNameLst>
                                      </p:cBhvr>
                                      <p:to>
                                        <p:strVal val="visible"/>
                                      </p:to>
                                    </p:set>
                                    <p:animEffect transition="in" filter="fade">
                                      <p:cBhvr>
                                        <p:cTn id="127" dur="300"/>
                                        <p:tgtEl>
                                          <p:spTgt spid="224"/>
                                        </p:tgtEl>
                                      </p:cBhvr>
                                    </p:animEffect>
                                    <p:anim calcmode="lin" valueType="num">
                                      <p:cBhvr>
                                        <p:cTn id="128" dur="300" fill="hold"/>
                                        <p:tgtEl>
                                          <p:spTgt spid="224"/>
                                        </p:tgtEl>
                                        <p:attrNameLst>
                                          <p:attrName>ppt_x</p:attrName>
                                        </p:attrNameLst>
                                      </p:cBhvr>
                                      <p:tavLst>
                                        <p:tav tm="0">
                                          <p:val>
                                            <p:strVal val="#ppt_x"/>
                                          </p:val>
                                        </p:tav>
                                        <p:tav tm="100000">
                                          <p:val>
                                            <p:strVal val="#ppt_x"/>
                                          </p:val>
                                        </p:tav>
                                      </p:tavLst>
                                    </p:anim>
                                    <p:anim calcmode="lin" valueType="num">
                                      <p:cBhvr>
                                        <p:cTn id="129" dur="300" fill="hold"/>
                                        <p:tgtEl>
                                          <p:spTgt spid="224"/>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225"/>
                                        </p:tgtEl>
                                        <p:attrNameLst>
                                          <p:attrName>style.visibility</p:attrName>
                                        </p:attrNameLst>
                                      </p:cBhvr>
                                      <p:to>
                                        <p:strVal val="visible"/>
                                      </p:to>
                                    </p:set>
                                    <p:animEffect transition="in" filter="fade">
                                      <p:cBhvr>
                                        <p:cTn id="132" dur="300"/>
                                        <p:tgtEl>
                                          <p:spTgt spid="225"/>
                                        </p:tgtEl>
                                      </p:cBhvr>
                                    </p:animEffect>
                                    <p:anim calcmode="lin" valueType="num">
                                      <p:cBhvr>
                                        <p:cTn id="133" dur="300" fill="hold"/>
                                        <p:tgtEl>
                                          <p:spTgt spid="225"/>
                                        </p:tgtEl>
                                        <p:attrNameLst>
                                          <p:attrName>ppt_x</p:attrName>
                                        </p:attrNameLst>
                                      </p:cBhvr>
                                      <p:tavLst>
                                        <p:tav tm="0">
                                          <p:val>
                                            <p:strVal val="#ppt_x"/>
                                          </p:val>
                                        </p:tav>
                                        <p:tav tm="100000">
                                          <p:val>
                                            <p:strVal val="#ppt_x"/>
                                          </p:val>
                                        </p:tav>
                                      </p:tavLst>
                                    </p:anim>
                                    <p:anim calcmode="lin" valueType="num">
                                      <p:cBhvr>
                                        <p:cTn id="134" dur="300" fill="hold"/>
                                        <p:tgtEl>
                                          <p:spTgt spid="225"/>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226"/>
                                        </p:tgtEl>
                                        <p:attrNameLst>
                                          <p:attrName>style.visibility</p:attrName>
                                        </p:attrNameLst>
                                      </p:cBhvr>
                                      <p:to>
                                        <p:strVal val="visible"/>
                                      </p:to>
                                    </p:set>
                                    <p:animEffect transition="in" filter="fade">
                                      <p:cBhvr>
                                        <p:cTn id="137" dur="300"/>
                                        <p:tgtEl>
                                          <p:spTgt spid="226"/>
                                        </p:tgtEl>
                                      </p:cBhvr>
                                    </p:animEffect>
                                    <p:anim calcmode="lin" valueType="num">
                                      <p:cBhvr>
                                        <p:cTn id="138" dur="300" fill="hold"/>
                                        <p:tgtEl>
                                          <p:spTgt spid="226"/>
                                        </p:tgtEl>
                                        <p:attrNameLst>
                                          <p:attrName>ppt_x</p:attrName>
                                        </p:attrNameLst>
                                      </p:cBhvr>
                                      <p:tavLst>
                                        <p:tav tm="0">
                                          <p:val>
                                            <p:strVal val="#ppt_x"/>
                                          </p:val>
                                        </p:tav>
                                        <p:tav tm="100000">
                                          <p:val>
                                            <p:strVal val="#ppt_x"/>
                                          </p:val>
                                        </p:tav>
                                      </p:tavLst>
                                    </p:anim>
                                    <p:anim calcmode="lin" valueType="num">
                                      <p:cBhvr>
                                        <p:cTn id="139" dur="300" fill="hold"/>
                                        <p:tgtEl>
                                          <p:spTgt spid="226"/>
                                        </p:tgtEl>
                                        <p:attrNameLst>
                                          <p:attrName>ppt_y</p:attrName>
                                        </p:attrNameLst>
                                      </p:cBhvr>
                                      <p:tavLst>
                                        <p:tav tm="0">
                                          <p:val>
                                            <p:strVal val="#ppt_y-.1"/>
                                          </p:val>
                                        </p:tav>
                                        <p:tav tm="100000">
                                          <p:val>
                                            <p:strVal val="#ppt_y"/>
                                          </p:val>
                                        </p:tav>
                                      </p:tavLst>
                                    </p:anim>
                                  </p:childTnLst>
                                </p:cTn>
                              </p:par>
                              <p:par>
                                <p:cTn id="140" presetID="47" presetClass="entr" presetSubtype="0" fill="hold" grpId="0" nodeType="withEffect">
                                  <p:stCondLst>
                                    <p:cond delay="0"/>
                                  </p:stCondLst>
                                  <p:childTnLst>
                                    <p:set>
                                      <p:cBhvr>
                                        <p:cTn id="141" dur="1" fill="hold">
                                          <p:stCondLst>
                                            <p:cond delay="0"/>
                                          </p:stCondLst>
                                        </p:cTn>
                                        <p:tgtEl>
                                          <p:spTgt spid="227"/>
                                        </p:tgtEl>
                                        <p:attrNameLst>
                                          <p:attrName>style.visibility</p:attrName>
                                        </p:attrNameLst>
                                      </p:cBhvr>
                                      <p:to>
                                        <p:strVal val="visible"/>
                                      </p:to>
                                    </p:set>
                                    <p:animEffect transition="in" filter="fade">
                                      <p:cBhvr>
                                        <p:cTn id="142" dur="300"/>
                                        <p:tgtEl>
                                          <p:spTgt spid="227"/>
                                        </p:tgtEl>
                                      </p:cBhvr>
                                    </p:animEffect>
                                    <p:anim calcmode="lin" valueType="num">
                                      <p:cBhvr>
                                        <p:cTn id="143" dur="300" fill="hold"/>
                                        <p:tgtEl>
                                          <p:spTgt spid="227"/>
                                        </p:tgtEl>
                                        <p:attrNameLst>
                                          <p:attrName>ppt_x</p:attrName>
                                        </p:attrNameLst>
                                      </p:cBhvr>
                                      <p:tavLst>
                                        <p:tav tm="0">
                                          <p:val>
                                            <p:strVal val="#ppt_x"/>
                                          </p:val>
                                        </p:tav>
                                        <p:tav tm="100000">
                                          <p:val>
                                            <p:strVal val="#ppt_x"/>
                                          </p:val>
                                        </p:tav>
                                      </p:tavLst>
                                    </p:anim>
                                    <p:anim calcmode="lin" valueType="num">
                                      <p:cBhvr>
                                        <p:cTn id="144" dur="300" fill="hold"/>
                                        <p:tgtEl>
                                          <p:spTgt spid="227"/>
                                        </p:tgtEl>
                                        <p:attrNameLst>
                                          <p:attrName>ppt_y</p:attrName>
                                        </p:attrNameLst>
                                      </p:cBhvr>
                                      <p:tavLst>
                                        <p:tav tm="0">
                                          <p:val>
                                            <p:strVal val="#ppt_y-.1"/>
                                          </p:val>
                                        </p:tav>
                                        <p:tav tm="100000">
                                          <p:val>
                                            <p:strVal val="#ppt_y"/>
                                          </p:val>
                                        </p:tav>
                                      </p:tavLst>
                                    </p:anim>
                                  </p:childTnLst>
                                </p:cTn>
                              </p:par>
                              <p:par>
                                <p:cTn id="145" presetID="47" presetClass="entr" presetSubtype="0" fill="hold" grpId="0" nodeType="withEffect">
                                  <p:stCondLst>
                                    <p:cond delay="0"/>
                                  </p:stCondLst>
                                  <p:childTnLst>
                                    <p:set>
                                      <p:cBhvr>
                                        <p:cTn id="146" dur="1" fill="hold">
                                          <p:stCondLst>
                                            <p:cond delay="0"/>
                                          </p:stCondLst>
                                        </p:cTn>
                                        <p:tgtEl>
                                          <p:spTgt spid="228"/>
                                        </p:tgtEl>
                                        <p:attrNameLst>
                                          <p:attrName>style.visibility</p:attrName>
                                        </p:attrNameLst>
                                      </p:cBhvr>
                                      <p:to>
                                        <p:strVal val="visible"/>
                                      </p:to>
                                    </p:set>
                                    <p:animEffect transition="in" filter="fade">
                                      <p:cBhvr>
                                        <p:cTn id="147" dur="300"/>
                                        <p:tgtEl>
                                          <p:spTgt spid="228"/>
                                        </p:tgtEl>
                                      </p:cBhvr>
                                    </p:animEffect>
                                    <p:anim calcmode="lin" valueType="num">
                                      <p:cBhvr>
                                        <p:cTn id="148" dur="300" fill="hold"/>
                                        <p:tgtEl>
                                          <p:spTgt spid="228"/>
                                        </p:tgtEl>
                                        <p:attrNameLst>
                                          <p:attrName>ppt_x</p:attrName>
                                        </p:attrNameLst>
                                      </p:cBhvr>
                                      <p:tavLst>
                                        <p:tav tm="0">
                                          <p:val>
                                            <p:strVal val="#ppt_x"/>
                                          </p:val>
                                        </p:tav>
                                        <p:tav tm="100000">
                                          <p:val>
                                            <p:strVal val="#ppt_x"/>
                                          </p:val>
                                        </p:tav>
                                      </p:tavLst>
                                    </p:anim>
                                    <p:anim calcmode="lin" valueType="num">
                                      <p:cBhvr>
                                        <p:cTn id="149" dur="300" fill="hold"/>
                                        <p:tgtEl>
                                          <p:spTgt spid="228"/>
                                        </p:tgtEl>
                                        <p:attrNameLst>
                                          <p:attrName>ppt_y</p:attrName>
                                        </p:attrNameLst>
                                      </p:cBhvr>
                                      <p:tavLst>
                                        <p:tav tm="0">
                                          <p:val>
                                            <p:strVal val="#ppt_y-.1"/>
                                          </p:val>
                                        </p:tav>
                                        <p:tav tm="100000">
                                          <p:val>
                                            <p:strVal val="#ppt_y"/>
                                          </p:val>
                                        </p:tav>
                                      </p:tavLst>
                                    </p:anim>
                                  </p:childTnLst>
                                </p:cTn>
                              </p:par>
                              <p:par>
                                <p:cTn id="150" presetID="47" presetClass="entr" presetSubtype="0" fill="hold" grpId="0" nodeType="withEffect">
                                  <p:stCondLst>
                                    <p:cond delay="0"/>
                                  </p:stCondLst>
                                  <p:childTnLst>
                                    <p:set>
                                      <p:cBhvr>
                                        <p:cTn id="151" dur="1" fill="hold">
                                          <p:stCondLst>
                                            <p:cond delay="0"/>
                                          </p:stCondLst>
                                        </p:cTn>
                                        <p:tgtEl>
                                          <p:spTgt spid="229"/>
                                        </p:tgtEl>
                                        <p:attrNameLst>
                                          <p:attrName>style.visibility</p:attrName>
                                        </p:attrNameLst>
                                      </p:cBhvr>
                                      <p:to>
                                        <p:strVal val="visible"/>
                                      </p:to>
                                    </p:set>
                                    <p:animEffect transition="in" filter="fade">
                                      <p:cBhvr>
                                        <p:cTn id="152" dur="300"/>
                                        <p:tgtEl>
                                          <p:spTgt spid="229"/>
                                        </p:tgtEl>
                                      </p:cBhvr>
                                    </p:animEffect>
                                    <p:anim calcmode="lin" valueType="num">
                                      <p:cBhvr>
                                        <p:cTn id="153" dur="300" fill="hold"/>
                                        <p:tgtEl>
                                          <p:spTgt spid="229"/>
                                        </p:tgtEl>
                                        <p:attrNameLst>
                                          <p:attrName>ppt_x</p:attrName>
                                        </p:attrNameLst>
                                      </p:cBhvr>
                                      <p:tavLst>
                                        <p:tav tm="0">
                                          <p:val>
                                            <p:strVal val="#ppt_x"/>
                                          </p:val>
                                        </p:tav>
                                        <p:tav tm="100000">
                                          <p:val>
                                            <p:strVal val="#ppt_x"/>
                                          </p:val>
                                        </p:tav>
                                      </p:tavLst>
                                    </p:anim>
                                    <p:anim calcmode="lin" valueType="num">
                                      <p:cBhvr>
                                        <p:cTn id="154" dur="300" fill="hold"/>
                                        <p:tgtEl>
                                          <p:spTgt spid="229"/>
                                        </p:tgtEl>
                                        <p:attrNameLst>
                                          <p:attrName>ppt_y</p:attrName>
                                        </p:attrNameLst>
                                      </p:cBhvr>
                                      <p:tavLst>
                                        <p:tav tm="0">
                                          <p:val>
                                            <p:strVal val="#ppt_y-.1"/>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231"/>
                                        </p:tgtEl>
                                        <p:attrNameLst>
                                          <p:attrName>style.visibility</p:attrName>
                                        </p:attrNameLst>
                                      </p:cBhvr>
                                      <p:to>
                                        <p:strVal val="visible"/>
                                      </p:to>
                                    </p:set>
                                    <p:animEffect transition="in" filter="fade">
                                      <p:cBhvr>
                                        <p:cTn id="157" dur="300"/>
                                        <p:tgtEl>
                                          <p:spTgt spid="231"/>
                                        </p:tgtEl>
                                      </p:cBhvr>
                                    </p:animEffect>
                                    <p:anim calcmode="lin" valueType="num">
                                      <p:cBhvr>
                                        <p:cTn id="158" dur="300" fill="hold"/>
                                        <p:tgtEl>
                                          <p:spTgt spid="231"/>
                                        </p:tgtEl>
                                        <p:attrNameLst>
                                          <p:attrName>ppt_x</p:attrName>
                                        </p:attrNameLst>
                                      </p:cBhvr>
                                      <p:tavLst>
                                        <p:tav tm="0">
                                          <p:val>
                                            <p:strVal val="#ppt_x"/>
                                          </p:val>
                                        </p:tav>
                                        <p:tav tm="100000">
                                          <p:val>
                                            <p:strVal val="#ppt_x"/>
                                          </p:val>
                                        </p:tav>
                                      </p:tavLst>
                                    </p:anim>
                                    <p:anim calcmode="lin" valueType="num">
                                      <p:cBhvr>
                                        <p:cTn id="159" dur="300" fill="hold"/>
                                        <p:tgtEl>
                                          <p:spTgt spid="231"/>
                                        </p:tgtEl>
                                        <p:attrNameLst>
                                          <p:attrName>ppt_y</p:attrName>
                                        </p:attrNameLst>
                                      </p:cBhvr>
                                      <p:tavLst>
                                        <p:tav tm="0">
                                          <p:val>
                                            <p:strVal val="#ppt_y-.1"/>
                                          </p:val>
                                        </p:tav>
                                        <p:tav tm="100000">
                                          <p:val>
                                            <p:strVal val="#ppt_y"/>
                                          </p:val>
                                        </p:tav>
                                      </p:tavLst>
                                    </p:anim>
                                  </p:childTnLst>
                                </p:cTn>
                              </p:par>
                              <p:par>
                                <p:cTn id="160" presetID="47" presetClass="entr" presetSubtype="0" fill="hold" grpId="0" nodeType="withEffect">
                                  <p:stCondLst>
                                    <p:cond delay="0"/>
                                  </p:stCondLst>
                                  <p:childTnLst>
                                    <p:set>
                                      <p:cBhvr>
                                        <p:cTn id="161" dur="1" fill="hold">
                                          <p:stCondLst>
                                            <p:cond delay="0"/>
                                          </p:stCondLst>
                                        </p:cTn>
                                        <p:tgtEl>
                                          <p:spTgt spid="230"/>
                                        </p:tgtEl>
                                        <p:attrNameLst>
                                          <p:attrName>style.visibility</p:attrName>
                                        </p:attrNameLst>
                                      </p:cBhvr>
                                      <p:to>
                                        <p:strVal val="visible"/>
                                      </p:to>
                                    </p:set>
                                    <p:animEffect transition="in" filter="fade">
                                      <p:cBhvr>
                                        <p:cTn id="162" dur="300"/>
                                        <p:tgtEl>
                                          <p:spTgt spid="230"/>
                                        </p:tgtEl>
                                      </p:cBhvr>
                                    </p:animEffect>
                                    <p:anim calcmode="lin" valueType="num">
                                      <p:cBhvr>
                                        <p:cTn id="163" dur="300" fill="hold"/>
                                        <p:tgtEl>
                                          <p:spTgt spid="230"/>
                                        </p:tgtEl>
                                        <p:attrNameLst>
                                          <p:attrName>ppt_x</p:attrName>
                                        </p:attrNameLst>
                                      </p:cBhvr>
                                      <p:tavLst>
                                        <p:tav tm="0">
                                          <p:val>
                                            <p:strVal val="#ppt_x"/>
                                          </p:val>
                                        </p:tav>
                                        <p:tav tm="100000">
                                          <p:val>
                                            <p:strVal val="#ppt_x"/>
                                          </p:val>
                                        </p:tav>
                                      </p:tavLst>
                                    </p:anim>
                                    <p:anim calcmode="lin" valueType="num">
                                      <p:cBhvr>
                                        <p:cTn id="164" dur="300" fill="hold"/>
                                        <p:tgtEl>
                                          <p:spTgt spid="230"/>
                                        </p:tgtEl>
                                        <p:attrNameLst>
                                          <p:attrName>ppt_y</p:attrName>
                                        </p:attrNameLst>
                                      </p:cBhvr>
                                      <p:tavLst>
                                        <p:tav tm="0">
                                          <p:val>
                                            <p:strVal val="#ppt_y-.1"/>
                                          </p:val>
                                        </p:tav>
                                        <p:tav tm="100000">
                                          <p:val>
                                            <p:strVal val="#ppt_y"/>
                                          </p:val>
                                        </p:tav>
                                      </p:tavLst>
                                    </p:anim>
                                  </p:childTnLst>
                                </p:cTn>
                              </p:par>
                              <p:par>
                                <p:cTn id="165" presetID="47" presetClass="entr" presetSubtype="0" fill="hold" grpId="0" nodeType="withEffect">
                                  <p:stCondLst>
                                    <p:cond delay="0"/>
                                  </p:stCondLst>
                                  <p:childTnLst>
                                    <p:set>
                                      <p:cBhvr>
                                        <p:cTn id="166" dur="1" fill="hold">
                                          <p:stCondLst>
                                            <p:cond delay="0"/>
                                          </p:stCondLst>
                                        </p:cTn>
                                        <p:tgtEl>
                                          <p:spTgt spid="223"/>
                                        </p:tgtEl>
                                        <p:attrNameLst>
                                          <p:attrName>style.visibility</p:attrName>
                                        </p:attrNameLst>
                                      </p:cBhvr>
                                      <p:to>
                                        <p:strVal val="visible"/>
                                      </p:to>
                                    </p:set>
                                    <p:animEffect transition="in" filter="fade">
                                      <p:cBhvr>
                                        <p:cTn id="167" dur="300"/>
                                        <p:tgtEl>
                                          <p:spTgt spid="223"/>
                                        </p:tgtEl>
                                      </p:cBhvr>
                                    </p:animEffect>
                                    <p:anim calcmode="lin" valueType="num">
                                      <p:cBhvr>
                                        <p:cTn id="168" dur="300" fill="hold"/>
                                        <p:tgtEl>
                                          <p:spTgt spid="223"/>
                                        </p:tgtEl>
                                        <p:attrNameLst>
                                          <p:attrName>ppt_x</p:attrName>
                                        </p:attrNameLst>
                                      </p:cBhvr>
                                      <p:tavLst>
                                        <p:tav tm="0">
                                          <p:val>
                                            <p:strVal val="#ppt_x"/>
                                          </p:val>
                                        </p:tav>
                                        <p:tav tm="100000">
                                          <p:val>
                                            <p:strVal val="#ppt_x"/>
                                          </p:val>
                                        </p:tav>
                                      </p:tavLst>
                                    </p:anim>
                                    <p:anim calcmode="lin" valueType="num">
                                      <p:cBhvr>
                                        <p:cTn id="169" dur="300" fill="hold"/>
                                        <p:tgtEl>
                                          <p:spTgt spid="223"/>
                                        </p:tgtEl>
                                        <p:attrNameLst>
                                          <p:attrName>ppt_y</p:attrName>
                                        </p:attrNameLst>
                                      </p:cBhvr>
                                      <p:tavLst>
                                        <p:tav tm="0">
                                          <p:val>
                                            <p:strVal val="#ppt_y-.1"/>
                                          </p:val>
                                        </p:tav>
                                        <p:tav tm="100000">
                                          <p:val>
                                            <p:strVal val="#ppt_y"/>
                                          </p:val>
                                        </p:tav>
                                      </p:tavLst>
                                    </p:anim>
                                  </p:childTnLst>
                                </p:cTn>
                              </p:par>
                              <p:par>
                                <p:cTn id="170" presetID="10" presetClass="entr" presetSubtype="0" fill="hold" grpId="0" nodeType="withEffect">
                                  <p:stCondLst>
                                    <p:cond delay="0"/>
                                  </p:stCondLst>
                                  <p:childTnLst>
                                    <p:set>
                                      <p:cBhvr>
                                        <p:cTn id="171" dur="1" fill="hold">
                                          <p:stCondLst>
                                            <p:cond delay="0"/>
                                          </p:stCondLst>
                                        </p:cTn>
                                        <p:tgtEl>
                                          <p:spTgt spid="237"/>
                                        </p:tgtEl>
                                        <p:attrNameLst>
                                          <p:attrName>style.visibility</p:attrName>
                                        </p:attrNameLst>
                                      </p:cBhvr>
                                      <p:to>
                                        <p:strVal val="visible"/>
                                      </p:to>
                                    </p:set>
                                    <p:animEffect transition="in" filter="fade">
                                      <p:cBhvr>
                                        <p:cTn id="172" dur="300"/>
                                        <p:tgtEl>
                                          <p:spTgt spid="237"/>
                                        </p:tgtEl>
                                      </p:cBhvr>
                                    </p:animEffect>
                                  </p:childTnLst>
                                </p:cTn>
                              </p:par>
                              <p:par>
                                <p:cTn id="173" presetID="42" presetClass="entr" presetSubtype="0" fill="hold" grpId="0" nodeType="withEffect">
                                  <p:stCondLst>
                                    <p:cond delay="0"/>
                                  </p:stCondLst>
                                  <p:childTnLst>
                                    <p:set>
                                      <p:cBhvr>
                                        <p:cTn id="174" dur="1" fill="hold">
                                          <p:stCondLst>
                                            <p:cond delay="0"/>
                                          </p:stCondLst>
                                        </p:cTn>
                                        <p:tgtEl>
                                          <p:spTgt spid="76"/>
                                        </p:tgtEl>
                                        <p:attrNameLst>
                                          <p:attrName>style.visibility</p:attrName>
                                        </p:attrNameLst>
                                      </p:cBhvr>
                                      <p:to>
                                        <p:strVal val="visible"/>
                                      </p:to>
                                    </p:set>
                                    <p:animEffect transition="in" filter="fade">
                                      <p:cBhvr>
                                        <p:cTn id="175" dur="500"/>
                                        <p:tgtEl>
                                          <p:spTgt spid="76"/>
                                        </p:tgtEl>
                                      </p:cBhvr>
                                    </p:animEffect>
                                    <p:anim calcmode="lin" valueType="num">
                                      <p:cBhvr>
                                        <p:cTn id="176" dur="500" fill="hold"/>
                                        <p:tgtEl>
                                          <p:spTgt spid="76"/>
                                        </p:tgtEl>
                                        <p:attrNameLst>
                                          <p:attrName>ppt_x</p:attrName>
                                        </p:attrNameLst>
                                      </p:cBhvr>
                                      <p:tavLst>
                                        <p:tav tm="0">
                                          <p:val>
                                            <p:strVal val="#ppt_x"/>
                                          </p:val>
                                        </p:tav>
                                        <p:tav tm="100000">
                                          <p:val>
                                            <p:strVal val="#ppt_x"/>
                                          </p:val>
                                        </p:tav>
                                      </p:tavLst>
                                    </p:anim>
                                    <p:anim calcmode="lin" valueType="num">
                                      <p:cBhvr>
                                        <p:cTn id="177" dur="5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17"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37" grpId="0"/>
      <p:bldP spid="239" grpId="0" animBg="1"/>
      <p:bldP spid="7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7"/>
          <p:cNvSpPr/>
          <p:nvPr/>
        </p:nvSpPr>
        <p:spPr>
          <a:xfrm>
            <a:off x="3101058" y="1"/>
            <a:ext cx="9088728" cy="6858001"/>
          </a:xfrm>
          <a:custGeom>
            <a:avLst/>
            <a:gdLst>
              <a:gd name="connsiteX0" fmla="*/ 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0 w 7664245"/>
              <a:gd name="connsiteY4" fmla="*/ 0 h 6858000"/>
              <a:gd name="connsiteX0-1" fmla="*/ 3657600 w 7664245"/>
              <a:gd name="connsiteY0-2" fmla="*/ 0 h 6858000"/>
              <a:gd name="connsiteX1-3" fmla="*/ 7664245 w 7664245"/>
              <a:gd name="connsiteY1-4" fmla="*/ 0 h 6858000"/>
              <a:gd name="connsiteX2-5" fmla="*/ 7664245 w 7664245"/>
              <a:gd name="connsiteY2-6" fmla="*/ 6858000 h 6858000"/>
              <a:gd name="connsiteX3-7" fmla="*/ 0 w 7664245"/>
              <a:gd name="connsiteY3-8" fmla="*/ 6858000 h 6858000"/>
              <a:gd name="connsiteX4-9" fmla="*/ 3657600 w 7664245"/>
              <a:gd name="connsiteY4-1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664245" h="6858000">
                <a:moveTo>
                  <a:pt x="3657600" y="0"/>
                </a:moveTo>
                <a:lnTo>
                  <a:pt x="7664245" y="0"/>
                </a:lnTo>
                <a:lnTo>
                  <a:pt x="7664245" y="6858000"/>
                </a:lnTo>
                <a:lnTo>
                  <a:pt x="0" y="6858000"/>
                </a:lnTo>
                <a:lnTo>
                  <a:pt x="3657600" y="0"/>
                </a:lnTo>
                <a:close/>
              </a:path>
            </a:pathLst>
          </a:cu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rtlCol="0" anchor="ctr"/>
          <a:lstStyle/>
          <a:p>
            <a:pPr algn="ctr"/>
            <a:endParaRPr lang="en-GB" sz="2399">
              <a:solidFill>
                <a:schemeClr val="tx1">
                  <a:lumMod val="65000"/>
                  <a:lumOff val="35000"/>
                </a:schemeClr>
              </a:solidFill>
            </a:endParaRPr>
          </a:p>
        </p:txBody>
      </p:sp>
      <p:sp>
        <p:nvSpPr>
          <p:cNvPr id="138" name="Pentagon 25"/>
          <p:cNvSpPr/>
          <p:nvPr/>
        </p:nvSpPr>
        <p:spPr>
          <a:xfrm>
            <a:off x="462566" y="2356426"/>
            <a:ext cx="607294" cy="364112"/>
          </a:xfrm>
          <a:prstGeom prst="homePlate">
            <a:avLst/>
          </a:prstGeom>
          <a:solidFill>
            <a:schemeClr val="accent1"/>
          </a:solidFill>
          <a:ln w="28575">
            <a:solidFill>
              <a:srgbClr val="F2F2F2"/>
            </a:solidFill>
          </a:ln>
          <a:effectLst/>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rtlCol="0" anchor="ctr"/>
          <a:lstStyle/>
          <a:p>
            <a:pPr algn="ctr"/>
            <a:r>
              <a:rPr lang="en-US" sz="1599" dirty="0">
                <a:solidFill>
                  <a:schemeClr val="tx1">
                    <a:lumMod val="75000"/>
                    <a:lumOff val="25000"/>
                  </a:schemeClr>
                </a:solidFill>
                <a:latin typeface="微软雅黑" pitchFamily="34" charset="-122"/>
                <a:ea typeface="微软雅黑" pitchFamily="34" charset="-122"/>
              </a:rPr>
              <a:t>01</a:t>
            </a:r>
            <a:endParaRPr lang="en-GB" sz="1599" dirty="0">
              <a:solidFill>
                <a:schemeClr val="tx1">
                  <a:lumMod val="75000"/>
                  <a:lumOff val="25000"/>
                </a:schemeClr>
              </a:solidFill>
              <a:latin typeface="微软雅黑" pitchFamily="34" charset="-122"/>
              <a:ea typeface="微软雅黑" pitchFamily="34" charset="-122"/>
            </a:endParaRPr>
          </a:p>
        </p:txBody>
      </p:sp>
      <p:sp>
        <p:nvSpPr>
          <p:cNvPr id="139" name="Rectangle 26"/>
          <p:cNvSpPr/>
          <p:nvPr/>
        </p:nvSpPr>
        <p:spPr>
          <a:xfrm>
            <a:off x="1122826" y="2311364"/>
            <a:ext cx="3720544" cy="646311"/>
          </a:xfrm>
          <a:prstGeom prst="rect">
            <a:avLst/>
          </a:prstGeom>
        </p:spPr>
        <p:txBody>
          <a:bodyPr wrap="square" lIns="91418" tIns="45710" rIns="91418" bIns="45710">
            <a:spAutoFit/>
          </a:bodyPr>
          <a:lstStyle/>
          <a:p>
            <a:pPr>
              <a:lnSpc>
                <a:spcPct val="150000"/>
              </a:lnSpc>
            </a:pPr>
            <a:r>
              <a:rPr lang="zh-CN" altLang="en-US" sz="1200" dirty="0">
                <a:solidFill>
                  <a:schemeClr val="tx1">
                    <a:lumMod val="50000"/>
                    <a:lumOff val="50000"/>
                  </a:schemeClr>
                </a:solidFill>
                <a:latin typeface="微软雅黑" pitchFamily="34" charset="-122"/>
                <a:ea typeface="微软雅黑"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50000"/>
                  <a:lumOff val="50000"/>
                </a:schemeClr>
              </a:solidFill>
              <a:latin typeface="微软雅黑" pitchFamily="34" charset="-122"/>
              <a:ea typeface="微软雅黑" pitchFamily="34" charset="-122"/>
              <a:cs typeface="+mn-ea"/>
              <a:sym typeface="+mn-lt"/>
            </a:endParaRPr>
          </a:p>
        </p:txBody>
      </p:sp>
      <p:sp>
        <p:nvSpPr>
          <p:cNvPr id="140" name="Pentagon 33"/>
          <p:cNvSpPr/>
          <p:nvPr/>
        </p:nvSpPr>
        <p:spPr>
          <a:xfrm>
            <a:off x="462566" y="3246945"/>
            <a:ext cx="607294" cy="364112"/>
          </a:xfrm>
          <a:prstGeom prst="homePlate">
            <a:avLst/>
          </a:prstGeom>
          <a:solidFill>
            <a:schemeClr val="accent2"/>
          </a:solidFill>
          <a:ln w="28575">
            <a:solidFill>
              <a:srgbClr val="F2F2F2"/>
            </a:solidFill>
          </a:ln>
          <a:effectLst/>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rtlCol="0" anchor="ctr"/>
          <a:lstStyle/>
          <a:p>
            <a:pPr algn="ctr"/>
            <a:r>
              <a:rPr lang="en-US" sz="1599" dirty="0">
                <a:solidFill>
                  <a:schemeClr val="tx1">
                    <a:lumMod val="75000"/>
                    <a:lumOff val="25000"/>
                  </a:schemeClr>
                </a:solidFill>
                <a:latin typeface="微软雅黑" pitchFamily="34" charset="-122"/>
                <a:ea typeface="微软雅黑" pitchFamily="34" charset="-122"/>
              </a:rPr>
              <a:t>02</a:t>
            </a:r>
            <a:endParaRPr lang="en-GB" sz="1599" dirty="0">
              <a:solidFill>
                <a:schemeClr val="tx1">
                  <a:lumMod val="75000"/>
                  <a:lumOff val="25000"/>
                </a:schemeClr>
              </a:solidFill>
              <a:latin typeface="微软雅黑" pitchFamily="34" charset="-122"/>
              <a:ea typeface="微软雅黑" pitchFamily="34" charset="-122"/>
            </a:endParaRPr>
          </a:p>
        </p:txBody>
      </p:sp>
      <p:sp>
        <p:nvSpPr>
          <p:cNvPr id="141" name="Rectangle 34"/>
          <p:cNvSpPr/>
          <p:nvPr/>
        </p:nvSpPr>
        <p:spPr>
          <a:xfrm>
            <a:off x="1122825" y="3201883"/>
            <a:ext cx="3288620" cy="923309"/>
          </a:xfrm>
          <a:prstGeom prst="rect">
            <a:avLst/>
          </a:prstGeom>
        </p:spPr>
        <p:txBody>
          <a:bodyPr wrap="square" lIns="91418" tIns="45710" rIns="91418" bIns="45710">
            <a:spAutoFit/>
          </a:bodyPr>
          <a:lstStyle/>
          <a:p>
            <a:pPr>
              <a:lnSpc>
                <a:spcPct val="150000"/>
              </a:lnSpc>
            </a:pPr>
            <a:r>
              <a:rPr lang="zh-CN" altLang="en-US" sz="1200" dirty="0">
                <a:solidFill>
                  <a:schemeClr val="tx1">
                    <a:lumMod val="50000"/>
                    <a:lumOff val="50000"/>
                  </a:schemeClr>
                </a:solidFill>
                <a:latin typeface="微软雅黑" pitchFamily="34" charset="-122"/>
                <a:ea typeface="微软雅黑"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50000"/>
                  <a:lumOff val="50000"/>
                </a:schemeClr>
              </a:solidFill>
              <a:latin typeface="微软雅黑" pitchFamily="34" charset="-122"/>
              <a:ea typeface="微软雅黑" pitchFamily="34" charset="-122"/>
              <a:cs typeface="+mn-ea"/>
              <a:sym typeface="+mn-lt"/>
            </a:endParaRPr>
          </a:p>
        </p:txBody>
      </p:sp>
      <p:sp>
        <p:nvSpPr>
          <p:cNvPr id="142" name="Pentagon 36"/>
          <p:cNvSpPr/>
          <p:nvPr/>
        </p:nvSpPr>
        <p:spPr>
          <a:xfrm>
            <a:off x="462566" y="4124836"/>
            <a:ext cx="607294" cy="364112"/>
          </a:xfrm>
          <a:prstGeom prst="homePlate">
            <a:avLst/>
          </a:prstGeom>
          <a:solidFill>
            <a:schemeClr val="accent3"/>
          </a:solidFill>
          <a:ln w="28575">
            <a:solidFill>
              <a:srgbClr val="F2F2F2"/>
            </a:solidFill>
          </a:ln>
          <a:effectLst/>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rtlCol="0" anchor="ctr"/>
          <a:lstStyle/>
          <a:p>
            <a:pPr algn="ctr"/>
            <a:r>
              <a:rPr lang="en-US" sz="1599" dirty="0">
                <a:solidFill>
                  <a:schemeClr val="tx1">
                    <a:lumMod val="75000"/>
                    <a:lumOff val="25000"/>
                  </a:schemeClr>
                </a:solidFill>
                <a:latin typeface="微软雅黑" pitchFamily="34" charset="-122"/>
                <a:ea typeface="微软雅黑" pitchFamily="34" charset="-122"/>
              </a:rPr>
              <a:t>03</a:t>
            </a:r>
            <a:endParaRPr lang="en-GB" sz="1599" dirty="0">
              <a:solidFill>
                <a:schemeClr val="tx1">
                  <a:lumMod val="75000"/>
                  <a:lumOff val="25000"/>
                </a:schemeClr>
              </a:solidFill>
              <a:latin typeface="微软雅黑" pitchFamily="34" charset="-122"/>
              <a:ea typeface="微软雅黑" pitchFamily="34" charset="-122"/>
            </a:endParaRPr>
          </a:p>
        </p:txBody>
      </p:sp>
      <p:sp>
        <p:nvSpPr>
          <p:cNvPr id="143" name="Rectangle 37"/>
          <p:cNvSpPr/>
          <p:nvPr/>
        </p:nvSpPr>
        <p:spPr>
          <a:xfrm>
            <a:off x="1122827" y="4079772"/>
            <a:ext cx="3005562" cy="923309"/>
          </a:xfrm>
          <a:prstGeom prst="rect">
            <a:avLst/>
          </a:prstGeom>
        </p:spPr>
        <p:txBody>
          <a:bodyPr wrap="square" lIns="91418" tIns="45710" rIns="91418" bIns="45710">
            <a:spAutoFit/>
          </a:bodyPr>
          <a:lstStyle/>
          <a:p>
            <a:pPr>
              <a:lnSpc>
                <a:spcPct val="150000"/>
              </a:lnSpc>
            </a:pPr>
            <a:r>
              <a:rPr lang="zh-CN" altLang="en-US" sz="1200" dirty="0">
                <a:solidFill>
                  <a:schemeClr val="tx1">
                    <a:lumMod val="50000"/>
                    <a:lumOff val="50000"/>
                  </a:schemeClr>
                </a:solidFill>
                <a:latin typeface="微软雅黑" pitchFamily="34" charset="-122"/>
                <a:ea typeface="微软雅黑"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50000"/>
                  <a:lumOff val="50000"/>
                </a:schemeClr>
              </a:solidFill>
              <a:latin typeface="微软雅黑" pitchFamily="34" charset="-122"/>
              <a:ea typeface="微软雅黑" pitchFamily="34" charset="-122"/>
              <a:cs typeface="+mn-ea"/>
              <a:sym typeface="+mn-lt"/>
            </a:endParaRPr>
          </a:p>
        </p:txBody>
      </p:sp>
      <p:sp>
        <p:nvSpPr>
          <p:cNvPr id="144" name="Pentagon 39"/>
          <p:cNvSpPr/>
          <p:nvPr/>
        </p:nvSpPr>
        <p:spPr>
          <a:xfrm>
            <a:off x="462566" y="5105740"/>
            <a:ext cx="607294" cy="364112"/>
          </a:xfrm>
          <a:prstGeom prst="homePlate">
            <a:avLst/>
          </a:prstGeom>
          <a:solidFill>
            <a:schemeClr val="accent4"/>
          </a:solidFill>
          <a:ln w="28575">
            <a:solidFill>
              <a:srgbClr val="F2F2F2"/>
            </a:solidFill>
          </a:ln>
          <a:effectLst/>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rtlCol="0" anchor="ctr"/>
          <a:lstStyle/>
          <a:p>
            <a:pPr algn="ctr"/>
            <a:r>
              <a:rPr lang="en-US" sz="1599" dirty="0">
                <a:solidFill>
                  <a:schemeClr val="tx1">
                    <a:lumMod val="75000"/>
                    <a:lumOff val="25000"/>
                  </a:schemeClr>
                </a:solidFill>
                <a:latin typeface="微软雅黑" pitchFamily="34" charset="-122"/>
                <a:ea typeface="微软雅黑" pitchFamily="34" charset="-122"/>
              </a:rPr>
              <a:t>04</a:t>
            </a:r>
            <a:endParaRPr lang="en-GB" sz="1599" dirty="0">
              <a:solidFill>
                <a:schemeClr val="tx1">
                  <a:lumMod val="75000"/>
                  <a:lumOff val="25000"/>
                </a:schemeClr>
              </a:solidFill>
              <a:latin typeface="微软雅黑" pitchFamily="34" charset="-122"/>
              <a:ea typeface="微软雅黑" pitchFamily="34" charset="-122"/>
            </a:endParaRPr>
          </a:p>
        </p:txBody>
      </p:sp>
      <p:sp>
        <p:nvSpPr>
          <p:cNvPr id="145" name="Rectangle 40"/>
          <p:cNvSpPr/>
          <p:nvPr/>
        </p:nvSpPr>
        <p:spPr>
          <a:xfrm>
            <a:off x="1122828" y="5060678"/>
            <a:ext cx="2525656" cy="923309"/>
          </a:xfrm>
          <a:prstGeom prst="rect">
            <a:avLst/>
          </a:prstGeom>
        </p:spPr>
        <p:txBody>
          <a:bodyPr wrap="square" lIns="91418" tIns="45710" rIns="91418" bIns="45710">
            <a:spAutoFit/>
          </a:bodyPr>
          <a:lstStyle/>
          <a:p>
            <a:pPr>
              <a:lnSpc>
                <a:spcPct val="150000"/>
              </a:lnSpc>
            </a:pPr>
            <a:r>
              <a:rPr lang="zh-CN" altLang="en-US" sz="1200" dirty="0">
                <a:solidFill>
                  <a:schemeClr val="tx1">
                    <a:lumMod val="50000"/>
                    <a:lumOff val="50000"/>
                  </a:schemeClr>
                </a:solidFill>
                <a:latin typeface="微软雅黑" pitchFamily="34" charset="-122"/>
                <a:ea typeface="微软雅黑"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50000"/>
                  <a:lumOff val="50000"/>
                </a:schemeClr>
              </a:solidFill>
              <a:latin typeface="微软雅黑" pitchFamily="34" charset="-122"/>
              <a:ea typeface="微软雅黑" pitchFamily="34" charset="-122"/>
              <a:cs typeface="+mn-ea"/>
              <a:sym typeface="+mn-lt"/>
            </a:endParaRPr>
          </a:p>
        </p:txBody>
      </p:sp>
    </p:spTree>
    <p:extLst>
      <p:ext uri="{BB962C8B-B14F-4D97-AF65-F5344CB8AC3E}">
        <p14:creationId xmlns:p14="http://schemas.microsoft.com/office/powerpoint/2010/main" val="516989392"/>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animEffect transition="in" filter="strips(downLeft)">
                                      <p:cBhvr>
                                        <p:cTn id="7" dur="500"/>
                                        <p:tgtEl>
                                          <p:spTgt spid="137"/>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38"/>
                                        </p:tgtEl>
                                        <p:attrNameLst>
                                          <p:attrName>style.visibility</p:attrName>
                                        </p:attrNameLst>
                                      </p:cBhvr>
                                      <p:to>
                                        <p:strVal val="visible"/>
                                      </p:to>
                                    </p:set>
                                    <p:anim calcmode="lin" valueType="num">
                                      <p:cBhvr additive="base">
                                        <p:cTn id="11" dur="500" fill="hold"/>
                                        <p:tgtEl>
                                          <p:spTgt spid="138"/>
                                        </p:tgtEl>
                                        <p:attrNameLst>
                                          <p:attrName>ppt_x</p:attrName>
                                        </p:attrNameLst>
                                      </p:cBhvr>
                                      <p:tavLst>
                                        <p:tav tm="0">
                                          <p:val>
                                            <p:strVal val="0-#ppt_w/2"/>
                                          </p:val>
                                        </p:tav>
                                        <p:tav tm="100000">
                                          <p:val>
                                            <p:strVal val="#ppt_x"/>
                                          </p:val>
                                        </p:tav>
                                      </p:tavLst>
                                    </p:anim>
                                    <p:anim calcmode="lin" valueType="num">
                                      <p:cBhvr additive="base">
                                        <p:cTn id="12" dur="500" fill="hold"/>
                                        <p:tgtEl>
                                          <p:spTgt spid="13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39"/>
                                        </p:tgtEl>
                                        <p:attrNameLst>
                                          <p:attrName>style.visibility</p:attrName>
                                        </p:attrNameLst>
                                      </p:cBhvr>
                                      <p:to>
                                        <p:strVal val="visible"/>
                                      </p:to>
                                    </p:set>
                                    <p:animEffect transition="in" filter="fade">
                                      <p:cBhvr>
                                        <p:cTn id="16" dur="500"/>
                                        <p:tgtEl>
                                          <p:spTgt spid="139"/>
                                        </p:tgtEl>
                                      </p:cBhvr>
                                    </p:animEffect>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140"/>
                                        </p:tgtEl>
                                        <p:attrNameLst>
                                          <p:attrName>style.visibility</p:attrName>
                                        </p:attrNameLst>
                                      </p:cBhvr>
                                      <p:to>
                                        <p:strVal val="visible"/>
                                      </p:to>
                                    </p:set>
                                    <p:anim calcmode="lin" valueType="num">
                                      <p:cBhvr additive="base">
                                        <p:cTn id="20" dur="500" fill="hold"/>
                                        <p:tgtEl>
                                          <p:spTgt spid="140"/>
                                        </p:tgtEl>
                                        <p:attrNameLst>
                                          <p:attrName>ppt_x</p:attrName>
                                        </p:attrNameLst>
                                      </p:cBhvr>
                                      <p:tavLst>
                                        <p:tav tm="0">
                                          <p:val>
                                            <p:strVal val="0-#ppt_w/2"/>
                                          </p:val>
                                        </p:tav>
                                        <p:tav tm="100000">
                                          <p:val>
                                            <p:strVal val="#ppt_x"/>
                                          </p:val>
                                        </p:tav>
                                      </p:tavLst>
                                    </p:anim>
                                    <p:anim calcmode="lin" valueType="num">
                                      <p:cBhvr additive="base">
                                        <p:cTn id="21" dur="500" fill="hold"/>
                                        <p:tgtEl>
                                          <p:spTgt spid="140"/>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41"/>
                                        </p:tgtEl>
                                        <p:attrNameLst>
                                          <p:attrName>style.visibility</p:attrName>
                                        </p:attrNameLst>
                                      </p:cBhvr>
                                      <p:to>
                                        <p:strVal val="visible"/>
                                      </p:to>
                                    </p:set>
                                    <p:animEffect transition="in" filter="fade">
                                      <p:cBhvr>
                                        <p:cTn id="25" dur="500"/>
                                        <p:tgtEl>
                                          <p:spTgt spid="141"/>
                                        </p:tgtEl>
                                      </p:cBhvr>
                                    </p:animEffect>
                                  </p:childTnLst>
                                </p:cTn>
                              </p:par>
                            </p:childTnLst>
                          </p:cTn>
                        </p:par>
                        <p:par>
                          <p:cTn id="26" fill="hold">
                            <p:stCondLst>
                              <p:cond delay="2500"/>
                            </p:stCondLst>
                            <p:childTnLst>
                              <p:par>
                                <p:cTn id="27" presetID="2" presetClass="entr" presetSubtype="8" fill="hold" grpId="0" nodeType="afterEffect">
                                  <p:stCondLst>
                                    <p:cond delay="0"/>
                                  </p:stCondLst>
                                  <p:childTnLst>
                                    <p:set>
                                      <p:cBhvr>
                                        <p:cTn id="28" dur="1" fill="hold">
                                          <p:stCondLst>
                                            <p:cond delay="0"/>
                                          </p:stCondLst>
                                        </p:cTn>
                                        <p:tgtEl>
                                          <p:spTgt spid="142"/>
                                        </p:tgtEl>
                                        <p:attrNameLst>
                                          <p:attrName>style.visibility</p:attrName>
                                        </p:attrNameLst>
                                      </p:cBhvr>
                                      <p:to>
                                        <p:strVal val="visible"/>
                                      </p:to>
                                    </p:set>
                                    <p:anim calcmode="lin" valueType="num">
                                      <p:cBhvr additive="base">
                                        <p:cTn id="29" dur="500" fill="hold"/>
                                        <p:tgtEl>
                                          <p:spTgt spid="142"/>
                                        </p:tgtEl>
                                        <p:attrNameLst>
                                          <p:attrName>ppt_x</p:attrName>
                                        </p:attrNameLst>
                                      </p:cBhvr>
                                      <p:tavLst>
                                        <p:tav tm="0">
                                          <p:val>
                                            <p:strVal val="0-#ppt_w/2"/>
                                          </p:val>
                                        </p:tav>
                                        <p:tav tm="100000">
                                          <p:val>
                                            <p:strVal val="#ppt_x"/>
                                          </p:val>
                                        </p:tav>
                                      </p:tavLst>
                                    </p:anim>
                                    <p:anim calcmode="lin" valueType="num">
                                      <p:cBhvr additive="base">
                                        <p:cTn id="30" dur="500" fill="hold"/>
                                        <p:tgtEl>
                                          <p:spTgt spid="142"/>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43"/>
                                        </p:tgtEl>
                                        <p:attrNameLst>
                                          <p:attrName>style.visibility</p:attrName>
                                        </p:attrNameLst>
                                      </p:cBhvr>
                                      <p:to>
                                        <p:strVal val="visible"/>
                                      </p:to>
                                    </p:set>
                                    <p:animEffect transition="in" filter="fade">
                                      <p:cBhvr>
                                        <p:cTn id="34" dur="500"/>
                                        <p:tgtEl>
                                          <p:spTgt spid="143"/>
                                        </p:tgtEl>
                                      </p:cBhvr>
                                    </p:animEffect>
                                  </p:childTnLst>
                                </p:cTn>
                              </p:par>
                            </p:childTnLst>
                          </p:cTn>
                        </p:par>
                        <p:par>
                          <p:cTn id="35" fill="hold">
                            <p:stCondLst>
                              <p:cond delay="3500"/>
                            </p:stCondLst>
                            <p:childTnLst>
                              <p:par>
                                <p:cTn id="36" presetID="2" presetClass="entr" presetSubtype="8" fill="hold" grpId="0" nodeType="afterEffect">
                                  <p:stCondLst>
                                    <p:cond delay="0"/>
                                  </p:stCondLst>
                                  <p:childTnLst>
                                    <p:set>
                                      <p:cBhvr>
                                        <p:cTn id="37" dur="1" fill="hold">
                                          <p:stCondLst>
                                            <p:cond delay="0"/>
                                          </p:stCondLst>
                                        </p:cTn>
                                        <p:tgtEl>
                                          <p:spTgt spid="144"/>
                                        </p:tgtEl>
                                        <p:attrNameLst>
                                          <p:attrName>style.visibility</p:attrName>
                                        </p:attrNameLst>
                                      </p:cBhvr>
                                      <p:to>
                                        <p:strVal val="visible"/>
                                      </p:to>
                                    </p:set>
                                    <p:anim calcmode="lin" valueType="num">
                                      <p:cBhvr additive="base">
                                        <p:cTn id="38" dur="500" fill="hold"/>
                                        <p:tgtEl>
                                          <p:spTgt spid="144"/>
                                        </p:tgtEl>
                                        <p:attrNameLst>
                                          <p:attrName>ppt_x</p:attrName>
                                        </p:attrNameLst>
                                      </p:cBhvr>
                                      <p:tavLst>
                                        <p:tav tm="0">
                                          <p:val>
                                            <p:strVal val="0-#ppt_w/2"/>
                                          </p:val>
                                        </p:tav>
                                        <p:tav tm="100000">
                                          <p:val>
                                            <p:strVal val="#ppt_x"/>
                                          </p:val>
                                        </p:tav>
                                      </p:tavLst>
                                    </p:anim>
                                    <p:anim calcmode="lin" valueType="num">
                                      <p:cBhvr additive="base">
                                        <p:cTn id="39" dur="500" fill="hold"/>
                                        <p:tgtEl>
                                          <p:spTgt spid="144"/>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145"/>
                                        </p:tgtEl>
                                        <p:attrNameLst>
                                          <p:attrName>style.visibility</p:attrName>
                                        </p:attrNameLst>
                                      </p:cBhvr>
                                      <p:to>
                                        <p:strVal val="visible"/>
                                      </p:to>
                                    </p:set>
                                    <p:animEffect transition="in" filter="fade">
                                      <p:cBhvr>
                                        <p:cTn id="43"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animBg="1"/>
      <p:bldP spid="138" grpId="0" animBg="1"/>
      <p:bldP spid="139" grpId="0"/>
      <p:bldP spid="140" grpId="0" animBg="1"/>
      <p:bldP spid="141" grpId="0"/>
      <p:bldP spid="142" grpId="0" animBg="1"/>
      <p:bldP spid="143" grpId="0"/>
      <p:bldP spid="144" grpId="0" animBg="1"/>
      <p:bldP spid="1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1012"/>
          <p:cNvSpPr>
            <a:spLocks noChangeArrowheads="1"/>
          </p:cNvSpPr>
          <p:nvPr/>
        </p:nvSpPr>
        <p:spPr bwMode="auto">
          <a:xfrm>
            <a:off x="3755636" y="1776568"/>
            <a:ext cx="1201540" cy="410206"/>
          </a:xfrm>
          <a:prstGeom prst="rect">
            <a:avLst/>
          </a:prstGeom>
          <a:solidFill>
            <a:schemeClr val="accent1"/>
          </a:solidFill>
          <a:ln>
            <a:noFill/>
          </a:ln>
          <a:extLst/>
        </p:spPr>
        <p:txBody>
          <a:bodyPr wrap="none" lIns="121885" tIns="60943" rIns="121885" bIns="6094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6" b="1" dirty="0">
                <a:solidFill>
                  <a:schemeClr val="bg1"/>
                </a:solidFill>
                <a:latin typeface="微软雅黑" pitchFamily="34" charset="-122"/>
                <a:ea typeface="微软雅黑" pitchFamily="34" charset="-122"/>
                <a:sym typeface="Arial" pitchFamily="34" charset="0"/>
              </a:rPr>
              <a:t>添加标题</a:t>
            </a:r>
            <a:endParaRPr lang="zh-CN" altLang="en-US" sz="2133" dirty="0">
              <a:solidFill>
                <a:schemeClr val="bg1"/>
              </a:solidFill>
            </a:endParaRPr>
          </a:p>
        </p:txBody>
      </p:sp>
      <p:sp>
        <p:nvSpPr>
          <p:cNvPr id="40" name="矩形 39"/>
          <p:cNvSpPr>
            <a:spLocks noChangeArrowheads="1"/>
          </p:cNvSpPr>
          <p:nvPr/>
        </p:nvSpPr>
        <p:spPr bwMode="auto">
          <a:xfrm>
            <a:off x="3629556" y="2227341"/>
            <a:ext cx="2403791" cy="1148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121885" tIns="60943" rIns="121885" bIns="6094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1" name="TextBox 1014"/>
          <p:cNvSpPr>
            <a:spLocks noChangeArrowheads="1"/>
          </p:cNvSpPr>
          <p:nvPr/>
        </p:nvSpPr>
        <p:spPr bwMode="auto">
          <a:xfrm>
            <a:off x="8808365" y="1776568"/>
            <a:ext cx="1201540" cy="410206"/>
          </a:xfrm>
          <a:prstGeom prst="rect">
            <a:avLst/>
          </a:prstGeom>
          <a:solidFill>
            <a:schemeClr val="accent2"/>
          </a:solidFill>
          <a:ln>
            <a:noFill/>
          </a:ln>
          <a:extLst/>
        </p:spPr>
        <p:txBody>
          <a:bodyPr wrap="none" lIns="121885" tIns="60943" rIns="121885" bIns="6094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6" b="1" dirty="0">
                <a:solidFill>
                  <a:schemeClr val="bg1"/>
                </a:solidFill>
                <a:latin typeface="微软雅黑" pitchFamily="34" charset="-122"/>
                <a:ea typeface="微软雅黑" pitchFamily="34" charset="-122"/>
                <a:sym typeface="Arial" pitchFamily="34" charset="0"/>
              </a:rPr>
              <a:t>添加标题</a:t>
            </a:r>
            <a:endParaRPr lang="zh-CN" altLang="en-US" sz="2133" dirty="0">
              <a:solidFill>
                <a:schemeClr val="bg1"/>
              </a:solidFill>
            </a:endParaRPr>
          </a:p>
        </p:txBody>
      </p:sp>
      <p:sp>
        <p:nvSpPr>
          <p:cNvPr id="42" name="矩形 41"/>
          <p:cNvSpPr>
            <a:spLocks noChangeArrowheads="1"/>
          </p:cNvSpPr>
          <p:nvPr/>
        </p:nvSpPr>
        <p:spPr bwMode="auto">
          <a:xfrm>
            <a:off x="8681226" y="2227341"/>
            <a:ext cx="2403791" cy="1148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121885" tIns="60943" rIns="121885" bIns="6094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3" name="TextBox 1016"/>
          <p:cNvSpPr>
            <a:spLocks noChangeArrowheads="1"/>
          </p:cNvSpPr>
          <p:nvPr/>
        </p:nvSpPr>
        <p:spPr bwMode="auto">
          <a:xfrm>
            <a:off x="3694271" y="4027201"/>
            <a:ext cx="1201540" cy="410206"/>
          </a:xfrm>
          <a:prstGeom prst="rect">
            <a:avLst/>
          </a:prstGeom>
          <a:solidFill>
            <a:schemeClr val="accent1"/>
          </a:solidFill>
          <a:ln>
            <a:noFill/>
          </a:ln>
          <a:extLst/>
        </p:spPr>
        <p:txBody>
          <a:bodyPr wrap="none" lIns="121885" tIns="60943" rIns="121885" bIns="6094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6" b="1" dirty="0">
                <a:solidFill>
                  <a:schemeClr val="bg1"/>
                </a:solidFill>
                <a:latin typeface="微软雅黑" pitchFamily="34" charset="-122"/>
                <a:ea typeface="微软雅黑" pitchFamily="34" charset="-122"/>
                <a:sym typeface="Arial" pitchFamily="34" charset="0"/>
              </a:rPr>
              <a:t>添加标题</a:t>
            </a:r>
            <a:endParaRPr lang="zh-CN" altLang="en-US" sz="2133" dirty="0">
              <a:solidFill>
                <a:schemeClr val="bg1"/>
              </a:solidFill>
            </a:endParaRPr>
          </a:p>
        </p:txBody>
      </p:sp>
      <p:sp>
        <p:nvSpPr>
          <p:cNvPr id="44" name="矩形 43"/>
          <p:cNvSpPr>
            <a:spLocks noChangeArrowheads="1"/>
          </p:cNvSpPr>
          <p:nvPr/>
        </p:nvSpPr>
        <p:spPr bwMode="auto">
          <a:xfrm>
            <a:off x="3566074" y="4480089"/>
            <a:ext cx="2403791" cy="1148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121885" tIns="60943" rIns="121885" bIns="6094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5" name="TextBox 1056"/>
          <p:cNvSpPr>
            <a:spLocks noChangeArrowheads="1"/>
          </p:cNvSpPr>
          <p:nvPr/>
        </p:nvSpPr>
        <p:spPr bwMode="auto">
          <a:xfrm>
            <a:off x="8803074" y="4027201"/>
            <a:ext cx="1201540" cy="410206"/>
          </a:xfrm>
          <a:prstGeom prst="rect">
            <a:avLst/>
          </a:prstGeom>
          <a:solidFill>
            <a:schemeClr val="accent2"/>
          </a:solidFill>
          <a:ln>
            <a:noFill/>
          </a:ln>
          <a:extLst/>
        </p:spPr>
        <p:txBody>
          <a:bodyPr wrap="none" lIns="121885" tIns="60943" rIns="121885" bIns="6094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866" b="1" dirty="0">
                <a:solidFill>
                  <a:schemeClr val="bg1"/>
                </a:solidFill>
                <a:latin typeface="微软雅黑" pitchFamily="34" charset="-122"/>
                <a:ea typeface="微软雅黑" pitchFamily="34" charset="-122"/>
                <a:sym typeface="Arial" pitchFamily="34" charset="0"/>
              </a:rPr>
              <a:t>添加标题</a:t>
            </a:r>
            <a:endParaRPr lang="zh-CN" altLang="en-US" sz="2133" dirty="0">
              <a:solidFill>
                <a:schemeClr val="bg1"/>
              </a:solidFill>
            </a:endParaRPr>
          </a:p>
        </p:txBody>
      </p:sp>
      <p:sp>
        <p:nvSpPr>
          <p:cNvPr id="46" name="矩形 45"/>
          <p:cNvSpPr>
            <a:spLocks noChangeArrowheads="1"/>
          </p:cNvSpPr>
          <p:nvPr/>
        </p:nvSpPr>
        <p:spPr bwMode="auto">
          <a:xfrm>
            <a:off x="8674878" y="4480089"/>
            <a:ext cx="2403791" cy="1148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121885" tIns="60943" rIns="121885" bIns="60943">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333"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grpSp>
        <p:nvGrpSpPr>
          <p:cNvPr id="3" name="组合 46"/>
          <p:cNvGrpSpPr/>
          <p:nvPr/>
        </p:nvGrpSpPr>
        <p:grpSpPr>
          <a:xfrm>
            <a:off x="1545282" y="1617846"/>
            <a:ext cx="1885367" cy="1887739"/>
            <a:chOff x="1157908" y="1213148"/>
            <a:chExt cx="1414462" cy="1416050"/>
          </a:xfrm>
        </p:grpSpPr>
        <p:sp>
          <p:nvSpPr>
            <p:cNvPr id="48" name="Freeform 6"/>
            <p:cNvSpPr>
              <a:spLocks noChangeArrowheads="1"/>
            </p:cNvSpPr>
            <p:nvPr/>
          </p:nvSpPr>
          <p:spPr bwMode="auto">
            <a:xfrm>
              <a:off x="1865933" y="1487785"/>
              <a:ext cx="614362" cy="433388"/>
            </a:xfrm>
            <a:custGeom>
              <a:avLst/>
              <a:gdLst>
                <a:gd name="T0" fmla="*/ 286 w 286"/>
                <a:gd name="T1" fmla="*/ 202 h 202"/>
                <a:gd name="T2" fmla="*/ 202 w 286"/>
                <a:gd name="T3" fmla="*/ 0 h 202"/>
                <a:gd name="T4" fmla="*/ 0 w 286"/>
                <a:gd name="T5" fmla="*/ 202 h 202"/>
                <a:gd name="T6" fmla="*/ 286 w 286"/>
                <a:gd name="T7" fmla="*/ 202 h 202"/>
                <a:gd name="T8" fmla="*/ 0 60000 65536"/>
                <a:gd name="T9" fmla="*/ 0 60000 65536"/>
                <a:gd name="T10" fmla="*/ 0 60000 65536"/>
                <a:gd name="T11" fmla="*/ 0 60000 65536"/>
                <a:gd name="T12" fmla="*/ 0 w 286"/>
                <a:gd name="T13" fmla="*/ 0 h 202"/>
                <a:gd name="T14" fmla="*/ 286 w 286"/>
                <a:gd name="T15" fmla="*/ 202 h 202"/>
              </a:gdLst>
              <a:ahLst/>
              <a:cxnLst>
                <a:cxn ang="T8">
                  <a:pos x="T0" y="T1"/>
                </a:cxn>
                <a:cxn ang="T9">
                  <a:pos x="T2" y="T3"/>
                </a:cxn>
                <a:cxn ang="T10">
                  <a:pos x="T4" y="T5"/>
                </a:cxn>
                <a:cxn ang="T11">
                  <a:pos x="T6" y="T7"/>
                </a:cxn>
              </a:cxnLst>
              <a:rect l="T12" t="T13" r="T14" b="T15"/>
              <a:pathLst>
                <a:path w="286" h="202">
                  <a:moveTo>
                    <a:pt x="286" y="202"/>
                  </a:moveTo>
                  <a:cubicBezTo>
                    <a:pt x="286" y="123"/>
                    <a:pt x="254" y="52"/>
                    <a:pt x="202" y="0"/>
                  </a:cubicBezTo>
                  <a:cubicBezTo>
                    <a:pt x="0" y="202"/>
                    <a:pt x="0" y="202"/>
                    <a:pt x="0" y="202"/>
                  </a:cubicBezTo>
                  <a:cubicBezTo>
                    <a:pt x="286" y="202"/>
                    <a:pt x="286" y="202"/>
                    <a:pt x="286" y="202"/>
                  </a:cubicBezTo>
                </a:path>
              </a:pathLst>
            </a:custGeom>
            <a:solidFill>
              <a:srgbClr val="C18219"/>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49" name="Freeform 7"/>
            <p:cNvSpPr>
              <a:spLocks noChangeArrowheads="1"/>
            </p:cNvSpPr>
            <p:nvPr/>
          </p:nvSpPr>
          <p:spPr bwMode="auto">
            <a:xfrm>
              <a:off x="1865933" y="1487785"/>
              <a:ext cx="614362" cy="433388"/>
            </a:xfrm>
            <a:custGeom>
              <a:avLst/>
              <a:gdLst>
                <a:gd name="T0" fmla="*/ 202 w 286"/>
                <a:gd name="T1" fmla="*/ 0 h 202"/>
                <a:gd name="T2" fmla="*/ 0 w 286"/>
                <a:gd name="T3" fmla="*/ 202 h 202"/>
                <a:gd name="T4" fmla="*/ 286 w 286"/>
                <a:gd name="T5" fmla="*/ 202 h 202"/>
                <a:gd name="T6" fmla="*/ 286 w 286"/>
                <a:gd name="T7" fmla="*/ 202 h 202"/>
                <a:gd name="T8" fmla="*/ 202 w 286"/>
                <a:gd name="T9" fmla="*/ 0 h 202"/>
                <a:gd name="T10" fmla="*/ 0 60000 65536"/>
                <a:gd name="T11" fmla="*/ 0 60000 65536"/>
                <a:gd name="T12" fmla="*/ 0 60000 65536"/>
                <a:gd name="T13" fmla="*/ 0 60000 65536"/>
                <a:gd name="T14" fmla="*/ 0 60000 65536"/>
                <a:gd name="T15" fmla="*/ 0 w 286"/>
                <a:gd name="T16" fmla="*/ 0 h 202"/>
                <a:gd name="T17" fmla="*/ 286 w 286"/>
                <a:gd name="T18" fmla="*/ 202 h 202"/>
              </a:gdLst>
              <a:ahLst/>
              <a:cxnLst>
                <a:cxn ang="T10">
                  <a:pos x="T0" y="T1"/>
                </a:cxn>
                <a:cxn ang="T11">
                  <a:pos x="T2" y="T3"/>
                </a:cxn>
                <a:cxn ang="T12">
                  <a:pos x="T4" y="T5"/>
                </a:cxn>
                <a:cxn ang="T13">
                  <a:pos x="T6" y="T7"/>
                </a:cxn>
                <a:cxn ang="T14">
                  <a:pos x="T8" y="T9"/>
                </a:cxn>
              </a:cxnLst>
              <a:rect l="T15" t="T16" r="T17" b="T18"/>
              <a:pathLst>
                <a:path w="286" h="202">
                  <a:moveTo>
                    <a:pt x="202" y="0"/>
                  </a:moveTo>
                  <a:cubicBezTo>
                    <a:pt x="0" y="202"/>
                    <a:pt x="0" y="202"/>
                    <a:pt x="0" y="202"/>
                  </a:cubicBezTo>
                  <a:cubicBezTo>
                    <a:pt x="286" y="202"/>
                    <a:pt x="286" y="202"/>
                    <a:pt x="286" y="202"/>
                  </a:cubicBezTo>
                  <a:cubicBezTo>
                    <a:pt x="286" y="202"/>
                    <a:pt x="286" y="202"/>
                    <a:pt x="286" y="202"/>
                  </a:cubicBezTo>
                  <a:cubicBezTo>
                    <a:pt x="286" y="123"/>
                    <a:pt x="254" y="52"/>
                    <a:pt x="202" y="0"/>
                  </a:cubicBezTo>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50" name="Freeform 8"/>
            <p:cNvSpPr>
              <a:spLocks noChangeArrowheads="1"/>
            </p:cNvSpPr>
            <p:nvPr/>
          </p:nvSpPr>
          <p:spPr bwMode="auto">
            <a:xfrm>
              <a:off x="1249983" y="1305223"/>
              <a:ext cx="1230312" cy="1230312"/>
            </a:xfrm>
            <a:custGeom>
              <a:avLst/>
              <a:gdLst>
                <a:gd name="T0" fmla="*/ 286 w 572"/>
                <a:gd name="T1" fmla="*/ 286 h 572"/>
                <a:gd name="T2" fmla="*/ 488 w 572"/>
                <a:gd name="T3" fmla="*/ 84 h 572"/>
                <a:gd name="T4" fmla="*/ 286 w 572"/>
                <a:gd name="T5" fmla="*/ 0 h 572"/>
                <a:gd name="T6" fmla="*/ 84 w 572"/>
                <a:gd name="T7" fmla="*/ 84 h 572"/>
                <a:gd name="T8" fmla="*/ 0 w 572"/>
                <a:gd name="T9" fmla="*/ 286 h 572"/>
                <a:gd name="T10" fmla="*/ 84 w 572"/>
                <a:gd name="T11" fmla="*/ 488 h 572"/>
                <a:gd name="T12" fmla="*/ 286 w 572"/>
                <a:gd name="T13" fmla="*/ 572 h 572"/>
                <a:gd name="T14" fmla="*/ 488 w 572"/>
                <a:gd name="T15" fmla="*/ 488 h 572"/>
                <a:gd name="T16" fmla="*/ 572 w 572"/>
                <a:gd name="T17" fmla="*/ 286 h 572"/>
                <a:gd name="T18" fmla="*/ 286 w 572"/>
                <a:gd name="T19" fmla="*/ 286 h 5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2"/>
                <a:gd name="T31" fmla="*/ 0 h 572"/>
                <a:gd name="T32" fmla="*/ 572 w 572"/>
                <a:gd name="T33" fmla="*/ 572 h 5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2" h="572">
                  <a:moveTo>
                    <a:pt x="286" y="286"/>
                  </a:moveTo>
                  <a:cubicBezTo>
                    <a:pt x="488" y="84"/>
                    <a:pt x="488" y="84"/>
                    <a:pt x="488" y="84"/>
                  </a:cubicBezTo>
                  <a:cubicBezTo>
                    <a:pt x="436" y="32"/>
                    <a:pt x="365" y="0"/>
                    <a:pt x="286" y="0"/>
                  </a:cubicBezTo>
                  <a:cubicBezTo>
                    <a:pt x="207" y="0"/>
                    <a:pt x="136" y="32"/>
                    <a:pt x="84" y="84"/>
                  </a:cubicBezTo>
                  <a:cubicBezTo>
                    <a:pt x="32" y="136"/>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no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51" name="Freeform 9"/>
            <p:cNvSpPr>
              <a:spLocks noEditPoints="1" noChangeArrowheads="1"/>
            </p:cNvSpPr>
            <p:nvPr/>
          </p:nvSpPr>
          <p:spPr bwMode="auto">
            <a:xfrm>
              <a:off x="1157908" y="1213148"/>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5"/>
                    <a:pt x="220" y="635"/>
                    <a:pt x="220" y="635"/>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6"/>
                    <a:pt x="134" y="595"/>
                    <a:pt x="119" y="582"/>
                  </a:cubicBezTo>
                  <a:moveTo>
                    <a:pt x="538" y="577"/>
                  </a:moveTo>
                  <a:cubicBezTo>
                    <a:pt x="553" y="565"/>
                    <a:pt x="566" y="552"/>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10"/>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6"/>
                    <a:pt x="9" y="276"/>
                    <a:pt x="9" y="276"/>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2"/>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1"/>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52" name="Freeform 12"/>
            <p:cNvSpPr>
              <a:spLocks noEditPoints="1" noChangeArrowheads="1"/>
            </p:cNvSpPr>
            <p:nvPr/>
          </p:nvSpPr>
          <p:spPr bwMode="auto">
            <a:xfrm>
              <a:off x="1427783" y="2478385"/>
              <a:ext cx="792162" cy="107950"/>
            </a:xfrm>
            <a:custGeom>
              <a:avLst/>
              <a:gdLst>
                <a:gd name="T0" fmla="*/ 366 w 368"/>
                <a:gd name="T1" fmla="*/ 22 h 50"/>
                <a:gd name="T2" fmla="*/ 315 w 368"/>
                <a:gd name="T3" fmla="*/ 46 h 50"/>
                <a:gd name="T4" fmla="*/ 317 w 368"/>
                <a:gd name="T5" fmla="*/ 50 h 50"/>
                <a:gd name="T6" fmla="*/ 368 w 368"/>
                <a:gd name="T7" fmla="*/ 26 h 50"/>
                <a:gd name="T8" fmla="*/ 366 w 368"/>
                <a:gd name="T9" fmla="*/ 22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2"/>
                  </a:moveTo>
                  <a:cubicBezTo>
                    <a:pt x="350" y="31"/>
                    <a:pt x="333" y="39"/>
                    <a:pt x="315" y="46"/>
                  </a:cubicBezTo>
                  <a:cubicBezTo>
                    <a:pt x="317" y="50"/>
                    <a:pt x="317" y="50"/>
                    <a:pt x="317" y="50"/>
                  </a:cubicBezTo>
                  <a:cubicBezTo>
                    <a:pt x="335" y="43"/>
                    <a:pt x="352" y="35"/>
                    <a:pt x="368" y="26"/>
                  </a:cubicBezTo>
                  <a:cubicBezTo>
                    <a:pt x="366" y="22"/>
                    <a:pt x="366" y="22"/>
                    <a:pt x="366" y="22"/>
                  </a:cubicBezTo>
                  <a:moveTo>
                    <a:pt x="8" y="0"/>
                  </a:moveTo>
                  <a:cubicBezTo>
                    <a:pt x="0" y="0"/>
                    <a:pt x="0" y="0"/>
                    <a:pt x="0" y="0"/>
                  </a:cubicBezTo>
                  <a:cubicBezTo>
                    <a:pt x="13" y="10"/>
                    <a:pt x="26" y="19"/>
                    <a:pt x="40" y="27"/>
                  </a:cubicBezTo>
                  <a:cubicBezTo>
                    <a:pt x="42" y="23"/>
                    <a:pt x="42" y="23"/>
                    <a:pt x="42" y="23"/>
                  </a:cubicBezTo>
                  <a:cubicBezTo>
                    <a:pt x="30" y="16"/>
                    <a:pt x="19" y="9"/>
                    <a:pt x="8" y="0"/>
                  </a:cubicBezTo>
                </a:path>
              </a:pathLst>
            </a:custGeom>
            <a:solidFill>
              <a:srgbClr val="F8300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53" name="TextBox 682"/>
            <p:cNvSpPr>
              <a:spLocks noChangeArrowheads="1"/>
            </p:cNvSpPr>
            <p:nvPr/>
          </p:nvSpPr>
          <p:spPr bwMode="auto">
            <a:xfrm>
              <a:off x="1419845" y="1703685"/>
              <a:ext cx="488506" cy="37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666" b="1" dirty="0">
                  <a:solidFill>
                    <a:schemeClr val="tx1">
                      <a:lumMod val="65000"/>
                      <a:lumOff val="35000"/>
                    </a:schemeClr>
                  </a:solidFill>
                  <a:latin typeface="方正中等线简体" pitchFamily="2" charset="-122"/>
                  <a:ea typeface="方正中等线简体" pitchFamily="2" charset="-122"/>
                </a:rPr>
                <a:t>8</a:t>
              </a:r>
              <a:r>
                <a:rPr lang="en-US" sz="2133" b="1" dirty="0">
                  <a:solidFill>
                    <a:schemeClr val="tx1">
                      <a:lumMod val="65000"/>
                      <a:lumOff val="35000"/>
                    </a:schemeClr>
                  </a:solidFill>
                  <a:latin typeface="方正中等线简体" pitchFamily="2" charset="-122"/>
                  <a:ea typeface="方正中等线简体" pitchFamily="2" charset="-122"/>
                </a:rPr>
                <a:t>%</a:t>
              </a:r>
              <a:endParaRPr lang="zh-CN" altLang="en-US" sz="2133" b="1" dirty="0">
                <a:solidFill>
                  <a:schemeClr val="tx1">
                    <a:lumMod val="65000"/>
                    <a:lumOff val="35000"/>
                  </a:schemeClr>
                </a:solidFill>
                <a:latin typeface="方正中等线简体" pitchFamily="2" charset="-122"/>
                <a:ea typeface="方正中等线简体" pitchFamily="2" charset="-122"/>
              </a:endParaRPr>
            </a:p>
          </p:txBody>
        </p:sp>
      </p:grpSp>
      <p:grpSp>
        <p:nvGrpSpPr>
          <p:cNvPr id="4" name="组合 53"/>
          <p:cNvGrpSpPr/>
          <p:nvPr/>
        </p:nvGrpSpPr>
        <p:grpSpPr>
          <a:xfrm>
            <a:off x="6376886" y="1645357"/>
            <a:ext cx="2190075" cy="1885623"/>
            <a:chOff x="4782729" y="1233785"/>
            <a:chExt cx="1643063" cy="1414463"/>
          </a:xfrm>
        </p:grpSpPr>
        <p:sp>
          <p:nvSpPr>
            <p:cNvPr id="55" name="Freeform 636"/>
            <p:cNvSpPr>
              <a:spLocks noChangeArrowheads="1"/>
            </p:cNvSpPr>
            <p:nvPr/>
          </p:nvSpPr>
          <p:spPr bwMode="auto">
            <a:xfrm>
              <a:off x="5170079" y="1325860"/>
              <a:ext cx="1049338" cy="615950"/>
            </a:xfrm>
            <a:custGeom>
              <a:avLst/>
              <a:gdLst>
                <a:gd name="T0" fmla="*/ 404 w 488"/>
                <a:gd name="T1" fmla="*/ 84 h 286"/>
                <a:gd name="T2" fmla="*/ 202 w 488"/>
                <a:gd name="T3" fmla="*/ 0 h 286"/>
                <a:gd name="T4" fmla="*/ 0 w 488"/>
                <a:gd name="T5" fmla="*/ 84 h 286"/>
                <a:gd name="T6" fmla="*/ 202 w 488"/>
                <a:gd name="T7" fmla="*/ 286 h 286"/>
                <a:gd name="T8" fmla="*/ 488 w 488"/>
                <a:gd name="T9" fmla="*/ 286 h 286"/>
                <a:gd name="T10" fmla="*/ 404 w 488"/>
                <a:gd name="T11" fmla="*/ 84 h 286"/>
                <a:gd name="T12" fmla="*/ 0 60000 65536"/>
                <a:gd name="T13" fmla="*/ 0 60000 65536"/>
                <a:gd name="T14" fmla="*/ 0 60000 65536"/>
                <a:gd name="T15" fmla="*/ 0 60000 65536"/>
                <a:gd name="T16" fmla="*/ 0 60000 65536"/>
                <a:gd name="T17" fmla="*/ 0 60000 65536"/>
                <a:gd name="T18" fmla="*/ 0 w 488"/>
                <a:gd name="T19" fmla="*/ 0 h 286"/>
                <a:gd name="T20" fmla="*/ 488 w 488"/>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488" h="286">
                  <a:moveTo>
                    <a:pt x="404" y="84"/>
                  </a:moveTo>
                  <a:cubicBezTo>
                    <a:pt x="352" y="32"/>
                    <a:pt x="281" y="0"/>
                    <a:pt x="202" y="0"/>
                  </a:cubicBezTo>
                  <a:cubicBezTo>
                    <a:pt x="123" y="0"/>
                    <a:pt x="52" y="32"/>
                    <a:pt x="0" y="84"/>
                  </a:cubicBezTo>
                  <a:cubicBezTo>
                    <a:pt x="202" y="286"/>
                    <a:pt x="202" y="286"/>
                    <a:pt x="202" y="286"/>
                  </a:cubicBezTo>
                  <a:cubicBezTo>
                    <a:pt x="488" y="286"/>
                    <a:pt x="488" y="286"/>
                    <a:pt x="488" y="286"/>
                  </a:cubicBezTo>
                  <a:cubicBezTo>
                    <a:pt x="488" y="207"/>
                    <a:pt x="456" y="135"/>
                    <a:pt x="404" y="84"/>
                  </a:cubicBezTo>
                </a:path>
              </a:pathLst>
            </a:custGeom>
            <a:solidFill>
              <a:srgbClr val="7C7B3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56" name="Freeform 637"/>
            <p:cNvSpPr>
              <a:spLocks noChangeArrowheads="1"/>
            </p:cNvSpPr>
            <p:nvPr/>
          </p:nvSpPr>
          <p:spPr bwMode="auto">
            <a:xfrm>
              <a:off x="5170079" y="1325860"/>
              <a:ext cx="1049338" cy="615950"/>
            </a:xfrm>
            <a:custGeom>
              <a:avLst/>
              <a:gdLst>
                <a:gd name="T0" fmla="*/ 202 w 488"/>
                <a:gd name="T1" fmla="*/ 0 h 286"/>
                <a:gd name="T2" fmla="*/ 0 w 488"/>
                <a:gd name="T3" fmla="*/ 84 h 286"/>
                <a:gd name="T4" fmla="*/ 202 w 488"/>
                <a:gd name="T5" fmla="*/ 286 h 286"/>
                <a:gd name="T6" fmla="*/ 488 w 488"/>
                <a:gd name="T7" fmla="*/ 286 h 286"/>
                <a:gd name="T8" fmla="*/ 488 w 488"/>
                <a:gd name="T9" fmla="*/ 286 h 286"/>
                <a:gd name="T10" fmla="*/ 404 w 488"/>
                <a:gd name="T11" fmla="*/ 84 h 286"/>
                <a:gd name="T12" fmla="*/ 202 w 488"/>
                <a:gd name="T13" fmla="*/ 0 h 286"/>
                <a:gd name="T14" fmla="*/ 0 60000 65536"/>
                <a:gd name="T15" fmla="*/ 0 60000 65536"/>
                <a:gd name="T16" fmla="*/ 0 60000 65536"/>
                <a:gd name="T17" fmla="*/ 0 60000 65536"/>
                <a:gd name="T18" fmla="*/ 0 60000 65536"/>
                <a:gd name="T19" fmla="*/ 0 60000 65536"/>
                <a:gd name="T20" fmla="*/ 0 60000 65536"/>
                <a:gd name="T21" fmla="*/ 0 w 488"/>
                <a:gd name="T22" fmla="*/ 0 h 286"/>
                <a:gd name="T23" fmla="*/ 488 w 488"/>
                <a:gd name="T24" fmla="*/ 286 h 2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8" h="286">
                  <a:moveTo>
                    <a:pt x="202" y="0"/>
                  </a:moveTo>
                  <a:cubicBezTo>
                    <a:pt x="123" y="0"/>
                    <a:pt x="52" y="32"/>
                    <a:pt x="0" y="84"/>
                  </a:cubicBezTo>
                  <a:cubicBezTo>
                    <a:pt x="202" y="286"/>
                    <a:pt x="202" y="286"/>
                    <a:pt x="202" y="286"/>
                  </a:cubicBezTo>
                  <a:cubicBezTo>
                    <a:pt x="488" y="286"/>
                    <a:pt x="488" y="286"/>
                    <a:pt x="488" y="286"/>
                  </a:cubicBezTo>
                  <a:cubicBezTo>
                    <a:pt x="488" y="286"/>
                    <a:pt x="488" y="286"/>
                    <a:pt x="488" y="286"/>
                  </a:cubicBezTo>
                  <a:cubicBezTo>
                    <a:pt x="488" y="207"/>
                    <a:pt x="456" y="135"/>
                    <a:pt x="404" y="84"/>
                  </a:cubicBezTo>
                  <a:cubicBezTo>
                    <a:pt x="352" y="32"/>
                    <a:pt x="281" y="0"/>
                    <a:pt x="202" y="0"/>
                  </a:cubicBezTo>
                </a:path>
              </a:pathLst>
            </a:custGeom>
            <a:solidFill>
              <a:schemeClr val="accent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57" name="Freeform 638"/>
            <p:cNvSpPr>
              <a:spLocks noChangeArrowheads="1"/>
            </p:cNvSpPr>
            <p:nvPr/>
          </p:nvSpPr>
          <p:spPr bwMode="auto">
            <a:xfrm>
              <a:off x="4989104" y="1506835"/>
              <a:ext cx="1230313" cy="1049338"/>
            </a:xfrm>
            <a:custGeom>
              <a:avLst/>
              <a:gdLst>
                <a:gd name="T0" fmla="*/ 286 w 572"/>
                <a:gd name="T1" fmla="*/ 202 h 488"/>
                <a:gd name="T2" fmla="*/ 84 w 572"/>
                <a:gd name="T3" fmla="*/ 0 h 488"/>
                <a:gd name="T4" fmla="*/ 0 w 572"/>
                <a:gd name="T5" fmla="*/ 202 h 488"/>
                <a:gd name="T6" fmla="*/ 84 w 572"/>
                <a:gd name="T7" fmla="*/ 404 h 488"/>
                <a:gd name="T8" fmla="*/ 286 w 572"/>
                <a:gd name="T9" fmla="*/ 488 h 488"/>
                <a:gd name="T10" fmla="*/ 488 w 572"/>
                <a:gd name="T11" fmla="*/ 404 h 488"/>
                <a:gd name="T12" fmla="*/ 572 w 572"/>
                <a:gd name="T13" fmla="*/ 202 h 488"/>
                <a:gd name="T14" fmla="*/ 286 w 572"/>
                <a:gd name="T15" fmla="*/ 202 h 488"/>
                <a:gd name="T16" fmla="*/ 0 60000 65536"/>
                <a:gd name="T17" fmla="*/ 0 60000 65536"/>
                <a:gd name="T18" fmla="*/ 0 60000 65536"/>
                <a:gd name="T19" fmla="*/ 0 60000 65536"/>
                <a:gd name="T20" fmla="*/ 0 60000 65536"/>
                <a:gd name="T21" fmla="*/ 0 60000 65536"/>
                <a:gd name="T22" fmla="*/ 0 60000 65536"/>
                <a:gd name="T23" fmla="*/ 0 60000 65536"/>
                <a:gd name="T24" fmla="*/ 0 w 572"/>
                <a:gd name="T25" fmla="*/ 0 h 488"/>
                <a:gd name="T26" fmla="*/ 572 w 572"/>
                <a:gd name="T27" fmla="*/ 488 h 4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2" h="488">
                  <a:moveTo>
                    <a:pt x="286" y="202"/>
                  </a:moveTo>
                  <a:cubicBezTo>
                    <a:pt x="84" y="0"/>
                    <a:pt x="84" y="0"/>
                    <a:pt x="84" y="0"/>
                  </a:cubicBezTo>
                  <a:cubicBezTo>
                    <a:pt x="32" y="51"/>
                    <a:pt x="0" y="123"/>
                    <a:pt x="0" y="202"/>
                  </a:cubicBezTo>
                  <a:cubicBezTo>
                    <a:pt x="0" y="281"/>
                    <a:pt x="32" y="352"/>
                    <a:pt x="84" y="404"/>
                  </a:cubicBezTo>
                  <a:cubicBezTo>
                    <a:pt x="136" y="456"/>
                    <a:pt x="207" y="488"/>
                    <a:pt x="286" y="488"/>
                  </a:cubicBezTo>
                  <a:cubicBezTo>
                    <a:pt x="365" y="488"/>
                    <a:pt x="436" y="456"/>
                    <a:pt x="488" y="404"/>
                  </a:cubicBezTo>
                  <a:cubicBezTo>
                    <a:pt x="540" y="352"/>
                    <a:pt x="572" y="281"/>
                    <a:pt x="572" y="202"/>
                  </a:cubicBezTo>
                  <a:cubicBezTo>
                    <a:pt x="286" y="202"/>
                    <a:pt x="286" y="202"/>
                    <a:pt x="286" y="202"/>
                  </a:cubicBezTo>
                </a:path>
              </a:pathLst>
            </a:custGeom>
            <a:no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58" name="Freeform 639"/>
            <p:cNvSpPr>
              <a:spLocks noEditPoints="1" noChangeArrowheads="1"/>
            </p:cNvSpPr>
            <p:nvPr/>
          </p:nvSpPr>
          <p:spPr bwMode="auto">
            <a:xfrm>
              <a:off x="4897029" y="1233785"/>
              <a:ext cx="1416050" cy="1414463"/>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09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3"/>
                  </a:moveTo>
                  <a:cubicBezTo>
                    <a:pt x="459" y="627"/>
                    <a:pt x="476" y="619"/>
                    <a:pt x="492" y="609"/>
                  </a:cubicBezTo>
                  <a:cubicBezTo>
                    <a:pt x="494" y="614"/>
                    <a:pt x="494" y="614"/>
                    <a:pt x="494" y="614"/>
                  </a:cubicBezTo>
                  <a:cubicBezTo>
                    <a:pt x="478" y="623"/>
                    <a:pt x="461" y="631"/>
                    <a:pt x="443" y="638"/>
                  </a:cubicBezTo>
                  <a:cubicBezTo>
                    <a:pt x="441" y="633"/>
                    <a:pt x="441" y="633"/>
                    <a:pt x="441" y="633"/>
                  </a:cubicBezTo>
                  <a:moveTo>
                    <a:pt x="119" y="582"/>
                  </a:moveTo>
                  <a:cubicBezTo>
                    <a:pt x="122" y="579"/>
                    <a:pt x="122" y="579"/>
                    <a:pt x="122" y="579"/>
                  </a:cubicBezTo>
                  <a:cubicBezTo>
                    <a:pt x="136" y="591"/>
                    <a:pt x="152" y="601"/>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8"/>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1"/>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8"/>
                  </a:moveTo>
                  <a:cubicBezTo>
                    <a:pt x="382" y="4"/>
                    <a:pt x="382" y="4"/>
                    <a:pt x="382" y="4"/>
                  </a:cubicBezTo>
                  <a:cubicBezTo>
                    <a:pt x="401" y="7"/>
                    <a:pt x="419" y="12"/>
                    <a:pt x="437" y="18"/>
                  </a:cubicBezTo>
                  <a:cubicBezTo>
                    <a:pt x="436" y="22"/>
                    <a:pt x="436" y="22"/>
                    <a:pt x="436" y="22"/>
                  </a:cubicBezTo>
                  <a:cubicBezTo>
                    <a:pt x="418" y="16"/>
                    <a:pt x="400" y="12"/>
                    <a:pt x="381" y="8"/>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2"/>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59" name="Freeform 642"/>
            <p:cNvSpPr>
              <a:spLocks noEditPoints="1" noChangeArrowheads="1"/>
            </p:cNvSpPr>
            <p:nvPr/>
          </p:nvSpPr>
          <p:spPr bwMode="auto">
            <a:xfrm>
              <a:off x="5166904" y="2497435"/>
              <a:ext cx="793750" cy="107950"/>
            </a:xfrm>
            <a:custGeom>
              <a:avLst/>
              <a:gdLst>
                <a:gd name="T0" fmla="*/ 366 w 368"/>
                <a:gd name="T1" fmla="*/ 21 h 50"/>
                <a:gd name="T2" fmla="*/ 315 w 368"/>
                <a:gd name="T3" fmla="*/ 45 h 50"/>
                <a:gd name="T4" fmla="*/ 317 w 368"/>
                <a:gd name="T5" fmla="*/ 50 h 50"/>
                <a:gd name="T6" fmla="*/ 368 w 368"/>
                <a:gd name="T7" fmla="*/ 26 h 50"/>
                <a:gd name="T8" fmla="*/ 366 w 368"/>
                <a:gd name="T9" fmla="*/ 21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1"/>
                  </a:moveTo>
                  <a:cubicBezTo>
                    <a:pt x="350" y="31"/>
                    <a:pt x="333" y="39"/>
                    <a:pt x="315" y="45"/>
                  </a:cubicBezTo>
                  <a:cubicBezTo>
                    <a:pt x="317" y="50"/>
                    <a:pt x="317" y="50"/>
                    <a:pt x="317" y="50"/>
                  </a:cubicBezTo>
                  <a:cubicBezTo>
                    <a:pt x="335" y="43"/>
                    <a:pt x="352" y="35"/>
                    <a:pt x="368" y="26"/>
                  </a:cubicBezTo>
                  <a:cubicBezTo>
                    <a:pt x="366" y="21"/>
                    <a:pt x="366" y="21"/>
                    <a:pt x="366" y="21"/>
                  </a:cubicBezTo>
                  <a:moveTo>
                    <a:pt x="8" y="0"/>
                  </a:moveTo>
                  <a:cubicBezTo>
                    <a:pt x="0" y="0"/>
                    <a:pt x="0" y="0"/>
                    <a:pt x="0" y="0"/>
                  </a:cubicBezTo>
                  <a:cubicBezTo>
                    <a:pt x="13" y="10"/>
                    <a:pt x="26" y="19"/>
                    <a:pt x="40" y="27"/>
                  </a:cubicBezTo>
                  <a:cubicBezTo>
                    <a:pt x="42" y="23"/>
                    <a:pt x="42" y="23"/>
                    <a:pt x="42" y="23"/>
                  </a:cubicBezTo>
                  <a:cubicBezTo>
                    <a:pt x="30" y="16"/>
                    <a:pt x="19" y="8"/>
                    <a:pt x="8" y="0"/>
                  </a:cubicBezTo>
                </a:path>
              </a:pathLst>
            </a:custGeom>
            <a:solidFill>
              <a:srgbClr val="EBAC0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60" name="Freeform 644"/>
            <p:cNvSpPr>
              <a:spLocks noChangeArrowheads="1"/>
            </p:cNvSpPr>
            <p:nvPr/>
          </p:nvSpPr>
          <p:spPr bwMode="auto">
            <a:xfrm>
              <a:off x="4782729" y="2221210"/>
              <a:ext cx="1643063" cy="123825"/>
            </a:xfrm>
            <a:custGeom>
              <a:avLst/>
              <a:gdLst>
                <a:gd name="T0" fmla="*/ 1804 w 1804"/>
                <a:gd name="T1" fmla="*/ 0 h 137"/>
                <a:gd name="T2" fmla="*/ 0 w 1804"/>
                <a:gd name="T3" fmla="*/ 0 h 137"/>
                <a:gd name="T4" fmla="*/ 0 w 1804"/>
                <a:gd name="T5" fmla="*/ 137 h 137"/>
                <a:gd name="T6" fmla="*/ 1755 w 1804"/>
                <a:gd name="T7" fmla="*/ 137 h 137"/>
                <a:gd name="T8" fmla="*/ 1804 w 1804"/>
                <a:gd name="T9" fmla="*/ 0 h 137"/>
                <a:gd name="T10" fmla="*/ 0 60000 65536"/>
                <a:gd name="T11" fmla="*/ 0 60000 65536"/>
                <a:gd name="T12" fmla="*/ 0 60000 65536"/>
                <a:gd name="T13" fmla="*/ 0 60000 65536"/>
                <a:gd name="T14" fmla="*/ 0 60000 65536"/>
                <a:gd name="T15" fmla="*/ 0 w 1804"/>
                <a:gd name="T16" fmla="*/ 0 h 137"/>
                <a:gd name="T17" fmla="*/ 1804 w 1804"/>
                <a:gd name="T18" fmla="*/ 137 h 137"/>
              </a:gdLst>
              <a:ahLst/>
              <a:cxnLst>
                <a:cxn ang="T10">
                  <a:pos x="T0" y="T1"/>
                </a:cxn>
                <a:cxn ang="T11">
                  <a:pos x="T2" y="T3"/>
                </a:cxn>
                <a:cxn ang="T12">
                  <a:pos x="T4" y="T5"/>
                </a:cxn>
                <a:cxn ang="T13">
                  <a:pos x="T6" y="T7"/>
                </a:cxn>
                <a:cxn ang="T14">
                  <a:pos x="T8" y="T9"/>
                </a:cxn>
              </a:cxnLst>
              <a:rect l="T15" t="T16" r="T17" b="T18"/>
              <a:pathLst>
                <a:path w="1804" h="137">
                  <a:moveTo>
                    <a:pt x="1804" y="0"/>
                  </a:moveTo>
                  <a:lnTo>
                    <a:pt x="0" y="0"/>
                  </a:lnTo>
                  <a:lnTo>
                    <a:pt x="0" y="137"/>
                  </a:lnTo>
                  <a:lnTo>
                    <a:pt x="1755" y="137"/>
                  </a:lnTo>
                  <a:lnTo>
                    <a:pt x="18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61" name="Freeform 646"/>
            <p:cNvSpPr>
              <a:spLocks noChangeArrowheads="1"/>
            </p:cNvSpPr>
            <p:nvPr/>
          </p:nvSpPr>
          <p:spPr bwMode="auto">
            <a:xfrm>
              <a:off x="4782729" y="2345035"/>
              <a:ext cx="1643063" cy="152400"/>
            </a:xfrm>
            <a:custGeom>
              <a:avLst/>
              <a:gdLst>
                <a:gd name="T0" fmla="*/ 1755 w 1804"/>
                <a:gd name="T1" fmla="*/ 0 h 168"/>
                <a:gd name="T2" fmla="*/ 0 w 1804"/>
                <a:gd name="T3" fmla="*/ 0 h 168"/>
                <a:gd name="T4" fmla="*/ 0 w 1804"/>
                <a:gd name="T5" fmla="*/ 168 h 168"/>
                <a:gd name="T6" fmla="*/ 1804 w 1804"/>
                <a:gd name="T7" fmla="*/ 168 h 168"/>
                <a:gd name="T8" fmla="*/ 1752 w 1804"/>
                <a:gd name="T9" fmla="*/ 12 h 168"/>
                <a:gd name="T10" fmla="*/ 1755 w 1804"/>
                <a:gd name="T11" fmla="*/ 0 h 168"/>
                <a:gd name="T12" fmla="*/ 0 60000 65536"/>
                <a:gd name="T13" fmla="*/ 0 60000 65536"/>
                <a:gd name="T14" fmla="*/ 0 60000 65536"/>
                <a:gd name="T15" fmla="*/ 0 60000 65536"/>
                <a:gd name="T16" fmla="*/ 0 60000 65536"/>
                <a:gd name="T17" fmla="*/ 0 60000 65536"/>
                <a:gd name="T18" fmla="*/ 0 w 1804"/>
                <a:gd name="T19" fmla="*/ 0 h 168"/>
                <a:gd name="T20" fmla="*/ 1804 w 1804"/>
                <a:gd name="T21" fmla="*/ 168 h 168"/>
              </a:gdLst>
              <a:ahLst/>
              <a:cxnLst>
                <a:cxn ang="T12">
                  <a:pos x="T0" y="T1"/>
                </a:cxn>
                <a:cxn ang="T13">
                  <a:pos x="T2" y="T3"/>
                </a:cxn>
                <a:cxn ang="T14">
                  <a:pos x="T4" y="T5"/>
                </a:cxn>
                <a:cxn ang="T15">
                  <a:pos x="T6" y="T7"/>
                </a:cxn>
                <a:cxn ang="T16">
                  <a:pos x="T8" y="T9"/>
                </a:cxn>
                <a:cxn ang="T17">
                  <a:pos x="T10" y="T11"/>
                </a:cxn>
              </a:cxnLst>
              <a:rect l="T18" t="T19" r="T20" b="T21"/>
              <a:pathLst>
                <a:path w="1804" h="168">
                  <a:moveTo>
                    <a:pt x="1755" y="0"/>
                  </a:moveTo>
                  <a:lnTo>
                    <a:pt x="0" y="0"/>
                  </a:lnTo>
                  <a:lnTo>
                    <a:pt x="0" y="168"/>
                  </a:lnTo>
                  <a:lnTo>
                    <a:pt x="1804" y="168"/>
                  </a:lnTo>
                  <a:lnTo>
                    <a:pt x="1752" y="12"/>
                  </a:lnTo>
                  <a:lnTo>
                    <a:pt x="17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62" name="TextBox 682"/>
            <p:cNvSpPr>
              <a:spLocks noChangeArrowheads="1"/>
            </p:cNvSpPr>
            <p:nvPr/>
          </p:nvSpPr>
          <p:spPr bwMode="auto">
            <a:xfrm>
              <a:off x="5087529" y="1859260"/>
              <a:ext cx="647252" cy="37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666" b="1" dirty="0">
                  <a:solidFill>
                    <a:schemeClr val="tx1">
                      <a:lumMod val="65000"/>
                      <a:lumOff val="35000"/>
                    </a:schemeClr>
                  </a:solidFill>
                  <a:latin typeface="方正中等线简体" pitchFamily="2" charset="-122"/>
                  <a:ea typeface="方正中等线简体" pitchFamily="2" charset="-122"/>
                </a:rPr>
                <a:t>40</a:t>
              </a:r>
              <a:r>
                <a:rPr lang="en-US" sz="2133" b="1" dirty="0">
                  <a:solidFill>
                    <a:schemeClr val="tx1">
                      <a:lumMod val="65000"/>
                      <a:lumOff val="35000"/>
                    </a:schemeClr>
                  </a:solidFill>
                  <a:latin typeface="方正中等线简体" pitchFamily="2" charset="-122"/>
                  <a:ea typeface="方正中等线简体" pitchFamily="2" charset="-122"/>
                </a:rPr>
                <a:t>%</a:t>
              </a:r>
              <a:endParaRPr lang="zh-CN" altLang="en-US" sz="2133" b="1" dirty="0">
                <a:solidFill>
                  <a:schemeClr val="tx1">
                    <a:lumMod val="65000"/>
                    <a:lumOff val="35000"/>
                  </a:schemeClr>
                </a:solidFill>
                <a:latin typeface="方正中等线简体" pitchFamily="2" charset="-122"/>
                <a:ea typeface="方正中等线简体" pitchFamily="2" charset="-122"/>
              </a:endParaRPr>
            </a:p>
          </p:txBody>
        </p:sp>
      </p:grpSp>
      <p:grpSp>
        <p:nvGrpSpPr>
          <p:cNvPr id="5" name="组合 62"/>
          <p:cNvGrpSpPr/>
          <p:nvPr/>
        </p:nvGrpSpPr>
        <p:grpSpPr>
          <a:xfrm>
            <a:off x="1528354" y="3989110"/>
            <a:ext cx="1885367" cy="1887739"/>
            <a:chOff x="1145208" y="2991904"/>
            <a:chExt cx="1414462" cy="1416050"/>
          </a:xfrm>
        </p:grpSpPr>
        <p:sp>
          <p:nvSpPr>
            <p:cNvPr id="64" name="Freeform 964"/>
            <p:cNvSpPr>
              <a:spLocks noChangeArrowheads="1"/>
            </p:cNvSpPr>
            <p:nvPr/>
          </p:nvSpPr>
          <p:spPr bwMode="auto">
            <a:xfrm>
              <a:off x="1853233" y="3085567"/>
              <a:ext cx="614362" cy="614362"/>
            </a:xfrm>
            <a:custGeom>
              <a:avLst/>
              <a:gdLst>
                <a:gd name="T0" fmla="*/ 202 w 286"/>
                <a:gd name="T1" fmla="*/ 84 h 286"/>
                <a:gd name="T2" fmla="*/ 0 w 286"/>
                <a:gd name="T3" fmla="*/ 0 h 286"/>
                <a:gd name="T4" fmla="*/ 0 w 286"/>
                <a:gd name="T5" fmla="*/ 286 h 286"/>
                <a:gd name="T6" fmla="*/ 286 w 286"/>
                <a:gd name="T7" fmla="*/ 286 h 286"/>
                <a:gd name="T8" fmla="*/ 202 w 286"/>
                <a:gd name="T9" fmla="*/ 84 h 286"/>
                <a:gd name="T10" fmla="*/ 0 60000 65536"/>
                <a:gd name="T11" fmla="*/ 0 60000 65536"/>
                <a:gd name="T12" fmla="*/ 0 60000 65536"/>
                <a:gd name="T13" fmla="*/ 0 60000 65536"/>
                <a:gd name="T14" fmla="*/ 0 60000 65536"/>
                <a:gd name="T15" fmla="*/ 0 w 286"/>
                <a:gd name="T16" fmla="*/ 0 h 286"/>
                <a:gd name="T17" fmla="*/ 286 w 286"/>
                <a:gd name="T18" fmla="*/ 286 h 286"/>
              </a:gdLst>
              <a:ahLst/>
              <a:cxnLst>
                <a:cxn ang="T10">
                  <a:pos x="T0" y="T1"/>
                </a:cxn>
                <a:cxn ang="T11">
                  <a:pos x="T2" y="T3"/>
                </a:cxn>
                <a:cxn ang="T12">
                  <a:pos x="T4" y="T5"/>
                </a:cxn>
                <a:cxn ang="T13">
                  <a:pos x="T6" y="T7"/>
                </a:cxn>
                <a:cxn ang="T14">
                  <a:pos x="T8" y="T9"/>
                </a:cxn>
              </a:cxnLst>
              <a:rect l="T15" t="T16" r="T17" b="T18"/>
              <a:pathLst>
                <a:path w="286" h="286">
                  <a:moveTo>
                    <a:pt x="202" y="84"/>
                  </a:moveTo>
                  <a:cubicBezTo>
                    <a:pt x="150" y="32"/>
                    <a:pt x="79" y="0"/>
                    <a:pt x="0" y="0"/>
                  </a:cubicBezTo>
                  <a:cubicBezTo>
                    <a:pt x="0" y="286"/>
                    <a:pt x="0" y="286"/>
                    <a:pt x="0" y="286"/>
                  </a:cubicBezTo>
                  <a:cubicBezTo>
                    <a:pt x="286" y="286"/>
                    <a:pt x="286" y="286"/>
                    <a:pt x="286" y="286"/>
                  </a:cubicBezTo>
                  <a:cubicBezTo>
                    <a:pt x="286" y="207"/>
                    <a:pt x="254" y="135"/>
                    <a:pt x="202" y="84"/>
                  </a:cubicBezTo>
                </a:path>
              </a:pathLst>
            </a:custGeom>
            <a:solidFill>
              <a:srgbClr val="95161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65" name="Freeform 965"/>
            <p:cNvSpPr>
              <a:spLocks noChangeArrowheads="1"/>
            </p:cNvSpPr>
            <p:nvPr/>
          </p:nvSpPr>
          <p:spPr bwMode="auto">
            <a:xfrm>
              <a:off x="1853233" y="3085567"/>
              <a:ext cx="614362" cy="614362"/>
            </a:xfrm>
            <a:custGeom>
              <a:avLst/>
              <a:gdLst>
                <a:gd name="T0" fmla="*/ 0 w 286"/>
                <a:gd name="T1" fmla="*/ 0 h 286"/>
                <a:gd name="T2" fmla="*/ 0 w 286"/>
                <a:gd name="T3" fmla="*/ 286 h 286"/>
                <a:gd name="T4" fmla="*/ 286 w 286"/>
                <a:gd name="T5" fmla="*/ 286 h 286"/>
                <a:gd name="T6" fmla="*/ 286 w 286"/>
                <a:gd name="T7" fmla="*/ 286 h 286"/>
                <a:gd name="T8" fmla="*/ 202 w 286"/>
                <a:gd name="T9" fmla="*/ 84 h 286"/>
                <a:gd name="T10" fmla="*/ 0 w 286"/>
                <a:gd name="T11" fmla="*/ 0 h 286"/>
                <a:gd name="T12" fmla="*/ 0 60000 65536"/>
                <a:gd name="T13" fmla="*/ 0 60000 65536"/>
                <a:gd name="T14" fmla="*/ 0 60000 65536"/>
                <a:gd name="T15" fmla="*/ 0 60000 65536"/>
                <a:gd name="T16" fmla="*/ 0 60000 65536"/>
                <a:gd name="T17" fmla="*/ 0 60000 65536"/>
                <a:gd name="T18" fmla="*/ 0 w 286"/>
                <a:gd name="T19" fmla="*/ 0 h 286"/>
                <a:gd name="T20" fmla="*/ 286 w 286"/>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286" h="286">
                  <a:moveTo>
                    <a:pt x="0" y="0"/>
                  </a:moveTo>
                  <a:cubicBezTo>
                    <a:pt x="0" y="286"/>
                    <a:pt x="0" y="286"/>
                    <a:pt x="0" y="286"/>
                  </a:cubicBezTo>
                  <a:cubicBezTo>
                    <a:pt x="286" y="286"/>
                    <a:pt x="286" y="286"/>
                    <a:pt x="286" y="286"/>
                  </a:cubicBezTo>
                  <a:cubicBezTo>
                    <a:pt x="286" y="286"/>
                    <a:pt x="286" y="286"/>
                    <a:pt x="286" y="286"/>
                  </a:cubicBezTo>
                  <a:cubicBezTo>
                    <a:pt x="286" y="207"/>
                    <a:pt x="254" y="135"/>
                    <a:pt x="202" y="84"/>
                  </a:cubicBezTo>
                  <a:cubicBezTo>
                    <a:pt x="150" y="32"/>
                    <a:pt x="79" y="0"/>
                    <a:pt x="0" y="0"/>
                  </a:cubicBezTo>
                </a:path>
              </a:pathLst>
            </a:custGeom>
            <a:solidFill>
              <a:schemeClr val="accent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66" name="Freeform 966"/>
            <p:cNvSpPr>
              <a:spLocks noChangeArrowheads="1"/>
            </p:cNvSpPr>
            <p:nvPr/>
          </p:nvSpPr>
          <p:spPr bwMode="auto">
            <a:xfrm>
              <a:off x="1237283" y="3085567"/>
              <a:ext cx="1230312" cy="1230312"/>
            </a:xfrm>
            <a:custGeom>
              <a:avLst/>
              <a:gdLst>
                <a:gd name="T0" fmla="*/ 286 w 572"/>
                <a:gd name="T1" fmla="*/ 286 h 572"/>
                <a:gd name="T2" fmla="*/ 286 w 572"/>
                <a:gd name="T3" fmla="*/ 0 h 572"/>
                <a:gd name="T4" fmla="*/ 84 w 572"/>
                <a:gd name="T5" fmla="*/ 84 h 572"/>
                <a:gd name="T6" fmla="*/ 0 w 572"/>
                <a:gd name="T7" fmla="*/ 286 h 572"/>
                <a:gd name="T8" fmla="*/ 84 w 572"/>
                <a:gd name="T9" fmla="*/ 488 h 572"/>
                <a:gd name="T10" fmla="*/ 286 w 572"/>
                <a:gd name="T11" fmla="*/ 572 h 572"/>
                <a:gd name="T12" fmla="*/ 488 w 572"/>
                <a:gd name="T13" fmla="*/ 488 h 572"/>
                <a:gd name="T14" fmla="*/ 572 w 572"/>
                <a:gd name="T15" fmla="*/ 286 h 572"/>
                <a:gd name="T16" fmla="*/ 286 w 572"/>
                <a:gd name="T17" fmla="*/ 286 h 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572"/>
                <a:gd name="T29" fmla="*/ 572 w 572"/>
                <a:gd name="T30" fmla="*/ 572 h 5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572">
                  <a:moveTo>
                    <a:pt x="286" y="286"/>
                  </a:moveTo>
                  <a:cubicBezTo>
                    <a:pt x="286" y="0"/>
                    <a:pt x="286" y="0"/>
                    <a:pt x="286" y="0"/>
                  </a:cubicBezTo>
                  <a:cubicBezTo>
                    <a:pt x="207" y="0"/>
                    <a:pt x="136" y="32"/>
                    <a:pt x="84" y="84"/>
                  </a:cubicBezTo>
                  <a:cubicBezTo>
                    <a:pt x="32" y="135"/>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no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67" name="Freeform 967"/>
            <p:cNvSpPr>
              <a:spLocks noEditPoints="1" noChangeArrowheads="1"/>
            </p:cNvSpPr>
            <p:nvPr/>
          </p:nvSpPr>
          <p:spPr bwMode="auto">
            <a:xfrm>
              <a:off x="1145208" y="2991904"/>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3"/>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68" name="Freeform 970"/>
            <p:cNvSpPr>
              <a:spLocks noEditPoints="1" noChangeArrowheads="1"/>
            </p:cNvSpPr>
            <p:nvPr/>
          </p:nvSpPr>
          <p:spPr bwMode="auto">
            <a:xfrm>
              <a:off x="1415083" y="4257142"/>
              <a:ext cx="792162" cy="107950"/>
            </a:xfrm>
            <a:custGeom>
              <a:avLst/>
              <a:gdLst>
                <a:gd name="T0" fmla="*/ 366 w 368"/>
                <a:gd name="T1" fmla="*/ 22 h 50"/>
                <a:gd name="T2" fmla="*/ 315 w 368"/>
                <a:gd name="T3" fmla="*/ 46 h 50"/>
                <a:gd name="T4" fmla="*/ 317 w 368"/>
                <a:gd name="T5" fmla="*/ 50 h 50"/>
                <a:gd name="T6" fmla="*/ 368 w 368"/>
                <a:gd name="T7" fmla="*/ 26 h 50"/>
                <a:gd name="T8" fmla="*/ 366 w 368"/>
                <a:gd name="T9" fmla="*/ 22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2"/>
                  </a:moveTo>
                  <a:cubicBezTo>
                    <a:pt x="350" y="31"/>
                    <a:pt x="333" y="39"/>
                    <a:pt x="315" y="46"/>
                  </a:cubicBezTo>
                  <a:cubicBezTo>
                    <a:pt x="317" y="50"/>
                    <a:pt x="317" y="50"/>
                    <a:pt x="317" y="50"/>
                  </a:cubicBezTo>
                  <a:cubicBezTo>
                    <a:pt x="335" y="43"/>
                    <a:pt x="352" y="35"/>
                    <a:pt x="368" y="26"/>
                  </a:cubicBezTo>
                  <a:cubicBezTo>
                    <a:pt x="366" y="22"/>
                    <a:pt x="366" y="22"/>
                    <a:pt x="366" y="22"/>
                  </a:cubicBezTo>
                  <a:moveTo>
                    <a:pt x="8" y="0"/>
                  </a:moveTo>
                  <a:cubicBezTo>
                    <a:pt x="0" y="0"/>
                    <a:pt x="0" y="0"/>
                    <a:pt x="0" y="0"/>
                  </a:cubicBezTo>
                  <a:cubicBezTo>
                    <a:pt x="13" y="10"/>
                    <a:pt x="26" y="19"/>
                    <a:pt x="40" y="27"/>
                  </a:cubicBezTo>
                  <a:cubicBezTo>
                    <a:pt x="42" y="23"/>
                    <a:pt x="42" y="23"/>
                    <a:pt x="42" y="23"/>
                  </a:cubicBezTo>
                  <a:cubicBezTo>
                    <a:pt x="30" y="16"/>
                    <a:pt x="19" y="8"/>
                    <a:pt x="8" y="0"/>
                  </a:cubicBezTo>
                </a:path>
              </a:pathLst>
            </a:custGeom>
            <a:solidFill>
              <a:srgbClr val="B8CE4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69" name="TextBox 682"/>
            <p:cNvSpPr>
              <a:spLocks noChangeArrowheads="1"/>
            </p:cNvSpPr>
            <p:nvPr/>
          </p:nvSpPr>
          <p:spPr bwMode="auto">
            <a:xfrm>
              <a:off x="1291258" y="3607854"/>
              <a:ext cx="647253" cy="37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666" b="1" dirty="0">
                  <a:solidFill>
                    <a:schemeClr val="tx1">
                      <a:lumMod val="65000"/>
                      <a:lumOff val="35000"/>
                    </a:schemeClr>
                  </a:solidFill>
                  <a:latin typeface="方正中等线简体" pitchFamily="2" charset="-122"/>
                  <a:ea typeface="方正中等线简体" pitchFamily="2" charset="-122"/>
                </a:rPr>
                <a:t>25</a:t>
              </a:r>
              <a:r>
                <a:rPr lang="en-US" sz="2133" b="1" dirty="0">
                  <a:solidFill>
                    <a:schemeClr val="tx1">
                      <a:lumMod val="65000"/>
                      <a:lumOff val="35000"/>
                    </a:schemeClr>
                  </a:solidFill>
                  <a:latin typeface="方正中等线简体" pitchFamily="2" charset="-122"/>
                  <a:ea typeface="方正中等线简体" pitchFamily="2" charset="-122"/>
                </a:rPr>
                <a:t>%</a:t>
              </a:r>
              <a:endParaRPr lang="zh-CN" altLang="en-US" sz="2666" b="1" dirty="0">
                <a:solidFill>
                  <a:schemeClr val="tx1">
                    <a:lumMod val="65000"/>
                    <a:lumOff val="35000"/>
                  </a:schemeClr>
                </a:solidFill>
                <a:latin typeface="方正中等线简体" pitchFamily="2" charset="-122"/>
                <a:ea typeface="方正中等线简体" pitchFamily="2" charset="-122"/>
              </a:endParaRPr>
            </a:p>
          </p:txBody>
        </p:sp>
      </p:grpSp>
      <p:grpSp>
        <p:nvGrpSpPr>
          <p:cNvPr id="6" name="组合 69"/>
          <p:cNvGrpSpPr/>
          <p:nvPr/>
        </p:nvGrpSpPr>
        <p:grpSpPr>
          <a:xfrm>
            <a:off x="6637156" y="3989110"/>
            <a:ext cx="1885367" cy="1887739"/>
            <a:chOff x="4977992" y="2991904"/>
            <a:chExt cx="1414462" cy="1416050"/>
          </a:xfrm>
        </p:grpSpPr>
        <p:sp>
          <p:nvSpPr>
            <p:cNvPr id="71" name="Freeform 964"/>
            <p:cNvSpPr>
              <a:spLocks noChangeArrowheads="1"/>
            </p:cNvSpPr>
            <p:nvPr/>
          </p:nvSpPr>
          <p:spPr bwMode="auto">
            <a:xfrm>
              <a:off x="5686017" y="3085567"/>
              <a:ext cx="614362" cy="614362"/>
            </a:xfrm>
            <a:custGeom>
              <a:avLst/>
              <a:gdLst>
                <a:gd name="T0" fmla="*/ 202 w 286"/>
                <a:gd name="T1" fmla="*/ 84 h 286"/>
                <a:gd name="T2" fmla="*/ 0 w 286"/>
                <a:gd name="T3" fmla="*/ 0 h 286"/>
                <a:gd name="T4" fmla="*/ 0 w 286"/>
                <a:gd name="T5" fmla="*/ 286 h 286"/>
                <a:gd name="T6" fmla="*/ 286 w 286"/>
                <a:gd name="T7" fmla="*/ 286 h 286"/>
                <a:gd name="T8" fmla="*/ 202 w 286"/>
                <a:gd name="T9" fmla="*/ 84 h 286"/>
                <a:gd name="T10" fmla="*/ 0 60000 65536"/>
                <a:gd name="T11" fmla="*/ 0 60000 65536"/>
                <a:gd name="T12" fmla="*/ 0 60000 65536"/>
                <a:gd name="T13" fmla="*/ 0 60000 65536"/>
                <a:gd name="T14" fmla="*/ 0 60000 65536"/>
                <a:gd name="T15" fmla="*/ 0 w 286"/>
                <a:gd name="T16" fmla="*/ 0 h 286"/>
                <a:gd name="T17" fmla="*/ 286 w 286"/>
                <a:gd name="T18" fmla="*/ 286 h 286"/>
              </a:gdLst>
              <a:ahLst/>
              <a:cxnLst>
                <a:cxn ang="T10">
                  <a:pos x="T0" y="T1"/>
                </a:cxn>
                <a:cxn ang="T11">
                  <a:pos x="T2" y="T3"/>
                </a:cxn>
                <a:cxn ang="T12">
                  <a:pos x="T4" y="T5"/>
                </a:cxn>
                <a:cxn ang="T13">
                  <a:pos x="T6" y="T7"/>
                </a:cxn>
                <a:cxn ang="T14">
                  <a:pos x="T8" y="T9"/>
                </a:cxn>
              </a:cxnLst>
              <a:rect l="T15" t="T16" r="T17" b="T18"/>
              <a:pathLst>
                <a:path w="286" h="286">
                  <a:moveTo>
                    <a:pt x="202" y="84"/>
                  </a:moveTo>
                  <a:cubicBezTo>
                    <a:pt x="150" y="32"/>
                    <a:pt x="79" y="0"/>
                    <a:pt x="0" y="0"/>
                  </a:cubicBezTo>
                  <a:cubicBezTo>
                    <a:pt x="0" y="286"/>
                    <a:pt x="0" y="286"/>
                    <a:pt x="0" y="286"/>
                  </a:cubicBezTo>
                  <a:cubicBezTo>
                    <a:pt x="286" y="286"/>
                    <a:pt x="286" y="286"/>
                    <a:pt x="286" y="286"/>
                  </a:cubicBezTo>
                  <a:cubicBezTo>
                    <a:pt x="286" y="207"/>
                    <a:pt x="254" y="135"/>
                    <a:pt x="202" y="84"/>
                  </a:cubicBezTo>
                </a:path>
              </a:pathLst>
            </a:custGeom>
            <a:solidFill>
              <a:srgbClr val="95161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399">
                <a:solidFill>
                  <a:srgbClr val="C00000"/>
                </a:solidFill>
                <a:sym typeface="宋体" pitchFamily="2" charset="-122"/>
              </a:endParaRPr>
            </a:p>
          </p:txBody>
        </p:sp>
        <p:sp>
          <p:nvSpPr>
            <p:cNvPr id="72" name="Freeform 965"/>
            <p:cNvSpPr>
              <a:spLocks noChangeArrowheads="1"/>
            </p:cNvSpPr>
            <p:nvPr/>
          </p:nvSpPr>
          <p:spPr bwMode="auto">
            <a:xfrm>
              <a:off x="5686017" y="3085567"/>
              <a:ext cx="614362" cy="614362"/>
            </a:xfrm>
            <a:custGeom>
              <a:avLst/>
              <a:gdLst>
                <a:gd name="T0" fmla="*/ 0 w 286"/>
                <a:gd name="T1" fmla="*/ 0 h 286"/>
                <a:gd name="T2" fmla="*/ 0 w 286"/>
                <a:gd name="T3" fmla="*/ 286 h 286"/>
                <a:gd name="T4" fmla="*/ 286 w 286"/>
                <a:gd name="T5" fmla="*/ 286 h 286"/>
                <a:gd name="T6" fmla="*/ 286 w 286"/>
                <a:gd name="T7" fmla="*/ 286 h 286"/>
                <a:gd name="T8" fmla="*/ 202 w 286"/>
                <a:gd name="T9" fmla="*/ 84 h 286"/>
                <a:gd name="T10" fmla="*/ 0 w 286"/>
                <a:gd name="T11" fmla="*/ 0 h 286"/>
                <a:gd name="T12" fmla="*/ 0 60000 65536"/>
                <a:gd name="T13" fmla="*/ 0 60000 65536"/>
                <a:gd name="T14" fmla="*/ 0 60000 65536"/>
                <a:gd name="T15" fmla="*/ 0 60000 65536"/>
                <a:gd name="T16" fmla="*/ 0 60000 65536"/>
                <a:gd name="T17" fmla="*/ 0 60000 65536"/>
                <a:gd name="T18" fmla="*/ 0 w 286"/>
                <a:gd name="T19" fmla="*/ 0 h 286"/>
                <a:gd name="T20" fmla="*/ 286 w 286"/>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286" h="286">
                  <a:moveTo>
                    <a:pt x="0" y="0"/>
                  </a:moveTo>
                  <a:cubicBezTo>
                    <a:pt x="0" y="286"/>
                    <a:pt x="0" y="286"/>
                    <a:pt x="0" y="286"/>
                  </a:cubicBezTo>
                  <a:cubicBezTo>
                    <a:pt x="286" y="286"/>
                    <a:pt x="286" y="286"/>
                    <a:pt x="286" y="286"/>
                  </a:cubicBezTo>
                  <a:cubicBezTo>
                    <a:pt x="286" y="286"/>
                    <a:pt x="286" y="286"/>
                    <a:pt x="286" y="286"/>
                  </a:cubicBezTo>
                  <a:cubicBezTo>
                    <a:pt x="286" y="207"/>
                    <a:pt x="254" y="135"/>
                    <a:pt x="202" y="84"/>
                  </a:cubicBezTo>
                  <a:cubicBezTo>
                    <a:pt x="150" y="32"/>
                    <a:pt x="79" y="0"/>
                    <a:pt x="0" y="0"/>
                  </a:cubicBezTo>
                </a:path>
              </a:pathLst>
            </a:custGeom>
            <a:solidFill>
              <a:schemeClr val="accent4"/>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73" name="Freeform 966"/>
            <p:cNvSpPr>
              <a:spLocks noChangeArrowheads="1"/>
            </p:cNvSpPr>
            <p:nvPr/>
          </p:nvSpPr>
          <p:spPr bwMode="auto">
            <a:xfrm>
              <a:off x="5070067" y="3085567"/>
              <a:ext cx="1230312" cy="1230312"/>
            </a:xfrm>
            <a:custGeom>
              <a:avLst/>
              <a:gdLst>
                <a:gd name="T0" fmla="*/ 286 w 572"/>
                <a:gd name="T1" fmla="*/ 286 h 572"/>
                <a:gd name="T2" fmla="*/ 286 w 572"/>
                <a:gd name="T3" fmla="*/ 0 h 572"/>
                <a:gd name="T4" fmla="*/ 84 w 572"/>
                <a:gd name="T5" fmla="*/ 84 h 572"/>
                <a:gd name="T6" fmla="*/ 0 w 572"/>
                <a:gd name="T7" fmla="*/ 286 h 572"/>
                <a:gd name="T8" fmla="*/ 84 w 572"/>
                <a:gd name="T9" fmla="*/ 488 h 572"/>
                <a:gd name="T10" fmla="*/ 286 w 572"/>
                <a:gd name="T11" fmla="*/ 572 h 572"/>
                <a:gd name="T12" fmla="*/ 488 w 572"/>
                <a:gd name="T13" fmla="*/ 488 h 572"/>
                <a:gd name="T14" fmla="*/ 572 w 572"/>
                <a:gd name="T15" fmla="*/ 286 h 572"/>
                <a:gd name="T16" fmla="*/ 286 w 572"/>
                <a:gd name="T17" fmla="*/ 286 h 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572"/>
                <a:gd name="T29" fmla="*/ 572 w 572"/>
                <a:gd name="T30" fmla="*/ 572 h 5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572">
                  <a:moveTo>
                    <a:pt x="286" y="286"/>
                  </a:moveTo>
                  <a:cubicBezTo>
                    <a:pt x="286" y="0"/>
                    <a:pt x="286" y="0"/>
                    <a:pt x="286" y="0"/>
                  </a:cubicBezTo>
                  <a:cubicBezTo>
                    <a:pt x="207" y="0"/>
                    <a:pt x="136" y="32"/>
                    <a:pt x="84" y="84"/>
                  </a:cubicBezTo>
                  <a:cubicBezTo>
                    <a:pt x="32" y="135"/>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no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74" name="Freeform 967"/>
            <p:cNvSpPr>
              <a:spLocks noEditPoints="1" noChangeArrowheads="1"/>
            </p:cNvSpPr>
            <p:nvPr/>
          </p:nvSpPr>
          <p:spPr bwMode="auto">
            <a:xfrm>
              <a:off x="4977992" y="2991904"/>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4"/>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2133" dirty="0">
                <a:solidFill>
                  <a:srgbClr val="C00000"/>
                </a:solidFill>
                <a:sym typeface="宋体" pitchFamily="2" charset="-122"/>
              </a:endParaRPr>
            </a:p>
          </p:txBody>
        </p:sp>
        <p:sp>
          <p:nvSpPr>
            <p:cNvPr id="75" name="TextBox 682"/>
            <p:cNvSpPr>
              <a:spLocks noChangeArrowheads="1"/>
            </p:cNvSpPr>
            <p:nvPr/>
          </p:nvSpPr>
          <p:spPr bwMode="auto">
            <a:xfrm>
              <a:off x="5087529" y="3587217"/>
              <a:ext cx="647253" cy="37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666" b="1" dirty="0">
                  <a:solidFill>
                    <a:schemeClr val="tx1">
                      <a:lumMod val="65000"/>
                      <a:lumOff val="35000"/>
                    </a:schemeClr>
                  </a:solidFill>
                  <a:latin typeface="方正中等线简体" pitchFamily="2" charset="-122"/>
                  <a:ea typeface="方正中等线简体" pitchFamily="2" charset="-122"/>
                </a:rPr>
                <a:t>25</a:t>
              </a:r>
              <a:r>
                <a:rPr lang="en-US" sz="2133" b="1" dirty="0">
                  <a:solidFill>
                    <a:schemeClr val="tx1">
                      <a:lumMod val="65000"/>
                      <a:lumOff val="35000"/>
                    </a:schemeClr>
                  </a:solidFill>
                  <a:latin typeface="方正中等线简体" pitchFamily="2" charset="-122"/>
                  <a:ea typeface="方正中等线简体" pitchFamily="2" charset="-122"/>
                </a:rPr>
                <a:t>%</a:t>
              </a:r>
              <a:endParaRPr lang="zh-CN" altLang="en-US" sz="2133" b="1" dirty="0">
                <a:solidFill>
                  <a:schemeClr val="tx1">
                    <a:lumMod val="65000"/>
                    <a:lumOff val="35000"/>
                  </a:schemeClr>
                </a:solidFill>
                <a:latin typeface="方正中等线简体" pitchFamily="2" charset="-122"/>
                <a:ea typeface="方正中等线简体" pitchFamily="2" charset="-122"/>
              </a:endParaRPr>
            </a:p>
          </p:txBody>
        </p:sp>
      </p:grpSp>
    </p:spTree>
    <p:extLst>
      <p:ext uri="{BB962C8B-B14F-4D97-AF65-F5344CB8AC3E}">
        <p14:creationId xmlns:p14="http://schemas.microsoft.com/office/powerpoint/2010/main" val="3998025728"/>
      </p:ext>
    </p:extLst>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anim calcmode="lin" valueType="num">
                                      <p:cBhvr>
                                        <p:cTn id="24" dur="500" fill="hold"/>
                                        <p:tgtEl>
                                          <p:spTgt spid="4"/>
                                        </p:tgtEl>
                                        <p:attrNameLst>
                                          <p:attrName>ppt_x</p:attrName>
                                        </p:attrNameLst>
                                      </p:cBhvr>
                                      <p:tavLst>
                                        <p:tav tm="0">
                                          <p:val>
                                            <p:fltVal val="0.5"/>
                                          </p:val>
                                        </p:tav>
                                        <p:tav tm="100000">
                                          <p:val>
                                            <p:strVal val="#ppt_x"/>
                                          </p:val>
                                        </p:tav>
                                      </p:tavLst>
                                    </p:anim>
                                    <p:anim calcmode="lin" valueType="num">
                                      <p:cBhvr>
                                        <p:cTn id="25" dur="500" fill="hold"/>
                                        <p:tgtEl>
                                          <p:spTgt spid="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anim calcmode="lin" valueType="num">
                                      <p:cBhvr>
                                        <p:cTn id="31" dur="500" fill="hold"/>
                                        <p:tgtEl>
                                          <p:spTgt spid="5"/>
                                        </p:tgtEl>
                                        <p:attrNameLst>
                                          <p:attrName>ppt_x</p:attrName>
                                        </p:attrNameLst>
                                      </p:cBhvr>
                                      <p:tavLst>
                                        <p:tav tm="0">
                                          <p:val>
                                            <p:fltVal val="0.5"/>
                                          </p:val>
                                        </p:tav>
                                        <p:tav tm="100000">
                                          <p:val>
                                            <p:strVal val="#ppt_x"/>
                                          </p:val>
                                        </p:tav>
                                      </p:tavLst>
                                    </p:anim>
                                    <p:anim calcmode="lin" valueType="num">
                                      <p:cBhvr>
                                        <p:cTn id="32" dur="500" fill="hold"/>
                                        <p:tgtEl>
                                          <p:spTgt spid="5"/>
                                        </p:tgtEl>
                                        <p:attrNameLst>
                                          <p:attrName>ppt_y</p:attrName>
                                        </p:attrNameLst>
                                      </p:cBhvr>
                                      <p:tavLst>
                                        <p:tav tm="0">
                                          <p:val>
                                            <p:fltVal val="0.5"/>
                                          </p:val>
                                        </p:tav>
                                        <p:tav tm="100000">
                                          <p:val>
                                            <p:strVal val="#ppt_y"/>
                                          </p:val>
                                        </p:tav>
                                      </p:tavLst>
                                    </p:anim>
                                  </p:childTnLst>
                                </p:cTn>
                              </p:par>
                            </p:childTnLst>
                          </p:cTn>
                        </p:par>
                        <p:par>
                          <p:cTn id="33" fill="hold">
                            <p:stCondLst>
                              <p:cond delay="750"/>
                            </p:stCondLst>
                            <p:childTnLst>
                              <p:par>
                                <p:cTn id="34" presetID="26" presetClass="emph" presetSubtype="0" fill="hold" nodeType="afterEffect">
                                  <p:stCondLst>
                                    <p:cond delay="0"/>
                                  </p:stCondLst>
                                  <p:childTnLst>
                                    <p:animEffect transition="out" filter="fade">
                                      <p:cBhvr>
                                        <p:cTn id="35" dur="500" tmFilter="0, 0; .2, .5; .8, .5; 1, 0"/>
                                        <p:tgtEl>
                                          <p:spTgt spid="3"/>
                                        </p:tgtEl>
                                      </p:cBhvr>
                                    </p:animEffect>
                                    <p:animScale>
                                      <p:cBhvr>
                                        <p:cTn id="36" dur="250" autoRev="1" fill="hold"/>
                                        <p:tgtEl>
                                          <p:spTgt spid="3"/>
                                        </p:tgtEl>
                                      </p:cBhvr>
                                      <p:by x="105000" y="105000"/>
                                    </p:animScale>
                                  </p:childTnLst>
                                </p:cTn>
                              </p:par>
                              <p:par>
                                <p:cTn id="37" presetID="26" presetClass="emph" presetSubtype="0" fill="hold" nodeType="withEffect">
                                  <p:stCondLst>
                                    <p:cond delay="250"/>
                                  </p:stCondLst>
                                  <p:childTnLst>
                                    <p:animEffect transition="out" filter="fade">
                                      <p:cBhvr>
                                        <p:cTn id="38" dur="500" tmFilter="0, 0; .2, .5; .8, .5; 1, 0"/>
                                        <p:tgtEl>
                                          <p:spTgt spid="6"/>
                                        </p:tgtEl>
                                      </p:cBhvr>
                                    </p:animEffect>
                                    <p:animScale>
                                      <p:cBhvr>
                                        <p:cTn id="39" dur="250" autoRev="1" fill="hold"/>
                                        <p:tgtEl>
                                          <p:spTgt spid="6"/>
                                        </p:tgtEl>
                                      </p:cBhvr>
                                      <p:by x="105000" y="105000"/>
                                    </p:animScale>
                                  </p:childTnLst>
                                </p:cTn>
                              </p:par>
                              <p:par>
                                <p:cTn id="40" presetID="26" presetClass="emph" presetSubtype="0" fill="hold" nodeType="withEffect">
                                  <p:stCondLst>
                                    <p:cond delay="500"/>
                                  </p:stCondLst>
                                  <p:childTnLst>
                                    <p:animEffect transition="out" filter="fade">
                                      <p:cBhvr>
                                        <p:cTn id="41" dur="500" tmFilter="0, 0; .2, .5; .8, .5; 1, 0"/>
                                        <p:tgtEl>
                                          <p:spTgt spid="4"/>
                                        </p:tgtEl>
                                      </p:cBhvr>
                                    </p:animEffect>
                                    <p:animScale>
                                      <p:cBhvr>
                                        <p:cTn id="42" dur="250" autoRev="1" fill="hold"/>
                                        <p:tgtEl>
                                          <p:spTgt spid="4"/>
                                        </p:tgtEl>
                                      </p:cBhvr>
                                      <p:by x="105000" y="105000"/>
                                    </p:animScale>
                                  </p:childTnLst>
                                </p:cTn>
                              </p:par>
                              <p:par>
                                <p:cTn id="43" presetID="26" presetClass="emph" presetSubtype="0" fill="hold" nodeType="withEffect">
                                  <p:stCondLst>
                                    <p:cond delay="750"/>
                                  </p:stCondLst>
                                  <p:childTnLst>
                                    <p:animEffect transition="out" filter="fade">
                                      <p:cBhvr>
                                        <p:cTn id="44" dur="500" tmFilter="0, 0; .2, .5; .8, .5; 1, 0"/>
                                        <p:tgtEl>
                                          <p:spTgt spid="5"/>
                                        </p:tgtEl>
                                      </p:cBhvr>
                                    </p:animEffect>
                                    <p:animScale>
                                      <p:cBhvr>
                                        <p:cTn id="45" dur="250" autoRev="1" fill="hold"/>
                                        <p:tgtEl>
                                          <p:spTgt spid="5"/>
                                        </p:tgtEl>
                                      </p:cBhvr>
                                      <p:by x="105000" y="105000"/>
                                    </p:animScale>
                                  </p:childTnLst>
                                </p:cTn>
                              </p:par>
                            </p:childTnLst>
                          </p:cTn>
                        </p:par>
                        <p:par>
                          <p:cTn id="46" fill="hold">
                            <p:stCondLst>
                              <p:cond delay="2000"/>
                            </p:stCondLst>
                            <p:childTnLst>
                              <p:par>
                                <p:cTn id="47" presetID="2" presetClass="entr" presetSubtype="4"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ppt_x"/>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00" fill="hold"/>
                                        <p:tgtEl>
                                          <p:spTgt spid="41"/>
                                        </p:tgtEl>
                                        <p:attrNameLst>
                                          <p:attrName>ppt_x</p:attrName>
                                        </p:attrNameLst>
                                      </p:cBhvr>
                                      <p:tavLst>
                                        <p:tav tm="0">
                                          <p:val>
                                            <p:strVal val="#ppt_x"/>
                                          </p:val>
                                        </p:tav>
                                        <p:tav tm="100000">
                                          <p:val>
                                            <p:strVal val="#ppt_x"/>
                                          </p:val>
                                        </p:tav>
                                      </p:tavLst>
                                    </p:anim>
                                    <p:anim calcmode="lin" valueType="num">
                                      <p:cBhvr additive="base">
                                        <p:cTn id="54" dur="500" fill="hold"/>
                                        <p:tgtEl>
                                          <p:spTgt spid="4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fill="hold"/>
                                        <p:tgtEl>
                                          <p:spTgt spid="45"/>
                                        </p:tgtEl>
                                        <p:attrNameLst>
                                          <p:attrName>ppt_x</p:attrName>
                                        </p:attrNameLst>
                                      </p:cBhvr>
                                      <p:tavLst>
                                        <p:tav tm="0">
                                          <p:val>
                                            <p:strVal val="#ppt_x"/>
                                          </p:val>
                                        </p:tav>
                                        <p:tav tm="100000">
                                          <p:val>
                                            <p:strVal val="#ppt_x"/>
                                          </p:val>
                                        </p:tav>
                                      </p:tavLst>
                                    </p:anim>
                                    <p:anim calcmode="lin" valueType="num">
                                      <p:cBhvr additive="base">
                                        <p:cTn id="58" dur="500" fill="hold"/>
                                        <p:tgtEl>
                                          <p:spTgt spid="4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ppt_x"/>
                                          </p:val>
                                        </p:tav>
                                        <p:tav tm="100000">
                                          <p:val>
                                            <p:strVal val="#ppt_x"/>
                                          </p:val>
                                        </p:tav>
                                      </p:tavLst>
                                    </p:anim>
                                    <p:anim calcmode="lin" valueType="num">
                                      <p:cBhvr additive="base">
                                        <p:cTn id="62" dur="500" fill="hold"/>
                                        <p:tgtEl>
                                          <p:spTgt spid="43"/>
                                        </p:tgtEl>
                                        <p:attrNameLst>
                                          <p:attrName>ppt_y</p:attrName>
                                        </p:attrNameLst>
                                      </p:cBhvr>
                                      <p:tavLst>
                                        <p:tav tm="0">
                                          <p:val>
                                            <p:strVal val="1+#ppt_h/2"/>
                                          </p:val>
                                        </p:tav>
                                        <p:tav tm="100000">
                                          <p:val>
                                            <p:strVal val="#ppt_y"/>
                                          </p:val>
                                        </p:tav>
                                      </p:tavLst>
                                    </p:anim>
                                  </p:childTnLst>
                                </p:cTn>
                              </p:par>
                            </p:childTnLst>
                          </p:cTn>
                        </p:par>
                        <p:par>
                          <p:cTn id="63" fill="hold">
                            <p:stCondLst>
                              <p:cond delay="25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0"/>
                                        </p:tgtEl>
                                        <p:attrNameLst>
                                          <p:attrName>ppt_y</p:attrName>
                                        </p:attrNameLst>
                                      </p:cBhvr>
                                      <p:tavLst>
                                        <p:tav tm="0">
                                          <p:val>
                                            <p:strVal val="#ppt_y"/>
                                          </p:val>
                                        </p:tav>
                                        <p:tav tm="100000">
                                          <p:val>
                                            <p:strVal val="#ppt_y"/>
                                          </p:val>
                                        </p:tav>
                                      </p:tavLst>
                                    </p:anim>
                                    <p:anim calcmode="lin" valueType="num">
                                      <p:cBhvr>
                                        <p:cTn id="68"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40"/>
                                        </p:tgtEl>
                                      </p:cBhvr>
                                    </p:animEffect>
                                  </p:childTnLst>
                                </p:cTn>
                              </p:par>
                            </p:childTnLst>
                          </p:cTn>
                        </p:par>
                        <p:par>
                          <p:cTn id="71" fill="hold">
                            <p:stCondLst>
                              <p:cond delay="56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42"/>
                                        </p:tgtEl>
                                        <p:attrNameLst>
                                          <p:attrName>ppt_y</p:attrName>
                                        </p:attrNameLst>
                                      </p:cBhvr>
                                      <p:tavLst>
                                        <p:tav tm="0">
                                          <p:val>
                                            <p:strVal val="#ppt_y"/>
                                          </p:val>
                                        </p:tav>
                                        <p:tav tm="100000">
                                          <p:val>
                                            <p:strVal val="#ppt_y"/>
                                          </p:val>
                                        </p:tav>
                                      </p:tavLst>
                                    </p:anim>
                                    <p:anim calcmode="lin" valueType="num">
                                      <p:cBhvr>
                                        <p:cTn id="76"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42"/>
                                        </p:tgtEl>
                                      </p:cBhvr>
                                    </p:animEffect>
                                  </p:childTnLst>
                                </p:cTn>
                              </p:par>
                            </p:childTnLst>
                          </p:cTn>
                        </p:par>
                        <p:par>
                          <p:cTn id="79" fill="hold">
                            <p:stCondLst>
                              <p:cond delay="880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44"/>
                                        </p:tgtEl>
                                        <p:attrNameLst>
                                          <p:attrName>style.visibility</p:attrName>
                                        </p:attrNameLst>
                                      </p:cBhvr>
                                      <p:to>
                                        <p:strVal val="visible"/>
                                      </p:to>
                                    </p:set>
                                    <p:anim calcmode="lin" valueType="num">
                                      <p:cBhvr>
                                        <p:cTn id="82"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44"/>
                                        </p:tgtEl>
                                        <p:attrNameLst>
                                          <p:attrName>ppt_y</p:attrName>
                                        </p:attrNameLst>
                                      </p:cBhvr>
                                      <p:tavLst>
                                        <p:tav tm="0">
                                          <p:val>
                                            <p:strVal val="#ppt_y"/>
                                          </p:val>
                                        </p:tav>
                                        <p:tav tm="100000">
                                          <p:val>
                                            <p:strVal val="#ppt_y"/>
                                          </p:val>
                                        </p:tav>
                                      </p:tavLst>
                                    </p:anim>
                                    <p:anim calcmode="lin" valueType="num">
                                      <p:cBhvr>
                                        <p:cTn id="84"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44"/>
                                        </p:tgtEl>
                                      </p:cBhvr>
                                    </p:animEffect>
                                  </p:childTnLst>
                                </p:cTn>
                              </p:par>
                            </p:childTnLst>
                          </p:cTn>
                        </p:par>
                        <p:par>
                          <p:cTn id="87" fill="hold">
                            <p:stCondLst>
                              <p:cond delay="1195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46"/>
                                        </p:tgtEl>
                                        <p:attrNameLst>
                                          <p:attrName>style.visibility</p:attrName>
                                        </p:attrNameLst>
                                      </p:cBhvr>
                                      <p:to>
                                        <p:strVal val="visible"/>
                                      </p:to>
                                    </p:set>
                                    <p:anim calcmode="lin" valueType="num">
                                      <p:cBhvr>
                                        <p:cTn id="90"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46"/>
                                        </p:tgtEl>
                                        <p:attrNameLst>
                                          <p:attrName>ppt_y</p:attrName>
                                        </p:attrNameLst>
                                      </p:cBhvr>
                                      <p:tavLst>
                                        <p:tav tm="0">
                                          <p:val>
                                            <p:strVal val="#ppt_y"/>
                                          </p:val>
                                        </p:tav>
                                        <p:tav tm="100000">
                                          <p:val>
                                            <p:strVal val="#ppt_y"/>
                                          </p:val>
                                        </p:tav>
                                      </p:tavLst>
                                    </p:anim>
                                    <p:anim calcmode="lin" valueType="num">
                                      <p:cBhvr>
                                        <p:cTn id="92"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animBg="1"/>
      <p:bldP spid="42" grpId="0"/>
      <p:bldP spid="43" grpId="0" animBg="1"/>
      <p:bldP spid="44" grpId="0"/>
      <p:bldP spid="45" grpId="0" animBg="1"/>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92170B6-8C0C-4150-858F-0AF71A2CBD16}"/>
              </a:ext>
            </a:extLst>
          </p:cNvPr>
          <p:cNvPicPr>
            <a:picLocks noChangeAspect="1"/>
          </p:cNvPicPr>
          <p:nvPr/>
        </p:nvPicPr>
        <p:blipFill>
          <a:blip r:embed="rId3"/>
          <a:stretch>
            <a:fillRect/>
          </a:stretch>
        </p:blipFill>
        <p:spPr>
          <a:xfrm>
            <a:off x="0" y="651"/>
            <a:ext cx="12188264" cy="6857349"/>
          </a:xfrm>
          <a:prstGeom prst="rect">
            <a:avLst/>
          </a:prstGeom>
        </p:spPr>
      </p:pic>
      <p:sp>
        <p:nvSpPr>
          <p:cNvPr id="8" name="矩形 7">
            <a:extLst>
              <a:ext uri="{FF2B5EF4-FFF2-40B4-BE49-F238E27FC236}">
                <a16:creationId xmlns:a16="http://schemas.microsoft.com/office/drawing/2014/main" id="{FBCFB093-BA71-450D-89BD-277FC0356ED0}"/>
              </a:ext>
            </a:extLst>
          </p:cNvPr>
          <p:cNvSpPr/>
          <p:nvPr/>
        </p:nvSpPr>
        <p:spPr>
          <a:xfrm>
            <a:off x="0" y="1168400"/>
            <a:ext cx="12188264" cy="4385733"/>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Oval 4"/>
          <p:cNvSpPr/>
          <p:nvPr/>
        </p:nvSpPr>
        <p:spPr>
          <a:xfrm>
            <a:off x="5232170" y="1430962"/>
            <a:ext cx="1679106" cy="1687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5184093" y="3497907"/>
            <a:ext cx="1826060" cy="584733"/>
          </a:xfrm>
          <a:prstGeom prst="rect">
            <a:avLst/>
          </a:prstGeom>
        </p:spPr>
        <p:txBody>
          <a:bodyPr wrap="none" lIns="91400" tIns="45699" rIns="91400" bIns="45699">
            <a:spAutoFit/>
          </a:bodyPr>
          <a:lstStyle/>
          <a:p>
            <a:pPr lvl="0" defTabSz="914492">
              <a:defRPr/>
            </a:pPr>
            <a:r>
              <a:rPr lang="zh-CN" altLang="en-US" sz="3200" b="1" dirty="0">
                <a:solidFill>
                  <a:schemeClr val="accent1"/>
                </a:solidFill>
                <a:latin typeface="微软雅黑" pitchFamily="34" charset="-122"/>
                <a:ea typeface="微软雅黑" pitchFamily="34" charset="-122"/>
              </a:rPr>
              <a:t>产品运行</a:t>
            </a:r>
            <a:endParaRPr lang="zh-CN" altLang="en-US" sz="3200" kern="0" dirty="0">
              <a:solidFill>
                <a:schemeClr val="accent1"/>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a16="http://schemas.microsoft.com/office/drawing/2014/main" id="{370FD1E8-D7BC-491A-A503-009EDAB7577D}"/>
              </a:ext>
            </a:extLst>
          </p:cNvPr>
          <p:cNvSpPr/>
          <p:nvPr/>
        </p:nvSpPr>
        <p:spPr>
          <a:xfrm>
            <a:off x="5406572" y="2063463"/>
            <a:ext cx="1384593" cy="525486"/>
          </a:xfrm>
          <a:prstGeom prst="rect">
            <a:avLst/>
          </a:prstGeom>
        </p:spPr>
        <p:txBody>
          <a:bodyPr wrap="none" lIns="91400" tIns="45699" rIns="91400" bIns="45699">
            <a:spAutoFit/>
          </a:bodyPr>
          <a:lstStyle/>
          <a:p>
            <a:pPr algn="ctr">
              <a:lnSpc>
                <a:spcPct val="130000"/>
              </a:lnSpc>
              <a:defRPr/>
            </a:pPr>
            <a:r>
              <a:rPr lang="en-US" altLang="zh-CN" sz="2399"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PART 02</a:t>
            </a:r>
          </a:p>
        </p:txBody>
      </p:sp>
      <p:sp>
        <p:nvSpPr>
          <p:cNvPr id="27" name="矩形 26">
            <a:extLst>
              <a:ext uri="{FF2B5EF4-FFF2-40B4-BE49-F238E27FC236}">
                <a16:creationId xmlns:a16="http://schemas.microsoft.com/office/drawing/2014/main" id="{42695B73-0652-4F7C-8DB7-B415C73A2826}"/>
              </a:ext>
            </a:extLst>
          </p:cNvPr>
          <p:cNvSpPr/>
          <p:nvPr/>
        </p:nvSpPr>
        <p:spPr>
          <a:xfrm>
            <a:off x="3648483" y="4242029"/>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26216597"/>
      </p:ext>
    </p:extLst>
  </p:cSld>
  <p:clrMapOvr>
    <a:masterClrMapping/>
  </p:clrMapOvr>
  <p:transition spd="slow" advClick="0" advTm="0">
    <p:cover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Scale>
                                      <p:cBhvr>
                                        <p:cTn id="7"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4"/>
                                        </p:tgtEl>
                                        <p:attrNameLst>
                                          <p:attrName>ppt_x</p:attrName>
                                          <p:attrName>ppt_y</p:attrName>
                                        </p:attrNameLst>
                                      </p:cBhvr>
                                    </p:animMotion>
                                    <p:animEffect transition="in" filter="fade">
                                      <p:cBhvr>
                                        <p:cTn id="9" dur="1000"/>
                                        <p:tgtEl>
                                          <p:spTgt spid="74"/>
                                        </p:tgtEl>
                                      </p:cBhvr>
                                    </p:animEffect>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500"/>
                                        <p:tgtEl>
                                          <p:spTgt spid="26"/>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wipe(up)">
                                      <p:cBhvr>
                                        <p:cTn id="17" dur="500"/>
                                        <p:tgtEl>
                                          <p:spTgt spid="78"/>
                                        </p:tgtEl>
                                      </p:cBhvr>
                                    </p:animEffect>
                                  </p:childTnLst>
                                </p:cTn>
                              </p:par>
                            </p:childTnLst>
                          </p:cTn>
                        </p:par>
                        <p:par>
                          <p:cTn id="18" fill="hold">
                            <p:stCondLst>
                              <p:cond delay="2000"/>
                            </p:stCondLst>
                            <p:childTnLst>
                              <p:par>
                                <p:cTn id="19" presetID="39" presetClass="entr" presetSubtype="0" accel="10000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8"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9448800" y="6356350"/>
            <a:ext cx="2743200" cy="363538"/>
          </a:xfrm>
        </p:spPr>
        <p:txBody>
          <a:bodyPr/>
          <a:lstStyle/>
          <a:p>
            <a:fld id="{70C262CF-5CC9-4929-99CD-9F101191856B}" type="slidenum">
              <a:rPr lang="en-GB" smtClean="0"/>
              <a:pPr/>
              <a:t>9</a:t>
            </a:fld>
            <a:endParaRPr lang="en-GB"/>
          </a:p>
        </p:txBody>
      </p:sp>
      <p:grpSp>
        <p:nvGrpSpPr>
          <p:cNvPr id="2" name="Group 4"/>
          <p:cNvGrpSpPr/>
          <p:nvPr/>
        </p:nvGrpSpPr>
        <p:grpSpPr>
          <a:xfrm>
            <a:off x="3952570" y="1572186"/>
            <a:ext cx="4303004" cy="4304332"/>
            <a:chOff x="3695530" y="1028530"/>
            <a:chExt cx="4800938" cy="4800938"/>
          </a:xfrm>
        </p:grpSpPr>
        <p:sp>
          <p:nvSpPr>
            <p:cNvPr id="10" name="Freeform 9"/>
            <p:cNvSpPr/>
            <p:nvPr/>
          </p:nvSpPr>
          <p:spPr>
            <a:xfrm>
              <a:off x="3695530" y="1028530"/>
              <a:ext cx="2346282" cy="2346282"/>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0" y="2346282"/>
                  </a:moveTo>
                  <a:cubicBezTo>
                    <a:pt x="0" y="1050466"/>
                    <a:pt x="1050466" y="0"/>
                    <a:pt x="2346282" y="0"/>
                  </a:cubicBezTo>
                  <a:lnTo>
                    <a:pt x="2346282" y="2346282"/>
                  </a:lnTo>
                  <a:lnTo>
                    <a:pt x="0" y="2346282"/>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76227" tIns="1276227" rIns="360230" bIns="360230" numCol="1" spcCol="1270" anchor="ctr" anchorCtr="0">
              <a:noAutofit/>
            </a:bodyPr>
            <a:lstStyle/>
            <a:p>
              <a:pPr algn="ctr" defTabSz="1688551">
                <a:lnSpc>
                  <a:spcPct val="90000"/>
                </a:lnSpc>
                <a:spcBef>
                  <a:spcPct val="0"/>
                </a:spcBef>
                <a:spcAft>
                  <a:spcPct val="35000"/>
                </a:spcAft>
              </a:pPr>
              <a:r>
                <a:rPr lang="en-US" sz="1999" dirty="0"/>
                <a:t>Web Analysis</a:t>
              </a:r>
              <a:endParaRPr lang="en-GB" sz="1999" dirty="0"/>
            </a:p>
          </p:txBody>
        </p:sp>
        <p:sp>
          <p:nvSpPr>
            <p:cNvPr id="11" name="Freeform 10"/>
            <p:cNvSpPr/>
            <p:nvPr/>
          </p:nvSpPr>
          <p:spPr>
            <a:xfrm>
              <a:off x="6150186" y="1028530"/>
              <a:ext cx="2346282" cy="2346282"/>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0" y="0"/>
                  </a:moveTo>
                  <a:cubicBezTo>
                    <a:pt x="1295816" y="0"/>
                    <a:pt x="2346282" y="1050466"/>
                    <a:pt x="2346282" y="2346282"/>
                  </a:cubicBezTo>
                  <a:lnTo>
                    <a:pt x="0" y="2346282"/>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0230" tIns="1276227" rIns="1276227" bIns="360230" numCol="1" spcCol="1270" anchor="ctr" anchorCtr="0">
              <a:noAutofit/>
            </a:bodyPr>
            <a:lstStyle/>
            <a:p>
              <a:pPr algn="ctr" defTabSz="1688551">
                <a:lnSpc>
                  <a:spcPct val="90000"/>
                </a:lnSpc>
                <a:spcBef>
                  <a:spcPct val="0"/>
                </a:spcBef>
                <a:spcAft>
                  <a:spcPct val="35000"/>
                </a:spcAft>
              </a:pPr>
              <a:r>
                <a:rPr lang="en-US" sz="1999" dirty="0"/>
                <a:t>HTML</a:t>
              </a:r>
            </a:p>
            <a:p>
              <a:pPr algn="ctr" defTabSz="1688551">
                <a:lnSpc>
                  <a:spcPct val="90000"/>
                </a:lnSpc>
                <a:spcBef>
                  <a:spcPct val="0"/>
                </a:spcBef>
                <a:spcAft>
                  <a:spcPct val="35000"/>
                </a:spcAft>
              </a:pPr>
              <a:r>
                <a:rPr lang="en-US" sz="1999" dirty="0"/>
                <a:t>Design</a:t>
              </a:r>
            </a:p>
          </p:txBody>
        </p:sp>
        <p:sp>
          <p:nvSpPr>
            <p:cNvPr id="12" name="Freeform 11"/>
            <p:cNvSpPr/>
            <p:nvPr/>
          </p:nvSpPr>
          <p:spPr>
            <a:xfrm rot="21600000">
              <a:off x="6150186" y="3483185"/>
              <a:ext cx="2346282" cy="2346283"/>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2346282" y="0"/>
                  </a:moveTo>
                  <a:cubicBezTo>
                    <a:pt x="2346282" y="1295816"/>
                    <a:pt x="1295816" y="2346282"/>
                    <a:pt x="0" y="2346282"/>
                  </a:cubicBezTo>
                  <a:lnTo>
                    <a:pt x="0" y="0"/>
                  </a:lnTo>
                  <a:lnTo>
                    <a:pt x="2346282"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0230" tIns="360231" rIns="1276227" bIns="1276227" numCol="1" spcCol="1270" anchor="ctr" anchorCtr="0">
              <a:noAutofit/>
            </a:bodyPr>
            <a:lstStyle/>
            <a:p>
              <a:pPr algn="ctr" defTabSz="1688551">
                <a:lnSpc>
                  <a:spcPct val="90000"/>
                </a:lnSpc>
                <a:spcBef>
                  <a:spcPct val="0"/>
                </a:spcBef>
                <a:spcAft>
                  <a:spcPct val="35000"/>
                </a:spcAft>
              </a:pPr>
              <a:r>
                <a:rPr lang="en-US" sz="1999" dirty="0"/>
                <a:t>Java Script</a:t>
              </a:r>
              <a:endParaRPr lang="en-GB" sz="1999" dirty="0"/>
            </a:p>
          </p:txBody>
        </p:sp>
        <p:sp>
          <p:nvSpPr>
            <p:cNvPr id="13" name="Freeform 12"/>
            <p:cNvSpPr/>
            <p:nvPr/>
          </p:nvSpPr>
          <p:spPr>
            <a:xfrm rot="21600000">
              <a:off x="3695530" y="3483186"/>
              <a:ext cx="2346282" cy="2346282"/>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2346282" y="2346282"/>
                  </a:moveTo>
                  <a:cubicBezTo>
                    <a:pt x="1050466" y="2346282"/>
                    <a:pt x="0" y="1295816"/>
                    <a:pt x="0" y="0"/>
                  </a:cubicBezTo>
                  <a:lnTo>
                    <a:pt x="2346282" y="0"/>
                  </a:lnTo>
                  <a:lnTo>
                    <a:pt x="2346282" y="2346282"/>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76227" tIns="360230" rIns="360230" bIns="1276227" numCol="1" spcCol="1270" anchor="ctr" anchorCtr="0">
              <a:noAutofit/>
            </a:bodyPr>
            <a:lstStyle/>
            <a:p>
              <a:pPr algn="ctr" defTabSz="1688551">
                <a:lnSpc>
                  <a:spcPct val="90000"/>
                </a:lnSpc>
                <a:spcBef>
                  <a:spcPct val="0"/>
                </a:spcBef>
                <a:spcAft>
                  <a:spcPct val="35000"/>
                </a:spcAft>
              </a:pPr>
              <a:r>
                <a:rPr lang="en-US" sz="1999" dirty="0"/>
                <a:t>Illustrator</a:t>
              </a:r>
              <a:endParaRPr lang="en-GB" sz="1999" dirty="0"/>
            </a:p>
          </p:txBody>
        </p:sp>
        <p:sp>
          <p:nvSpPr>
            <p:cNvPr id="14" name="Circular Arrow 13"/>
            <p:cNvSpPr/>
            <p:nvPr/>
          </p:nvSpPr>
          <p:spPr>
            <a:xfrm>
              <a:off x="5690954" y="2941319"/>
              <a:ext cx="810090" cy="704426"/>
            </a:xfrm>
            <a:prstGeom prst="circularArrow">
              <a:avLst/>
            </a:prstGeom>
            <a:solidFill>
              <a:schemeClr val="bg2"/>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15" name="Circular Arrow 14"/>
            <p:cNvSpPr/>
            <p:nvPr/>
          </p:nvSpPr>
          <p:spPr>
            <a:xfrm rot="10800000">
              <a:off x="5690954" y="3212252"/>
              <a:ext cx="810090" cy="704426"/>
            </a:xfrm>
            <a:prstGeom prst="circularArrow">
              <a:avLst/>
            </a:prstGeom>
            <a:solidFill>
              <a:schemeClr val="bg2"/>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grpSp>
      <p:grpSp>
        <p:nvGrpSpPr>
          <p:cNvPr id="4" name="Group 7"/>
          <p:cNvGrpSpPr/>
          <p:nvPr/>
        </p:nvGrpSpPr>
        <p:grpSpPr>
          <a:xfrm>
            <a:off x="9667149" y="4049667"/>
            <a:ext cx="755469" cy="755703"/>
            <a:chOff x="10036930" y="4049666"/>
            <a:chExt cx="755703" cy="755703"/>
          </a:xfrm>
        </p:grpSpPr>
        <p:sp>
          <p:nvSpPr>
            <p:cNvPr id="18" name="Oval 17"/>
            <p:cNvSpPr/>
            <p:nvPr/>
          </p:nvSpPr>
          <p:spPr>
            <a:xfrm>
              <a:off x="10036930" y="4049666"/>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a:p>
          </p:txBody>
        </p:sp>
        <p:grpSp>
          <p:nvGrpSpPr>
            <p:cNvPr id="5" name="Group 39"/>
            <p:cNvGrpSpPr/>
            <p:nvPr/>
          </p:nvGrpSpPr>
          <p:grpSpPr>
            <a:xfrm>
              <a:off x="10223296" y="4259376"/>
              <a:ext cx="383745" cy="383755"/>
              <a:chOff x="7287430" y="2577307"/>
              <a:chExt cx="464333" cy="464344"/>
            </a:xfrm>
            <a:solidFill>
              <a:schemeClr val="bg2"/>
            </a:solidFill>
          </p:grpSpPr>
          <p:sp>
            <p:nvSpPr>
              <p:cNvPr id="41" name="AutoShape 56"/>
              <p:cNvSpPr>
                <a:spLocks/>
              </p:cNvSpPr>
              <p:nvPr/>
            </p:nvSpPr>
            <p:spPr bwMode="auto">
              <a:xfrm>
                <a:off x="7287430"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1466" dirty="0">
                  <a:solidFill>
                    <a:srgbClr val="FFFFFF"/>
                  </a:solidFill>
                  <a:effectLst>
                    <a:outerShdw blurRad="38100" dist="38100" dir="2700000" algn="tl">
                      <a:srgbClr val="000000"/>
                    </a:outerShdw>
                  </a:effectLst>
                  <a:latin typeface="Gill Sans" charset="0"/>
                  <a:sym typeface="Gill Sans" charset="0"/>
                </a:endParaRPr>
              </a:p>
            </p:txBody>
          </p:sp>
          <p:sp>
            <p:nvSpPr>
              <p:cNvPr id="42" name="AutoShape 57"/>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1466" dirty="0">
                  <a:solidFill>
                    <a:srgbClr val="FFFFFF"/>
                  </a:solidFill>
                  <a:effectLst>
                    <a:outerShdw blurRad="38100" dist="38100" dir="2700000" algn="tl">
                      <a:srgbClr val="000000"/>
                    </a:outerShdw>
                  </a:effectLst>
                  <a:latin typeface="Gill Sans" charset="0"/>
                  <a:sym typeface="Gill Sans" charset="0"/>
                </a:endParaRPr>
              </a:p>
            </p:txBody>
          </p:sp>
          <p:sp>
            <p:nvSpPr>
              <p:cNvPr id="43" name="AutoShape 58"/>
              <p:cNvSpPr>
                <a:spLocks/>
              </p:cNvSpPr>
              <p:nvPr/>
            </p:nvSpPr>
            <p:spPr bwMode="auto">
              <a:xfrm>
                <a:off x="7446962"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1466"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Group 6"/>
          <p:cNvGrpSpPr/>
          <p:nvPr/>
        </p:nvGrpSpPr>
        <p:grpSpPr>
          <a:xfrm>
            <a:off x="9667149" y="1591242"/>
            <a:ext cx="755469" cy="755703"/>
            <a:chOff x="10036930" y="1591241"/>
            <a:chExt cx="755703" cy="755703"/>
          </a:xfrm>
        </p:grpSpPr>
        <p:sp>
          <p:nvSpPr>
            <p:cNvPr id="19" name="Oval 18"/>
            <p:cNvSpPr/>
            <p:nvPr/>
          </p:nvSpPr>
          <p:spPr>
            <a:xfrm>
              <a:off x="10036930" y="1591241"/>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a:p>
          </p:txBody>
        </p:sp>
        <p:sp>
          <p:nvSpPr>
            <p:cNvPr id="44" name="AutoShape 59"/>
            <p:cNvSpPr>
              <a:spLocks/>
            </p:cNvSpPr>
            <p:nvPr/>
          </p:nvSpPr>
          <p:spPr bwMode="auto">
            <a:xfrm>
              <a:off x="10186990" y="1777215"/>
              <a:ext cx="384412" cy="38375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2399" dirty="0">
                <a:sym typeface="Gill Sans" charset="0"/>
              </a:endParaRPr>
            </a:p>
          </p:txBody>
        </p:sp>
      </p:grpSp>
      <p:grpSp>
        <p:nvGrpSpPr>
          <p:cNvPr id="7" name="Group 3"/>
          <p:cNvGrpSpPr/>
          <p:nvPr/>
        </p:nvGrpSpPr>
        <p:grpSpPr>
          <a:xfrm>
            <a:off x="1592779" y="1591242"/>
            <a:ext cx="755469" cy="755703"/>
            <a:chOff x="1399366" y="1591242"/>
            <a:chExt cx="755703" cy="755703"/>
          </a:xfrm>
        </p:grpSpPr>
        <p:sp>
          <p:nvSpPr>
            <p:cNvPr id="16" name="Oval 15"/>
            <p:cNvSpPr/>
            <p:nvPr/>
          </p:nvSpPr>
          <p:spPr>
            <a:xfrm>
              <a:off x="1399366" y="1591242"/>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a:p>
          </p:txBody>
        </p:sp>
        <p:grpSp>
          <p:nvGrpSpPr>
            <p:cNvPr id="8" name="Group 48"/>
            <p:cNvGrpSpPr/>
            <p:nvPr/>
          </p:nvGrpSpPr>
          <p:grpSpPr>
            <a:xfrm>
              <a:off x="1585342" y="1819197"/>
              <a:ext cx="383755" cy="299788"/>
              <a:chOff x="2581289" y="1710541"/>
              <a:chExt cx="464346" cy="362746"/>
            </a:xfrm>
            <a:solidFill>
              <a:schemeClr val="bg2"/>
            </a:solidFill>
          </p:grpSpPr>
          <p:sp>
            <p:nvSpPr>
              <p:cNvPr id="50" name="AutoShape 140"/>
              <p:cNvSpPr>
                <a:spLocks/>
              </p:cNvSpPr>
              <p:nvPr/>
            </p:nvSpPr>
            <p:spPr bwMode="auto">
              <a:xfrm>
                <a:off x="2639231" y="1768486"/>
                <a:ext cx="290514" cy="235745"/>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2399" dirty="0">
                  <a:sym typeface="Gill Sans" charset="0"/>
                </a:endParaRPr>
              </a:p>
            </p:txBody>
          </p:sp>
          <p:sp>
            <p:nvSpPr>
              <p:cNvPr id="51" name="AutoShape 141"/>
              <p:cNvSpPr>
                <a:spLocks/>
              </p:cNvSpPr>
              <p:nvPr/>
            </p:nvSpPr>
            <p:spPr bwMode="auto">
              <a:xfrm>
                <a:off x="2581289" y="1710541"/>
                <a:ext cx="464346" cy="362746"/>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2399" dirty="0">
                  <a:sym typeface="Gill Sans" charset="0"/>
                </a:endParaRPr>
              </a:p>
            </p:txBody>
          </p:sp>
          <p:sp>
            <p:nvSpPr>
              <p:cNvPr id="52" name="AutoShape 142"/>
              <p:cNvSpPr>
                <a:spLocks/>
              </p:cNvSpPr>
              <p:nvPr/>
            </p:nvSpPr>
            <p:spPr bwMode="auto">
              <a:xfrm>
                <a:off x="2944035" y="1783564"/>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2399" dirty="0">
                  <a:sym typeface="Gill Sans" charset="0"/>
                </a:endParaRPr>
              </a:p>
            </p:txBody>
          </p:sp>
          <p:sp>
            <p:nvSpPr>
              <p:cNvPr id="53" name="AutoShape 143"/>
              <p:cNvSpPr>
                <a:spLocks/>
              </p:cNvSpPr>
              <p:nvPr/>
            </p:nvSpPr>
            <p:spPr bwMode="auto">
              <a:xfrm>
                <a:off x="2929748" y="1971676"/>
                <a:ext cx="5794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2399" dirty="0">
                  <a:sym typeface="Gill Sans" charset="0"/>
                </a:endParaRPr>
              </a:p>
            </p:txBody>
          </p:sp>
          <p:sp>
            <p:nvSpPr>
              <p:cNvPr id="54" name="AutoShape 144"/>
              <p:cNvSpPr>
                <a:spLocks/>
              </p:cNvSpPr>
              <p:nvPr/>
            </p:nvSpPr>
            <p:spPr bwMode="auto">
              <a:xfrm>
                <a:off x="2944031" y="1928021"/>
                <a:ext cx="58739"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2399" dirty="0">
                  <a:sym typeface="Gill Sans" charset="0"/>
                </a:endParaRPr>
              </a:p>
            </p:txBody>
          </p:sp>
          <p:sp>
            <p:nvSpPr>
              <p:cNvPr id="55" name="AutoShape 145"/>
              <p:cNvSpPr>
                <a:spLocks/>
              </p:cNvSpPr>
              <p:nvPr/>
            </p:nvSpPr>
            <p:spPr bwMode="auto">
              <a:xfrm>
                <a:off x="2944028" y="1885145"/>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2399" dirty="0">
                  <a:sym typeface="Gill Sans" charset="0"/>
                </a:endParaRPr>
              </a:p>
            </p:txBody>
          </p:sp>
          <p:sp>
            <p:nvSpPr>
              <p:cNvPr id="56" name="AutoShape 146"/>
              <p:cNvSpPr>
                <a:spLocks/>
              </p:cNvSpPr>
              <p:nvPr/>
            </p:nvSpPr>
            <p:spPr bwMode="auto">
              <a:xfrm>
                <a:off x="2697957" y="1826419"/>
                <a:ext cx="86519" cy="61118"/>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2399" dirty="0">
                  <a:sym typeface="Gill Sans" charset="0"/>
                </a:endParaRPr>
              </a:p>
            </p:txBody>
          </p:sp>
        </p:grpSp>
      </p:grpSp>
      <p:grpSp>
        <p:nvGrpSpPr>
          <p:cNvPr id="9" name="Group 58"/>
          <p:cNvGrpSpPr/>
          <p:nvPr/>
        </p:nvGrpSpPr>
        <p:grpSpPr>
          <a:xfrm>
            <a:off x="713789" y="2405410"/>
            <a:ext cx="2790723" cy="971282"/>
            <a:chOff x="520106" y="2219893"/>
            <a:chExt cx="2513428" cy="971281"/>
          </a:xfrm>
        </p:grpSpPr>
        <p:sp>
          <p:nvSpPr>
            <p:cNvPr id="57" name="TextBox 56"/>
            <p:cNvSpPr txBox="1"/>
            <p:nvPr/>
          </p:nvSpPr>
          <p:spPr>
            <a:xfrm>
              <a:off x="1091315" y="2219893"/>
              <a:ext cx="1275096" cy="338426"/>
            </a:xfrm>
            <a:prstGeom prst="rect">
              <a:avLst/>
            </a:prstGeom>
            <a:noFill/>
          </p:spPr>
          <p:txBody>
            <a:bodyPr wrap="none" rtlCol="0">
              <a:spAutoFit/>
            </a:bodyPr>
            <a:lstStyle/>
            <a:p>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58" name="Rectangle 57"/>
            <p:cNvSpPr/>
            <p:nvPr/>
          </p:nvSpPr>
          <p:spPr>
            <a:xfrm>
              <a:off x="520106" y="2544844"/>
              <a:ext cx="2513428" cy="646330"/>
            </a:xfrm>
            <a:prstGeom prst="rect">
              <a:avLst/>
            </a:prstGeom>
          </p:spPr>
          <p:txBody>
            <a:bodyPr wrap="square">
              <a:spAutoFit/>
            </a:bodyPr>
            <a:lstStyle/>
            <a:p>
              <a:pPr algn="just"/>
              <a:r>
                <a:rPr lang="zh-CN" altLang="en-US" sz="12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1200" dirty="0">
                <a:solidFill>
                  <a:schemeClr val="tx1">
                    <a:lumMod val="50000"/>
                    <a:lumOff val="50000"/>
                  </a:schemeClr>
                </a:solidFill>
                <a:latin typeface="微软雅黑" pitchFamily="34" charset="-122"/>
                <a:ea typeface="微软雅黑" pitchFamily="34" charset="-122"/>
              </a:endParaRPr>
            </a:p>
          </p:txBody>
        </p:sp>
      </p:grpSp>
      <p:grpSp>
        <p:nvGrpSpPr>
          <p:cNvPr id="20" name="Group 59"/>
          <p:cNvGrpSpPr/>
          <p:nvPr/>
        </p:nvGrpSpPr>
        <p:grpSpPr>
          <a:xfrm>
            <a:off x="654499" y="4864524"/>
            <a:ext cx="2790723" cy="971283"/>
            <a:chOff x="520106" y="2219892"/>
            <a:chExt cx="2513428" cy="971282"/>
          </a:xfrm>
        </p:grpSpPr>
        <p:sp>
          <p:nvSpPr>
            <p:cNvPr id="61" name="TextBox 60"/>
            <p:cNvSpPr txBox="1"/>
            <p:nvPr/>
          </p:nvSpPr>
          <p:spPr>
            <a:xfrm>
              <a:off x="1140725" y="2219892"/>
              <a:ext cx="1275096" cy="338426"/>
            </a:xfrm>
            <a:prstGeom prst="rect">
              <a:avLst/>
            </a:prstGeom>
            <a:noFill/>
          </p:spPr>
          <p:txBody>
            <a:bodyPr wrap="none" rtlCol="0">
              <a:spAutoFit/>
            </a:bodyPr>
            <a:lstStyle/>
            <a:p>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62" name="Rectangle 61"/>
            <p:cNvSpPr/>
            <p:nvPr/>
          </p:nvSpPr>
          <p:spPr>
            <a:xfrm>
              <a:off x="520106" y="2544843"/>
              <a:ext cx="2513428" cy="646331"/>
            </a:xfrm>
            <a:prstGeom prst="rect">
              <a:avLst/>
            </a:prstGeom>
          </p:spPr>
          <p:txBody>
            <a:bodyPr wrap="square">
              <a:spAutoFit/>
            </a:bodyPr>
            <a:lstStyle/>
            <a:p>
              <a:pPr algn="just"/>
              <a:r>
                <a:rPr lang="zh-CN" altLang="en-US" sz="12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1200" dirty="0">
                <a:solidFill>
                  <a:schemeClr val="tx1">
                    <a:lumMod val="50000"/>
                    <a:lumOff val="50000"/>
                  </a:schemeClr>
                </a:solidFill>
                <a:latin typeface="微软雅黑" pitchFamily="34" charset="-122"/>
                <a:ea typeface="微软雅黑" pitchFamily="34" charset="-122"/>
              </a:endParaRPr>
            </a:p>
          </p:txBody>
        </p:sp>
      </p:grpSp>
      <p:grpSp>
        <p:nvGrpSpPr>
          <p:cNvPr id="21" name="Group 62"/>
          <p:cNvGrpSpPr/>
          <p:nvPr/>
        </p:nvGrpSpPr>
        <p:grpSpPr>
          <a:xfrm>
            <a:off x="8788555" y="2405410"/>
            <a:ext cx="2790723" cy="971282"/>
            <a:chOff x="520106" y="2219893"/>
            <a:chExt cx="2513428" cy="971281"/>
          </a:xfrm>
        </p:grpSpPr>
        <p:sp>
          <p:nvSpPr>
            <p:cNvPr id="64" name="TextBox 63"/>
            <p:cNvSpPr txBox="1"/>
            <p:nvPr/>
          </p:nvSpPr>
          <p:spPr>
            <a:xfrm>
              <a:off x="1009886" y="2219893"/>
              <a:ext cx="1275096" cy="338426"/>
            </a:xfrm>
            <a:prstGeom prst="rect">
              <a:avLst/>
            </a:prstGeom>
            <a:noFill/>
          </p:spPr>
          <p:txBody>
            <a:bodyPr wrap="none" rtlCol="0">
              <a:spAutoFit/>
            </a:bodyPr>
            <a:lstStyle/>
            <a:p>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65" name="Rectangle 64"/>
            <p:cNvSpPr/>
            <p:nvPr/>
          </p:nvSpPr>
          <p:spPr>
            <a:xfrm>
              <a:off x="520106" y="2544844"/>
              <a:ext cx="2513428" cy="646330"/>
            </a:xfrm>
            <a:prstGeom prst="rect">
              <a:avLst/>
            </a:prstGeom>
          </p:spPr>
          <p:txBody>
            <a:bodyPr wrap="square">
              <a:spAutoFit/>
            </a:bodyPr>
            <a:lstStyle/>
            <a:p>
              <a:pPr algn="just"/>
              <a:r>
                <a:rPr lang="zh-CN" altLang="en-US" sz="12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1200" dirty="0">
                <a:solidFill>
                  <a:schemeClr val="tx1">
                    <a:lumMod val="50000"/>
                    <a:lumOff val="50000"/>
                  </a:schemeClr>
                </a:solidFill>
                <a:latin typeface="微软雅黑" pitchFamily="34" charset="-122"/>
                <a:ea typeface="微软雅黑" pitchFamily="34" charset="-122"/>
              </a:endParaRPr>
            </a:p>
          </p:txBody>
        </p:sp>
      </p:grpSp>
      <p:grpSp>
        <p:nvGrpSpPr>
          <p:cNvPr id="22" name="Group 65"/>
          <p:cNvGrpSpPr/>
          <p:nvPr/>
        </p:nvGrpSpPr>
        <p:grpSpPr>
          <a:xfrm>
            <a:off x="8783469" y="4867836"/>
            <a:ext cx="2790723" cy="971282"/>
            <a:chOff x="520106" y="2219893"/>
            <a:chExt cx="2513428" cy="971281"/>
          </a:xfrm>
        </p:grpSpPr>
        <p:sp>
          <p:nvSpPr>
            <p:cNvPr id="67" name="TextBox 66"/>
            <p:cNvSpPr txBox="1"/>
            <p:nvPr/>
          </p:nvSpPr>
          <p:spPr>
            <a:xfrm>
              <a:off x="1055636" y="2219893"/>
              <a:ext cx="1275096" cy="338426"/>
            </a:xfrm>
            <a:prstGeom prst="rect">
              <a:avLst/>
            </a:prstGeom>
            <a:noFill/>
          </p:spPr>
          <p:txBody>
            <a:bodyPr wrap="none" rtlCol="0">
              <a:spAutoFit/>
            </a:bodyPr>
            <a:lstStyle/>
            <a:p>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68" name="Rectangle 67"/>
            <p:cNvSpPr/>
            <p:nvPr/>
          </p:nvSpPr>
          <p:spPr>
            <a:xfrm>
              <a:off x="520106" y="2544844"/>
              <a:ext cx="2513428" cy="646330"/>
            </a:xfrm>
            <a:prstGeom prst="rect">
              <a:avLst/>
            </a:prstGeom>
          </p:spPr>
          <p:txBody>
            <a:bodyPr wrap="square">
              <a:spAutoFit/>
            </a:bodyPr>
            <a:lstStyle/>
            <a:p>
              <a:pPr algn="just"/>
              <a:r>
                <a:rPr lang="zh-CN" altLang="en-US" sz="12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1200" dirty="0">
                <a:solidFill>
                  <a:schemeClr val="tx1">
                    <a:lumMod val="50000"/>
                    <a:lumOff val="50000"/>
                  </a:schemeClr>
                </a:solidFill>
                <a:latin typeface="微软雅黑" pitchFamily="34" charset="-122"/>
                <a:ea typeface="微软雅黑" pitchFamily="34" charset="-122"/>
              </a:endParaRPr>
            </a:p>
          </p:txBody>
        </p:sp>
      </p:grpSp>
      <p:grpSp>
        <p:nvGrpSpPr>
          <p:cNvPr id="23" name="Group 5"/>
          <p:cNvGrpSpPr/>
          <p:nvPr/>
        </p:nvGrpSpPr>
        <p:grpSpPr>
          <a:xfrm>
            <a:off x="1592779" y="4049667"/>
            <a:ext cx="755469" cy="755703"/>
            <a:chOff x="1399366" y="4049666"/>
            <a:chExt cx="755703" cy="755703"/>
          </a:xfrm>
        </p:grpSpPr>
        <p:sp>
          <p:nvSpPr>
            <p:cNvPr id="17" name="Oval 16"/>
            <p:cNvSpPr/>
            <p:nvPr/>
          </p:nvSpPr>
          <p:spPr>
            <a:xfrm>
              <a:off x="1399366" y="4049666"/>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9"/>
            </a:p>
          </p:txBody>
        </p:sp>
        <p:grpSp>
          <p:nvGrpSpPr>
            <p:cNvPr id="24" name="Group 44"/>
            <p:cNvGrpSpPr/>
            <p:nvPr/>
          </p:nvGrpSpPr>
          <p:grpSpPr>
            <a:xfrm>
              <a:off x="1584614" y="4265814"/>
              <a:ext cx="384412" cy="323405"/>
              <a:chOff x="5368132" y="2625725"/>
              <a:chExt cx="465138" cy="391319"/>
            </a:xfrm>
            <a:solidFill>
              <a:schemeClr val="bg2"/>
            </a:solidFill>
          </p:grpSpPr>
          <p:sp>
            <p:nvSpPr>
              <p:cNvPr id="46"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1466" dirty="0">
                  <a:solidFill>
                    <a:srgbClr val="FFFFFF"/>
                  </a:solidFill>
                  <a:effectLst>
                    <a:outerShdw blurRad="38100" dist="38100" dir="2700000" algn="tl">
                      <a:srgbClr val="000000"/>
                    </a:outerShdw>
                  </a:effectLst>
                  <a:latin typeface="Gill Sans" charset="0"/>
                  <a:sym typeface="Gill Sans" charset="0"/>
                </a:endParaRPr>
              </a:p>
            </p:txBody>
          </p:sp>
          <p:sp>
            <p:nvSpPr>
              <p:cNvPr id="47"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1466" dirty="0">
                  <a:solidFill>
                    <a:srgbClr val="FFFFFF"/>
                  </a:solidFill>
                  <a:effectLst>
                    <a:outerShdw blurRad="38100" dist="38100" dir="2700000" algn="tl">
                      <a:srgbClr val="000000"/>
                    </a:outerShdw>
                  </a:effectLst>
                  <a:latin typeface="Gill Sans" charset="0"/>
                  <a:sym typeface="Gill Sans" charset="0"/>
                </a:endParaRPr>
              </a:p>
            </p:txBody>
          </p:sp>
          <p:sp>
            <p:nvSpPr>
              <p:cNvPr id="48"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1466" dirty="0">
                  <a:solidFill>
                    <a:srgbClr val="FFFFFF"/>
                  </a:solidFill>
                  <a:effectLst>
                    <a:outerShdw blurRad="38100" dist="38100" dir="2700000" algn="tl">
                      <a:srgbClr val="000000"/>
                    </a:outerShdw>
                  </a:effectLst>
                  <a:latin typeface="Gill Sans" charset="0"/>
                  <a:sym typeface="Gill Sans" charset="0"/>
                </a:endParaRPr>
              </a:p>
            </p:txBody>
          </p:sp>
        </p:grpSp>
      </p:grpSp>
    </p:spTree>
    <p:extLst>
      <p:ext uri="{BB962C8B-B14F-4D97-AF65-F5344CB8AC3E}">
        <p14:creationId xmlns:p14="http://schemas.microsoft.com/office/powerpoint/2010/main" val="3190915171"/>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2500"/>
                            </p:stCondLst>
                            <p:childTnLst>
                              <p:par>
                                <p:cTn id="13" presetID="1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ppt_y</p:attrName>
                                        </p:attrNameLst>
                                      </p:cBhvr>
                                      <p:tavLst>
                                        <p:tav tm="0">
                                          <p:val>
                                            <p:strVal val="#ppt_y-#ppt_h*1.125000"/>
                                          </p:val>
                                        </p:tav>
                                        <p:tav tm="100000">
                                          <p:val>
                                            <p:strVal val="#ppt_y"/>
                                          </p:val>
                                        </p:tav>
                                      </p:tavLst>
                                    </p:anim>
                                    <p:animEffect transition="in" filter="wipe(down)">
                                      <p:cBhvr>
                                        <p:cTn id="16" dur="500"/>
                                        <p:tgtEl>
                                          <p:spTgt spid="9"/>
                                        </p:tgtEl>
                                      </p:cBhvr>
                                    </p:animEffect>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3500"/>
                            </p:stCondLst>
                            <p:childTnLst>
                              <p:par>
                                <p:cTn id="22" presetID="12" presetClass="entr" presetSubtype="1"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p:tgtEl>
                                          <p:spTgt spid="21"/>
                                        </p:tgtEl>
                                        <p:attrNameLst>
                                          <p:attrName>ppt_y</p:attrName>
                                        </p:attrNameLst>
                                      </p:cBhvr>
                                      <p:tavLst>
                                        <p:tav tm="0">
                                          <p:val>
                                            <p:strVal val="#ppt_y-#ppt_h*1.125000"/>
                                          </p:val>
                                        </p:tav>
                                        <p:tav tm="100000">
                                          <p:val>
                                            <p:strVal val="#ppt_y"/>
                                          </p:val>
                                        </p:tav>
                                      </p:tavLst>
                                    </p:anim>
                                    <p:animEffect transition="in" filter="wipe(down)">
                                      <p:cBhvr>
                                        <p:cTn id="25" dur="500"/>
                                        <p:tgtEl>
                                          <p:spTgt spid="21"/>
                                        </p:tgtEl>
                                      </p:cBhvr>
                                    </p:animEffect>
                                  </p:childTnLst>
                                </p:cTn>
                              </p:par>
                            </p:childTnLst>
                          </p:cTn>
                        </p:par>
                        <p:par>
                          <p:cTn id="26" fill="hold">
                            <p:stCondLst>
                              <p:cond delay="4000"/>
                            </p:stCondLst>
                            <p:childTnLst>
                              <p:par>
                                <p:cTn id="27" presetID="10" presetClass="entr" presetSubtype="0"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par>
                          <p:cTn id="30" fill="hold">
                            <p:stCondLst>
                              <p:cond delay="4500"/>
                            </p:stCondLst>
                            <p:childTnLst>
                              <p:par>
                                <p:cTn id="31" presetID="12" presetClass="entr" presetSubtype="1"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p:tgtEl>
                                          <p:spTgt spid="20"/>
                                        </p:tgtEl>
                                        <p:attrNameLst>
                                          <p:attrName>ppt_y</p:attrName>
                                        </p:attrNameLst>
                                      </p:cBhvr>
                                      <p:tavLst>
                                        <p:tav tm="0">
                                          <p:val>
                                            <p:strVal val="#ppt_y-#ppt_h*1.125000"/>
                                          </p:val>
                                        </p:tav>
                                        <p:tav tm="100000">
                                          <p:val>
                                            <p:strVal val="#ppt_y"/>
                                          </p:val>
                                        </p:tav>
                                      </p:tavLst>
                                    </p:anim>
                                    <p:animEffect transition="in" filter="wipe(down)">
                                      <p:cBhvr>
                                        <p:cTn id="34" dur="500"/>
                                        <p:tgtEl>
                                          <p:spTgt spid="20"/>
                                        </p:tgtEl>
                                      </p:cBhvr>
                                    </p:animEffect>
                                  </p:childTnLst>
                                </p:cTn>
                              </p:par>
                            </p:childTnLst>
                          </p:cTn>
                        </p:par>
                        <p:par>
                          <p:cTn id="35" fill="hold">
                            <p:stCondLst>
                              <p:cond delay="5000"/>
                            </p:stCondLst>
                            <p:childTnLst>
                              <p:par>
                                <p:cTn id="36" presetID="10" presetClass="entr" presetSubtype="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par>
                          <p:cTn id="39" fill="hold">
                            <p:stCondLst>
                              <p:cond delay="5500"/>
                            </p:stCondLst>
                            <p:childTnLst>
                              <p:par>
                                <p:cTn id="40" presetID="1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p:tgtEl>
                                          <p:spTgt spid="22"/>
                                        </p:tgtEl>
                                        <p:attrNameLst>
                                          <p:attrName>ppt_y</p:attrName>
                                        </p:attrNameLst>
                                      </p:cBhvr>
                                      <p:tavLst>
                                        <p:tav tm="0">
                                          <p:val>
                                            <p:strVal val="#ppt_y-#ppt_h*1.125000"/>
                                          </p:val>
                                        </p:tav>
                                        <p:tav tm="100000">
                                          <p:val>
                                            <p:strVal val="#ppt_y"/>
                                          </p:val>
                                        </p:tav>
                                      </p:tavLst>
                                    </p:anim>
                                    <p:animEffect transition="in" filter="wipe(down)">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梯形 43"/>
          <p:cNvSpPr/>
          <p:nvPr/>
        </p:nvSpPr>
        <p:spPr>
          <a:xfrm>
            <a:off x="556651" y="1659758"/>
            <a:ext cx="3352188" cy="2588810"/>
          </a:xfrm>
          <a:prstGeom prst="trapezoid">
            <a:avLst/>
          </a:prstGeom>
          <a:blipFill>
            <a:blip r:embed="rId3"/>
            <a:srcRect/>
            <a:stretch>
              <a:fillRect l="-48207" t="-18407" r="-157325" b="-81701"/>
            </a:stretch>
          </a:blipFill>
          <a:ln w="57150">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a:p>
        </p:txBody>
      </p:sp>
      <p:sp>
        <p:nvSpPr>
          <p:cNvPr id="45" name="文本框 9"/>
          <p:cNvSpPr txBox="1"/>
          <p:nvPr/>
        </p:nvSpPr>
        <p:spPr>
          <a:xfrm>
            <a:off x="1438819" y="4390390"/>
            <a:ext cx="1367374" cy="315312"/>
          </a:xfrm>
          <a:prstGeom prst="rect">
            <a:avLst/>
          </a:prstGeom>
          <a:noFill/>
        </p:spPr>
        <p:txBody>
          <a:bodyPr wrap="square" lIns="68550" tIns="34275" rIns="68550" bIns="34275" rtlCol="0">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单击添加标题</a:t>
            </a:r>
          </a:p>
        </p:txBody>
      </p:sp>
      <p:sp>
        <p:nvSpPr>
          <p:cNvPr id="47" name="文本框 9"/>
          <p:cNvSpPr txBox="1"/>
          <p:nvPr/>
        </p:nvSpPr>
        <p:spPr>
          <a:xfrm>
            <a:off x="1022298" y="4866186"/>
            <a:ext cx="2216793" cy="512418"/>
          </a:xfrm>
          <a:prstGeom prst="rect">
            <a:avLst/>
          </a:prstGeom>
          <a:noFill/>
        </p:spPr>
        <p:txBody>
          <a:bodyPr wrap="square" lIns="68550" tIns="34275" rIns="68550" bIns="34275" rtlCol="0">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sp>
        <p:nvSpPr>
          <p:cNvPr id="48" name="梯形 47"/>
          <p:cNvSpPr/>
          <p:nvPr/>
        </p:nvSpPr>
        <p:spPr>
          <a:xfrm>
            <a:off x="4393545" y="1678420"/>
            <a:ext cx="3352188" cy="2570148"/>
          </a:xfrm>
          <a:prstGeom prst="trapezoid">
            <a:avLst/>
          </a:prstGeom>
          <a:blipFill>
            <a:blip r:embed="rId4"/>
            <a:srcRect/>
            <a:stretch>
              <a:fillRect l="-62211" t="-325" r="-26904" b="-10555"/>
            </a:stretch>
          </a:blipFill>
          <a:ln w="57150">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a:p>
        </p:txBody>
      </p:sp>
      <p:sp>
        <p:nvSpPr>
          <p:cNvPr id="49" name="文本框 9"/>
          <p:cNvSpPr txBox="1"/>
          <p:nvPr/>
        </p:nvSpPr>
        <p:spPr>
          <a:xfrm>
            <a:off x="5434485" y="4390390"/>
            <a:ext cx="1367374" cy="315312"/>
          </a:xfrm>
          <a:prstGeom prst="rect">
            <a:avLst/>
          </a:prstGeom>
          <a:noFill/>
        </p:spPr>
        <p:txBody>
          <a:bodyPr wrap="square" lIns="68550" tIns="34275" rIns="68550" bIns="34275" rtlCol="0">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单击添加标题</a:t>
            </a:r>
          </a:p>
        </p:txBody>
      </p:sp>
      <p:sp>
        <p:nvSpPr>
          <p:cNvPr id="51" name="文本框 9"/>
          <p:cNvSpPr txBox="1"/>
          <p:nvPr/>
        </p:nvSpPr>
        <p:spPr>
          <a:xfrm>
            <a:off x="5017964" y="4866186"/>
            <a:ext cx="2216793" cy="512418"/>
          </a:xfrm>
          <a:prstGeom prst="rect">
            <a:avLst/>
          </a:prstGeom>
          <a:noFill/>
        </p:spPr>
        <p:txBody>
          <a:bodyPr wrap="square" lIns="68550" tIns="34275" rIns="68550" bIns="34275" rtlCol="0">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sp>
        <p:nvSpPr>
          <p:cNvPr id="52" name="梯形 51"/>
          <p:cNvSpPr/>
          <p:nvPr/>
        </p:nvSpPr>
        <p:spPr>
          <a:xfrm>
            <a:off x="8247976" y="1697083"/>
            <a:ext cx="3352188" cy="2532823"/>
          </a:xfrm>
          <a:prstGeom prst="trapezoid">
            <a:avLst/>
          </a:prstGeom>
          <a:blipFill>
            <a:blip r:embed="rId5"/>
            <a:srcRect/>
            <a:stretch>
              <a:fillRect l="-666" t="-22571" r="-176224" b="-48450"/>
            </a:stretch>
          </a:blipFill>
          <a:ln w="57150">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rtlCol="0" anchor="ctr"/>
          <a:lstStyle/>
          <a:p>
            <a:pPr algn="ctr"/>
            <a:endParaRPr lang="zh-CN" altLang="en-US" sz="2399"/>
          </a:p>
        </p:txBody>
      </p:sp>
      <p:sp>
        <p:nvSpPr>
          <p:cNvPr id="53" name="文本框 9"/>
          <p:cNvSpPr txBox="1"/>
          <p:nvPr/>
        </p:nvSpPr>
        <p:spPr>
          <a:xfrm>
            <a:off x="9202155" y="4390390"/>
            <a:ext cx="1367374" cy="315312"/>
          </a:xfrm>
          <a:prstGeom prst="rect">
            <a:avLst/>
          </a:prstGeom>
          <a:noFill/>
        </p:spPr>
        <p:txBody>
          <a:bodyPr wrap="square" lIns="68550" tIns="34275" rIns="68550" bIns="34275" rtlCol="0">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单击添加标题</a:t>
            </a:r>
          </a:p>
        </p:txBody>
      </p:sp>
      <p:sp>
        <p:nvSpPr>
          <p:cNvPr id="55" name="文本框 9"/>
          <p:cNvSpPr txBox="1"/>
          <p:nvPr/>
        </p:nvSpPr>
        <p:spPr>
          <a:xfrm>
            <a:off x="8785634" y="4866186"/>
            <a:ext cx="2216793" cy="512418"/>
          </a:xfrm>
          <a:prstGeom prst="rect">
            <a:avLst/>
          </a:prstGeom>
          <a:noFill/>
        </p:spPr>
        <p:txBody>
          <a:bodyPr wrap="square" lIns="68550" tIns="34275" rIns="68550" bIns="34275" rtlCol="0">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p>
        </p:txBody>
      </p:sp>
    </p:spTree>
    <p:extLst>
      <p:ext uri="{BB962C8B-B14F-4D97-AF65-F5344CB8AC3E}">
        <p14:creationId xmlns:p14="http://schemas.microsoft.com/office/powerpoint/2010/main" val="858638288"/>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0-#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0-#ppt_w/2"/>
                                          </p:val>
                                        </p:tav>
                                        <p:tav tm="100000">
                                          <p:val>
                                            <p:strVal val="#ppt_x"/>
                                          </p:val>
                                        </p:tav>
                                      </p:tavLst>
                                    </p:anim>
                                    <p:anim calcmode="lin" valueType="num">
                                      <p:cBhvr additive="base">
                                        <p:cTn id="21" dur="500" fill="hold"/>
                                        <p:tgtEl>
                                          <p:spTgt spid="48"/>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additive="base">
                                        <p:cTn id="24" dur="500" fill="hold"/>
                                        <p:tgtEl>
                                          <p:spTgt spid="49"/>
                                        </p:tgtEl>
                                        <p:attrNameLst>
                                          <p:attrName>ppt_x</p:attrName>
                                        </p:attrNameLst>
                                      </p:cBhvr>
                                      <p:tavLst>
                                        <p:tav tm="0">
                                          <p:val>
                                            <p:strVal val="0-#ppt_w/2"/>
                                          </p:val>
                                        </p:tav>
                                        <p:tav tm="100000">
                                          <p:val>
                                            <p:strVal val="#ppt_x"/>
                                          </p:val>
                                        </p:tav>
                                      </p:tavLst>
                                    </p:anim>
                                    <p:anim calcmode="lin" valueType="num">
                                      <p:cBhvr additive="base">
                                        <p:cTn id="25" dur="500" fill="hold"/>
                                        <p:tgtEl>
                                          <p:spTgt spid="49"/>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0-#ppt_w/2"/>
                                          </p:val>
                                        </p:tav>
                                        <p:tav tm="100000">
                                          <p:val>
                                            <p:strVal val="#ppt_x"/>
                                          </p:val>
                                        </p:tav>
                                      </p:tavLst>
                                    </p:anim>
                                    <p:anim calcmode="lin" valueType="num">
                                      <p:cBhvr additive="base">
                                        <p:cTn id="29" dur="500" fill="hold"/>
                                        <p:tgtEl>
                                          <p:spTgt spid="51"/>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fill="hold"/>
                                        <p:tgtEl>
                                          <p:spTgt spid="52"/>
                                        </p:tgtEl>
                                        <p:attrNameLst>
                                          <p:attrName>ppt_x</p:attrName>
                                        </p:attrNameLst>
                                      </p:cBhvr>
                                      <p:tavLst>
                                        <p:tav tm="0">
                                          <p:val>
                                            <p:strVal val="0-#ppt_w/2"/>
                                          </p:val>
                                        </p:tav>
                                        <p:tav tm="100000">
                                          <p:val>
                                            <p:strVal val="#ppt_x"/>
                                          </p:val>
                                        </p:tav>
                                      </p:tavLst>
                                    </p:anim>
                                    <p:anim calcmode="lin" valueType="num">
                                      <p:cBhvr additive="base">
                                        <p:cTn id="34" dur="500" fill="hold"/>
                                        <p:tgtEl>
                                          <p:spTgt spid="52"/>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0-#ppt_w/2"/>
                                          </p:val>
                                        </p:tav>
                                        <p:tav tm="100000">
                                          <p:val>
                                            <p:strVal val="#ppt_x"/>
                                          </p:val>
                                        </p:tav>
                                      </p:tavLst>
                                    </p:anim>
                                    <p:anim calcmode="lin" valueType="num">
                                      <p:cBhvr additive="base">
                                        <p:cTn id="38" dur="500" fill="hold"/>
                                        <p:tgtEl>
                                          <p:spTgt spid="5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55"/>
                                        </p:tgtEl>
                                        <p:attrNameLst>
                                          <p:attrName>style.visibility</p:attrName>
                                        </p:attrNameLst>
                                      </p:cBhvr>
                                      <p:to>
                                        <p:strVal val="visible"/>
                                      </p:to>
                                    </p:set>
                                    <p:anim calcmode="lin" valueType="num">
                                      <p:cBhvr additive="base">
                                        <p:cTn id="41" dur="500" fill="hold"/>
                                        <p:tgtEl>
                                          <p:spTgt spid="55"/>
                                        </p:tgtEl>
                                        <p:attrNameLst>
                                          <p:attrName>ppt_x</p:attrName>
                                        </p:attrNameLst>
                                      </p:cBhvr>
                                      <p:tavLst>
                                        <p:tav tm="0">
                                          <p:val>
                                            <p:strVal val="0-#ppt_w/2"/>
                                          </p:val>
                                        </p:tav>
                                        <p:tav tm="100000">
                                          <p:val>
                                            <p:strVal val="#ppt_x"/>
                                          </p:val>
                                        </p:tav>
                                      </p:tavLst>
                                    </p:anim>
                                    <p:anim calcmode="lin" valueType="num">
                                      <p:cBhvr additive="base">
                                        <p:cTn id="42"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P spid="47" grpId="0"/>
      <p:bldP spid="48" grpId="0" animBg="1"/>
      <p:bldP spid="49" grpId="0"/>
      <p:bldP spid="51" grpId="0"/>
      <p:bldP spid="52" grpId="0" animBg="1"/>
      <p:bldP spid="53" grpId="0"/>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35"/>
          <p:cNvSpPr/>
          <p:nvPr/>
        </p:nvSpPr>
        <p:spPr>
          <a:xfrm>
            <a:off x="980657" y="2752891"/>
            <a:ext cx="2919766" cy="962492"/>
          </a:xfrm>
          <a:custGeom>
            <a:avLst/>
            <a:gdLst>
              <a:gd name="connsiteX0" fmla="*/ 0 w 2920666"/>
              <a:gd name="connsiteY0" fmla="*/ 0 h 962492"/>
              <a:gd name="connsiteX1" fmla="*/ 2920666 w 2920666"/>
              <a:gd name="connsiteY1" fmla="*/ 0 h 962492"/>
              <a:gd name="connsiteX2" fmla="*/ 2920666 w 2920666"/>
              <a:gd name="connsiteY2" fmla="*/ 962492 h 962492"/>
              <a:gd name="connsiteX3" fmla="*/ 0 w 2920666"/>
              <a:gd name="connsiteY3" fmla="*/ 962492 h 962492"/>
              <a:gd name="connsiteX4" fmla="*/ 0 w 2920666"/>
              <a:gd name="connsiteY4" fmla="*/ 0 h 96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20666" h="962492">
                <a:moveTo>
                  <a:pt x="0" y="0"/>
                </a:moveTo>
                <a:lnTo>
                  <a:pt x="2920666" y="0"/>
                </a:lnTo>
                <a:lnTo>
                  <a:pt x="2920666" y="962492"/>
                </a:lnTo>
                <a:lnTo>
                  <a:pt x="0" y="96249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8183" tIns="98183" rIns="98183" bIns="98183" numCol="1" spcCol="1270" anchor="ctr" anchorCtr="0">
            <a:noAutofit/>
          </a:bodyPr>
          <a:lstStyle/>
          <a:p>
            <a:pPr algn="ctr" defTabSz="2577262">
              <a:lnSpc>
                <a:spcPct val="90000"/>
              </a:lnSpc>
              <a:spcBef>
                <a:spcPct val="0"/>
              </a:spcBef>
              <a:spcAft>
                <a:spcPct val="35000"/>
              </a:spcAft>
            </a:pPr>
            <a:endParaRPr lang="en-GB" sz="5865">
              <a:solidFill>
                <a:schemeClr val="tx1">
                  <a:lumMod val="65000"/>
                  <a:lumOff val="35000"/>
                </a:schemeClr>
              </a:solidFill>
            </a:endParaRPr>
          </a:p>
        </p:txBody>
      </p:sp>
      <p:sp>
        <p:nvSpPr>
          <p:cNvPr id="101" name="Oval 36"/>
          <p:cNvSpPr/>
          <p:nvPr/>
        </p:nvSpPr>
        <p:spPr>
          <a:xfrm>
            <a:off x="977340" y="2460160"/>
            <a:ext cx="232254" cy="232326"/>
          </a:xfrm>
          <a:prstGeom prst="ellipse">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2" name="Oval 37"/>
          <p:cNvSpPr/>
          <p:nvPr/>
        </p:nvSpPr>
        <p:spPr>
          <a:xfrm>
            <a:off x="1139917" y="2134903"/>
            <a:ext cx="232254" cy="232326"/>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3" name="Oval 38"/>
          <p:cNvSpPr/>
          <p:nvPr/>
        </p:nvSpPr>
        <p:spPr>
          <a:xfrm>
            <a:off x="1530104" y="2199955"/>
            <a:ext cx="364970" cy="365083"/>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4" name="Oval 39"/>
          <p:cNvSpPr/>
          <p:nvPr/>
        </p:nvSpPr>
        <p:spPr>
          <a:xfrm>
            <a:off x="1855259" y="1842172"/>
            <a:ext cx="232254" cy="232326"/>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5" name="Oval 40"/>
          <p:cNvSpPr/>
          <p:nvPr/>
        </p:nvSpPr>
        <p:spPr>
          <a:xfrm>
            <a:off x="2277962" y="1712070"/>
            <a:ext cx="232254" cy="232326"/>
          </a:xfrm>
          <a:prstGeom prst="ellipse">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6" name="Oval 41"/>
          <p:cNvSpPr/>
          <p:nvPr/>
        </p:nvSpPr>
        <p:spPr>
          <a:xfrm>
            <a:off x="2798211" y="1939750"/>
            <a:ext cx="232254" cy="232326"/>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7" name="Oval 42"/>
          <p:cNvSpPr/>
          <p:nvPr/>
        </p:nvSpPr>
        <p:spPr>
          <a:xfrm>
            <a:off x="3123367" y="2102380"/>
            <a:ext cx="364970" cy="365083"/>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8" name="Oval 43"/>
          <p:cNvSpPr/>
          <p:nvPr/>
        </p:nvSpPr>
        <p:spPr>
          <a:xfrm>
            <a:off x="3578585" y="2460160"/>
            <a:ext cx="232254" cy="232326"/>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9" name="Oval 44"/>
          <p:cNvSpPr/>
          <p:nvPr/>
        </p:nvSpPr>
        <p:spPr>
          <a:xfrm>
            <a:off x="3773678" y="2817940"/>
            <a:ext cx="232254" cy="232326"/>
          </a:xfrm>
          <a:prstGeom prst="ellipse">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0" name="Oval 45"/>
          <p:cNvSpPr/>
          <p:nvPr/>
        </p:nvSpPr>
        <p:spPr>
          <a:xfrm>
            <a:off x="2082869" y="2134905"/>
            <a:ext cx="597224" cy="597408"/>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1" name="Oval 46"/>
          <p:cNvSpPr/>
          <p:nvPr/>
        </p:nvSpPr>
        <p:spPr>
          <a:xfrm>
            <a:off x="814762" y="3370876"/>
            <a:ext cx="232254" cy="232326"/>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2" name="Oval 47"/>
          <p:cNvSpPr/>
          <p:nvPr/>
        </p:nvSpPr>
        <p:spPr>
          <a:xfrm>
            <a:off x="1009855" y="3663607"/>
            <a:ext cx="364970" cy="365083"/>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3" name="Oval 48"/>
          <p:cNvSpPr/>
          <p:nvPr/>
        </p:nvSpPr>
        <p:spPr>
          <a:xfrm>
            <a:off x="1497591" y="3923812"/>
            <a:ext cx="530867" cy="531031"/>
          </a:xfrm>
          <a:prstGeom prst="ellipse">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4" name="Oval 49"/>
          <p:cNvSpPr/>
          <p:nvPr/>
        </p:nvSpPr>
        <p:spPr>
          <a:xfrm>
            <a:off x="2180415" y="4346645"/>
            <a:ext cx="232254" cy="232326"/>
          </a:xfrm>
          <a:prstGeom prst="ellipse">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5" name="Oval 50"/>
          <p:cNvSpPr/>
          <p:nvPr/>
        </p:nvSpPr>
        <p:spPr>
          <a:xfrm>
            <a:off x="2310478" y="3923812"/>
            <a:ext cx="364970" cy="365083"/>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6" name="Oval 51"/>
          <p:cNvSpPr/>
          <p:nvPr/>
        </p:nvSpPr>
        <p:spPr>
          <a:xfrm>
            <a:off x="2635633" y="4379171"/>
            <a:ext cx="232254" cy="232326"/>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7" name="Oval 52"/>
          <p:cNvSpPr/>
          <p:nvPr/>
        </p:nvSpPr>
        <p:spPr>
          <a:xfrm>
            <a:off x="2928276" y="3858762"/>
            <a:ext cx="530867" cy="531031"/>
          </a:xfrm>
          <a:prstGeom prst="ellipse">
            <a:avLst/>
          </a:pr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8" name="Oval 53"/>
          <p:cNvSpPr/>
          <p:nvPr/>
        </p:nvSpPr>
        <p:spPr>
          <a:xfrm>
            <a:off x="3643616" y="3728659"/>
            <a:ext cx="364970" cy="365083"/>
          </a:xfrm>
          <a:prstGeom prst="ellipse">
            <a:avLst/>
          </a:pr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9" name="Chevron 54"/>
          <p:cNvSpPr/>
          <p:nvPr/>
        </p:nvSpPr>
        <p:spPr>
          <a:xfrm>
            <a:off x="4008587" y="2199415"/>
            <a:ext cx="1071867" cy="2046943"/>
          </a:xfrm>
          <a:prstGeom prst="chevron">
            <a:avLst>
              <a:gd name="adj" fmla="val 62310"/>
            </a:avLst>
          </a:pr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0" name="Chevron 55"/>
          <p:cNvSpPr/>
          <p:nvPr/>
        </p:nvSpPr>
        <p:spPr>
          <a:xfrm>
            <a:off x="7396740" y="2199415"/>
            <a:ext cx="1071867" cy="2046943"/>
          </a:xfrm>
          <a:prstGeom prst="chevron">
            <a:avLst>
              <a:gd name="adj" fmla="val 62310"/>
            </a:avLst>
          </a:prstGeom>
          <a:solidFill>
            <a:schemeClr val="accent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1" name="Freeform 56"/>
          <p:cNvSpPr/>
          <p:nvPr/>
        </p:nvSpPr>
        <p:spPr>
          <a:xfrm>
            <a:off x="8892458" y="2054201"/>
            <a:ext cx="2484781" cy="2485549"/>
          </a:xfrm>
          <a:custGeom>
            <a:avLst/>
            <a:gdLst>
              <a:gd name="connsiteX0" fmla="*/ 0 w 2485548"/>
              <a:gd name="connsiteY0" fmla="*/ 1242774 h 2485548"/>
              <a:gd name="connsiteX1" fmla="*/ 1242774 w 2485548"/>
              <a:gd name="connsiteY1" fmla="*/ 0 h 2485548"/>
              <a:gd name="connsiteX2" fmla="*/ 2485548 w 2485548"/>
              <a:gd name="connsiteY2" fmla="*/ 1242774 h 2485548"/>
              <a:gd name="connsiteX3" fmla="*/ 1242774 w 2485548"/>
              <a:gd name="connsiteY3" fmla="*/ 2485548 h 2485548"/>
              <a:gd name="connsiteX4" fmla="*/ 0 w 2485548"/>
              <a:gd name="connsiteY4" fmla="*/ 1242774 h 2485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5548" h="2485548">
                <a:moveTo>
                  <a:pt x="0" y="1242774"/>
                </a:moveTo>
                <a:cubicBezTo>
                  <a:pt x="0" y="556409"/>
                  <a:pt x="556409" y="0"/>
                  <a:pt x="1242774" y="0"/>
                </a:cubicBezTo>
                <a:cubicBezTo>
                  <a:pt x="1929139" y="0"/>
                  <a:pt x="2485548" y="556409"/>
                  <a:pt x="2485548" y="1242774"/>
                </a:cubicBezTo>
                <a:cubicBezTo>
                  <a:pt x="2485548" y="1929139"/>
                  <a:pt x="1929139" y="2485548"/>
                  <a:pt x="1242774" y="2485548"/>
                </a:cubicBezTo>
                <a:cubicBezTo>
                  <a:pt x="556409" y="2485548"/>
                  <a:pt x="0" y="1929139"/>
                  <a:pt x="0" y="1242774"/>
                </a:cubicBez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85184" tIns="485184" rIns="485184" bIns="485184" numCol="1" spcCol="1270" anchor="ctr" anchorCtr="0">
            <a:noAutofit/>
          </a:bodyPr>
          <a:lstStyle/>
          <a:p>
            <a:pPr algn="ctr" defTabSz="2755004">
              <a:lnSpc>
                <a:spcPct val="90000"/>
              </a:lnSpc>
              <a:spcBef>
                <a:spcPct val="0"/>
              </a:spcBef>
              <a:spcAft>
                <a:spcPct val="35000"/>
              </a:spcAft>
            </a:pPr>
            <a:endParaRPr lang="en-GB" sz="6265">
              <a:solidFill>
                <a:schemeClr val="tx1">
                  <a:lumMod val="65000"/>
                  <a:lumOff val="35000"/>
                </a:schemeClr>
              </a:solidFill>
            </a:endParaRPr>
          </a:p>
        </p:txBody>
      </p:sp>
      <p:sp>
        <p:nvSpPr>
          <p:cNvPr id="97" name="TextBox 96"/>
          <p:cNvSpPr txBox="1"/>
          <p:nvPr/>
        </p:nvSpPr>
        <p:spPr>
          <a:xfrm>
            <a:off x="5155538" y="2468894"/>
            <a:ext cx="1415772" cy="338426"/>
          </a:xfrm>
          <a:prstGeom prst="rect">
            <a:avLst/>
          </a:prstGeom>
          <a:noFill/>
        </p:spPr>
        <p:txBody>
          <a:bodyPr wrap="none" rtlCol="0">
            <a:spAutoFit/>
          </a:bodyPr>
          <a:lstStyle/>
          <a:p>
            <a:r>
              <a:rPr lang="zh-CN" altLang="en-US" sz="1599" dirty="0">
                <a:solidFill>
                  <a:schemeClr val="tx1">
                    <a:lumMod val="75000"/>
                    <a:lumOff val="25000"/>
                  </a:schemeClr>
                </a:solidFill>
                <a:latin typeface="微软雅黑" pitchFamily="34" charset="-122"/>
                <a:ea typeface="微软雅黑" pitchFamily="34" charset="-122"/>
              </a:rPr>
              <a:t>点击添加文本</a:t>
            </a:r>
          </a:p>
        </p:txBody>
      </p:sp>
      <p:sp>
        <p:nvSpPr>
          <p:cNvPr id="98" name="TextBox 97"/>
          <p:cNvSpPr txBox="1"/>
          <p:nvPr/>
        </p:nvSpPr>
        <p:spPr>
          <a:xfrm>
            <a:off x="1546265" y="2994980"/>
            <a:ext cx="1415772" cy="338426"/>
          </a:xfrm>
          <a:prstGeom prst="rect">
            <a:avLst/>
          </a:prstGeom>
          <a:noFill/>
        </p:spPr>
        <p:txBody>
          <a:bodyPr wrap="none" rtlCol="0">
            <a:spAutoFit/>
          </a:bodyPr>
          <a:lstStyle/>
          <a:p>
            <a:r>
              <a:rPr lang="zh-CN" altLang="en-US" sz="1599" dirty="0">
                <a:solidFill>
                  <a:schemeClr val="tx1">
                    <a:lumMod val="75000"/>
                    <a:lumOff val="25000"/>
                  </a:schemeClr>
                </a:solidFill>
                <a:latin typeface="微软雅黑" pitchFamily="34" charset="-122"/>
                <a:ea typeface="微软雅黑" pitchFamily="34" charset="-122"/>
              </a:rPr>
              <a:t>点击添加文本</a:t>
            </a:r>
          </a:p>
        </p:txBody>
      </p:sp>
      <p:sp>
        <p:nvSpPr>
          <p:cNvPr id="99" name="TextBox 98"/>
          <p:cNvSpPr txBox="1"/>
          <p:nvPr/>
        </p:nvSpPr>
        <p:spPr>
          <a:xfrm>
            <a:off x="9466170" y="3395716"/>
            <a:ext cx="1415772" cy="338426"/>
          </a:xfrm>
          <a:prstGeom prst="rect">
            <a:avLst/>
          </a:prstGeom>
          <a:noFill/>
        </p:spPr>
        <p:txBody>
          <a:bodyPr wrap="none" rtlCol="0">
            <a:spAutoFit/>
          </a:bodyPr>
          <a:lstStyle/>
          <a:p>
            <a:r>
              <a:rPr lang="zh-CN" altLang="en-US" sz="1599" dirty="0">
                <a:solidFill>
                  <a:schemeClr val="bg1">
                    <a:lumMod val="95000"/>
                  </a:schemeClr>
                </a:solidFill>
                <a:latin typeface="微软雅黑" pitchFamily="34" charset="-122"/>
                <a:ea typeface="微软雅黑" pitchFamily="34" charset="-122"/>
              </a:rPr>
              <a:t>点击添加文本</a:t>
            </a:r>
          </a:p>
        </p:txBody>
      </p:sp>
      <p:sp>
        <p:nvSpPr>
          <p:cNvPr id="95" name="AutoShape 117"/>
          <p:cNvSpPr>
            <a:spLocks/>
          </p:cNvSpPr>
          <p:nvPr/>
        </p:nvSpPr>
        <p:spPr bwMode="auto">
          <a:xfrm>
            <a:off x="9795030" y="2679661"/>
            <a:ext cx="679637" cy="617312"/>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2" tIns="25392" rIns="25392" bIns="25392" anchor="ctr"/>
          <a:lstStyle/>
          <a:p>
            <a:pPr algn="ctr" defTabSz="228526" fontAlgn="base" hangingPunct="0">
              <a:spcBef>
                <a:spcPct val="0"/>
              </a:spcBef>
              <a:spcAft>
                <a:spcPct val="0"/>
              </a:spcAft>
            </a:pPr>
            <a:endParaRPr lang="en-US" sz="1466">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123" name="Rectangle 60"/>
          <p:cNvSpPr/>
          <p:nvPr/>
        </p:nvSpPr>
        <p:spPr>
          <a:xfrm>
            <a:off x="1192342" y="4930134"/>
            <a:ext cx="2503698" cy="461637"/>
          </a:xfrm>
          <a:prstGeom prst="rect">
            <a:avLst/>
          </a:prstGeom>
        </p:spPr>
        <p:txBody>
          <a:bodyPr wrap="square" lIns="91412" tIns="45706" rIns="91412" bIns="45706">
            <a:spAutoFit/>
          </a:bodyPr>
          <a:lstStyle/>
          <a:p>
            <a:r>
              <a:rPr lang="zh-CN" altLang="en-US" sz="12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1200" dirty="0">
              <a:solidFill>
                <a:schemeClr val="tx1">
                  <a:lumMod val="50000"/>
                  <a:lumOff val="50000"/>
                </a:schemeClr>
              </a:solidFill>
              <a:latin typeface="微软雅黑" pitchFamily="34" charset="-122"/>
              <a:ea typeface="微软雅黑" pitchFamily="34" charset="-122"/>
            </a:endParaRPr>
          </a:p>
        </p:txBody>
      </p:sp>
      <p:sp>
        <p:nvSpPr>
          <p:cNvPr id="124" name="Rectangle 61"/>
          <p:cNvSpPr/>
          <p:nvPr/>
        </p:nvSpPr>
        <p:spPr>
          <a:xfrm>
            <a:off x="4844154" y="4930134"/>
            <a:ext cx="2503698" cy="461637"/>
          </a:xfrm>
          <a:prstGeom prst="rect">
            <a:avLst/>
          </a:prstGeom>
        </p:spPr>
        <p:txBody>
          <a:bodyPr wrap="square" lIns="91412" tIns="45706" rIns="91412" bIns="45706">
            <a:spAutoFit/>
          </a:bodyPr>
          <a:lstStyle/>
          <a:p>
            <a:r>
              <a:rPr lang="zh-CN" altLang="en-US" sz="12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1200" dirty="0">
              <a:solidFill>
                <a:schemeClr val="tx1">
                  <a:lumMod val="50000"/>
                  <a:lumOff val="50000"/>
                </a:schemeClr>
              </a:solidFill>
              <a:latin typeface="微软雅黑" pitchFamily="34" charset="-122"/>
              <a:ea typeface="微软雅黑" pitchFamily="34" charset="-122"/>
            </a:endParaRPr>
          </a:p>
        </p:txBody>
      </p:sp>
      <p:sp>
        <p:nvSpPr>
          <p:cNvPr id="125" name="Rectangle 62"/>
          <p:cNvSpPr/>
          <p:nvPr/>
        </p:nvSpPr>
        <p:spPr>
          <a:xfrm>
            <a:off x="8543180" y="4930134"/>
            <a:ext cx="2503698" cy="461637"/>
          </a:xfrm>
          <a:prstGeom prst="rect">
            <a:avLst/>
          </a:prstGeom>
        </p:spPr>
        <p:txBody>
          <a:bodyPr wrap="square" lIns="91412" tIns="45706" rIns="91412" bIns="45706">
            <a:spAutoFit/>
          </a:bodyPr>
          <a:lstStyle/>
          <a:p>
            <a:r>
              <a:rPr lang="zh-CN" altLang="en-US" sz="12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1200" dirty="0">
              <a:solidFill>
                <a:schemeClr val="tx1">
                  <a:lumMod val="50000"/>
                  <a:lumOff val="50000"/>
                </a:schemeClr>
              </a:solidFill>
              <a:latin typeface="微软雅黑" pitchFamily="34" charset="-122"/>
              <a:ea typeface="微软雅黑" pitchFamily="34" charset="-122"/>
            </a:endParaRPr>
          </a:p>
        </p:txBody>
      </p:sp>
      <p:sp>
        <p:nvSpPr>
          <p:cNvPr id="33" name="Rectangle 61"/>
          <p:cNvSpPr/>
          <p:nvPr/>
        </p:nvSpPr>
        <p:spPr>
          <a:xfrm>
            <a:off x="5197620" y="2947583"/>
            <a:ext cx="2054867" cy="646303"/>
          </a:xfrm>
          <a:prstGeom prst="rect">
            <a:avLst/>
          </a:prstGeom>
        </p:spPr>
        <p:txBody>
          <a:bodyPr wrap="square" lIns="91412" tIns="45706" rIns="91412" bIns="45706">
            <a:spAutoFit/>
          </a:bodyPr>
          <a:lstStyle/>
          <a:p>
            <a:r>
              <a:rPr lang="zh-CN" altLang="en-US" sz="1200" dirty="0">
                <a:solidFill>
                  <a:schemeClr val="tx1">
                    <a:lumMod val="50000"/>
                    <a:lumOff val="50000"/>
                  </a:schemeClr>
                </a:solidFill>
                <a:latin typeface="微软雅黑" pitchFamily="34" charset="-122"/>
                <a:ea typeface="微软雅黑" pitchFamily="34" charset="-122"/>
              </a:rPr>
              <a:t>点击输入简要文本内容，文字内容需概况精炼的说明该分项内容</a:t>
            </a:r>
            <a:endParaRPr lang="en-US" altLang="zh-CN" sz="12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757982304"/>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nodePh="1">
                                  <p:stCondLst>
                                    <p:cond delay="0"/>
                                  </p:stCondLst>
                                  <p:endCondLst>
                                    <p:cond evt="begin" delay="0">
                                      <p:tn val="5"/>
                                    </p:cond>
                                  </p:end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ppt_x"/>
                                          </p:val>
                                        </p:tav>
                                        <p:tav tm="100000">
                                          <p:val>
                                            <p:strVal val="#ppt_x"/>
                                          </p:val>
                                        </p:tav>
                                      </p:tavLst>
                                    </p:anim>
                                    <p:anim calcmode="lin" valueType="num">
                                      <p:cBhvr additive="base">
                                        <p:cTn id="8" dur="500" fill="hold"/>
                                        <p:tgtEl>
                                          <p:spTgt spid="10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1"/>
                                        </p:tgtEl>
                                        <p:attrNameLst>
                                          <p:attrName>style.visibility</p:attrName>
                                        </p:attrNameLst>
                                      </p:cBhvr>
                                      <p:to>
                                        <p:strVal val="visible"/>
                                      </p:to>
                                    </p:set>
                                    <p:anim calcmode="lin" valueType="num">
                                      <p:cBhvr additive="base">
                                        <p:cTn id="11" dur="500" fill="hold"/>
                                        <p:tgtEl>
                                          <p:spTgt spid="101"/>
                                        </p:tgtEl>
                                        <p:attrNameLst>
                                          <p:attrName>ppt_x</p:attrName>
                                        </p:attrNameLst>
                                      </p:cBhvr>
                                      <p:tavLst>
                                        <p:tav tm="0">
                                          <p:val>
                                            <p:strVal val="#ppt_x"/>
                                          </p:val>
                                        </p:tav>
                                        <p:tav tm="100000">
                                          <p:val>
                                            <p:strVal val="#ppt_x"/>
                                          </p:val>
                                        </p:tav>
                                      </p:tavLst>
                                    </p:anim>
                                    <p:anim calcmode="lin" valueType="num">
                                      <p:cBhvr additive="base">
                                        <p:cTn id="12" dur="500" fill="hold"/>
                                        <p:tgtEl>
                                          <p:spTgt spid="10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ppt_x"/>
                                          </p:val>
                                        </p:tav>
                                        <p:tav tm="100000">
                                          <p:val>
                                            <p:strVal val="#ppt_x"/>
                                          </p:val>
                                        </p:tav>
                                      </p:tavLst>
                                    </p:anim>
                                    <p:anim calcmode="lin" valueType="num">
                                      <p:cBhvr additive="base">
                                        <p:cTn id="16" dur="500" fill="hold"/>
                                        <p:tgtEl>
                                          <p:spTgt spid="10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500" fill="hold"/>
                                        <p:tgtEl>
                                          <p:spTgt spid="103"/>
                                        </p:tgtEl>
                                        <p:attrNameLst>
                                          <p:attrName>ppt_x</p:attrName>
                                        </p:attrNameLst>
                                      </p:cBhvr>
                                      <p:tavLst>
                                        <p:tav tm="0">
                                          <p:val>
                                            <p:strVal val="#ppt_x"/>
                                          </p:val>
                                        </p:tav>
                                        <p:tav tm="100000">
                                          <p:val>
                                            <p:strVal val="#ppt_x"/>
                                          </p:val>
                                        </p:tav>
                                      </p:tavLst>
                                    </p:anim>
                                    <p:anim calcmode="lin" valueType="num">
                                      <p:cBhvr additive="base">
                                        <p:cTn id="20" dur="500" fill="hold"/>
                                        <p:tgtEl>
                                          <p:spTgt spid="10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750" fill="hold"/>
                                        <p:tgtEl>
                                          <p:spTgt spid="104"/>
                                        </p:tgtEl>
                                        <p:attrNameLst>
                                          <p:attrName>ppt_x</p:attrName>
                                        </p:attrNameLst>
                                      </p:cBhvr>
                                      <p:tavLst>
                                        <p:tav tm="0">
                                          <p:val>
                                            <p:strVal val="#ppt_x"/>
                                          </p:val>
                                        </p:tav>
                                        <p:tav tm="100000">
                                          <p:val>
                                            <p:strVal val="#ppt_x"/>
                                          </p:val>
                                        </p:tav>
                                      </p:tavLst>
                                    </p:anim>
                                    <p:anim calcmode="lin" valueType="num">
                                      <p:cBhvr additive="base">
                                        <p:cTn id="24" dur="75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250"/>
                                  </p:stCondLst>
                                  <p:childTnLst>
                                    <p:set>
                                      <p:cBhvr>
                                        <p:cTn id="26" dur="1" fill="hold">
                                          <p:stCondLst>
                                            <p:cond delay="0"/>
                                          </p:stCondLst>
                                        </p:cTn>
                                        <p:tgtEl>
                                          <p:spTgt spid="105"/>
                                        </p:tgtEl>
                                        <p:attrNameLst>
                                          <p:attrName>style.visibility</p:attrName>
                                        </p:attrNameLst>
                                      </p:cBhvr>
                                      <p:to>
                                        <p:strVal val="visible"/>
                                      </p:to>
                                    </p:set>
                                    <p:anim calcmode="lin" valueType="num">
                                      <p:cBhvr additive="base">
                                        <p:cTn id="27" dur="500" fill="hold"/>
                                        <p:tgtEl>
                                          <p:spTgt spid="105"/>
                                        </p:tgtEl>
                                        <p:attrNameLst>
                                          <p:attrName>ppt_x</p:attrName>
                                        </p:attrNameLst>
                                      </p:cBhvr>
                                      <p:tavLst>
                                        <p:tav tm="0">
                                          <p:val>
                                            <p:strVal val="#ppt_x"/>
                                          </p:val>
                                        </p:tav>
                                        <p:tav tm="100000">
                                          <p:val>
                                            <p:strVal val="#ppt_x"/>
                                          </p:val>
                                        </p:tav>
                                      </p:tavLst>
                                    </p:anim>
                                    <p:anim calcmode="lin" valueType="num">
                                      <p:cBhvr additive="base">
                                        <p:cTn id="28" dur="500" fill="hold"/>
                                        <p:tgtEl>
                                          <p:spTgt spid="10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6"/>
                                        </p:tgtEl>
                                        <p:attrNameLst>
                                          <p:attrName>style.visibility</p:attrName>
                                        </p:attrNameLst>
                                      </p:cBhvr>
                                      <p:to>
                                        <p:strVal val="visible"/>
                                      </p:to>
                                    </p:set>
                                    <p:anim calcmode="lin" valueType="num">
                                      <p:cBhvr additive="base">
                                        <p:cTn id="31" dur="500" fill="hold"/>
                                        <p:tgtEl>
                                          <p:spTgt spid="106"/>
                                        </p:tgtEl>
                                        <p:attrNameLst>
                                          <p:attrName>ppt_x</p:attrName>
                                        </p:attrNameLst>
                                      </p:cBhvr>
                                      <p:tavLst>
                                        <p:tav tm="0">
                                          <p:val>
                                            <p:strVal val="#ppt_x"/>
                                          </p:val>
                                        </p:tav>
                                        <p:tav tm="100000">
                                          <p:val>
                                            <p:strVal val="#ppt_x"/>
                                          </p:val>
                                        </p:tav>
                                      </p:tavLst>
                                    </p:anim>
                                    <p:anim calcmode="lin" valueType="num">
                                      <p:cBhvr additive="base">
                                        <p:cTn id="32" dur="500" fill="hold"/>
                                        <p:tgtEl>
                                          <p:spTgt spid="10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7"/>
                                        </p:tgtEl>
                                        <p:attrNameLst>
                                          <p:attrName>style.visibility</p:attrName>
                                        </p:attrNameLst>
                                      </p:cBhvr>
                                      <p:to>
                                        <p:strVal val="visible"/>
                                      </p:to>
                                    </p:set>
                                    <p:anim calcmode="lin" valueType="num">
                                      <p:cBhvr additive="base">
                                        <p:cTn id="35" dur="250" fill="hold"/>
                                        <p:tgtEl>
                                          <p:spTgt spid="107"/>
                                        </p:tgtEl>
                                        <p:attrNameLst>
                                          <p:attrName>ppt_x</p:attrName>
                                        </p:attrNameLst>
                                      </p:cBhvr>
                                      <p:tavLst>
                                        <p:tav tm="0">
                                          <p:val>
                                            <p:strVal val="#ppt_x"/>
                                          </p:val>
                                        </p:tav>
                                        <p:tav tm="100000">
                                          <p:val>
                                            <p:strVal val="#ppt_x"/>
                                          </p:val>
                                        </p:tav>
                                      </p:tavLst>
                                    </p:anim>
                                    <p:anim calcmode="lin" valueType="num">
                                      <p:cBhvr additive="base">
                                        <p:cTn id="36" dur="250" fill="hold"/>
                                        <p:tgtEl>
                                          <p:spTgt spid="107"/>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08"/>
                                        </p:tgtEl>
                                        <p:attrNameLst>
                                          <p:attrName>style.visibility</p:attrName>
                                        </p:attrNameLst>
                                      </p:cBhvr>
                                      <p:to>
                                        <p:strVal val="visible"/>
                                      </p:to>
                                    </p:set>
                                    <p:anim calcmode="lin" valueType="num">
                                      <p:cBhvr additive="base">
                                        <p:cTn id="39" dur="750" fill="hold"/>
                                        <p:tgtEl>
                                          <p:spTgt spid="108"/>
                                        </p:tgtEl>
                                        <p:attrNameLst>
                                          <p:attrName>ppt_x</p:attrName>
                                        </p:attrNameLst>
                                      </p:cBhvr>
                                      <p:tavLst>
                                        <p:tav tm="0">
                                          <p:val>
                                            <p:strVal val="#ppt_x"/>
                                          </p:val>
                                        </p:tav>
                                        <p:tav tm="100000">
                                          <p:val>
                                            <p:strVal val="#ppt_x"/>
                                          </p:val>
                                        </p:tav>
                                      </p:tavLst>
                                    </p:anim>
                                    <p:anim calcmode="lin" valueType="num">
                                      <p:cBhvr additive="base">
                                        <p:cTn id="40" dur="750" fill="hold"/>
                                        <p:tgtEl>
                                          <p:spTgt spid="108"/>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09"/>
                                        </p:tgtEl>
                                        <p:attrNameLst>
                                          <p:attrName>style.visibility</p:attrName>
                                        </p:attrNameLst>
                                      </p:cBhvr>
                                      <p:to>
                                        <p:strVal val="visible"/>
                                      </p:to>
                                    </p:set>
                                    <p:anim calcmode="lin" valueType="num">
                                      <p:cBhvr additive="base">
                                        <p:cTn id="43" dur="500" fill="hold"/>
                                        <p:tgtEl>
                                          <p:spTgt spid="109"/>
                                        </p:tgtEl>
                                        <p:attrNameLst>
                                          <p:attrName>ppt_x</p:attrName>
                                        </p:attrNameLst>
                                      </p:cBhvr>
                                      <p:tavLst>
                                        <p:tav tm="0">
                                          <p:val>
                                            <p:strVal val="#ppt_x"/>
                                          </p:val>
                                        </p:tav>
                                        <p:tav tm="100000">
                                          <p:val>
                                            <p:strVal val="#ppt_x"/>
                                          </p:val>
                                        </p:tav>
                                      </p:tavLst>
                                    </p:anim>
                                    <p:anim calcmode="lin" valueType="num">
                                      <p:cBhvr additive="base">
                                        <p:cTn id="44" dur="500" fill="hold"/>
                                        <p:tgtEl>
                                          <p:spTgt spid="109"/>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10"/>
                                        </p:tgtEl>
                                        <p:attrNameLst>
                                          <p:attrName>style.visibility</p:attrName>
                                        </p:attrNameLst>
                                      </p:cBhvr>
                                      <p:to>
                                        <p:strVal val="visible"/>
                                      </p:to>
                                    </p:set>
                                    <p:anim calcmode="lin" valueType="num">
                                      <p:cBhvr additive="base">
                                        <p:cTn id="47" dur="750" fill="hold"/>
                                        <p:tgtEl>
                                          <p:spTgt spid="110"/>
                                        </p:tgtEl>
                                        <p:attrNameLst>
                                          <p:attrName>ppt_x</p:attrName>
                                        </p:attrNameLst>
                                      </p:cBhvr>
                                      <p:tavLst>
                                        <p:tav tm="0">
                                          <p:val>
                                            <p:strVal val="#ppt_x"/>
                                          </p:val>
                                        </p:tav>
                                        <p:tav tm="100000">
                                          <p:val>
                                            <p:strVal val="#ppt_x"/>
                                          </p:val>
                                        </p:tav>
                                      </p:tavLst>
                                    </p:anim>
                                    <p:anim calcmode="lin" valueType="num">
                                      <p:cBhvr additive="base">
                                        <p:cTn id="48" dur="750" fill="hold"/>
                                        <p:tgtEl>
                                          <p:spTgt spid="110"/>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11"/>
                                        </p:tgtEl>
                                        <p:attrNameLst>
                                          <p:attrName>style.visibility</p:attrName>
                                        </p:attrNameLst>
                                      </p:cBhvr>
                                      <p:to>
                                        <p:strVal val="visible"/>
                                      </p:to>
                                    </p:set>
                                    <p:anim calcmode="lin" valueType="num">
                                      <p:cBhvr additive="base">
                                        <p:cTn id="51" dur="500" fill="hold"/>
                                        <p:tgtEl>
                                          <p:spTgt spid="111"/>
                                        </p:tgtEl>
                                        <p:attrNameLst>
                                          <p:attrName>ppt_x</p:attrName>
                                        </p:attrNameLst>
                                      </p:cBhvr>
                                      <p:tavLst>
                                        <p:tav tm="0">
                                          <p:val>
                                            <p:strVal val="#ppt_x"/>
                                          </p:val>
                                        </p:tav>
                                        <p:tav tm="100000">
                                          <p:val>
                                            <p:strVal val="#ppt_x"/>
                                          </p:val>
                                        </p:tav>
                                      </p:tavLst>
                                    </p:anim>
                                    <p:anim calcmode="lin" valueType="num">
                                      <p:cBhvr additive="base">
                                        <p:cTn id="52" dur="500" fill="hold"/>
                                        <p:tgtEl>
                                          <p:spTgt spid="11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 calcmode="lin" valueType="num">
                                      <p:cBhvr additive="base">
                                        <p:cTn id="55" dur="250" fill="hold"/>
                                        <p:tgtEl>
                                          <p:spTgt spid="112"/>
                                        </p:tgtEl>
                                        <p:attrNameLst>
                                          <p:attrName>ppt_x</p:attrName>
                                        </p:attrNameLst>
                                      </p:cBhvr>
                                      <p:tavLst>
                                        <p:tav tm="0">
                                          <p:val>
                                            <p:strVal val="#ppt_x"/>
                                          </p:val>
                                        </p:tav>
                                        <p:tav tm="100000">
                                          <p:val>
                                            <p:strVal val="#ppt_x"/>
                                          </p:val>
                                        </p:tav>
                                      </p:tavLst>
                                    </p:anim>
                                    <p:anim calcmode="lin" valueType="num">
                                      <p:cBhvr additive="base">
                                        <p:cTn id="56" dur="250" fill="hold"/>
                                        <p:tgtEl>
                                          <p:spTgt spid="112"/>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113"/>
                                        </p:tgtEl>
                                        <p:attrNameLst>
                                          <p:attrName>style.visibility</p:attrName>
                                        </p:attrNameLst>
                                      </p:cBhvr>
                                      <p:to>
                                        <p:strVal val="visible"/>
                                      </p:to>
                                    </p:set>
                                    <p:anim calcmode="lin" valueType="num">
                                      <p:cBhvr additive="base">
                                        <p:cTn id="59" dur="500" fill="hold"/>
                                        <p:tgtEl>
                                          <p:spTgt spid="113"/>
                                        </p:tgtEl>
                                        <p:attrNameLst>
                                          <p:attrName>ppt_x</p:attrName>
                                        </p:attrNameLst>
                                      </p:cBhvr>
                                      <p:tavLst>
                                        <p:tav tm="0">
                                          <p:val>
                                            <p:strVal val="#ppt_x"/>
                                          </p:val>
                                        </p:tav>
                                        <p:tav tm="100000">
                                          <p:val>
                                            <p:strVal val="#ppt_x"/>
                                          </p:val>
                                        </p:tav>
                                      </p:tavLst>
                                    </p:anim>
                                    <p:anim calcmode="lin" valueType="num">
                                      <p:cBhvr additive="base">
                                        <p:cTn id="60" dur="500" fill="hold"/>
                                        <p:tgtEl>
                                          <p:spTgt spid="11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114"/>
                                        </p:tgtEl>
                                        <p:attrNameLst>
                                          <p:attrName>style.visibility</p:attrName>
                                        </p:attrNameLst>
                                      </p:cBhvr>
                                      <p:to>
                                        <p:strVal val="visible"/>
                                      </p:to>
                                    </p:set>
                                    <p:anim calcmode="lin" valueType="num">
                                      <p:cBhvr additive="base">
                                        <p:cTn id="63" dur="750" fill="hold"/>
                                        <p:tgtEl>
                                          <p:spTgt spid="114"/>
                                        </p:tgtEl>
                                        <p:attrNameLst>
                                          <p:attrName>ppt_x</p:attrName>
                                        </p:attrNameLst>
                                      </p:cBhvr>
                                      <p:tavLst>
                                        <p:tav tm="0">
                                          <p:val>
                                            <p:strVal val="#ppt_x"/>
                                          </p:val>
                                        </p:tav>
                                        <p:tav tm="100000">
                                          <p:val>
                                            <p:strVal val="#ppt_x"/>
                                          </p:val>
                                        </p:tav>
                                      </p:tavLst>
                                    </p:anim>
                                    <p:anim calcmode="lin" valueType="num">
                                      <p:cBhvr additive="base">
                                        <p:cTn id="64" dur="750" fill="hold"/>
                                        <p:tgtEl>
                                          <p:spTgt spid="114"/>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15"/>
                                        </p:tgtEl>
                                        <p:attrNameLst>
                                          <p:attrName>style.visibility</p:attrName>
                                        </p:attrNameLst>
                                      </p:cBhvr>
                                      <p:to>
                                        <p:strVal val="visible"/>
                                      </p:to>
                                    </p:set>
                                    <p:anim calcmode="lin" valueType="num">
                                      <p:cBhvr additive="base">
                                        <p:cTn id="67" dur="500" fill="hold"/>
                                        <p:tgtEl>
                                          <p:spTgt spid="115"/>
                                        </p:tgtEl>
                                        <p:attrNameLst>
                                          <p:attrName>ppt_x</p:attrName>
                                        </p:attrNameLst>
                                      </p:cBhvr>
                                      <p:tavLst>
                                        <p:tav tm="0">
                                          <p:val>
                                            <p:strVal val="#ppt_x"/>
                                          </p:val>
                                        </p:tav>
                                        <p:tav tm="100000">
                                          <p:val>
                                            <p:strVal val="#ppt_x"/>
                                          </p:val>
                                        </p:tav>
                                      </p:tavLst>
                                    </p:anim>
                                    <p:anim calcmode="lin" valueType="num">
                                      <p:cBhvr additive="base">
                                        <p:cTn id="68" dur="500" fill="hold"/>
                                        <p:tgtEl>
                                          <p:spTgt spid="115"/>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116"/>
                                        </p:tgtEl>
                                        <p:attrNameLst>
                                          <p:attrName>style.visibility</p:attrName>
                                        </p:attrNameLst>
                                      </p:cBhvr>
                                      <p:to>
                                        <p:strVal val="visible"/>
                                      </p:to>
                                    </p:set>
                                    <p:anim calcmode="lin" valueType="num">
                                      <p:cBhvr additive="base">
                                        <p:cTn id="71" dur="500" fill="hold"/>
                                        <p:tgtEl>
                                          <p:spTgt spid="116"/>
                                        </p:tgtEl>
                                        <p:attrNameLst>
                                          <p:attrName>ppt_x</p:attrName>
                                        </p:attrNameLst>
                                      </p:cBhvr>
                                      <p:tavLst>
                                        <p:tav tm="0">
                                          <p:val>
                                            <p:strVal val="#ppt_x"/>
                                          </p:val>
                                        </p:tav>
                                        <p:tav tm="100000">
                                          <p:val>
                                            <p:strVal val="#ppt_x"/>
                                          </p:val>
                                        </p:tav>
                                      </p:tavLst>
                                    </p:anim>
                                    <p:anim calcmode="lin" valueType="num">
                                      <p:cBhvr additive="base">
                                        <p:cTn id="72" dur="500" fill="hold"/>
                                        <p:tgtEl>
                                          <p:spTgt spid="116"/>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additive="base">
                                        <p:cTn id="75" dur="500" fill="hold"/>
                                        <p:tgtEl>
                                          <p:spTgt spid="117"/>
                                        </p:tgtEl>
                                        <p:attrNameLst>
                                          <p:attrName>ppt_x</p:attrName>
                                        </p:attrNameLst>
                                      </p:cBhvr>
                                      <p:tavLst>
                                        <p:tav tm="0">
                                          <p:val>
                                            <p:strVal val="#ppt_x"/>
                                          </p:val>
                                        </p:tav>
                                        <p:tav tm="100000">
                                          <p:val>
                                            <p:strVal val="#ppt_x"/>
                                          </p:val>
                                        </p:tav>
                                      </p:tavLst>
                                    </p:anim>
                                    <p:anim calcmode="lin" valueType="num">
                                      <p:cBhvr additive="base">
                                        <p:cTn id="76" dur="500" fill="hold"/>
                                        <p:tgtEl>
                                          <p:spTgt spid="117"/>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118"/>
                                        </p:tgtEl>
                                        <p:attrNameLst>
                                          <p:attrName>style.visibility</p:attrName>
                                        </p:attrNameLst>
                                      </p:cBhvr>
                                      <p:to>
                                        <p:strVal val="visible"/>
                                      </p:to>
                                    </p:set>
                                    <p:anim calcmode="lin" valueType="num">
                                      <p:cBhvr additive="base">
                                        <p:cTn id="79" dur="500" fill="hold"/>
                                        <p:tgtEl>
                                          <p:spTgt spid="118"/>
                                        </p:tgtEl>
                                        <p:attrNameLst>
                                          <p:attrName>ppt_x</p:attrName>
                                        </p:attrNameLst>
                                      </p:cBhvr>
                                      <p:tavLst>
                                        <p:tav tm="0">
                                          <p:val>
                                            <p:strVal val="#ppt_x"/>
                                          </p:val>
                                        </p:tav>
                                        <p:tav tm="100000">
                                          <p:val>
                                            <p:strVal val="#ppt_x"/>
                                          </p:val>
                                        </p:tav>
                                      </p:tavLst>
                                    </p:anim>
                                    <p:anim calcmode="lin" valueType="num">
                                      <p:cBhvr additive="base">
                                        <p:cTn id="80" dur="500" fill="hold"/>
                                        <p:tgtEl>
                                          <p:spTgt spid="118"/>
                                        </p:tgtEl>
                                        <p:attrNameLst>
                                          <p:attrName>ppt_y</p:attrName>
                                        </p:attrNameLst>
                                      </p:cBhvr>
                                      <p:tavLst>
                                        <p:tav tm="0">
                                          <p:val>
                                            <p:strVal val="1+#ppt_h/2"/>
                                          </p:val>
                                        </p:tav>
                                        <p:tav tm="100000">
                                          <p:val>
                                            <p:strVal val="#ppt_y"/>
                                          </p:val>
                                        </p:tav>
                                      </p:tavLst>
                                    </p:anim>
                                  </p:childTnLst>
                                </p:cTn>
                              </p:par>
                            </p:childTnLst>
                          </p:cTn>
                        </p:par>
                        <p:par>
                          <p:cTn id="81" fill="hold">
                            <p:stCondLst>
                              <p:cond delay="750"/>
                            </p:stCondLst>
                            <p:childTnLst>
                              <p:par>
                                <p:cTn id="82" presetID="10" presetClass="entr" presetSubtype="0" fill="hold" grpId="0" nodeType="afterEffect">
                                  <p:stCondLst>
                                    <p:cond delay="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500"/>
                                        <p:tgtEl>
                                          <p:spTgt spid="98"/>
                                        </p:tgtEl>
                                      </p:cBhvr>
                                    </p:animEffect>
                                  </p:childTnLst>
                                </p:cTn>
                              </p:par>
                            </p:childTnLst>
                          </p:cTn>
                        </p:par>
                        <p:par>
                          <p:cTn id="85" fill="hold">
                            <p:stCondLst>
                              <p:cond delay="1250"/>
                            </p:stCondLst>
                            <p:childTnLst>
                              <p:par>
                                <p:cTn id="86" presetID="12" presetClass="entr" presetSubtype="8" fill="hold" nodeType="afterEffect">
                                  <p:stCondLst>
                                    <p:cond delay="0"/>
                                  </p:stCondLst>
                                  <p:childTnLst>
                                    <p:set>
                                      <p:cBhvr>
                                        <p:cTn id="87" dur="1" fill="hold">
                                          <p:stCondLst>
                                            <p:cond delay="0"/>
                                          </p:stCondLst>
                                        </p:cTn>
                                        <p:tgtEl>
                                          <p:spTgt spid="119"/>
                                        </p:tgtEl>
                                        <p:attrNameLst>
                                          <p:attrName>style.visibility</p:attrName>
                                        </p:attrNameLst>
                                      </p:cBhvr>
                                      <p:to>
                                        <p:strVal val="visible"/>
                                      </p:to>
                                    </p:set>
                                    <p:anim calcmode="lin" valueType="num">
                                      <p:cBhvr additive="base">
                                        <p:cTn id="88" dur="500"/>
                                        <p:tgtEl>
                                          <p:spTgt spid="119"/>
                                        </p:tgtEl>
                                        <p:attrNameLst>
                                          <p:attrName>ppt_x</p:attrName>
                                        </p:attrNameLst>
                                      </p:cBhvr>
                                      <p:tavLst>
                                        <p:tav tm="0">
                                          <p:val>
                                            <p:strVal val="#ppt_x-#ppt_w*1.125000"/>
                                          </p:val>
                                        </p:tav>
                                        <p:tav tm="100000">
                                          <p:val>
                                            <p:strVal val="#ppt_x"/>
                                          </p:val>
                                        </p:tav>
                                      </p:tavLst>
                                    </p:anim>
                                    <p:animEffect transition="in" filter="wipe(right)">
                                      <p:cBhvr>
                                        <p:cTn id="89" dur="500"/>
                                        <p:tgtEl>
                                          <p:spTgt spid="119"/>
                                        </p:tgtEl>
                                      </p:cBhvr>
                                    </p:animEffect>
                                  </p:childTnLst>
                                </p:cTn>
                              </p:par>
                            </p:childTnLst>
                          </p:cTn>
                        </p:par>
                        <p:par>
                          <p:cTn id="90" fill="hold">
                            <p:stCondLst>
                              <p:cond delay="1750"/>
                            </p:stCondLst>
                            <p:childTnLst>
                              <p:par>
                                <p:cTn id="91" presetID="22" presetClass="entr" presetSubtype="1" fill="hold" grpId="0" nodeType="after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wipe(up)">
                                      <p:cBhvr>
                                        <p:cTn id="93" dur="500"/>
                                        <p:tgtEl>
                                          <p:spTgt spid="33"/>
                                        </p:tgtEl>
                                      </p:cBhvr>
                                    </p:animEffect>
                                  </p:childTnLst>
                                </p:cTn>
                              </p:par>
                              <p:par>
                                <p:cTn id="94" presetID="16" presetClass="entr" presetSubtype="21" fill="hold" grpId="0" nodeType="withEffect">
                                  <p:stCondLst>
                                    <p:cond delay="0"/>
                                  </p:stCondLst>
                                  <p:childTnLst>
                                    <p:set>
                                      <p:cBhvr>
                                        <p:cTn id="95" dur="1" fill="hold">
                                          <p:stCondLst>
                                            <p:cond delay="0"/>
                                          </p:stCondLst>
                                        </p:cTn>
                                        <p:tgtEl>
                                          <p:spTgt spid="97"/>
                                        </p:tgtEl>
                                        <p:attrNameLst>
                                          <p:attrName>style.visibility</p:attrName>
                                        </p:attrNameLst>
                                      </p:cBhvr>
                                      <p:to>
                                        <p:strVal val="visible"/>
                                      </p:to>
                                    </p:set>
                                    <p:animEffect transition="in" filter="barn(inVertical)">
                                      <p:cBhvr>
                                        <p:cTn id="96" dur="500"/>
                                        <p:tgtEl>
                                          <p:spTgt spid="97"/>
                                        </p:tgtEl>
                                      </p:cBhvr>
                                    </p:animEffect>
                                  </p:childTnLst>
                                </p:cTn>
                              </p:par>
                            </p:childTnLst>
                          </p:cTn>
                        </p:par>
                        <p:par>
                          <p:cTn id="97" fill="hold">
                            <p:stCondLst>
                              <p:cond delay="2250"/>
                            </p:stCondLst>
                            <p:childTnLst>
                              <p:par>
                                <p:cTn id="98" presetID="12" presetClass="entr" presetSubtype="8" fill="hold" nodeType="afterEffect">
                                  <p:stCondLst>
                                    <p:cond delay="0"/>
                                  </p:stCondLst>
                                  <p:childTnLst>
                                    <p:set>
                                      <p:cBhvr>
                                        <p:cTn id="99" dur="1" fill="hold">
                                          <p:stCondLst>
                                            <p:cond delay="0"/>
                                          </p:stCondLst>
                                        </p:cTn>
                                        <p:tgtEl>
                                          <p:spTgt spid="120"/>
                                        </p:tgtEl>
                                        <p:attrNameLst>
                                          <p:attrName>style.visibility</p:attrName>
                                        </p:attrNameLst>
                                      </p:cBhvr>
                                      <p:to>
                                        <p:strVal val="visible"/>
                                      </p:to>
                                    </p:set>
                                    <p:anim calcmode="lin" valueType="num">
                                      <p:cBhvr additive="base">
                                        <p:cTn id="100" dur="500"/>
                                        <p:tgtEl>
                                          <p:spTgt spid="120"/>
                                        </p:tgtEl>
                                        <p:attrNameLst>
                                          <p:attrName>ppt_x</p:attrName>
                                        </p:attrNameLst>
                                      </p:cBhvr>
                                      <p:tavLst>
                                        <p:tav tm="0">
                                          <p:val>
                                            <p:strVal val="#ppt_x-#ppt_w*1.125000"/>
                                          </p:val>
                                        </p:tav>
                                        <p:tav tm="100000">
                                          <p:val>
                                            <p:strVal val="#ppt_x"/>
                                          </p:val>
                                        </p:tav>
                                      </p:tavLst>
                                    </p:anim>
                                    <p:animEffect transition="in" filter="wipe(right)">
                                      <p:cBhvr>
                                        <p:cTn id="101" dur="500"/>
                                        <p:tgtEl>
                                          <p:spTgt spid="120"/>
                                        </p:tgtEl>
                                      </p:cBhvr>
                                    </p:animEffect>
                                  </p:childTnLst>
                                </p:cTn>
                              </p:par>
                            </p:childTnLst>
                          </p:cTn>
                        </p:par>
                        <p:par>
                          <p:cTn id="102" fill="hold">
                            <p:stCondLst>
                              <p:cond delay="2750"/>
                            </p:stCondLst>
                            <p:childTnLst>
                              <p:par>
                                <p:cTn id="103" presetID="10" presetClass="entr" presetSubtype="0" fill="hold" grpId="0" nodeType="afterEffect">
                                  <p:stCondLst>
                                    <p:cond delay="0"/>
                                  </p:stCondLst>
                                  <p:childTnLst>
                                    <p:set>
                                      <p:cBhvr>
                                        <p:cTn id="104" dur="1" fill="hold">
                                          <p:stCondLst>
                                            <p:cond delay="0"/>
                                          </p:stCondLst>
                                        </p:cTn>
                                        <p:tgtEl>
                                          <p:spTgt spid="99"/>
                                        </p:tgtEl>
                                        <p:attrNameLst>
                                          <p:attrName>style.visibility</p:attrName>
                                        </p:attrNameLst>
                                      </p:cBhvr>
                                      <p:to>
                                        <p:strVal val="visible"/>
                                      </p:to>
                                    </p:set>
                                    <p:animEffect transition="in" filter="fade">
                                      <p:cBhvr>
                                        <p:cTn id="105" dur="500"/>
                                        <p:tgtEl>
                                          <p:spTgt spid="9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5"/>
                                        </p:tgtEl>
                                        <p:attrNameLst>
                                          <p:attrName>style.visibility</p:attrName>
                                        </p:attrNameLst>
                                      </p:cBhvr>
                                      <p:to>
                                        <p:strVal val="visible"/>
                                      </p:to>
                                    </p:set>
                                    <p:animEffect transition="in" filter="fade">
                                      <p:cBhvr>
                                        <p:cTn id="108" dur="500"/>
                                        <p:tgtEl>
                                          <p:spTgt spid="95"/>
                                        </p:tgtEl>
                                      </p:cBhvr>
                                    </p:animEffect>
                                  </p:childTnLst>
                                </p:cTn>
                              </p:par>
                            </p:childTnLst>
                          </p:cTn>
                        </p:par>
                        <p:par>
                          <p:cTn id="109" fill="hold">
                            <p:stCondLst>
                              <p:cond delay="3250"/>
                            </p:stCondLst>
                            <p:childTnLst>
                              <p:par>
                                <p:cTn id="110" presetID="53" presetClass="entr" presetSubtype="16" fill="hold" grpId="0" nodeType="afterEffect">
                                  <p:stCondLst>
                                    <p:cond delay="0"/>
                                  </p:stCondLst>
                                  <p:childTnLst>
                                    <p:set>
                                      <p:cBhvr>
                                        <p:cTn id="111" dur="1" fill="hold">
                                          <p:stCondLst>
                                            <p:cond delay="0"/>
                                          </p:stCondLst>
                                        </p:cTn>
                                        <p:tgtEl>
                                          <p:spTgt spid="121"/>
                                        </p:tgtEl>
                                        <p:attrNameLst>
                                          <p:attrName>style.visibility</p:attrName>
                                        </p:attrNameLst>
                                      </p:cBhvr>
                                      <p:to>
                                        <p:strVal val="visible"/>
                                      </p:to>
                                    </p:set>
                                    <p:anim calcmode="lin" valueType="num">
                                      <p:cBhvr>
                                        <p:cTn id="112" dur="500" fill="hold"/>
                                        <p:tgtEl>
                                          <p:spTgt spid="121"/>
                                        </p:tgtEl>
                                        <p:attrNameLst>
                                          <p:attrName>ppt_w</p:attrName>
                                        </p:attrNameLst>
                                      </p:cBhvr>
                                      <p:tavLst>
                                        <p:tav tm="0">
                                          <p:val>
                                            <p:fltVal val="0"/>
                                          </p:val>
                                        </p:tav>
                                        <p:tav tm="100000">
                                          <p:val>
                                            <p:strVal val="#ppt_w"/>
                                          </p:val>
                                        </p:tav>
                                      </p:tavLst>
                                    </p:anim>
                                    <p:anim calcmode="lin" valueType="num">
                                      <p:cBhvr>
                                        <p:cTn id="113" dur="500" fill="hold"/>
                                        <p:tgtEl>
                                          <p:spTgt spid="121"/>
                                        </p:tgtEl>
                                        <p:attrNameLst>
                                          <p:attrName>ppt_h</p:attrName>
                                        </p:attrNameLst>
                                      </p:cBhvr>
                                      <p:tavLst>
                                        <p:tav tm="0">
                                          <p:val>
                                            <p:fltVal val="0"/>
                                          </p:val>
                                        </p:tav>
                                        <p:tav tm="100000">
                                          <p:val>
                                            <p:strVal val="#ppt_h"/>
                                          </p:val>
                                        </p:tav>
                                      </p:tavLst>
                                    </p:anim>
                                    <p:animEffect transition="in" filter="fade">
                                      <p:cBhvr>
                                        <p:cTn id="114" dur="500"/>
                                        <p:tgtEl>
                                          <p:spTgt spid="121"/>
                                        </p:tgtEl>
                                      </p:cBhvr>
                                    </p:animEffect>
                                  </p:childTnLst>
                                </p:cTn>
                              </p:par>
                            </p:childTnLst>
                          </p:cTn>
                        </p:par>
                        <p:par>
                          <p:cTn id="115" fill="hold">
                            <p:stCondLst>
                              <p:cond delay="3750"/>
                            </p:stCondLst>
                            <p:childTnLst>
                              <p:par>
                                <p:cTn id="116" presetID="10" presetClass="entr" presetSubtype="0" fill="hold" grpId="0" nodeType="afterEffect">
                                  <p:stCondLst>
                                    <p:cond delay="0"/>
                                  </p:stCondLst>
                                  <p:childTnLst>
                                    <p:set>
                                      <p:cBhvr>
                                        <p:cTn id="117" dur="1" fill="hold">
                                          <p:stCondLst>
                                            <p:cond delay="0"/>
                                          </p:stCondLst>
                                        </p:cTn>
                                        <p:tgtEl>
                                          <p:spTgt spid="123"/>
                                        </p:tgtEl>
                                        <p:attrNameLst>
                                          <p:attrName>style.visibility</p:attrName>
                                        </p:attrNameLst>
                                      </p:cBhvr>
                                      <p:to>
                                        <p:strVal val="visible"/>
                                      </p:to>
                                    </p:set>
                                    <p:animEffect transition="in" filter="fade">
                                      <p:cBhvr>
                                        <p:cTn id="118" dur="500"/>
                                        <p:tgtEl>
                                          <p:spTgt spid="123"/>
                                        </p:tgtEl>
                                      </p:cBhvr>
                                    </p:animEffect>
                                  </p:childTnLst>
                                </p:cTn>
                              </p:par>
                            </p:childTnLst>
                          </p:cTn>
                        </p:par>
                        <p:par>
                          <p:cTn id="119" fill="hold">
                            <p:stCondLst>
                              <p:cond delay="4250"/>
                            </p:stCondLst>
                            <p:childTnLst>
                              <p:par>
                                <p:cTn id="120" presetID="10" presetClass="entr" presetSubtype="0" fill="hold" grpId="0" nodeType="afterEffect">
                                  <p:stCondLst>
                                    <p:cond delay="0"/>
                                  </p:stCondLst>
                                  <p:childTnLst>
                                    <p:set>
                                      <p:cBhvr>
                                        <p:cTn id="121" dur="1" fill="hold">
                                          <p:stCondLst>
                                            <p:cond delay="0"/>
                                          </p:stCondLst>
                                        </p:cTn>
                                        <p:tgtEl>
                                          <p:spTgt spid="124"/>
                                        </p:tgtEl>
                                        <p:attrNameLst>
                                          <p:attrName>style.visibility</p:attrName>
                                        </p:attrNameLst>
                                      </p:cBhvr>
                                      <p:to>
                                        <p:strVal val="visible"/>
                                      </p:to>
                                    </p:set>
                                    <p:animEffect transition="in" filter="fade">
                                      <p:cBhvr>
                                        <p:cTn id="122" dur="500"/>
                                        <p:tgtEl>
                                          <p:spTgt spid="124"/>
                                        </p:tgtEl>
                                      </p:cBhvr>
                                    </p:animEffect>
                                  </p:childTnLst>
                                </p:cTn>
                              </p:par>
                            </p:childTnLst>
                          </p:cTn>
                        </p:par>
                        <p:par>
                          <p:cTn id="123" fill="hold">
                            <p:stCondLst>
                              <p:cond delay="4750"/>
                            </p:stCondLst>
                            <p:childTnLst>
                              <p:par>
                                <p:cTn id="124" presetID="10" presetClass="entr" presetSubtype="0" fill="hold" grpId="0" nodeType="afterEffect">
                                  <p:stCondLst>
                                    <p:cond delay="0"/>
                                  </p:stCondLst>
                                  <p:childTnLst>
                                    <p:set>
                                      <p:cBhvr>
                                        <p:cTn id="125" dur="1" fill="hold">
                                          <p:stCondLst>
                                            <p:cond delay="0"/>
                                          </p:stCondLst>
                                        </p:cTn>
                                        <p:tgtEl>
                                          <p:spTgt spid="125"/>
                                        </p:tgtEl>
                                        <p:attrNameLst>
                                          <p:attrName>style.visibility</p:attrName>
                                        </p:attrNameLst>
                                      </p:cBhvr>
                                      <p:to>
                                        <p:strVal val="visible"/>
                                      </p:to>
                                    </p:set>
                                    <p:animEffect transition="in" filter="fade">
                                      <p:cBhvr>
                                        <p:cTn id="126"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21" grpId="0" animBg="1"/>
      <p:bldP spid="97" grpId="0"/>
      <p:bldP spid="98" grpId="0"/>
      <p:bldP spid="99" grpId="0"/>
      <p:bldP spid="95" grpId="0" animBg="1"/>
      <p:bldP spid="123" grpId="0"/>
      <p:bldP spid="124" grpId="0"/>
      <p:bldP spid="125"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2"/>
          <p:cNvSpPr/>
          <p:nvPr/>
        </p:nvSpPr>
        <p:spPr>
          <a:xfrm>
            <a:off x="1882" y="1740273"/>
            <a:ext cx="10961221" cy="2332788"/>
          </a:xfrm>
          <a:prstGeom prst="rect">
            <a:avLst/>
          </a:prstGeom>
          <a:solidFill>
            <a:schemeClr val="tx1">
              <a:lumMod val="95000"/>
              <a:lumOff val="5000"/>
              <a:alpha val="5098"/>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anchor="ctr"/>
          <a:lstStyle/>
          <a:p>
            <a:pPr algn="ctr">
              <a:defRPr/>
            </a:pPr>
            <a:endParaRPr lang="en-US" sz="2399" dirty="0">
              <a:solidFill>
                <a:schemeClr val="bg1">
                  <a:lumMod val="95000"/>
                </a:schemeClr>
              </a:solidFill>
            </a:endParaRPr>
          </a:p>
        </p:txBody>
      </p:sp>
      <p:sp>
        <p:nvSpPr>
          <p:cNvPr id="20" name="Rectangle 2"/>
          <p:cNvSpPr/>
          <p:nvPr/>
        </p:nvSpPr>
        <p:spPr>
          <a:xfrm>
            <a:off x="6096001" y="1740273"/>
            <a:ext cx="4880372" cy="2332788"/>
          </a:xfrm>
          <a:prstGeom prst="rect">
            <a:avLst/>
          </a:prstGeom>
          <a:blipFill>
            <a:blip r:embed="rId3"/>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91400" tIns="45699" rIns="91400" bIns="45699" anchor="ctr"/>
          <a:lstStyle/>
          <a:p>
            <a:pPr algn="ctr">
              <a:defRPr/>
            </a:pPr>
            <a:endParaRPr lang="en-US" sz="2399" dirty="0">
              <a:solidFill>
                <a:schemeClr val="bg1">
                  <a:lumMod val="95000"/>
                </a:schemeClr>
              </a:solidFill>
            </a:endParaRPr>
          </a:p>
        </p:txBody>
      </p:sp>
      <p:sp>
        <p:nvSpPr>
          <p:cNvPr id="21" name="矩形 20"/>
          <p:cNvSpPr/>
          <p:nvPr/>
        </p:nvSpPr>
        <p:spPr>
          <a:xfrm>
            <a:off x="4453938" y="2204865"/>
            <a:ext cx="1281019" cy="420514"/>
          </a:xfrm>
          <a:prstGeom prst="rect">
            <a:avLst/>
          </a:prstGeom>
        </p:spPr>
        <p:txBody>
          <a:bodyPr wrap="none" lIns="91390" tIns="45695" rIns="91390" bIns="45695">
            <a:spAutoFit/>
          </a:bodyPr>
          <a:lstStyle/>
          <a:p>
            <a:pPr algn="r"/>
            <a:r>
              <a:rPr lang="zh-CN" altLang="en-US" sz="2133" b="1" dirty="0">
                <a:solidFill>
                  <a:schemeClr val="accent1"/>
                </a:solidFill>
                <a:latin typeface="微软雅黑" pitchFamily="34" charset="-122"/>
                <a:ea typeface="微软雅黑" pitchFamily="34" charset="-122"/>
              </a:rPr>
              <a:t>添加标题</a:t>
            </a:r>
            <a:endParaRPr lang="en-US" altLang="zh-CN" sz="2133" b="1" dirty="0">
              <a:solidFill>
                <a:schemeClr val="accent1"/>
              </a:solidFill>
              <a:latin typeface="微软雅黑" pitchFamily="34" charset="-122"/>
              <a:ea typeface="微软雅黑" pitchFamily="34" charset="-122"/>
            </a:endParaRPr>
          </a:p>
        </p:txBody>
      </p:sp>
      <p:sp>
        <p:nvSpPr>
          <p:cNvPr id="22" name="矩形 47"/>
          <p:cNvSpPr>
            <a:spLocks noChangeArrowheads="1"/>
          </p:cNvSpPr>
          <p:nvPr/>
        </p:nvSpPr>
        <p:spPr bwMode="auto">
          <a:xfrm>
            <a:off x="1346175" y="2636913"/>
            <a:ext cx="4357306" cy="115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0" tIns="45695" rIns="91390" bIns="456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30000"/>
              </a:lnSpc>
              <a:spcBef>
                <a:spcPct val="0"/>
              </a:spcBef>
              <a:buNone/>
            </a:pPr>
            <a:r>
              <a:rPr lang="zh-CN" altLang="en-US" sz="1333" dirty="0">
                <a:solidFill>
                  <a:schemeClr val="bg1">
                    <a:lumMod val="50000"/>
                  </a:schemeClr>
                </a:solidFill>
                <a:sym typeface="微软雅黑" pitchFamily="34" charset="-122"/>
              </a:rPr>
              <a:t>在此录入上述图表的综合描述说明，在此录入上述图表的上述图表的综合描述说明入。在此录入上述图表的综合描述说明，在此录入上述图表的上述图表的综合描述说明入</a:t>
            </a:r>
          </a:p>
        </p:txBody>
      </p:sp>
      <p:sp>
        <p:nvSpPr>
          <p:cNvPr id="28" name="文本框 9"/>
          <p:cNvSpPr txBox="1"/>
          <p:nvPr/>
        </p:nvSpPr>
        <p:spPr>
          <a:xfrm>
            <a:off x="1993878" y="4653137"/>
            <a:ext cx="1871142" cy="438423"/>
          </a:xfrm>
          <a:prstGeom prst="rect">
            <a:avLst/>
          </a:prstGeom>
          <a:noFill/>
        </p:spPr>
        <p:txBody>
          <a:bodyPr wrap="square" lIns="68550" tIns="34275" rIns="68550" bIns="34275" rtlCol="0">
            <a:spAutoFit/>
          </a:bodyPr>
          <a:lstStyle/>
          <a:p>
            <a:pPr marL="0" lvl="1"/>
            <a:r>
              <a:rPr lang="zh-CN" altLang="en-US" sz="2399" dirty="0">
                <a:solidFill>
                  <a:schemeClr val="accent1"/>
                </a:solidFill>
                <a:latin typeface="微软雅黑" pitchFamily="34" charset="-122"/>
                <a:ea typeface="微软雅黑" pitchFamily="34" charset="-122"/>
              </a:rPr>
              <a:t>综上所述</a:t>
            </a:r>
          </a:p>
        </p:txBody>
      </p:sp>
      <p:cxnSp>
        <p:nvCxnSpPr>
          <p:cNvPr id="29" name="直接连接符 28"/>
          <p:cNvCxnSpPr/>
          <p:nvPr/>
        </p:nvCxnSpPr>
        <p:spPr>
          <a:xfrm>
            <a:off x="2065846" y="5013176"/>
            <a:ext cx="8162714"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969312" y="5160734"/>
            <a:ext cx="8540379" cy="892318"/>
          </a:xfrm>
          <a:prstGeom prst="rect">
            <a:avLst/>
          </a:prstGeom>
          <a:noFill/>
        </p:spPr>
        <p:txBody>
          <a:bodyPr wrap="square" lIns="91400" tIns="45699" rIns="91400" bIns="45699" rtlCol="0">
            <a:spAutoFit/>
          </a:bodyPr>
          <a:lstStyle/>
          <a:p>
            <a:pPr>
              <a:lnSpc>
                <a:spcPct val="130000"/>
              </a:lnSpc>
              <a:spcBef>
                <a:spcPct val="0"/>
              </a:spcBef>
            </a:pPr>
            <a:r>
              <a:rPr lang="zh-CN" altLang="en-US" sz="1333"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7" name="TextBox 36"/>
          <p:cNvSpPr txBox="1"/>
          <p:nvPr/>
        </p:nvSpPr>
        <p:spPr>
          <a:xfrm>
            <a:off x="13510486" y="7029399"/>
            <a:ext cx="1107915" cy="461494"/>
          </a:xfrm>
          <a:prstGeom prst="rect">
            <a:avLst/>
          </a:prstGeom>
          <a:noFill/>
        </p:spPr>
        <p:txBody>
          <a:bodyPr wrap="none" lIns="91400" tIns="45699" rIns="91400" bIns="45699" rtlCol="0">
            <a:spAutoFit/>
          </a:bodyPr>
          <a:lstStyle/>
          <a:p>
            <a:r>
              <a:rPr lang="zh-CN" altLang="en-US" sz="2399" dirty="0"/>
              <a:t>延时符</a:t>
            </a:r>
          </a:p>
        </p:txBody>
      </p:sp>
    </p:spTree>
    <p:extLst>
      <p:ext uri="{BB962C8B-B14F-4D97-AF65-F5344CB8AC3E}">
        <p14:creationId xmlns:p14="http://schemas.microsoft.com/office/powerpoint/2010/main" val="581785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par>
                                <p:cTn id="13" presetID="22" presetClass="entr" presetSubtype="2" fill="hold" grpId="0" nodeType="withEffect">
                                  <p:stCondLst>
                                    <p:cond delay="250"/>
                                  </p:stCondLst>
                                  <p:childTnLst>
                                    <p:set>
                                      <p:cBhvr>
                                        <p:cTn id="14" dur="1" fill="hold">
                                          <p:stCondLst>
                                            <p:cond delay="0"/>
                                          </p:stCondLst>
                                        </p:cTn>
                                        <p:tgtEl>
                                          <p:spTgt spid="21"/>
                                        </p:tgtEl>
                                        <p:attrNameLst>
                                          <p:attrName>style.visibility</p:attrName>
                                        </p:attrNameLst>
                                      </p:cBhvr>
                                      <p:to>
                                        <p:strVal val="visible"/>
                                      </p:to>
                                    </p:set>
                                    <p:animEffect transition="in" filter="wipe(right)">
                                      <p:cBhvr>
                                        <p:cTn id="15" dur="500"/>
                                        <p:tgtEl>
                                          <p:spTgt spid="21"/>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22"/>
                                        </p:tgtEl>
                                        <p:attrNameLst>
                                          <p:attrName>style.visibility</p:attrName>
                                        </p:attrNameLst>
                                      </p:cBhvr>
                                      <p:to>
                                        <p:strVal val="visible"/>
                                      </p:to>
                                    </p:set>
                                    <p:animEffect transition="in" filter="wipe(right)">
                                      <p:cBhvr>
                                        <p:cTn id="18" dur="500"/>
                                        <p:tgtEl>
                                          <p:spTgt spid="22"/>
                                        </p:tgtEl>
                                      </p:cBhvr>
                                    </p:animEffect>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anim calcmode="lin" valueType="num">
                                      <p:cBhvr>
                                        <p:cTn id="23" dur="1000" fill="hold"/>
                                        <p:tgtEl>
                                          <p:spTgt spid="28"/>
                                        </p:tgtEl>
                                        <p:attrNameLst>
                                          <p:attrName>ppt_x</p:attrName>
                                        </p:attrNameLst>
                                      </p:cBhvr>
                                      <p:tavLst>
                                        <p:tav tm="0">
                                          <p:val>
                                            <p:strVal val="#ppt_x"/>
                                          </p:val>
                                        </p:tav>
                                        <p:tav tm="100000">
                                          <p:val>
                                            <p:strVal val="#ppt_x"/>
                                          </p:val>
                                        </p:tav>
                                      </p:tavLst>
                                    </p:anim>
                                    <p:anim calcmode="lin" valueType="num">
                                      <p:cBhvr>
                                        <p:cTn id="24" dur="1000" fill="hold"/>
                                        <p:tgtEl>
                                          <p:spTgt spid="28"/>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500"/>
                                        <p:tgtEl>
                                          <p:spTgt spid="29"/>
                                        </p:tgtEl>
                                      </p:cBhvr>
                                    </p:animEffect>
                                  </p:childTnLst>
                                </p:cTn>
                              </p:par>
                            </p:childTnLst>
                          </p:cTn>
                        </p:par>
                        <p:par>
                          <p:cTn id="29" fill="hold">
                            <p:stCondLst>
                              <p:cond delay="2500"/>
                            </p:stCondLst>
                            <p:childTnLst>
                              <p:par>
                                <p:cTn id="30" presetID="18" presetClass="entr" presetSubtype="3"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strips(upRight)">
                                      <p:cBhvr>
                                        <p:cTn id="32" dur="500"/>
                                        <p:tgtEl>
                                          <p:spTgt spid="33"/>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1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p:bldP spid="22" grpId="0"/>
      <p:bldP spid="28" grpId="0"/>
      <p:bldP spid="33"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F45BF474-D288-4DF0-A5AE-043132F99F2C}"/>
              </a:ext>
            </a:extLst>
          </p:cNvPr>
          <p:cNvPicPr>
            <a:picLocks noChangeAspect="1"/>
          </p:cNvPicPr>
          <p:nvPr/>
        </p:nvPicPr>
        <p:blipFill>
          <a:blip r:embed="rId3"/>
          <a:stretch>
            <a:fillRect/>
          </a:stretch>
        </p:blipFill>
        <p:spPr>
          <a:xfrm>
            <a:off x="0" y="651"/>
            <a:ext cx="12188264" cy="6857349"/>
          </a:xfrm>
          <a:prstGeom prst="rect">
            <a:avLst/>
          </a:prstGeom>
        </p:spPr>
      </p:pic>
      <p:sp>
        <p:nvSpPr>
          <p:cNvPr id="8" name="矩形 7">
            <a:extLst>
              <a:ext uri="{FF2B5EF4-FFF2-40B4-BE49-F238E27FC236}">
                <a16:creationId xmlns:a16="http://schemas.microsoft.com/office/drawing/2014/main" id="{5ABCF956-3852-4ED9-A931-3BFCAB8D0E73}"/>
              </a:ext>
            </a:extLst>
          </p:cNvPr>
          <p:cNvSpPr/>
          <p:nvPr/>
        </p:nvSpPr>
        <p:spPr>
          <a:xfrm>
            <a:off x="0" y="1168400"/>
            <a:ext cx="12188264" cy="4385733"/>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Oval 4"/>
          <p:cNvSpPr/>
          <p:nvPr/>
        </p:nvSpPr>
        <p:spPr>
          <a:xfrm>
            <a:off x="5232170" y="1577855"/>
            <a:ext cx="1679106" cy="1687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5134979" y="3737428"/>
            <a:ext cx="1826060" cy="584733"/>
          </a:xfrm>
          <a:prstGeom prst="rect">
            <a:avLst/>
          </a:prstGeom>
        </p:spPr>
        <p:txBody>
          <a:bodyPr wrap="none" lIns="91400" tIns="45699" rIns="91400" bIns="45699">
            <a:spAutoFit/>
          </a:bodyPr>
          <a:lstStyle/>
          <a:p>
            <a:pPr lvl="0" defTabSz="914492">
              <a:defRPr/>
            </a:pPr>
            <a:r>
              <a:rPr lang="zh-CN" altLang="en-US" sz="3200" b="1" dirty="0">
                <a:solidFill>
                  <a:schemeClr val="accent1"/>
                </a:solidFill>
                <a:latin typeface="微软雅黑" pitchFamily="34" charset="-122"/>
                <a:ea typeface="微软雅黑" pitchFamily="34" charset="-122"/>
              </a:rPr>
              <a:t>市场分析</a:t>
            </a:r>
            <a:endParaRPr lang="zh-CN" altLang="en-US" sz="3200" kern="0" dirty="0">
              <a:solidFill>
                <a:schemeClr val="accent1"/>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a16="http://schemas.microsoft.com/office/drawing/2014/main" id="{370FD1E8-D7BC-491A-A503-009EDAB7577D}"/>
              </a:ext>
            </a:extLst>
          </p:cNvPr>
          <p:cNvSpPr/>
          <p:nvPr/>
        </p:nvSpPr>
        <p:spPr>
          <a:xfrm>
            <a:off x="5406572" y="2158840"/>
            <a:ext cx="1384593" cy="525486"/>
          </a:xfrm>
          <a:prstGeom prst="rect">
            <a:avLst/>
          </a:prstGeom>
        </p:spPr>
        <p:txBody>
          <a:bodyPr wrap="none" lIns="91400" tIns="45699" rIns="91400" bIns="45699">
            <a:spAutoFit/>
          </a:bodyPr>
          <a:lstStyle/>
          <a:p>
            <a:pPr algn="ctr">
              <a:lnSpc>
                <a:spcPct val="130000"/>
              </a:lnSpc>
              <a:defRPr/>
            </a:pPr>
            <a:r>
              <a:rPr lang="en-US" altLang="zh-CN" sz="2399"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PART 03</a:t>
            </a:r>
          </a:p>
        </p:txBody>
      </p:sp>
      <p:sp>
        <p:nvSpPr>
          <p:cNvPr id="27" name="矩形 26">
            <a:extLst>
              <a:ext uri="{FF2B5EF4-FFF2-40B4-BE49-F238E27FC236}">
                <a16:creationId xmlns:a16="http://schemas.microsoft.com/office/drawing/2014/main" id="{42695B73-0652-4F7C-8DB7-B415C73A2826}"/>
              </a:ext>
            </a:extLst>
          </p:cNvPr>
          <p:cNvSpPr/>
          <p:nvPr/>
        </p:nvSpPr>
        <p:spPr>
          <a:xfrm>
            <a:off x="3648483" y="4388922"/>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495020325"/>
      </p:ext>
    </p:extLst>
  </p:cSld>
  <p:clrMapOvr>
    <a:masterClrMapping/>
  </p:clrMapOvr>
  <p:transition spd="slow" advClick="0" advTm="0">
    <p:cover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Scale>
                                      <p:cBhvr>
                                        <p:cTn id="7"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4"/>
                                        </p:tgtEl>
                                        <p:attrNameLst>
                                          <p:attrName>ppt_x</p:attrName>
                                          <p:attrName>ppt_y</p:attrName>
                                        </p:attrNameLst>
                                      </p:cBhvr>
                                    </p:animMotion>
                                    <p:animEffect transition="in" filter="fade">
                                      <p:cBhvr>
                                        <p:cTn id="9" dur="1000"/>
                                        <p:tgtEl>
                                          <p:spTgt spid="74"/>
                                        </p:tgtEl>
                                      </p:cBhvr>
                                    </p:animEffect>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500"/>
                                        <p:tgtEl>
                                          <p:spTgt spid="26"/>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wipe(up)">
                                      <p:cBhvr>
                                        <p:cTn id="17" dur="500"/>
                                        <p:tgtEl>
                                          <p:spTgt spid="78"/>
                                        </p:tgtEl>
                                      </p:cBhvr>
                                    </p:animEffect>
                                  </p:childTnLst>
                                </p:cTn>
                              </p:par>
                            </p:childTnLst>
                          </p:cTn>
                        </p:par>
                        <p:par>
                          <p:cTn id="18" fill="hold">
                            <p:stCondLst>
                              <p:cond delay="2000"/>
                            </p:stCondLst>
                            <p:childTnLst>
                              <p:par>
                                <p:cTn id="19" presetID="39" presetClass="entr" presetSubtype="0" accel="10000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8" grpId="0"/>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02_Meet Our Offices.jpg"/>
          <p:cNvPicPr>
            <a:picLocks noChangeArrowheads="1"/>
          </p:cNvPicPr>
          <p:nvPr/>
        </p:nvPicPr>
        <p:blipFill rotWithShape="1">
          <a:blip r:embed="rId3" cstate="print">
            <a:extLst>
              <a:ext uri="{28A0092B-C50C-407E-A947-70E740481C1C}">
                <a14:useLocalDpi xmlns:a14="http://schemas.microsoft.com/office/drawing/2010/main" val="0"/>
              </a:ext>
            </a:extLst>
          </a:blip>
          <a:srcRect t="33345"/>
          <a:stretch/>
        </p:blipFill>
        <p:spPr bwMode="auto">
          <a:xfrm>
            <a:off x="6375150" y="1591733"/>
            <a:ext cx="5540417" cy="2462742"/>
          </a:xfrm>
          <a:prstGeom prst="rect">
            <a:avLst/>
          </a:prstGeom>
          <a:noFill/>
          <a:ln w="12700">
            <a:noFill/>
            <a:miter lim="400000"/>
            <a:headEnd/>
            <a:tailEnd/>
          </a:ln>
        </p:spPr>
      </p:pic>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9154170" y="4221159"/>
            <a:ext cx="2761398" cy="1841507"/>
          </a:xfrm>
          <a:prstGeom prst="rect">
            <a:avLst/>
          </a:prstGeom>
          <a:noFill/>
          <a:ln w="9525">
            <a:noFill/>
            <a:miter lim="800000"/>
            <a:headEnd/>
            <a:tailEnd/>
          </a:ln>
        </p:spPr>
      </p:pic>
      <p:pic>
        <p:nvPicPr>
          <p:cNvPr id="7171"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375151" y="4165561"/>
            <a:ext cx="2601437" cy="1952704"/>
          </a:xfrm>
          <a:prstGeom prst="rect">
            <a:avLst/>
          </a:prstGeom>
          <a:noFill/>
          <a:ln w="9525">
            <a:noFill/>
            <a:miter lim="800000"/>
            <a:headEnd/>
            <a:tailEnd/>
          </a:ln>
        </p:spPr>
      </p:pic>
      <p:grpSp>
        <p:nvGrpSpPr>
          <p:cNvPr id="10" name="组合 3"/>
          <p:cNvGrpSpPr>
            <a:grpSpLocks/>
          </p:cNvGrpSpPr>
          <p:nvPr/>
        </p:nvGrpSpPr>
        <p:grpSpPr bwMode="auto">
          <a:xfrm>
            <a:off x="1563498" y="1760538"/>
            <a:ext cx="1989003" cy="747673"/>
            <a:chOff x="4065692" y="3960217"/>
            <a:chExt cx="3509688" cy="1289092"/>
          </a:xfrm>
        </p:grpSpPr>
        <p:sp>
          <p:nvSpPr>
            <p:cNvPr id="5" name="Rounded Rectangle 43"/>
            <p:cNvSpPr/>
            <p:nvPr/>
          </p:nvSpPr>
          <p:spPr>
            <a:xfrm>
              <a:off x="4082496" y="3960217"/>
              <a:ext cx="2229081" cy="558363"/>
            </a:xfrm>
            <a:prstGeom prst="roundRect">
              <a:avLst>
                <a:gd name="adj" fmla="val 4683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id-ID" sz="2399" noProof="1"/>
            </a:p>
          </p:txBody>
        </p:sp>
        <p:sp>
          <p:nvSpPr>
            <p:cNvPr id="10258" name="TextBox 20"/>
            <p:cNvSpPr txBox="1">
              <a:spLocks noChangeArrowheads="1"/>
            </p:cNvSpPr>
            <p:nvPr/>
          </p:nvSpPr>
          <p:spPr bwMode="auto">
            <a:xfrm>
              <a:off x="4306124" y="3960217"/>
              <a:ext cx="2005435" cy="548118"/>
            </a:xfrm>
            <a:prstGeom prst="rect">
              <a:avLst/>
            </a:prstGeom>
            <a:noFill/>
            <a:ln w="9525">
              <a:noFill/>
              <a:miter lim="800000"/>
              <a:headEnd/>
              <a:tailEnd/>
            </a:ln>
          </p:spPr>
          <p:txBody>
            <a:bodyPr>
              <a:spAutoFit/>
            </a:bodyPr>
            <a:lstStyle/>
            <a:p>
              <a:r>
                <a:rPr lang="zh-CN" altLang="en-US" sz="1466" dirty="0">
                  <a:solidFill>
                    <a:schemeClr val="bg1"/>
                  </a:solidFill>
                  <a:latin typeface="思源黑体 CN Medium" pitchFamily="34" charset="-122"/>
                  <a:ea typeface="思源黑体 CN Medium" pitchFamily="34" charset="-122"/>
                </a:rPr>
                <a:t>添加内容</a:t>
              </a:r>
              <a:endParaRPr lang="id-ID" altLang="en-US" sz="1466" dirty="0">
                <a:solidFill>
                  <a:schemeClr val="bg1"/>
                </a:solidFill>
                <a:latin typeface="思源黑体 CN Medium" pitchFamily="34" charset="-122"/>
                <a:ea typeface="思源黑体 CN Medium" pitchFamily="34" charset="-122"/>
              </a:endParaRPr>
            </a:p>
          </p:txBody>
        </p:sp>
        <p:sp>
          <p:nvSpPr>
            <p:cNvPr id="10259" name="TextBox 21"/>
            <p:cNvSpPr txBox="1">
              <a:spLocks noChangeArrowheads="1"/>
            </p:cNvSpPr>
            <p:nvPr/>
          </p:nvSpPr>
          <p:spPr bwMode="auto">
            <a:xfrm>
              <a:off x="4065692" y="4630328"/>
              <a:ext cx="3509688" cy="618981"/>
            </a:xfrm>
            <a:prstGeom prst="rect">
              <a:avLst/>
            </a:prstGeom>
            <a:noFill/>
            <a:ln w="9525">
              <a:noFill/>
              <a:miter lim="800000"/>
              <a:headEnd/>
              <a:tailEnd/>
            </a:ln>
          </p:spPr>
          <p:txBody>
            <a:bodyPr wrap="square">
              <a:spAutoFit/>
            </a:bodyPr>
            <a:lstStyle/>
            <a:p>
              <a:r>
                <a:rPr lang="en-US" altLang="zh-CN" sz="1733" dirty="0">
                  <a:solidFill>
                    <a:schemeClr val="bg1">
                      <a:lumMod val="65000"/>
                    </a:schemeClr>
                  </a:solidFill>
                  <a:latin typeface="方正兰亭纤黑_GBK" pitchFamily="2" charset="-122"/>
                  <a:ea typeface="方正兰亭纤黑_GBK" pitchFamily="2" charset="-122"/>
                </a:rPr>
                <a:t>Add Content</a:t>
              </a:r>
              <a:endParaRPr lang="zh-CN" altLang="en-US" sz="1733" dirty="0">
                <a:solidFill>
                  <a:schemeClr val="bg1">
                    <a:lumMod val="65000"/>
                  </a:schemeClr>
                </a:solidFill>
                <a:latin typeface="方正兰亭纤黑_GBK" pitchFamily="2" charset="-122"/>
                <a:ea typeface="方正兰亭纤黑_GBK" pitchFamily="2" charset="-122"/>
              </a:endParaRPr>
            </a:p>
          </p:txBody>
        </p:sp>
      </p:grpSp>
      <p:sp>
        <p:nvSpPr>
          <p:cNvPr id="6" name="TextBox 29"/>
          <p:cNvSpPr txBox="1">
            <a:spLocks noChangeArrowheads="1"/>
          </p:cNvSpPr>
          <p:nvPr/>
        </p:nvSpPr>
        <p:spPr bwMode="auto">
          <a:xfrm>
            <a:off x="1090571" y="2638426"/>
            <a:ext cx="553868" cy="706438"/>
          </a:xfrm>
          <a:prstGeom prst="rect">
            <a:avLst/>
          </a:prstGeom>
          <a:noFill/>
          <a:ln w="9525">
            <a:noFill/>
            <a:miter lim="800000"/>
            <a:headEnd/>
            <a:tailEnd/>
          </a:ln>
        </p:spPr>
        <p:txBody>
          <a:bodyPr lIns="49619" tIns="24810" rIns="49619" bIns="24810">
            <a:spAutoFit/>
          </a:bodyPr>
          <a:lstStyle/>
          <a:p>
            <a:r>
              <a:rPr lang="id-ID" altLang="en-US" sz="4265" dirty="0">
                <a:solidFill>
                  <a:schemeClr val="accent1"/>
                </a:solidFill>
                <a:latin typeface="Calibri Light" pitchFamily="34" charset="0"/>
              </a:rPr>
              <a:t>1</a:t>
            </a:r>
            <a:r>
              <a:rPr lang="en-US" altLang="en-US" sz="4265" dirty="0">
                <a:solidFill>
                  <a:schemeClr val="accent1"/>
                </a:solidFill>
                <a:latin typeface="Calibri Light" pitchFamily="34" charset="0"/>
              </a:rPr>
              <a:t>.</a:t>
            </a:r>
          </a:p>
        </p:txBody>
      </p:sp>
      <p:sp>
        <p:nvSpPr>
          <p:cNvPr id="7" name="Rectangle 19"/>
          <p:cNvSpPr>
            <a:spLocks noChangeArrowheads="1"/>
          </p:cNvSpPr>
          <p:nvPr/>
        </p:nvSpPr>
        <p:spPr bwMode="auto">
          <a:xfrm>
            <a:off x="1571436" y="2720975"/>
            <a:ext cx="3924675" cy="881101"/>
          </a:xfrm>
          <a:prstGeom prst="rect">
            <a:avLst/>
          </a:prstGeom>
          <a:noFill/>
          <a:ln w="9525">
            <a:noFill/>
            <a:miter lim="800000"/>
            <a:headEnd/>
            <a:tailEnd/>
          </a:ln>
        </p:spPr>
        <p:txBody>
          <a:bodyPr lIns="49619" tIns="24810" rIns="49619" bIns="24810">
            <a:spAutoFit/>
          </a:bodyPr>
          <a:lstStyle/>
          <a:p>
            <a:pPr>
              <a:lnSpc>
                <a:spcPct val="150000"/>
              </a:lnSpc>
            </a:pPr>
            <a:r>
              <a:rPr lang="zh-CN" altLang="en-US" sz="1200" dirty="0">
                <a:solidFill>
                  <a:schemeClr val="bg1">
                    <a:lumMod val="6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65000"/>
                </a:schemeClr>
              </a:solidFill>
              <a:latin typeface="微软雅黑" pitchFamily="34" charset="-122"/>
              <a:ea typeface="微软雅黑" pitchFamily="34" charset="-122"/>
            </a:endParaRPr>
          </a:p>
        </p:txBody>
      </p:sp>
      <p:sp>
        <p:nvSpPr>
          <p:cNvPr id="12" name="TextBox 33"/>
          <p:cNvSpPr txBox="1">
            <a:spLocks noChangeArrowheads="1"/>
          </p:cNvSpPr>
          <p:nvPr/>
        </p:nvSpPr>
        <p:spPr bwMode="auto">
          <a:xfrm>
            <a:off x="1090571" y="3846513"/>
            <a:ext cx="553868" cy="706438"/>
          </a:xfrm>
          <a:prstGeom prst="rect">
            <a:avLst/>
          </a:prstGeom>
          <a:noFill/>
          <a:ln w="9525">
            <a:noFill/>
            <a:miter lim="800000"/>
            <a:headEnd/>
            <a:tailEnd/>
          </a:ln>
        </p:spPr>
        <p:txBody>
          <a:bodyPr lIns="49619" tIns="24810" rIns="49619" bIns="24810">
            <a:spAutoFit/>
          </a:bodyPr>
          <a:lstStyle/>
          <a:p>
            <a:r>
              <a:rPr lang="en-US" altLang="en-US" sz="4265" dirty="0">
                <a:solidFill>
                  <a:schemeClr val="accent1"/>
                </a:solidFill>
                <a:latin typeface="Calibri Light" pitchFamily="34" charset="0"/>
              </a:rPr>
              <a:t>2.</a:t>
            </a:r>
          </a:p>
        </p:txBody>
      </p:sp>
      <p:sp>
        <p:nvSpPr>
          <p:cNvPr id="23" name="Rectangle 19"/>
          <p:cNvSpPr>
            <a:spLocks noChangeArrowheads="1"/>
          </p:cNvSpPr>
          <p:nvPr/>
        </p:nvSpPr>
        <p:spPr bwMode="auto">
          <a:xfrm>
            <a:off x="1571436" y="3929064"/>
            <a:ext cx="3924675" cy="881101"/>
          </a:xfrm>
          <a:prstGeom prst="rect">
            <a:avLst/>
          </a:prstGeom>
          <a:noFill/>
          <a:ln w="9525">
            <a:noFill/>
            <a:miter lim="800000"/>
            <a:headEnd/>
            <a:tailEnd/>
          </a:ln>
        </p:spPr>
        <p:txBody>
          <a:bodyPr lIns="49619" tIns="24810" rIns="49619" bIns="24810">
            <a:spAutoFit/>
          </a:bodyPr>
          <a:lstStyle/>
          <a:p>
            <a:pPr>
              <a:lnSpc>
                <a:spcPct val="150000"/>
              </a:lnSpc>
            </a:pPr>
            <a:r>
              <a:rPr lang="zh-CN" altLang="en-US" sz="1200" dirty="0">
                <a:solidFill>
                  <a:schemeClr val="bg1">
                    <a:lumMod val="6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65000"/>
                </a:schemeClr>
              </a:solidFill>
              <a:latin typeface="微软雅黑" pitchFamily="34" charset="-122"/>
              <a:ea typeface="微软雅黑" pitchFamily="34" charset="-122"/>
            </a:endParaRPr>
          </a:p>
        </p:txBody>
      </p:sp>
      <p:sp>
        <p:nvSpPr>
          <p:cNvPr id="24" name="TextBox 35"/>
          <p:cNvSpPr txBox="1">
            <a:spLocks noChangeArrowheads="1"/>
          </p:cNvSpPr>
          <p:nvPr/>
        </p:nvSpPr>
        <p:spPr bwMode="auto">
          <a:xfrm>
            <a:off x="1090571" y="5056189"/>
            <a:ext cx="553868" cy="706438"/>
          </a:xfrm>
          <a:prstGeom prst="rect">
            <a:avLst/>
          </a:prstGeom>
          <a:noFill/>
          <a:ln w="9525">
            <a:noFill/>
            <a:miter lim="800000"/>
            <a:headEnd/>
            <a:tailEnd/>
          </a:ln>
        </p:spPr>
        <p:txBody>
          <a:bodyPr lIns="49619" tIns="24810" rIns="49619" bIns="24810">
            <a:spAutoFit/>
          </a:bodyPr>
          <a:lstStyle/>
          <a:p>
            <a:r>
              <a:rPr lang="en-US" altLang="en-US" sz="4265" dirty="0">
                <a:solidFill>
                  <a:schemeClr val="accent1"/>
                </a:solidFill>
                <a:latin typeface="Calibri Light" pitchFamily="34" charset="0"/>
              </a:rPr>
              <a:t>3.</a:t>
            </a:r>
          </a:p>
        </p:txBody>
      </p:sp>
      <p:sp>
        <p:nvSpPr>
          <p:cNvPr id="25" name="Rectangle 19"/>
          <p:cNvSpPr>
            <a:spLocks noChangeArrowheads="1"/>
          </p:cNvSpPr>
          <p:nvPr/>
        </p:nvSpPr>
        <p:spPr bwMode="auto">
          <a:xfrm>
            <a:off x="1571436" y="5138740"/>
            <a:ext cx="3924675" cy="881101"/>
          </a:xfrm>
          <a:prstGeom prst="rect">
            <a:avLst/>
          </a:prstGeom>
          <a:noFill/>
          <a:ln w="9525">
            <a:noFill/>
            <a:miter lim="800000"/>
            <a:headEnd/>
            <a:tailEnd/>
          </a:ln>
        </p:spPr>
        <p:txBody>
          <a:bodyPr lIns="49619" tIns="24810" rIns="49619" bIns="24810">
            <a:spAutoFit/>
          </a:bodyPr>
          <a:lstStyle/>
          <a:p>
            <a:pPr>
              <a:lnSpc>
                <a:spcPct val="150000"/>
              </a:lnSpc>
            </a:pPr>
            <a:r>
              <a:rPr lang="zh-CN" altLang="en-US" sz="1200" dirty="0">
                <a:solidFill>
                  <a:schemeClr val="bg1">
                    <a:lumMod val="65000"/>
                  </a:schemeClr>
                </a:solidFill>
                <a:latin typeface="微软雅黑" pitchFamily="34" charset="-122"/>
                <a:ea typeface="微软雅黑" pitchFamily="34" charset="-122"/>
              </a:rPr>
              <a:t>在此框中选择粘贴，并选择只保留文字。您的内容打在这里，或者通过复制您的文本后，在此框您的内容打在这里，或者通过复制您的文本后，</a:t>
            </a:r>
            <a:endParaRPr lang="en-US" altLang="zh-CN" sz="1200" dirty="0">
              <a:solidFill>
                <a:schemeClr val="bg1">
                  <a:lumMod val="65000"/>
                </a:schemeClr>
              </a:solidFill>
              <a:latin typeface="微软雅黑" pitchFamily="34" charset="-122"/>
              <a:ea typeface="微软雅黑" pitchFamily="34" charset="-122"/>
            </a:endParaRPr>
          </a:p>
        </p:txBody>
      </p:sp>
      <p:cxnSp>
        <p:nvCxnSpPr>
          <p:cNvPr id="7172" name="直接连接符 7171"/>
          <p:cNvCxnSpPr/>
          <p:nvPr/>
        </p:nvCxnSpPr>
        <p:spPr>
          <a:xfrm>
            <a:off x="1238163" y="3762374"/>
            <a:ext cx="4257948" cy="0"/>
          </a:xfrm>
          <a:prstGeom prst="line">
            <a:avLst/>
          </a:prstGeom>
          <a:ln>
            <a:solidFill>
              <a:srgbClr val="6B5492"/>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238163" y="4995863"/>
            <a:ext cx="4257948" cy="0"/>
          </a:xfrm>
          <a:prstGeom prst="line">
            <a:avLst/>
          </a:prstGeom>
          <a:ln>
            <a:solidFill>
              <a:srgbClr val="6B549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7016095"/>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7171"/>
                                        </p:tgtEl>
                                        <p:attrNameLst>
                                          <p:attrName>style.visibility</p:attrName>
                                        </p:attrNameLst>
                                      </p:cBhvr>
                                      <p:to>
                                        <p:strVal val="visible"/>
                                      </p:to>
                                    </p:set>
                                    <p:anim calcmode="lin" valueType="num">
                                      <p:cBhvr>
                                        <p:cTn id="11" dur="500" fill="hold"/>
                                        <p:tgtEl>
                                          <p:spTgt spid="7171"/>
                                        </p:tgtEl>
                                        <p:attrNameLst>
                                          <p:attrName>ppt_w</p:attrName>
                                        </p:attrNameLst>
                                      </p:cBhvr>
                                      <p:tavLst>
                                        <p:tav tm="0">
                                          <p:val>
                                            <p:fltVal val="0"/>
                                          </p:val>
                                        </p:tav>
                                        <p:tav tm="100000">
                                          <p:val>
                                            <p:strVal val="#ppt_w"/>
                                          </p:val>
                                        </p:tav>
                                      </p:tavLst>
                                    </p:anim>
                                    <p:anim calcmode="lin" valueType="num">
                                      <p:cBhvr>
                                        <p:cTn id="12" dur="500" fill="hold"/>
                                        <p:tgtEl>
                                          <p:spTgt spid="7171"/>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7170"/>
                                        </p:tgtEl>
                                        <p:attrNameLst>
                                          <p:attrName>style.visibility</p:attrName>
                                        </p:attrNameLst>
                                      </p:cBhvr>
                                      <p:to>
                                        <p:strVal val="visible"/>
                                      </p:to>
                                    </p:set>
                                    <p:anim calcmode="lin" valueType="num">
                                      <p:cBhvr>
                                        <p:cTn id="15" dur="500" fill="hold"/>
                                        <p:tgtEl>
                                          <p:spTgt spid="7170"/>
                                        </p:tgtEl>
                                        <p:attrNameLst>
                                          <p:attrName>ppt_w</p:attrName>
                                        </p:attrNameLst>
                                      </p:cBhvr>
                                      <p:tavLst>
                                        <p:tav tm="0">
                                          <p:val>
                                            <p:fltVal val="0"/>
                                          </p:val>
                                        </p:tav>
                                        <p:tav tm="100000">
                                          <p:val>
                                            <p:strVal val="#ppt_w"/>
                                          </p:val>
                                        </p:tav>
                                      </p:tavLst>
                                    </p:anim>
                                    <p:anim calcmode="lin" valueType="num">
                                      <p:cBhvr>
                                        <p:cTn id="16" dur="500" fill="hold"/>
                                        <p:tgtEl>
                                          <p:spTgt spid="7170"/>
                                        </p:tgtEl>
                                        <p:attrNameLst>
                                          <p:attrName>ppt_h</p:attrName>
                                        </p:attrNameLst>
                                      </p:cBhvr>
                                      <p:tavLst>
                                        <p:tav tm="0">
                                          <p:val>
                                            <p:fltVal val="0"/>
                                          </p:val>
                                        </p:tav>
                                        <p:tav tm="100000">
                                          <p:val>
                                            <p:strVal val="#ppt_h"/>
                                          </p:val>
                                        </p:tav>
                                      </p:tavLst>
                                    </p:anim>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randombar(horizontal)">
                                      <p:cBhvr>
                                        <p:cTn id="24" dur="500"/>
                                        <p:tgtEl>
                                          <p:spTgt spid="6"/>
                                        </p:tgtEl>
                                      </p:cBhvr>
                                    </p:animEffect>
                                  </p:childTnLst>
                                </p:cTn>
                              </p:par>
                            </p:childTnLst>
                          </p:cTn>
                        </p:par>
                        <p:par>
                          <p:cTn id="25" fill="hold">
                            <p:stCondLst>
                              <p:cond delay="1500"/>
                            </p:stCondLst>
                            <p:childTnLst>
                              <p:par>
                                <p:cTn id="26" presetID="12" presetClass="entr" presetSubtype="4"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p:tgtEl>
                                          <p:spTgt spid="7"/>
                                        </p:tgtEl>
                                        <p:attrNameLst>
                                          <p:attrName>ppt_y</p:attrName>
                                        </p:attrNameLst>
                                      </p:cBhvr>
                                      <p:tavLst>
                                        <p:tav tm="0">
                                          <p:val>
                                            <p:strVal val="#ppt_y+#ppt_h*1.125000"/>
                                          </p:val>
                                        </p:tav>
                                        <p:tav tm="100000">
                                          <p:val>
                                            <p:strVal val="#ppt_y"/>
                                          </p:val>
                                        </p:tav>
                                      </p:tavLst>
                                    </p:anim>
                                    <p:animEffect transition="in" filter="wipe(up)">
                                      <p:cBhvr>
                                        <p:cTn id="29" dur="500"/>
                                        <p:tgtEl>
                                          <p:spTgt spid="7"/>
                                        </p:tgtEl>
                                      </p:cBhvr>
                                    </p:animEffect>
                                  </p:childTnLst>
                                </p:cTn>
                              </p:par>
                            </p:childTnLst>
                          </p:cTn>
                        </p:par>
                        <p:par>
                          <p:cTn id="30" fill="hold">
                            <p:stCondLst>
                              <p:cond delay="2000"/>
                            </p:stCondLst>
                            <p:childTnLst>
                              <p:par>
                                <p:cTn id="31" presetID="12" presetClass="entr" presetSubtype="4" fill="hold" nodeType="afterEffect">
                                  <p:stCondLst>
                                    <p:cond delay="0"/>
                                  </p:stCondLst>
                                  <p:childTnLst>
                                    <p:set>
                                      <p:cBhvr>
                                        <p:cTn id="32" dur="1" fill="hold">
                                          <p:stCondLst>
                                            <p:cond delay="0"/>
                                          </p:stCondLst>
                                        </p:cTn>
                                        <p:tgtEl>
                                          <p:spTgt spid="7172"/>
                                        </p:tgtEl>
                                        <p:attrNameLst>
                                          <p:attrName>style.visibility</p:attrName>
                                        </p:attrNameLst>
                                      </p:cBhvr>
                                      <p:to>
                                        <p:strVal val="visible"/>
                                      </p:to>
                                    </p:set>
                                    <p:anim calcmode="lin" valueType="num">
                                      <p:cBhvr>
                                        <p:cTn id="33" dur="500"/>
                                        <p:tgtEl>
                                          <p:spTgt spid="7172"/>
                                        </p:tgtEl>
                                        <p:attrNameLst>
                                          <p:attrName>ppt_y</p:attrName>
                                        </p:attrNameLst>
                                      </p:cBhvr>
                                      <p:tavLst>
                                        <p:tav tm="0">
                                          <p:val>
                                            <p:strVal val="#ppt_y+#ppt_h*1.125000"/>
                                          </p:val>
                                        </p:tav>
                                        <p:tav tm="100000">
                                          <p:val>
                                            <p:strVal val="#ppt_y"/>
                                          </p:val>
                                        </p:tav>
                                      </p:tavLst>
                                    </p:anim>
                                    <p:animEffect transition="in" filter="wipe(up)">
                                      <p:cBhvr>
                                        <p:cTn id="34" dur="500"/>
                                        <p:tgtEl>
                                          <p:spTgt spid="7172"/>
                                        </p:tgtEl>
                                      </p:cBhvr>
                                    </p:animEffect>
                                  </p:childTnLst>
                                </p:cTn>
                              </p:par>
                            </p:childTnLst>
                          </p:cTn>
                        </p:par>
                        <p:par>
                          <p:cTn id="35" fill="hold">
                            <p:stCondLst>
                              <p:cond delay="2500"/>
                            </p:stCondLst>
                            <p:childTnLst>
                              <p:par>
                                <p:cTn id="36" presetID="14" presetClass="entr" presetSubtype="10"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randombar(horizontal)">
                                      <p:cBhvr>
                                        <p:cTn id="38" dur="500"/>
                                        <p:tgtEl>
                                          <p:spTgt spid="12"/>
                                        </p:tgtEl>
                                      </p:cBhvr>
                                    </p:animEffect>
                                  </p:childTnLst>
                                </p:cTn>
                              </p:par>
                            </p:childTnLst>
                          </p:cTn>
                        </p:par>
                        <p:par>
                          <p:cTn id="39" fill="hold">
                            <p:stCondLst>
                              <p:cond delay="3000"/>
                            </p:stCondLst>
                            <p:childTnLst>
                              <p:par>
                                <p:cTn id="40" presetID="12" presetClass="entr" presetSubtype="4"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p:tgtEl>
                                          <p:spTgt spid="23"/>
                                        </p:tgtEl>
                                        <p:attrNameLst>
                                          <p:attrName>ppt_y</p:attrName>
                                        </p:attrNameLst>
                                      </p:cBhvr>
                                      <p:tavLst>
                                        <p:tav tm="0">
                                          <p:val>
                                            <p:strVal val="#ppt_y+#ppt_h*1.125000"/>
                                          </p:val>
                                        </p:tav>
                                        <p:tav tm="100000">
                                          <p:val>
                                            <p:strVal val="#ppt_y"/>
                                          </p:val>
                                        </p:tav>
                                      </p:tavLst>
                                    </p:anim>
                                    <p:animEffect transition="in" filter="wipe(up)">
                                      <p:cBhvr>
                                        <p:cTn id="43" dur="500"/>
                                        <p:tgtEl>
                                          <p:spTgt spid="23"/>
                                        </p:tgtEl>
                                      </p:cBhvr>
                                    </p:animEffect>
                                  </p:childTnLst>
                                </p:cTn>
                              </p:par>
                            </p:childTnLst>
                          </p:cTn>
                        </p:par>
                        <p:par>
                          <p:cTn id="44" fill="hold">
                            <p:stCondLst>
                              <p:cond delay="3500"/>
                            </p:stCondLst>
                            <p:childTnLst>
                              <p:par>
                                <p:cTn id="45" presetID="12" presetClass="entr" presetSubtype="4"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p:cTn id="47" dur="500"/>
                                        <p:tgtEl>
                                          <p:spTgt spid="41"/>
                                        </p:tgtEl>
                                        <p:attrNameLst>
                                          <p:attrName>ppt_y</p:attrName>
                                        </p:attrNameLst>
                                      </p:cBhvr>
                                      <p:tavLst>
                                        <p:tav tm="0">
                                          <p:val>
                                            <p:strVal val="#ppt_y+#ppt_h*1.125000"/>
                                          </p:val>
                                        </p:tav>
                                        <p:tav tm="100000">
                                          <p:val>
                                            <p:strVal val="#ppt_y"/>
                                          </p:val>
                                        </p:tav>
                                      </p:tavLst>
                                    </p:anim>
                                    <p:animEffect transition="in" filter="wipe(up)">
                                      <p:cBhvr>
                                        <p:cTn id="48" dur="500"/>
                                        <p:tgtEl>
                                          <p:spTgt spid="41"/>
                                        </p:tgtEl>
                                      </p:cBhvr>
                                    </p:animEffect>
                                  </p:childTnLst>
                                </p:cTn>
                              </p:par>
                            </p:childTnLst>
                          </p:cTn>
                        </p:par>
                        <p:par>
                          <p:cTn id="49" fill="hold">
                            <p:stCondLst>
                              <p:cond delay="4000"/>
                            </p:stCondLst>
                            <p:childTnLst>
                              <p:par>
                                <p:cTn id="50" presetID="14" presetClass="entr" presetSubtype="10"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randombar(horizontal)">
                                      <p:cBhvr>
                                        <p:cTn id="52" dur="500"/>
                                        <p:tgtEl>
                                          <p:spTgt spid="24"/>
                                        </p:tgtEl>
                                      </p:cBhvr>
                                    </p:animEffect>
                                  </p:childTnLst>
                                </p:cTn>
                              </p:par>
                            </p:childTnLst>
                          </p:cTn>
                        </p:par>
                        <p:par>
                          <p:cTn id="53" fill="hold">
                            <p:stCondLst>
                              <p:cond delay="4500"/>
                            </p:stCondLst>
                            <p:childTnLst>
                              <p:par>
                                <p:cTn id="54" presetID="12" presetClass="entr" presetSubtype="4"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500"/>
                                        <p:tgtEl>
                                          <p:spTgt spid="25"/>
                                        </p:tgtEl>
                                        <p:attrNameLst>
                                          <p:attrName>ppt_y</p:attrName>
                                        </p:attrNameLst>
                                      </p:cBhvr>
                                      <p:tavLst>
                                        <p:tav tm="0">
                                          <p:val>
                                            <p:strVal val="#ppt_y+#ppt_h*1.125000"/>
                                          </p:val>
                                        </p:tav>
                                        <p:tav tm="100000">
                                          <p:val>
                                            <p:strVal val="#ppt_y"/>
                                          </p:val>
                                        </p:tav>
                                      </p:tavLst>
                                    </p:anim>
                                    <p:animEffect transition="in" filter="wipe(up)">
                                      <p:cBhvr>
                                        <p:cTn id="5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5"/>
          <p:cNvSpPr/>
          <p:nvPr/>
        </p:nvSpPr>
        <p:spPr bwMode="auto">
          <a:xfrm>
            <a:off x="1075909" y="3368791"/>
            <a:ext cx="1898969" cy="650286"/>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chemeClr val="accent1"/>
          </a:solidFill>
          <a:ln>
            <a:noFill/>
          </a:ln>
        </p:spPr>
        <p:txBody>
          <a:bodyPr vert="horz" wrap="square" lIns="121882" tIns="60941" rIns="121882" bIns="60941" numCol="1" anchor="t" anchorCtr="0" compatLnSpc="1"/>
          <a:lstStyle/>
          <a:p>
            <a:endParaRPr lang="zh-CN" altLang="en-US" sz="2399"/>
          </a:p>
        </p:txBody>
      </p:sp>
      <p:sp>
        <p:nvSpPr>
          <p:cNvPr id="23" name="Freeform 6"/>
          <p:cNvSpPr/>
          <p:nvPr/>
        </p:nvSpPr>
        <p:spPr bwMode="auto">
          <a:xfrm>
            <a:off x="3173695" y="3368791"/>
            <a:ext cx="1393906" cy="650286"/>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chemeClr val="accent2"/>
          </a:solidFill>
          <a:ln>
            <a:noFill/>
          </a:ln>
        </p:spPr>
        <p:txBody>
          <a:bodyPr vert="horz" wrap="square" lIns="121882" tIns="60941" rIns="121882" bIns="60941" numCol="1" anchor="t" anchorCtr="0" compatLnSpc="1"/>
          <a:lstStyle/>
          <a:p>
            <a:endParaRPr lang="zh-CN" altLang="en-US" sz="2399"/>
          </a:p>
        </p:txBody>
      </p:sp>
      <p:sp>
        <p:nvSpPr>
          <p:cNvPr id="24" name="Freeform 7"/>
          <p:cNvSpPr/>
          <p:nvPr/>
        </p:nvSpPr>
        <p:spPr bwMode="auto">
          <a:xfrm>
            <a:off x="4805374" y="3368791"/>
            <a:ext cx="1393906" cy="650286"/>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3"/>
          </a:solidFill>
          <a:ln>
            <a:noFill/>
          </a:ln>
        </p:spPr>
        <p:txBody>
          <a:bodyPr vert="horz" wrap="square" lIns="121882" tIns="60941" rIns="121882" bIns="60941" numCol="1" anchor="t" anchorCtr="0" compatLnSpc="1"/>
          <a:lstStyle/>
          <a:p>
            <a:endParaRPr lang="zh-CN" altLang="en-US" sz="2399"/>
          </a:p>
        </p:txBody>
      </p:sp>
      <p:sp>
        <p:nvSpPr>
          <p:cNvPr id="25" name="Freeform 8"/>
          <p:cNvSpPr/>
          <p:nvPr/>
        </p:nvSpPr>
        <p:spPr bwMode="auto">
          <a:xfrm>
            <a:off x="6433124" y="3368791"/>
            <a:ext cx="1397526" cy="650286"/>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chemeClr val="accent4"/>
          </a:solidFill>
          <a:ln>
            <a:noFill/>
          </a:ln>
        </p:spPr>
        <p:txBody>
          <a:bodyPr vert="horz" wrap="square" lIns="121882" tIns="60941" rIns="121882" bIns="60941" numCol="1" anchor="t" anchorCtr="0" compatLnSpc="1"/>
          <a:lstStyle/>
          <a:p>
            <a:endParaRPr lang="zh-CN" altLang="en-US" sz="2399"/>
          </a:p>
        </p:txBody>
      </p:sp>
      <p:sp>
        <p:nvSpPr>
          <p:cNvPr id="26" name="Freeform 9"/>
          <p:cNvSpPr/>
          <p:nvPr/>
        </p:nvSpPr>
        <p:spPr bwMode="auto">
          <a:xfrm>
            <a:off x="8066920" y="3368791"/>
            <a:ext cx="1397526" cy="650286"/>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chemeClr val="accent1"/>
          </a:solidFill>
          <a:ln>
            <a:noFill/>
          </a:ln>
        </p:spPr>
        <p:txBody>
          <a:bodyPr vert="horz" wrap="square" lIns="121882" tIns="60941" rIns="121882" bIns="60941" numCol="1" anchor="t" anchorCtr="0" compatLnSpc="1"/>
          <a:lstStyle/>
          <a:p>
            <a:endParaRPr lang="zh-CN" altLang="en-US" sz="2399"/>
          </a:p>
        </p:txBody>
      </p:sp>
      <p:sp>
        <p:nvSpPr>
          <p:cNvPr id="27" name="Freeform 18"/>
          <p:cNvSpPr/>
          <p:nvPr/>
        </p:nvSpPr>
        <p:spPr bwMode="auto">
          <a:xfrm>
            <a:off x="9700407" y="3368791"/>
            <a:ext cx="1393906" cy="650286"/>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2"/>
          </a:solidFill>
          <a:ln>
            <a:noFill/>
          </a:ln>
        </p:spPr>
        <p:txBody>
          <a:bodyPr vert="horz" wrap="square" lIns="121882" tIns="60941" rIns="121882" bIns="60941" numCol="1" anchor="t" anchorCtr="0" compatLnSpc="1"/>
          <a:lstStyle/>
          <a:p>
            <a:endParaRPr lang="zh-CN" altLang="en-US" sz="2399"/>
          </a:p>
        </p:txBody>
      </p:sp>
      <p:sp>
        <p:nvSpPr>
          <p:cNvPr id="28" name="Freeform 10"/>
          <p:cNvSpPr>
            <a:spLocks noEditPoints="1"/>
          </p:cNvSpPr>
          <p:nvPr/>
        </p:nvSpPr>
        <p:spPr bwMode="auto">
          <a:xfrm>
            <a:off x="1912176" y="2456899"/>
            <a:ext cx="236994" cy="318632"/>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121882" tIns="60941" rIns="121882" bIns="60941" numCol="1" anchor="t" anchorCtr="0" compatLnSpc="1"/>
          <a:lstStyle/>
          <a:p>
            <a:endParaRPr lang="zh-CN" altLang="en-US" sz="2399"/>
          </a:p>
        </p:txBody>
      </p:sp>
      <p:sp>
        <p:nvSpPr>
          <p:cNvPr id="29" name="Freeform 11"/>
          <p:cNvSpPr>
            <a:spLocks noEditPoints="1"/>
          </p:cNvSpPr>
          <p:nvPr/>
        </p:nvSpPr>
        <p:spPr bwMode="auto">
          <a:xfrm>
            <a:off x="5369984" y="2458288"/>
            <a:ext cx="264684" cy="313739"/>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bg1"/>
          </a:solidFill>
          <a:ln>
            <a:noFill/>
          </a:ln>
        </p:spPr>
        <p:txBody>
          <a:bodyPr vert="horz" wrap="square" lIns="121882" tIns="60941" rIns="121882" bIns="60941" numCol="1" anchor="t" anchorCtr="0" compatLnSpc="1"/>
          <a:lstStyle/>
          <a:p>
            <a:endParaRPr lang="zh-CN" altLang="en-US" sz="2399"/>
          </a:p>
        </p:txBody>
      </p:sp>
      <p:sp>
        <p:nvSpPr>
          <p:cNvPr id="30" name="Freeform 12"/>
          <p:cNvSpPr>
            <a:spLocks noEditPoints="1"/>
          </p:cNvSpPr>
          <p:nvPr/>
        </p:nvSpPr>
        <p:spPr bwMode="auto">
          <a:xfrm>
            <a:off x="6996287" y="4593835"/>
            <a:ext cx="271199" cy="357746"/>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bg1"/>
          </a:solidFill>
          <a:ln>
            <a:noFill/>
          </a:ln>
        </p:spPr>
        <p:txBody>
          <a:bodyPr vert="horz" wrap="square" lIns="121882" tIns="60941" rIns="121882" bIns="60941" numCol="1" anchor="t" anchorCtr="0" compatLnSpc="1"/>
          <a:lstStyle/>
          <a:p>
            <a:endParaRPr lang="zh-CN" altLang="en-US" sz="2399"/>
          </a:p>
        </p:txBody>
      </p:sp>
      <p:sp>
        <p:nvSpPr>
          <p:cNvPr id="31" name="Freeform 13"/>
          <p:cNvSpPr>
            <a:spLocks noEditPoints="1"/>
          </p:cNvSpPr>
          <p:nvPr/>
        </p:nvSpPr>
        <p:spPr bwMode="auto">
          <a:xfrm>
            <a:off x="3713872" y="4627491"/>
            <a:ext cx="313549" cy="292551"/>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bg1"/>
          </a:solidFill>
          <a:ln>
            <a:noFill/>
          </a:ln>
        </p:spPr>
        <p:txBody>
          <a:bodyPr vert="horz" wrap="square" lIns="121882" tIns="60941" rIns="121882" bIns="60941" numCol="1" anchor="t" anchorCtr="0" compatLnSpc="1"/>
          <a:lstStyle/>
          <a:p>
            <a:endParaRPr lang="zh-CN" altLang="en-US" sz="2399"/>
          </a:p>
        </p:txBody>
      </p:sp>
      <p:sp>
        <p:nvSpPr>
          <p:cNvPr id="32" name="Rectangle 24"/>
          <p:cNvSpPr>
            <a:spLocks noChangeArrowheads="1"/>
          </p:cNvSpPr>
          <p:nvPr/>
        </p:nvSpPr>
        <p:spPr bwMode="auto">
          <a:xfrm>
            <a:off x="913024" y="4343407"/>
            <a:ext cx="2303544" cy="72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599" dirty="0">
                <a:solidFill>
                  <a:schemeClr val="tx1">
                    <a:lumMod val="75000"/>
                    <a:lumOff val="25000"/>
                  </a:schemeClr>
                </a:solidFill>
                <a:ea typeface="微软雅黑" pitchFamily="34" charset="-122"/>
              </a:rPr>
              <a:t>单击添加标题</a:t>
            </a:r>
          </a:p>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33" name="Freeform 21"/>
          <p:cNvSpPr>
            <a:spLocks noEditPoints="1"/>
          </p:cNvSpPr>
          <p:nvPr/>
        </p:nvSpPr>
        <p:spPr bwMode="auto">
          <a:xfrm>
            <a:off x="10237208" y="4623957"/>
            <a:ext cx="320304" cy="327624"/>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2399"/>
          </a:p>
        </p:txBody>
      </p:sp>
      <p:sp>
        <p:nvSpPr>
          <p:cNvPr id="34" name="Freeform 24"/>
          <p:cNvSpPr>
            <a:spLocks noEditPoints="1"/>
          </p:cNvSpPr>
          <p:nvPr/>
        </p:nvSpPr>
        <p:spPr bwMode="auto">
          <a:xfrm>
            <a:off x="8606982" y="2475667"/>
            <a:ext cx="317402" cy="299865"/>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882" tIns="60941" rIns="121882" bIns="60941" numCol="1" anchor="t" anchorCtr="0" compatLnSpc="1"/>
          <a:lstStyle/>
          <a:p>
            <a:endParaRPr lang="zh-CN" altLang="en-US" sz="2399"/>
          </a:p>
        </p:txBody>
      </p:sp>
      <p:sp>
        <p:nvSpPr>
          <p:cNvPr id="35" name="Rectangle 24"/>
          <p:cNvSpPr>
            <a:spLocks noChangeArrowheads="1"/>
          </p:cNvSpPr>
          <p:nvPr/>
        </p:nvSpPr>
        <p:spPr bwMode="auto">
          <a:xfrm>
            <a:off x="4388842" y="4343408"/>
            <a:ext cx="2235054" cy="939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599" dirty="0">
                <a:solidFill>
                  <a:schemeClr val="tx1">
                    <a:lumMod val="75000"/>
                    <a:lumOff val="25000"/>
                  </a:schemeClr>
                </a:solidFill>
                <a:ea typeface="微软雅黑" pitchFamily="34" charset="-122"/>
              </a:rPr>
              <a:t>单击添加标题</a:t>
            </a:r>
          </a:p>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a:t>
            </a:r>
            <a:r>
              <a:rPr lang="en-US" altLang="zh-CN" sz="1200" dirty="0">
                <a:solidFill>
                  <a:schemeClr val="tx1">
                    <a:lumMod val="50000"/>
                    <a:lumOff val="50000"/>
                  </a:schemeClr>
                </a:solidFill>
                <a:latin typeface="微软雅黑" pitchFamily="34" charset="-122"/>
                <a:ea typeface="微软雅黑" pitchFamily="34" charset="-122"/>
              </a:rPr>
              <a:t>,</a:t>
            </a:r>
            <a:r>
              <a:rPr lang="zh-CN" altLang="en-US" sz="1066" dirty="0">
                <a:solidFill>
                  <a:schemeClr val="tx1">
                    <a:lumMod val="50000"/>
                    <a:lumOff val="50000"/>
                  </a:schemeClr>
                </a:solidFill>
                <a:latin typeface="微软雅黑" pitchFamily="34" charset="-122"/>
                <a:ea typeface="微软雅黑" pitchFamily="34" charset="-122"/>
              </a:rPr>
              <a:t>在此框中选择粘贴</a:t>
            </a:r>
          </a:p>
          <a:p>
            <a:pPr>
              <a:lnSpc>
                <a:spcPct val="130000"/>
              </a:lnSpc>
            </a:pPr>
            <a:endParaRPr lang="zh-CN" altLang="en-US" sz="1066" dirty="0">
              <a:solidFill>
                <a:schemeClr val="tx1">
                  <a:lumMod val="50000"/>
                  <a:lumOff val="50000"/>
                </a:schemeClr>
              </a:solidFill>
              <a:latin typeface="微软雅黑" pitchFamily="34" charset="-122"/>
              <a:ea typeface="微软雅黑" pitchFamily="34" charset="-122"/>
            </a:endParaRPr>
          </a:p>
        </p:txBody>
      </p:sp>
      <p:sp>
        <p:nvSpPr>
          <p:cNvPr id="36" name="Rectangle 24"/>
          <p:cNvSpPr>
            <a:spLocks noChangeArrowheads="1"/>
          </p:cNvSpPr>
          <p:nvPr/>
        </p:nvSpPr>
        <p:spPr bwMode="auto">
          <a:xfrm>
            <a:off x="7648032" y="4343407"/>
            <a:ext cx="2303544" cy="104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599" dirty="0">
                <a:solidFill>
                  <a:schemeClr val="tx1">
                    <a:lumMod val="75000"/>
                    <a:lumOff val="25000"/>
                  </a:schemeClr>
                </a:solidFill>
                <a:ea typeface="微软雅黑" pitchFamily="34" charset="-122"/>
              </a:rPr>
              <a:t>单击添加标题</a:t>
            </a:r>
          </a:p>
          <a:p>
            <a:pPr>
              <a:lnSpc>
                <a:spcPct val="130000"/>
              </a:lnSpc>
            </a:pPr>
            <a:r>
              <a:rPr lang="zh-CN" altLang="en-US" sz="1333"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37" name="Rectangle 24"/>
          <p:cNvSpPr>
            <a:spLocks noChangeArrowheads="1"/>
          </p:cNvSpPr>
          <p:nvPr/>
        </p:nvSpPr>
        <p:spPr bwMode="auto">
          <a:xfrm>
            <a:off x="2752999" y="2181237"/>
            <a:ext cx="2303544" cy="72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599" dirty="0">
                <a:solidFill>
                  <a:schemeClr val="tx1">
                    <a:lumMod val="75000"/>
                    <a:lumOff val="25000"/>
                  </a:schemeClr>
                </a:solidFill>
                <a:ea typeface="微软雅黑" pitchFamily="34" charset="-122"/>
              </a:rPr>
              <a:t>单击添加标题</a:t>
            </a:r>
          </a:p>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您的内容打在这里，或者通过复制您的文本后，并选择只保留文字。</a:t>
            </a:r>
          </a:p>
        </p:txBody>
      </p:sp>
      <p:sp>
        <p:nvSpPr>
          <p:cNvPr id="38" name="Rectangle 24"/>
          <p:cNvSpPr>
            <a:spLocks noChangeArrowheads="1"/>
          </p:cNvSpPr>
          <p:nvPr/>
        </p:nvSpPr>
        <p:spPr bwMode="auto">
          <a:xfrm>
            <a:off x="6016354" y="2181237"/>
            <a:ext cx="2303544" cy="72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599" dirty="0">
                <a:solidFill>
                  <a:schemeClr val="tx1">
                    <a:lumMod val="75000"/>
                    <a:lumOff val="25000"/>
                  </a:schemeClr>
                </a:solidFill>
                <a:ea typeface="微软雅黑" pitchFamily="34" charset="-122"/>
              </a:rPr>
              <a:t>单击添加标题</a:t>
            </a:r>
          </a:p>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39" name="Rectangle 24"/>
          <p:cNvSpPr>
            <a:spLocks noChangeArrowheads="1"/>
          </p:cNvSpPr>
          <p:nvPr/>
        </p:nvSpPr>
        <p:spPr bwMode="auto">
          <a:xfrm>
            <a:off x="9279710" y="2181237"/>
            <a:ext cx="2303544" cy="726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599" dirty="0">
                <a:solidFill>
                  <a:schemeClr val="tx1">
                    <a:lumMod val="75000"/>
                    <a:lumOff val="25000"/>
                  </a:schemeClr>
                </a:solidFill>
                <a:ea typeface="微软雅黑" pitchFamily="34" charset="-122"/>
              </a:rPr>
              <a:t>单击添加标题</a:t>
            </a:r>
          </a:p>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40" name="Rectangle 24"/>
          <p:cNvSpPr>
            <a:spLocks noChangeArrowheads="1"/>
          </p:cNvSpPr>
          <p:nvPr/>
        </p:nvSpPr>
        <p:spPr bwMode="auto">
          <a:xfrm>
            <a:off x="1557910" y="3555989"/>
            <a:ext cx="945527" cy="2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1599" b="1" dirty="0">
                <a:solidFill>
                  <a:schemeClr val="bg1"/>
                </a:solidFill>
              </a:rPr>
              <a:t>STEP 01</a:t>
            </a:r>
            <a:endParaRPr lang="en-US" altLang="zh-CN" sz="1400" dirty="0">
              <a:solidFill>
                <a:schemeClr val="bg1"/>
              </a:solidFill>
            </a:endParaRPr>
          </a:p>
        </p:txBody>
      </p:sp>
      <p:sp>
        <p:nvSpPr>
          <p:cNvPr id="41" name="Rectangle 24"/>
          <p:cNvSpPr>
            <a:spLocks noChangeArrowheads="1"/>
          </p:cNvSpPr>
          <p:nvPr/>
        </p:nvSpPr>
        <p:spPr bwMode="auto">
          <a:xfrm>
            <a:off x="3397883" y="3555989"/>
            <a:ext cx="945527" cy="2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1599" b="1" dirty="0">
                <a:solidFill>
                  <a:schemeClr val="bg1"/>
                </a:solidFill>
              </a:rPr>
              <a:t>STEP 02</a:t>
            </a:r>
            <a:endParaRPr lang="en-US" altLang="zh-CN" sz="1400" dirty="0">
              <a:solidFill>
                <a:schemeClr val="bg1"/>
              </a:solidFill>
            </a:endParaRPr>
          </a:p>
        </p:txBody>
      </p:sp>
      <p:sp>
        <p:nvSpPr>
          <p:cNvPr id="42" name="Rectangle 24"/>
          <p:cNvSpPr>
            <a:spLocks noChangeArrowheads="1"/>
          </p:cNvSpPr>
          <p:nvPr/>
        </p:nvSpPr>
        <p:spPr bwMode="auto">
          <a:xfrm>
            <a:off x="5029562" y="3555989"/>
            <a:ext cx="945527" cy="2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1599" b="1" dirty="0">
                <a:solidFill>
                  <a:schemeClr val="bg1"/>
                </a:solidFill>
              </a:rPr>
              <a:t>STEP 03</a:t>
            </a:r>
            <a:endParaRPr lang="en-US" altLang="zh-CN" sz="1400" dirty="0">
              <a:solidFill>
                <a:schemeClr val="bg1"/>
              </a:solidFill>
            </a:endParaRPr>
          </a:p>
        </p:txBody>
      </p:sp>
      <p:sp>
        <p:nvSpPr>
          <p:cNvPr id="43" name="Rectangle 24"/>
          <p:cNvSpPr>
            <a:spLocks noChangeArrowheads="1"/>
          </p:cNvSpPr>
          <p:nvPr/>
        </p:nvSpPr>
        <p:spPr bwMode="auto">
          <a:xfrm>
            <a:off x="6659123" y="3555989"/>
            <a:ext cx="945527" cy="2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1599" b="1" dirty="0">
                <a:solidFill>
                  <a:schemeClr val="bg1"/>
                </a:solidFill>
              </a:rPr>
              <a:t>STEP 04</a:t>
            </a:r>
            <a:endParaRPr lang="en-US" altLang="zh-CN" sz="1400" dirty="0">
              <a:solidFill>
                <a:schemeClr val="bg1"/>
              </a:solidFill>
            </a:endParaRPr>
          </a:p>
        </p:txBody>
      </p:sp>
      <p:sp>
        <p:nvSpPr>
          <p:cNvPr id="44" name="Rectangle 24"/>
          <p:cNvSpPr>
            <a:spLocks noChangeArrowheads="1"/>
          </p:cNvSpPr>
          <p:nvPr/>
        </p:nvSpPr>
        <p:spPr bwMode="auto">
          <a:xfrm>
            <a:off x="8290803" y="3555989"/>
            <a:ext cx="945527" cy="2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1599" b="1" dirty="0">
                <a:solidFill>
                  <a:schemeClr val="bg1"/>
                </a:solidFill>
              </a:rPr>
              <a:t>STEP 05</a:t>
            </a:r>
            <a:endParaRPr lang="en-US" altLang="zh-CN" sz="1400" dirty="0">
              <a:solidFill>
                <a:schemeClr val="bg1"/>
              </a:solidFill>
            </a:endParaRPr>
          </a:p>
        </p:txBody>
      </p:sp>
      <p:sp>
        <p:nvSpPr>
          <p:cNvPr id="45" name="Rectangle 24"/>
          <p:cNvSpPr>
            <a:spLocks noChangeArrowheads="1"/>
          </p:cNvSpPr>
          <p:nvPr/>
        </p:nvSpPr>
        <p:spPr bwMode="auto">
          <a:xfrm>
            <a:off x="9924596" y="3555989"/>
            <a:ext cx="945527" cy="29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400"/>
              </a:spcBef>
            </a:pPr>
            <a:r>
              <a:rPr lang="en-US" altLang="zh-CN" sz="1599" b="1" dirty="0">
                <a:solidFill>
                  <a:schemeClr val="bg1"/>
                </a:solidFill>
              </a:rPr>
              <a:t>STEP 06</a:t>
            </a:r>
            <a:endParaRPr lang="en-US" altLang="zh-CN" sz="1400" dirty="0">
              <a:solidFill>
                <a:schemeClr val="bg1"/>
              </a:solidFill>
            </a:endParaRPr>
          </a:p>
        </p:txBody>
      </p:sp>
    </p:spTree>
    <p:extLst>
      <p:ext uri="{BB962C8B-B14F-4D97-AF65-F5344CB8AC3E}">
        <p14:creationId xmlns:p14="http://schemas.microsoft.com/office/powerpoint/2010/main" val="2605522797"/>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80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p:tgtEl>
                                          <p:spTgt spid="22"/>
                                        </p:tgtEl>
                                        <p:attrNameLst>
                                          <p:attrName>ppt_x</p:attrName>
                                        </p:attrNameLst>
                                      </p:cBhvr>
                                      <p:tavLst>
                                        <p:tav tm="0">
                                          <p:val>
                                            <p:strVal val="#ppt_x-#ppt_w*1.125000"/>
                                          </p:val>
                                        </p:tav>
                                        <p:tav tm="100000">
                                          <p:val>
                                            <p:strVal val="#ppt_x"/>
                                          </p:val>
                                        </p:tav>
                                      </p:tavLst>
                                    </p:anim>
                                    <p:animEffect transition="in" filter="wipe(right)">
                                      <p:cBhvr>
                                        <p:cTn id="8" dur="500"/>
                                        <p:tgtEl>
                                          <p:spTgt spid="22"/>
                                        </p:tgtEl>
                                      </p:cBhvr>
                                    </p:animEffect>
                                  </p:childTnLst>
                                </p:cTn>
                              </p:par>
                              <p:par>
                                <p:cTn id="9" presetID="53" presetClass="entr" presetSubtype="16" fill="hold" grpId="0" nodeType="withEffect">
                                  <p:stCondLst>
                                    <p:cond delay="130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par>
                                <p:cTn id="14" presetID="53" presetClass="entr" presetSubtype="16" fill="hold" grpId="0" nodeType="withEffect">
                                  <p:stCondLst>
                                    <p:cond delay="180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animEffect transition="in" filter="fade">
                                      <p:cBhvr>
                                        <p:cTn id="18" dur="500"/>
                                        <p:tgtEl>
                                          <p:spTgt spid="28"/>
                                        </p:tgtEl>
                                      </p:cBhvr>
                                    </p:animEffect>
                                  </p:childTnLst>
                                </p:cTn>
                              </p:par>
                              <p:par>
                                <p:cTn id="19" presetID="42" presetClass="entr" presetSubtype="0" fill="hold" grpId="0" nodeType="withEffect">
                                  <p:stCondLst>
                                    <p:cond delay="180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500"/>
                                        <p:tgtEl>
                                          <p:spTgt spid="32"/>
                                        </p:tgtEl>
                                      </p:cBhvr>
                                    </p:animEffect>
                                    <p:anim calcmode="lin" valueType="num">
                                      <p:cBhvr>
                                        <p:cTn id="22" dur="500" fill="hold"/>
                                        <p:tgtEl>
                                          <p:spTgt spid="32"/>
                                        </p:tgtEl>
                                        <p:attrNameLst>
                                          <p:attrName>ppt_x</p:attrName>
                                        </p:attrNameLst>
                                      </p:cBhvr>
                                      <p:tavLst>
                                        <p:tav tm="0">
                                          <p:val>
                                            <p:strVal val="#ppt_x"/>
                                          </p:val>
                                        </p:tav>
                                        <p:tav tm="100000">
                                          <p:val>
                                            <p:strVal val="#ppt_x"/>
                                          </p:val>
                                        </p:tav>
                                      </p:tavLst>
                                    </p:anim>
                                    <p:anim calcmode="lin" valueType="num">
                                      <p:cBhvr>
                                        <p:cTn id="23" dur="500" fill="hold"/>
                                        <p:tgtEl>
                                          <p:spTgt spid="32"/>
                                        </p:tgtEl>
                                        <p:attrNameLst>
                                          <p:attrName>ppt_y</p:attrName>
                                        </p:attrNameLst>
                                      </p:cBhvr>
                                      <p:tavLst>
                                        <p:tav tm="0">
                                          <p:val>
                                            <p:strVal val="#ppt_y+.1"/>
                                          </p:val>
                                        </p:tav>
                                        <p:tav tm="100000">
                                          <p:val>
                                            <p:strVal val="#ppt_y"/>
                                          </p:val>
                                        </p:tav>
                                      </p:tavLst>
                                    </p:anim>
                                  </p:childTnLst>
                                </p:cTn>
                              </p:par>
                              <p:par>
                                <p:cTn id="24" presetID="12" presetClass="entr" presetSubtype="8" fill="hold" grpId="0" nodeType="withEffect">
                                  <p:stCondLst>
                                    <p:cond delay="230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p:tgtEl>
                                          <p:spTgt spid="23"/>
                                        </p:tgtEl>
                                        <p:attrNameLst>
                                          <p:attrName>ppt_x</p:attrName>
                                        </p:attrNameLst>
                                      </p:cBhvr>
                                      <p:tavLst>
                                        <p:tav tm="0">
                                          <p:val>
                                            <p:strVal val="#ppt_x-#ppt_w*1.125000"/>
                                          </p:val>
                                        </p:tav>
                                        <p:tav tm="100000">
                                          <p:val>
                                            <p:strVal val="#ppt_x"/>
                                          </p:val>
                                        </p:tav>
                                      </p:tavLst>
                                    </p:anim>
                                    <p:animEffect transition="in" filter="wipe(right)">
                                      <p:cBhvr>
                                        <p:cTn id="27" dur="500"/>
                                        <p:tgtEl>
                                          <p:spTgt spid="23"/>
                                        </p:tgtEl>
                                      </p:cBhvr>
                                    </p:animEffect>
                                  </p:childTnLst>
                                </p:cTn>
                              </p:par>
                              <p:par>
                                <p:cTn id="28" presetID="53" presetClass="entr" presetSubtype="16" fill="hold" grpId="0" nodeType="withEffect">
                                  <p:stCondLst>
                                    <p:cond delay="2800"/>
                                  </p:stCondLst>
                                  <p:childTnLst>
                                    <p:set>
                                      <p:cBhvr>
                                        <p:cTn id="29" dur="1" fill="hold">
                                          <p:stCondLst>
                                            <p:cond delay="0"/>
                                          </p:stCondLst>
                                        </p:cTn>
                                        <p:tgtEl>
                                          <p:spTgt spid="41"/>
                                        </p:tgtEl>
                                        <p:attrNameLst>
                                          <p:attrName>style.visibility</p:attrName>
                                        </p:attrNameLst>
                                      </p:cBhvr>
                                      <p:to>
                                        <p:strVal val="visible"/>
                                      </p:to>
                                    </p:set>
                                    <p:anim calcmode="lin" valueType="num">
                                      <p:cBhvr>
                                        <p:cTn id="30" dur="500" fill="hold"/>
                                        <p:tgtEl>
                                          <p:spTgt spid="41"/>
                                        </p:tgtEl>
                                        <p:attrNameLst>
                                          <p:attrName>ppt_w</p:attrName>
                                        </p:attrNameLst>
                                      </p:cBhvr>
                                      <p:tavLst>
                                        <p:tav tm="0">
                                          <p:val>
                                            <p:fltVal val="0"/>
                                          </p:val>
                                        </p:tav>
                                        <p:tav tm="100000">
                                          <p:val>
                                            <p:strVal val="#ppt_w"/>
                                          </p:val>
                                        </p:tav>
                                      </p:tavLst>
                                    </p:anim>
                                    <p:anim calcmode="lin" valueType="num">
                                      <p:cBhvr>
                                        <p:cTn id="31" dur="500" fill="hold"/>
                                        <p:tgtEl>
                                          <p:spTgt spid="41"/>
                                        </p:tgtEl>
                                        <p:attrNameLst>
                                          <p:attrName>ppt_h</p:attrName>
                                        </p:attrNameLst>
                                      </p:cBhvr>
                                      <p:tavLst>
                                        <p:tav tm="0">
                                          <p:val>
                                            <p:fltVal val="0"/>
                                          </p:val>
                                        </p:tav>
                                        <p:tav tm="100000">
                                          <p:val>
                                            <p:strVal val="#ppt_h"/>
                                          </p:val>
                                        </p:tav>
                                      </p:tavLst>
                                    </p:anim>
                                    <p:animEffect transition="in" filter="fade">
                                      <p:cBhvr>
                                        <p:cTn id="32" dur="500"/>
                                        <p:tgtEl>
                                          <p:spTgt spid="41"/>
                                        </p:tgtEl>
                                      </p:cBhvr>
                                    </p:animEffect>
                                  </p:childTnLst>
                                </p:cTn>
                              </p:par>
                              <p:par>
                                <p:cTn id="33" presetID="53" presetClass="entr" presetSubtype="16" fill="hold" grpId="0" nodeType="withEffect">
                                  <p:stCondLst>
                                    <p:cond delay="330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fltVal val="0"/>
                                          </p:val>
                                        </p:tav>
                                        <p:tav tm="100000">
                                          <p:val>
                                            <p:strVal val="#ppt_w"/>
                                          </p:val>
                                        </p:tav>
                                      </p:tavLst>
                                    </p:anim>
                                    <p:anim calcmode="lin" valueType="num">
                                      <p:cBhvr>
                                        <p:cTn id="36" dur="500" fill="hold"/>
                                        <p:tgtEl>
                                          <p:spTgt spid="31"/>
                                        </p:tgtEl>
                                        <p:attrNameLst>
                                          <p:attrName>ppt_h</p:attrName>
                                        </p:attrNameLst>
                                      </p:cBhvr>
                                      <p:tavLst>
                                        <p:tav tm="0">
                                          <p:val>
                                            <p:fltVal val="0"/>
                                          </p:val>
                                        </p:tav>
                                        <p:tav tm="100000">
                                          <p:val>
                                            <p:strVal val="#ppt_h"/>
                                          </p:val>
                                        </p:tav>
                                      </p:tavLst>
                                    </p:anim>
                                    <p:animEffect transition="in" filter="fade">
                                      <p:cBhvr>
                                        <p:cTn id="37" dur="500"/>
                                        <p:tgtEl>
                                          <p:spTgt spid="31"/>
                                        </p:tgtEl>
                                      </p:cBhvr>
                                    </p:animEffect>
                                  </p:childTnLst>
                                </p:cTn>
                              </p:par>
                              <p:par>
                                <p:cTn id="38" presetID="47" presetClass="entr" presetSubtype="0" fill="hold" grpId="0" nodeType="withEffect">
                                  <p:stCondLst>
                                    <p:cond delay="330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anim calcmode="lin" valueType="num">
                                      <p:cBhvr>
                                        <p:cTn id="41" dur="500" fill="hold"/>
                                        <p:tgtEl>
                                          <p:spTgt spid="37"/>
                                        </p:tgtEl>
                                        <p:attrNameLst>
                                          <p:attrName>ppt_x</p:attrName>
                                        </p:attrNameLst>
                                      </p:cBhvr>
                                      <p:tavLst>
                                        <p:tav tm="0">
                                          <p:val>
                                            <p:strVal val="#ppt_x"/>
                                          </p:val>
                                        </p:tav>
                                        <p:tav tm="100000">
                                          <p:val>
                                            <p:strVal val="#ppt_x"/>
                                          </p:val>
                                        </p:tav>
                                      </p:tavLst>
                                    </p:anim>
                                    <p:anim calcmode="lin" valueType="num">
                                      <p:cBhvr>
                                        <p:cTn id="42" dur="500" fill="hold"/>
                                        <p:tgtEl>
                                          <p:spTgt spid="37"/>
                                        </p:tgtEl>
                                        <p:attrNameLst>
                                          <p:attrName>ppt_y</p:attrName>
                                        </p:attrNameLst>
                                      </p:cBhvr>
                                      <p:tavLst>
                                        <p:tav tm="0">
                                          <p:val>
                                            <p:strVal val="#ppt_y-.1"/>
                                          </p:val>
                                        </p:tav>
                                        <p:tav tm="100000">
                                          <p:val>
                                            <p:strVal val="#ppt_y"/>
                                          </p:val>
                                        </p:tav>
                                      </p:tavLst>
                                    </p:anim>
                                  </p:childTnLst>
                                </p:cTn>
                              </p:par>
                              <p:par>
                                <p:cTn id="43" presetID="12" presetClass="entr" presetSubtype="8" fill="hold" grpId="0" nodeType="withEffect">
                                  <p:stCondLst>
                                    <p:cond delay="380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p:tgtEl>
                                          <p:spTgt spid="24"/>
                                        </p:tgtEl>
                                        <p:attrNameLst>
                                          <p:attrName>ppt_x</p:attrName>
                                        </p:attrNameLst>
                                      </p:cBhvr>
                                      <p:tavLst>
                                        <p:tav tm="0">
                                          <p:val>
                                            <p:strVal val="#ppt_x-#ppt_w*1.125000"/>
                                          </p:val>
                                        </p:tav>
                                        <p:tav tm="100000">
                                          <p:val>
                                            <p:strVal val="#ppt_x"/>
                                          </p:val>
                                        </p:tav>
                                      </p:tavLst>
                                    </p:anim>
                                    <p:animEffect transition="in" filter="wipe(right)">
                                      <p:cBhvr>
                                        <p:cTn id="46" dur="500"/>
                                        <p:tgtEl>
                                          <p:spTgt spid="24"/>
                                        </p:tgtEl>
                                      </p:cBhvr>
                                    </p:animEffect>
                                  </p:childTnLst>
                                </p:cTn>
                              </p:par>
                              <p:par>
                                <p:cTn id="47" presetID="53" presetClass="entr" presetSubtype="16" fill="hold" grpId="0" nodeType="withEffect">
                                  <p:stCondLst>
                                    <p:cond delay="4300"/>
                                  </p:stCondLst>
                                  <p:childTnLst>
                                    <p:set>
                                      <p:cBhvr>
                                        <p:cTn id="48" dur="1" fill="hold">
                                          <p:stCondLst>
                                            <p:cond delay="0"/>
                                          </p:stCondLst>
                                        </p:cTn>
                                        <p:tgtEl>
                                          <p:spTgt spid="42"/>
                                        </p:tgtEl>
                                        <p:attrNameLst>
                                          <p:attrName>style.visibility</p:attrName>
                                        </p:attrNameLst>
                                      </p:cBhvr>
                                      <p:to>
                                        <p:strVal val="visible"/>
                                      </p:to>
                                    </p:set>
                                    <p:anim calcmode="lin" valueType="num">
                                      <p:cBhvr>
                                        <p:cTn id="49" dur="500" fill="hold"/>
                                        <p:tgtEl>
                                          <p:spTgt spid="42"/>
                                        </p:tgtEl>
                                        <p:attrNameLst>
                                          <p:attrName>ppt_w</p:attrName>
                                        </p:attrNameLst>
                                      </p:cBhvr>
                                      <p:tavLst>
                                        <p:tav tm="0">
                                          <p:val>
                                            <p:fltVal val="0"/>
                                          </p:val>
                                        </p:tav>
                                        <p:tav tm="100000">
                                          <p:val>
                                            <p:strVal val="#ppt_w"/>
                                          </p:val>
                                        </p:tav>
                                      </p:tavLst>
                                    </p:anim>
                                    <p:anim calcmode="lin" valueType="num">
                                      <p:cBhvr>
                                        <p:cTn id="50" dur="500" fill="hold"/>
                                        <p:tgtEl>
                                          <p:spTgt spid="42"/>
                                        </p:tgtEl>
                                        <p:attrNameLst>
                                          <p:attrName>ppt_h</p:attrName>
                                        </p:attrNameLst>
                                      </p:cBhvr>
                                      <p:tavLst>
                                        <p:tav tm="0">
                                          <p:val>
                                            <p:fltVal val="0"/>
                                          </p:val>
                                        </p:tav>
                                        <p:tav tm="100000">
                                          <p:val>
                                            <p:strVal val="#ppt_h"/>
                                          </p:val>
                                        </p:tav>
                                      </p:tavLst>
                                    </p:anim>
                                    <p:animEffect transition="in" filter="fade">
                                      <p:cBhvr>
                                        <p:cTn id="51" dur="500"/>
                                        <p:tgtEl>
                                          <p:spTgt spid="42"/>
                                        </p:tgtEl>
                                      </p:cBhvr>
                                    </p:animEffect>
                                  </p:childTnLst>
                                </p:cTn>
                              </p:par>
                              <p:par>
                                <p:cTn id="52" presetID="53" presetClass="entr" presetSubtype="16" fill="hold" grpId="0" nodeType="withEffect">
                                  <p:stCondLst>
                                    <p:cond delay="4800"/>
                                  </p:stCondLst>
                                  <p:childTnLst>
                                    <p:set>
                                      <p:cBhvr>
                                        <p:cTn id="53" dur="1" fill="hold">
                                          <p:stCondLst>
                                            <p:cond delay="0"/>
                                          </p:stCondLst>
                                        </p:cTn>
                                        <p:tgtEl>
                                          <p:spTgt spid="29"/>
                                        </p:tgtEl>
                                        <p:attrNameLst>
                                          <p:attrName>style.visibility</p:attrName>
                                        </p:attrNameLst>
                                      </p:cBhvr>
                                      <p:to>
                                        <p:strVal val="visible"/>
                                      </p:to>
                                    </p:set>
                                    <p:anim calcmode="lin" valueType="num">
                                      <p:cBhvr>
                                        <p:cTn id="54" dur="500" fill="hold"/>
                                        <p:tgtEl>
                                          <p:spTgt spid="29"/>
                                        </p:tgtEl>
                                        <p:attrNameLst>
                                          <p:attrName>ppt_w</p:attrName>
                                        </p:attrNameLst>
                                      </p:cBhvr>
                                      <p:tavLst>
                                        <p:tav tm="0">
                                          <p:val>
                                            <p:fltVal val="0"/>
                                          </p:val>
                                        </p:tav>
                                        <p:tav tm="100000">
                                          <p:val>
                                            <p:strVal val="#ppt_w"/>
                                          </p:val>
                                        </p:tav>
                                      </p:tavLst>
                                    </p:anim>
                                    <p:anim calcmode="lin" valueType="num">
                                      <p:cBhvr>
                                        <p:cTn id="55" dur="500" fill="hold"/>
                                        <p:tgtEl>
                                          <p:spTgt spid="29"/>
                                        </p:tgtEl>
                                        <p:attrNameLst>
                                          <p:attrName>ppt_h</p:attrName>
                                        </p:attrNameLst>
                                      </p:cBhvr>
                                      <p:tavLst>
                                        <p:tav tm="0">
                                          <p:val>
                                            <p:fltVal val="0"/>
                                          </p:val>
                                        </p:tav>
                                        <p:tav tm="100000">
                                          <p:val>
                                            <p:strVal val="#ppt_h"/>
                                          </p:val>
                                        </p:tav>
                                      </p:tavLst>
                                    </p:anim>
                                    <p:animEffect transition="in" filter="fade">
                                      <p:cBhvr>
                                        <p:cTn id="56" dur="500"/>
                                        <p:tgtEl>
                                          <p:spTgt spid="29"/>
                                        </p:tgtEl>
                                      </p:cBhvr>
                                    </p:animEffect>
                                  </p:childTnLst>
                                </p:cTn>
                              </p:par>
                              <p:par>
                                <p:cTn id="57" presetID="42" presetClass="entr" presetSubtype="0" fill="hold" grpId="0" nodeType="withEffect">
                                  <p:stCondLst>
                                    <p:cond delay="480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anim calcmode="lin" valueType="num">
                                      <p:cBhvr>
                                        <p:cTn id="60" dur="500" fill="hold"/>
                                        <p:tgtEl>
                                          <p:spTgt spid="35"/>
                                        </p:tgtEl>
                                        <p:attrNameLst>
                                          <p:attrName>ppt_x</p:attrName>
                                        </p:attrNameLst>
                                      </p:cBhvr>
                                      <p:tavLst>
                                        <p:tav tm="0">
                                          <p:val>
                                            <p:strVal val="#ppt_x"/>
                                          </p:val>
                                        </p:tav>
                                        <p:tav tm="100000">
                                          <p:val>
                                            <p:strVal val="#ppt_x"/>
                                          </p:val>
                                        </p:tav>
                                      </p:tavLst>
                                    </p:anim>
                                    <p:anim calcmode="lin" valueType="num">
                                      <p:cBhvr>
                                        <p:cTn id="61" dur="500" fill="hold"/>
                                        <p:tgtEl>
                                          <p:spTgt spid="35"/>
                                        </p:tgtEl>
                                        <p:attrNameLst>
                                          <p:attrName>ppt_y</p:attrName>
                                        </p:attrNameLst>
                                      </p:cBhvr>
                                      <p:tavLst>
                                        <p:tav tm="0">
                                          <p:val>
                                            <p:strVal val="#ppt_y+.1"/>
                                          </p:val>
                                        </p:tav>
                                        <p:tav tm="100000">
                                          <p:val>
                                            <p:strVal val="#ppt_y"/>
                                          </p:val>
                                        </p:tav>
                                      </p:tavLst>
                                    </p:anim>
                                  </p:childTnLst>
                                </p:cTn>
                              </p:par>
                              <p:par>
                                <p:cTn id="62" presetID="12" presetClass="entr" presetSubtype="8" fill="hold" grpId="0" nodeType="withEffect">
                                  <p:stCondLst>
                                    <p:cond delay="530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p:tgtEl>
                                          <p:spTgt spid="25"/>
                                        </p:tgtEl>
                                        <p:attrNameLst>
                                          <p:attrName>ppt_x</p:attrName>
                                        </p:attrNameLst>
                                      </p:cBhvr>
                                      <p:tavLst>
                                        <p:tav tm="0">
                                          <p:val>
                                            <p:strVal val="#ppt_x-#ppt_w*1.125000"/>
                                          </p:val>
                                        </p:tav>
                                        <p:tav tm="100000">
                                          <p:val>
                                            <p:strVal val="#ppt_x"/>
                                          </p:val>
                                        </p:tav>
                                      </p:tavLst>
                                    </p:anim>
                                    <p:animEffect transition="in" filter="wipe(right)">
                                      <p:cBhvr>
                                        <p:cTn id="65" dur="500"/>
                                        <p:tgtEl>
                                          <p:spTgt spid="25"/>
                                        </p:tgtEl>
                                      </p:cBhvr>
                                    </p:animEffect>
                                  </p:childTnLst>
                                </p:cTn>
                              </p:par>
                              <p:par>
                                <p:cTn id="66" presetID="53" presetClass="entr" presetSubtype="16" fill="hold" grpId="0" nodeType="withEffect">
                                  <p:stCondLst>
                                    <p:cond delay="5800"/>
                                  </p:stCondLst>
                                  <p:childTnLst>
                                    <p:set>
                                      <p:cBhvr>
                                        <p:cTn id="67" dur="1" fill="hold">
                                          <p:stCondLst>
                                            <p:cond delay="0"/>
                                          </p:stCondLst>
                                        </p:cTn>
                                        <p:tgtEl>
                                          <p:spTgt spid="43"/>
                                        </p:tgtEl>
                                        <p:attrNameLst>
                                          <p:attrName>style.visibility</p:attrName>
                                        </p:attrNameLst>
                                      </p:cBhvr>
                                      <p:to>
                                        <p:strVal val="visible"/>
                                      </p:to>
                                    </p:set>
                                    <p:anim calcmode="lin" valueType="num">
                                      <p:cBhvr>
                                        <p:cTn id="68" dur="500" fill="hold"/>
                                        <p:tgtEl>
                                          <p:spTgt spid="43"/>
                                        </p:tgtEl>
                                        <p:attrNameLst>
                                          <p:attrName>ppt_w</p:attrName>
                                        </p:attrNameLst>
                                      </p:cBhvr>
                                      <p:tavLst>
                                        <p:tav tm="0">
                                          <p:val>
                                            <p:fltVal val="0"/>
                                          </p:val>
                                        </p:tav>
                                        <p:tav tm="100000">
                                          <p:val>
                                            <p:strVal val="#ppt_w"/>
                                          </p:val>
                                        </p:tav>
                                      </p:tavLst>
                                    </p:anim>
                                    <p:anim calcmode="lin" valueType="num">
                                      <p:cBhvr>
                                        <p:cTn id="69" dur="500" fill="hold"/>
                                        <p:tgtEl>
                                          <p:spTgt spid="43"/>
                                        </p:tgtEl>
                                        <p:attrNameLst>
                                          <p:attrName>ppt_h</p:attrName>
                                        </p:attrNameLst>
                                      </p:cBhvr>
                                      <p:tavLst>
                                        <p:tav tm="0">
                                          <p:val>
                                            <p:fltVal val="0"/>
                                          </p:val>
                                        </p:tav>
                                        <p:tav tm="100000">
                                          <p:val>
                                            <p:strVal val="#ppt_h"/>
                                          </p:val>
                                        </p:tav>
                                      </p:tavLst>
                                    </p:anim>
                                    <p:animEffect transition="in" filter="fade">
                                      <p:cBhvr>
                                        <p:cTn id="70" dur="500"/>
                                        <p:tgtEl>
                                          <p:spTgt spid="43"/>
                                        </p:tgtEl>
                                      </p:cBhvr>
                                    </p:animEffect>
                                  </p:childTnLst>
                                </p:cTn>
                              </p:par>
                              <p:par>
                                <p:cTn id="71" presetID="53" presetClass="entr" presetSubtype="16" fill="hold" grpId="0" nodeType="withEffect">
                                  <p:stCondLst>
                                    <p:cond delay="6300"/>
                                  </p:stCondLst>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ppt_w</p:attrName>
                                        </p:attrNameLst>
                                      </p:cBhvr>
                                      <p:tavLst>
                                        <p:tav tm="0">
                                          <p:val>
                                            <p:fltVal val="0"/>
                                          </p:val>
                                        </p:tav>
                                        <p:tav tm="100000">
                                          <p:val>
                                            <p:strVal val="#ppt_w"/>
                                          </p:val>
                                        </p:tav>
                                      </p:tavLst>
                                    </p:anim>
                                    <p:anim calcmode="lin" valueType="num">
                                      <p:cBhvr>
                                        <p:cTn id="74" dur="500" fill="hold"/>
                                        <p:tgtEl>
                                          <p:spTgt spid="30"/>
                                        </p:tgtEl>
                                        <p:attrNameLst>
                                          <p:attrName>ppt_h</p:attrName>
                                        </p:attrNameLst>
                                      </p:cBhvr>
                                      <p:tavLst>
                                        <p:tav tm="0">
                                          <p:val>
                                            <p:fltVal val="0"/>
                                          </p:val>
                                        </p:tav>
                                        <p:tav tm="100000">
                                          <p:val>
                                            <p:strVal val="#ppt_h"/>
                                          </p:val>
                                        </p:tav>
                                      </p:tavLst>
                                    </p:anim>
                                    <p:animEffect transition="in" filter="fade">
                                      <p:cBhvr>
                                        <p:cTn id="75" dur="500"/>
                                        <p:tgtEl>
                                          <p:spTgt spid="30"/>
                                        </p:tgtEl>
                                      </p:cBhvr>
                                    </p:animEffect>
                                  </p:childTnLst>
                                </p:cTn>
                              </p:par>
                              <p:par>
                                <p:cTn id="76" presetID="47" presetClass="entr" presetSubtype="0" fill="hold" grpId="0" nodeType="withEffect">
                                  <p:stCondLst>
                                    <p:cond delay="6300"/>
                                  </p:stCondLst>
                                  <p:childTnLst>
                                    <p:set>
                                      <p:cBhvr>
                                        <p:cTn id="77" dur="1" fill="hold">
                                          <p:stCondLst>
                                            <p:cond delay="0"/>
                                          </p:stCondLst>
                                        </p:cTn>
                                        <p:tgtEl>
                                          <p:spTgt spid="38"/>
                                        </p:tgtEl>
                                        <p:attrNameLst>
                                          <p:attrName>style.visibility</p:attrName>
                                        </p:attrNameLst>
                                      </p:cBhvr>
                                      <p:to>
                                        <p:strVal val="visible"/>
                                      </p:to>
                                    </p:set>
                                    <p:animEffect transition="in" filter="fade">
                                      <p:cBhvr>
                                        <p:cTn id="78" dur="500"/>
                                        <p:tgtEl>
                                          <p:spTgt spid="38"/>
                                        </p:tgtEl>
                                      </p:cBhvr>
                                    </p:animEffect>
                                    <p:anim calcmode="lin" valueType="num">
                                      <p:cBhvr>
                                        <p:cTn id="79" dur="500" fill="hold"/>
                                        <p:tgtEl>
                                          <p:spTgt spid="38"/>
                                        </p:tgtEl>
                                        <p:attrNameLst>
                                          <p:attrName>ppt_x</p:attrName>
                                        </p:attrNameLst>
                                      </p:cBhvr>
                                      <p:tavLst>
                                        <p:tav tm="0">
                                          <p:val>
                                            <p:strVal val="#ppt_x"/>
                                          </p:val>
                                        </p:tav>
                                        <p:tav tm="100000">
                                          <p:val>
                                            <p:strVal val="#ppt_x"/>
                                          </p:val>
                                        </p:tav>
                                      </p:tavLst>
                                    </p:anim>
                                    <p:anim calcmode="lin" valueType="num">
                                      <p:cBhvr>
                                        <p:cTn id="80" dur="500" fill="hold"/>
                                        <p:tgtEl>
                                          <p:spTgt spid="38"/>
                                        </p:tgtEl>
                                        <p:attrNameLst>
                                          <p:attrName>ppt_y</p:attrName>
                                        </p:attrNameLst>
                                      </p:cBhvr>
                                      <p:tavLst>
                                        <p:tav tm="0">
                                          <p:val>
                                            <p:strVal val="#ppt_y-.1"/>
                                          </p:val>
                                        </p:tav>
                                        <p:tav tm="100000">
                                          <p:val>
                                            <p:strVal val="#ppt_y"/>
                                          </p:val>
                                        </p:tav>
                                      </p:tavLst>
                                    </p:anim>
                                  </p:childTnLst>
                                </p:cTn>
                              </p:par>
                              <p:par>
                                <p:cTn id="81" presetID="12" presetClass="entr" presetSubtype="8" fill="hold" grpId="0" nodeType="withEffect">
                                  <p:stCondLst>
                                    <p:cond delay="680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p:tgtEl>
                                          <p:spTgt spid="26"/>
                                        </p:tgtEl>
                                        <p:attrNameLst>
                                          <p:attrName>ppt_x</p:attrName>
                                        </p:attrNameLst>
                                      </p:cBhvr>
                                      <p:tavLst>
                                        <p:tav tm="0">
                                          <p:val>
                                            <p:strVal val="#ppt_x-#ppt_w*1.125000"/>
                                          </p:val>
                                        </p:tav>
                                        <p:tav tm="100000">
                                          <p:val>
                                            <p:strVal val="#ppt_x"/>
                                          </p:val>
                                        </p:tav>
                                      </p:tavLst>
                                    </p:anim>
                                    <p:animEffect transition="in" filter="wipe(right)">
                                      <p:cBhvr>
                                        <p:cTn id="84" dur="500"/>
                                        <p:tgtEl>
                                          <p:spTgt spid="26"/>
                                        </p:tgtEl>
                                      </p:cBhvr>
                                    </p:animEffect>
                                  </p:childTnLst>
                                </p:cTn>
                              </p:par>
                              <p:par>
                                <p:cTn id="85" presetID="53" presetClass="entr" presetSubtype="16" fill="hold" grpId="0" nodeType="withEffect">
                                  <p:stCondLst>
                                    <p:cond delay="7300"/>
                                  </p:stCondLst>
                                  <p:childTnLst>
                                    <p:set>
                                      <p:cBhvr>
                                        <p:cTn id="86" dur="1" fill="hold">
                                          <p:stCondLst>
                                            <p:cond delay="0"/>
                                          </p:stCondLst>
                                        </p:cTn>
                                        <p:tgtEl>
                                          <p:spTgt spid="44"/>
                                        </p:tgtEl>
                                        <p:attrNameLst>
                                          <p:attrName>style.visibility</p:attrName>
                                        </p:attrNameLst>
                                      </p:cBhvr>
                                      <p:to>
                                        <p:strVal val="visible"/>
                                      </p:to>
                                    </p:set>
                                    <p:anim calcmode="lin" valueType="num">
                                      <p:cBhvr>
                                        <p:cTn id="87" dur="500" fill="hold"/>
                                        <p:tgtEl>
                                          <p:spTgt spid="44"/>
                                        </p:tgtEl>
                                        <p:attrNameLst>
                                          <p:attrName>ppt_w</p:attrName>
                                        </p:attrNameLst>
                                      </p:cBhvr>
                                      <p:tavLst>
                                        <p:tav tm="0">
                                          <p:val>
                                            <p:fltVal val="0"/>
                                          </p:val>
                                        </p:tav>
                                        <p:tav tm="100000">
                                          <p:val>
                                            <p:strVal val="#ppt_w"/>
                                          </p:val>
                                        </p:tav>
                                      </p:tavLst>
                                    </p:anim>
                                    <p:anim calcmode="lin" valueType="num">
                                      <p:cBhvr>
                                        <p:cTn id="88" dur="500" fill="hold"/>
                                        <p:tgtEl>
                                          <p:spTgt spid="44"/>
                                        </p:tgtEl>
                                        <p:attrNameLst>
                                          <p:attrName>ppt_h</p:attrName>
                                        </p:attrNameLst>
                                      </p:cBhvr>
                                      <p:tavLst>
                                        <p:tav tm="0">
                                          <p:val>
                                            <p:fltVal val="0"/>
                                          </p:val>
                                        </p:tav>
                                        <p:tav tm="100000">
                                          <p:val>
                                            <p:strVal val="#ppt_h"/>
                                          </p:val>
                                        </p:tav>
                                      </p:tavLst>
                                    </p:anim>
                                    <p:animEffect transition="in" filter="fade">
                                      <p:cBhvr>
                                        <p:cTn id="89" dur="500"/>
                                        <p:tgtEl>
                                          <p:spTgt spid="44"/>
                                        </p:tgtEl>
                                      </p:cBhvr>
                                    </p:animEffect>
                                  </p:childTnLst>
                                </p:cTn>
                              </p:par>
                              <p:par>
                                <p:cTn id="90" presetID="53" presetClass="entr" presetSubtype="16" fill="hold" grpId="0" nodeType="withEffect">
                                  <p:stCondLst>
                                    <p:cond delay="7800"/>
                                  </p:stCondLst>
                                  <p:childTnLst>
                                    <p:set>
                                      <p:cBhvr>
                                        <p:cTn id="91" dur="1" fill="hold">
                                          <p:stCondLst>
                                            <p:cond delay="0"/>
                                          </p:stCondLst>
                                        </p:cTn>
                                        <p:tgtEl>
                                          <p:spTgt spid="34"/>
                                        </p:tgtEl>
                                        <p:attrNameLst>
                                          <p:attrName>style.visibility</p:attrName>
                                        </p:attrNameLst>
                                      </p:cBhvr>
                                      <p:to>
                                        <p:strVal val="visible"/>
                                      </p:to>
                                    </p:set>
                                    <p:anim calcmode="lin" valueType="num">
                                      <p:cBhvr>
                                        <p:cTn id="92" dur="500" fill="hold"/>
                                        <p:tgtEl>
                                          <p:spTgt spid="34"/>
                                        </p:tgtEl>
                                        <p:attrNameLst>
                                          <p:attrName>ppt_w</p:attrName>
                                        </p:attrNameLst>
                                      </p:cBhvr>
                                      <p:tavLst>
                                        <p:tav tm="0">
                                          <p:val>
                                            <p:fltVal val="0"/>
                                          </p:val>
                                        </p:tav>
                                        <p:tav tm="100000">
                                          <p:val>
                                            <p:strVal val="#ppt_w"/>
                                          </p:val>
                                        </p:tav>
                                      </p:tavLst>
                                    </p:anim>
                                    <p:anim calcmode="lin" valueType="num">
                                      <p:cBhvr>
                                        <p:cTn id="93" dur="500" fill="hold"/>
                                        <p:tgtEl>
                                          <p:spTgt spid="34"/>
                                        </p:tgtEl>
                                        <p:attrNameLst>
                                          <p:attrName>ppt_h</p:attrName>
                                        </p:attrNameLst>
                                      </p:cBhvr>
                                      <p:tavLst>
                                        <p:tav tm="0">
                                          <p:val>
                                            <p:fltVal val="0"/>
                                          </p:val>
                                        </p:tav>
                                        <p:tav tm="100000">
                                          <p:val>
                                            <p:strVal val="#ppt_h"/>
                                          </p:val>
                                        </p:tav>
                                      </p:tavLst>
                                    </p:anim>
                                    <p:animEffect transition="in" filter="fade">
                                      <p:cBhvr>
                                        <p:cTn id="94" dur="500"/>
                                        <p:tgtEl>
                                          <p:spTgt spid="34"/>
                                        </p:tgtEl>
                                      </p:cBhvr>
                                    </p:animEffect>
                                  </p:childTnLst>
                                </p:cTn>
                              </p:par>
                              <p:par>
                                <p:cTn id="95" presetID="12" presetClass="entr" presetSubtype="8" fill="hold" grpId="0" nodeType="withEffect">
                                  <p:stCondLst>
                                    <p:cond delay="8300"/>
                                  </p:stCondLst>
                                  <p:childTnLst>
                                    <p:set>
                                      <p:cBhvr>
                                        <p:cTn id="96" dur="1" fill="hold">
                                          <p:stCondLst>
                                            <p:cond delay="0"/>
                                          </p:stCondLst>
                                        </p:cTn>
                                        <p:tgtEl>
                                          <p:spTgt spid="27"/>
                                        </p:tgtEl>
                                        <p:attrNameLst>
                                          <p:attrName>style.visibility</p:attrName>
                                        </p:attrNameLst>
                                      </p:cBhvr>
                                      <p:to>
                                        <p:strVal val="visible"/>
                                      </p:to>
                                    </p:set>
                                    <p:anim calcmode="lin" valueType="num">
                                      <p:cBhvr additive="base">
                                        <p:cTn id="97" dur="500"/>
                                        <p:tgtEl>
                                          <p:spTgt spid="27"/>
                                        </p:tgtEl>
                                        <p:attrNameLst>
                                          <p:attrName>ppt_x</p:attrName>
                                        </p:attrNameLst>
                                      </p:cBhvr>
                                      <p:tavLst>
                                        <p:tav tm="0">
                                          <p:val>
                                            <p:strVal val="#ppt_x-#ppt_w*1.125000"/>
                                          </p:val>
                                        </p:tav>
                                        <p:tav tm="100000">
                                          <p:val>
                                            <p:strVal val="#ppt_x"/>
                                          </p:val>
                                        </p:tav>
                                      </p:tavLst>
                                    </p:anim>
                                    <p:animEffect transition="in" filter="wipe(right)">
                                      <p:cBhvr>
                                        <p:cTn id="98" dur="500"/>
                                        <p:tgtEl>
                                          <p:spTgt spid="27"/>
                                        </p:tgtEl>
                                      </p:cBhvr>
                                    </p:animEffect>
                                  </p:childTnLst>
                                </p:cTn>
                              </p:par>
                              <p:par>
                                <p:cTn id="99" presetID="53" presetClass="entr" presetSubtype="16" fill="hold" grpId="0" nodeType="withEffect">
                                  <p:stCondLst>
                                    <p:cond delay="8800"/>
                                  </p:stCondLst>
                                  <p:childTnLst>
                                    <p:set>
                                      <p:cBhvr>
                                        <p:cTn id="100" dur="1" fill="hold">
                                          <p:stCondLst>
                                            <p:cond delay="0"/>
                                          </p:stCondLst>
                                        </p:cTn>
                                        <p:tgtEl>
                                          <p:spTgt spid="45"/>
                                        </p:tgtEl>
                                        <p:attrNameLst>
                                          <p:attrName>style.visibility</p:attrName>
                                        </p:attrNameLst>
                                      </p:cBhvr>
                                      <p:to>
                                        <p:strVal val="visible"/>
                                      </p:to>
                                    </p:set>
                                    <p:anim calcmode="lin" valueType="num">
                                      <p:cBhvr>
                                        <p:cTn id="101" dur="500" fill="hold"/>
                                        <p:tgtEl>
                                          <p:spTgt spid="45"/>
                                        </p:tgtEl>
                                        <p:attrNameLst>
                                          <p:attrName>ppt_w</p:attrName>
                                        </p:attrNameLst>
                                      </p:cBhvr>
                                      <p:tavLst>
                                        <p:tav tm="0">
                                          <p:val>
                                            <p:fltVal val="0"/>
                                          </p:val>
                                        </p:tav>
                                        <p:tav tm="100000">
                                          <p:val>
                                            <p:strVal val="#ppt_w"/>
                                          </p:val>
                                        </p:tav>
                                      </p:tavLst>
                                    </p:anim>
                                    <p:anim calcmode="lin" valueType="num">
                                      <p:cBhvr>
                                        <p:cTn id="102" dur="500" fill="hold"/>
                                        <p:tgtEl>
                                          <p:spTgt spid="45"/>
                                        </p:tgtEl>
                                        <p:attrNameLst>
                                          <p:attrName>ppt_h</p:attrName>
                                        </p:attrNameLst>
                                      </p:cBhvr>
                                      <p:tavLst>
                                        <p:tav tm="0">
                                          <p:val>
                                            <p:fltVal val="0"/>
                                          </p:val>
                                        </p:tav>
                                        <p:tav tm="100000">
                                          <p:val>
                                            <p:strVal val="#ppt_h"/>
                                          </p:val>
                                        </p:tav>
                                      </p:tavLst>
                                    </p:anim>
                                    <p:animEffect transition="in" filter="fade">
                                      <p:cBhvr>
                                        <p:cTn id="103" dur="500"/>
                                        <p:tgtEl>
                                          <p:spTgt spid="45"/>
                                        </p:tgtEl>
                                      </p:cBhvr>
                                    </p:animEffect>
                                  </p:childTnLst>
                                </p:cTn>
                              </p:par>
                              <p:par>
                                <p:cTn id="104" presetID="53" presetClass="entr" presetSubtype="16" fill="hold" grpId="0" nodeType="withEffect">
                                  <p:stCondLst>
                                    <p:cond delay="9300"/>
                                  </p:stCondLst>
                                  <p:childTnLst>
                                    <p:set>
                                      <p:cBhvr>
                                        <p:cTn id="105" dur="1" fill="hold">
                                          <p:stCondLst>
                                            <p:cond delay="0"/>
                                          </p:stCondLst>
                                        </p:cTn>
                                        <p:tgtEl>
                                          <p:spTgt spid="33"/>
                                        </p:tgtEl>
                                        <p:attrNameLst>
                                          <p:attrName>style.visibility</p:attrName>
                                        </p:attrNameLst>
                                      </p:cBhvr>
                                      <p:to>
                                        <p:strVal val="visible"/>
                                      </p:to>
                                    </p:set>
                                    <p:anim calcmode="lin" valueType="num">
                                      <p:cBhvr>
                                        <p:cTn id="106" dur="500" fill="hold"/>
                                        <p:tgtEl>
                                          <p:spTgt spid="33"/>
                                        </p:tgtEl>
                                        <p:attrNameLst>
                                          <p:attrName>ppt_w</p:attrName>
                                        </p:attrNameLst>
                                      </p:cBhvr>
                                      <p:tavLst>
                                        <p:tav tm="0">
                                          <p:val>
                                            <p:fltVal val="0"/>
                                          </p:val>
                                        </p:tav>
                                        <p:tav tm="100000">
                                          <p:val>
                                            <p:strVal val="#ppt_w"/>
                                          </p:val>
                                        </p:tav>
                                      </p:tavLst>
                                    </p:anim>
                                    <p:anim calcmode="lin" valueType="num">
                                      <p:cBhvr>
                                        <p:cTn id="107" dur="500" fill="hold"/>
                                        <p:tgtEl>
                                          <p:spTgt spid="33"/>
                                        </p:tgtEl>
                                        <p:attrNameLst>
                                          <p:attrName>ppt_h</p:attrName>
                                        </p:attrNameLst>
                                      </p:cBhvr>
                                      <p:tavLst>
                                        <p:tav tm="0">
                                          <p:val>
                                            <p:fltVal val="0"/>
                                          </p:val>
                                        </p:tav>
                                        <p:tav tm="100000">
                                          <p:val>
                                            <p:strVal val="#ppt_h"/>
                                          </p:val>
                                        </p:tav>
                                      </p:tavLst>
                                    </p:anim>
                                    <p:animEffect transition="in" filter="fade">
                                      <p:cBhvr>
                                        <p:cTn id="108" dur="500"/>
                                        <p:tgtEl>
                                          <p:spTgt spid="33"/>
                                        </p:tgtEl>
                                      </p:cBhvr>
                                    </p:animEffect>
                                  </p:childTnLst>
                                </p:cTn>
                              </p:par>
                              <p:par>
                                <p:cTn id="109" presetID="47" presetClass="entr" presetSubtype="0" fill="hold" grpId="0" nodeType="withEffect">
                                  <p:stCondLst>
                                    <p:cond delay="9300"/>
                                  </p:stCondLst>
                                  <p:childTnLst>
                                    <p:set>
                                      <p:cBhvr>
                                        <p:cTn id="110" dur="1" fill="hold">
                                          <p:stCondLst>
                                            <p:cond delay="0"/>
                                          </p:stCondLst>
                                        </p:cTn>
                                        <p:tgtEl>
                                          <p:spTgt spid="39"/>
                                        </p:tgtEl>
                                        <p:attrNameLst>
                                          <p:attrName>style.visibility</p:attrName>
                                        </p:attrNameLst>
                                      </p:cBhvr>
                                      <p:to>
                                        <p:strVal val="visible"/>
                                      </p:to>
                                    </p:set>
                                    <p:animEffect transition="in" filter="fade">
                                      <p:cBhvr>
                                        <p:cTn id="111" dur="500"/>
                                        <p:tgtEl>
                                          <p:spTgt spid="39"/>
                                        </p:tgtEl>
                                      </p:cBhvr>
                                    </p:animEffect>
                                    <p:anim calcmode="lin" valueType="num">
                                      <p:cBhvr>
                                        <p:cTn id="112" dur="500" fill="hold"/>
                                        <p:tgtEl>
                                          <p:spTgt spid="39"/>
                                        </p:tgtEl>
                                        <p:attrNameLst>
                                          <p:attrName>ppt_x</p:attrName>
                                        </p:attrNameLst>
                                      </p:cBhvr>
                                      <p:tavLst>
                                        <p:tav tm="0">
                                          <p:val>
                                            <p:strVal val="#ppt_x"/>
                                          </p:val>
                                        </p:tav>
                                        <p:tav tm="100000">
                                          <p:val>
                                            <p:strVal val="#ppt_x"/>
                                          </p:val>
                                        </p:tav>
                                      </p:tavLst>
                                    </p:anim>
                                    <p:anim calcmode="lin" valueType="num">
                                      <p:cBhvr>
                                        <p:cTn id="113"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animBg="1"/>
      <p:bldP spid="34" grpId="0" animBg="1"/>
      <p:bldP spid="35" grpId="0"/>
      <p:bldP spid="37" grpId="0"/>
      <p:bldP spid="38" grpId="0"/>
      <p:bldP spid="39" grpId="0"/>
      <p:bldP spid="40" grpId="0"/>
      <p:bldP spid="41" grpId="0"/>
      <p:bldP spid="42" grpId="0"/>
      <p:bldP spid="43" grpId="0"/>
      <p:bldP spid="44" grpId="0"/>
      <p:bldP spid="4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1881" y="1125278"/>
            <a:ext cx="12188238" cy="53273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4739" tIns="47369" rIns="94739" bIns="47369" rtlCol="0" anchor="ctr"/>
          <a:lstStyle/>
          <a:p>
            <a:pPr algn="ctr"/>
            <a:endParaRPr lang="zh-CN" altLang="en-US" sz="2399"/>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18828" y="1657285"/>
            <a:ext cx="6393020" cy="4263345"/>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37"/>
          <p:cNvGrpSpPr/>
          <p:nvPr/>
        </p:nvGrpSpPr>
        <p:grpSpPr>
          <a:xfrm>
            <a:off x="8381137" y="1816760"/>
            <a:ext cx="2771935" cy="1134880"/>
            <a:chOff x="8641357" y="2133651"/>
            <a:chExt cx="2620431" cy="1135144"/>
          </a:xfrm>
        </p:grpSpPr>
        <p:sp>
          <p:nvSpPr>
            <p:cNvPr id="39" name="TextBox 38"/>
            <p:cNvSpPr txBox="1"/>
            <p:nvPr/>
          </p:nvSpPr>
          <p:spPr>
            <a:xfrm>
              <a:off x="8785373" y="2637706"/>
              <a:ext cx="2133943" cy="631089"/>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2073"/>
                </a:lnSpc>
              </a:pPr>
              <a:r>
                <a:rPr lang="zh-CN" altLang="en-US" sz="1466" dirty="0">
                  <a:solidFill>
                    <a:schemeClr val="tx1">
                      <a:lumMod val="65000"/>
                      <a:lumOff val="35000"/>
                    </a:schemeClr>
                  </a:solidFill>
                </a:rPr>
                <a:t>点击此处添加内容</a:t>
              </a:r>
            </a:p>
            <a:p>
              <a:pPr>
                <a:lnSpc>
                  <a:spcPts val="2073"/>
                </a:lnSpc>
              </a:pPr>
              <a:r>
                <a:rPr lang="zh-CN" altLang="en-US" sz="1466" dirty="0">
                  <a:solidFill>
                    <a:schemeClr val="tx1">
                      <a:lumMod val="65000"/>
                      <a:lumOff val="35000"/>
                    </a:schemeClr>
                  </a:solidFill>
                </a:rPr>
                <a:t>点击此处添加内容</a:t>
              </a:r>
            </a:p>
          </p:txBody>
        </p:sp>
        <p:sp>
          <p:nvSpPr>
            <p:cNvPr id="40" name="Freeform 512"/>
            <p:cNvSpPr>
              <a:spLocks/>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1"/>
            </a:solidFill>
            <a:ln>
              <a:noFill/>
            </a:ln>
            <a:extLst/>
          </p:spPr>
          <p:txBody>
            <a:bodyPr vert="horz" wrap="square" lIns="121882" tIns="60941" rIns="121882" bIns="60941" numCol="1" anchor="t" anchorCtr="0" compatLnSpc="1">
              <a:prstTxWarp prst="textNoShape">
                <a:avLst/>
              </a:prstTxWarp>
            </a:bodyPr>
            <a:lstStyle/>
            <a:p>
              <a:endParaRPr lang="zh-CN" altLang="en-US" sz="2399"/>
            </a:p>
          </p:txBody>
        </p:sp>
        <p:sp>
          <p:nvSpPr>
            <p:cNvPr id="41" name="TextBox 40"/>
            <p:cNvSpPr txBox="1"/>
            <p:nvPr/>
          </p:nvSpPr>
          <p:spPr>
            <a:xfrm>
              <a:off x="8784483" y="2133651"/>
              <a:ext cx="2477305" cy="482232"/>
            </a:xfrm>
            <a:prstGeom prst="rect">
              <a:avLst/>
            </a:prstGeom>
            <a:noFill/>
          </p:spPr>
          <p:txBody>
            <a:bodyPr wrap="square" rtlCol="0">
              <a:spAutoFit/>
            </a:bodyPr>
            <a:lstStyle/>
            <a:p>
              <a:r>
                <a:rPr lang="zh-CN" altLang="en-US" sz="2533" dirty="0">
                  <a:solidFill>
                    <a:schemeClr val="accent1"/>
                  </a:solidFill>
                  <a:latin typeface="微软雅黑" pitchFamily="34" charset="-122"/>
                  <a:ea typeface="微软雅黑" pitchFamily="34" charset="-122"/>
                </a:rPr>
                <a:t>点击输入小标题</a:t>
              </a:r>
              <a:endParaRPr lang="zh-CN" altLang="zh-CN" sz="2533" dirty="0">
                <a:solidFill>
                  <a:schemeClr val="accent1"/>
                </a:solidFill>
                <a:latin typeface="微软雅黑" pitchFamily="34" charset="-122"/>
                <a:ea typeface="微软雅黑" pitchFamily="34" charset="-122"/>
              </a:endParaRPr>
            </a:p>
          </p:txBody>
        </p:sp>
      </p:grpSp>
      <p:grpSp>
        <p:nvGrpSpPr>
          <p:cNvPr id="4" name="组合 41"/>
          <p:cNvGrpSpPr/>
          <p:nvPr/>
        </p:nvGrpSpPr>
        <p:grpSpPr>
          <a:xfrm>
            <a:off x="8381137" y="3040612"/>
            <a:ext cx="2771935" cy="1134880"/>
            <a:chOff x="8641357" y="2133651"/>
            <a:chExt cx="2620431" cy="1135144"/>
          </a:xfrm>
        </p:grpSpPr>
        <p:sp>
          <p:nvSpPr>
            <p:cNvPr id="43" name="TextBox 42"/>
            <p:cNvSpPr txBox="1"/>
            <p:nvPr/>
          </p:nvSpPr>
          <p:spPr>
            <a:xfrm>
              <a:off x="8785373" y="2637706"/>
              <a:ext cx="2133943" cy="631089"/>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2073"/>
                </a:lnSpc>
              </a:pPr>
              <a:r>
                <a:rPr lang="zh-CN" altLang="en-US" sz="1466" dirty="0">
                  <a:solidFill>
                    <a:schemeClr val="tx1">
                      <a:lumMod val="65000"/>
                      <a:lumOff val="35000"/>
                    </a:schemeClr>
                  </a:solidFill>
                </a:rPr>
                <a:t>点击此处添加内容</a:t>
              </a:r>
            </a:p>
            <a:p>
              <a:pPr>
                <a:lnSpc>
                  <a:spcPts val="2073"/>
                </a:lnSpc>
              </a:pPr>
              <a:r>
                <a:rPr lang="zh-CN" altLang="en-US" sz="1466" dirty="0">
                  <a:solidFill>
                    <a:schemeClr val="tx1">
                      <a:lumMod val="65000"/>
                      <a:lumOff val="35000"/>
                    </a:schemeClr>
                  </a:solidFill>
                </a:rPr>
                <a:t>点击此处添加内容</a:t>
              </a:r>
            </a:p>
          </p:txBody>
        </p:sp>
        <p:sp>
          <p:nvSpPr>
            <p:cNvPr id="44" name="Freeform 512"/>
            <p:cNvSpPr>
              <a:spLocks/>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2"/>
            </a:solidFill>
            <a:ln>
              <a:noFill/>
            </a:ln>
            <a:extLst/>
          </p:spPr>
          <p:txBody>
            <a:bodyPr vert="horz" wrap="square" lIns="121882" tIns="60941" rIns="121882" bIns="60941" numCol="1" anchor="t" anchorCtr="0" compatLnSpc="1">
              <a:prstTxWarp prst="textNoShape">
                <a:avLst/>
              </a:prstTxWarp>
            </a:bodyPr>
            <a:lstStyle/>
            <a:p>
              <a:endParaRPr lang="zh-CN" altLang="en-US" sz="2399"/>
            </a:p>
          </p:txBody>
        </p:sp>
        <p:sp>
          <p:nvSpPr>
            <p:cNvPr id="45" name="TextBox 44"/>
            <p:cNvSpPr txBox="1"/>
            <p:nvPr/>
          </p:nvSpPr>
          <p:spPr>
            <a:xfrm>
              <a:off x="8784483" y="2133651"/>
              <a:ext cx="2477305" cy="482232"/>
            </a:xfrm>
            <a:prstGeom prst="rect">
              <a:avLst/>
            </a:prstGeom>
            <a:noFill/>
          </p:spPr>
          <p:txBody>
            <a:bodyPr wrap="square" rtlCol="0">
              <a:spAutoFit/>
            </a:bodyPr>
            <a:lstStyle/>
            <a:p>
              <a:r>
                <a:rPr lang="zh-CN" altLang="en-US" sz="2533" dirty="0">
                  <a:solidFill>
                    <a:schemeClr val="accent2"/>
                  </a:solidFill>
                  <a:latin typeface="微软雅黑" pitchFamily="34" charset="-122"/>
                  <a:ea typeface="微软雅黑" pitchFamily="34" charset="-122"/>
                </a:rPr>
                <a:t>点击输入小标题</a:t>
              </a:r>
              <a:endParaRPr lang="zh-CN" altLang="zh-CN" sz="2533" dirty="0">
                <a:solidFill>
                  <a:schemeClr val="accent2"/>
                </a:solidFill>
                <a:latin typeface="微软雅黑" pitchFamily="34" charset="-122"/>
                <a:ea typeface="微软雅黑" pitchFamily="34" charset="-122"/>
              </a:endParaRPr>
            </a:p>
          </p:txBody>
        </p:sp>
      </p:grpSp>
      <p:grpSp>
        <p:nvGrpSpPr>
          <p:cNvPr id="5" name="组合 45"/>
          <p:cNvGrpSpPr/>
          <p:nvPr/>
        </p:nvGrpSpPr>
        <p:grpSpPr>
          <a:xfrm>
            <a:off x="8381137" y="4292895"/>
            <a:ext cx="2771935" cy="1134880"/>
            <a:chOff x="8641357" y="2133651"/>
            <a:chExt cx="2620431" cy="1135144"/>
          </a:xfrm>
        </p:grpSpPr>
        <p:sp>
          <p:nvSpPr>
            <p:cNvPr id="47" name="TextBox 46"/>
            <p:cNvSpPr txBox="1"/>
            <p:nvPr/>
          </p:nvSpPr>
          <p:spPr>
            <a:xfrm>
              <a:off x="8785373" y="2637706"/>
              <a:ext cx="2133943" cy="631089"/>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itchFamily="34" charset="-122"/>
                  <a:ea typeface="微软雅黑" pitchFamily="34" charset="-122"/>
                </a:defRPr>
              </a:lvl1pPr>
            </a:lstStyle>
            <a:p>
              <a:pPr>
                <a:lnSpc>
                  <a:spcPts val="2073"/>
                </a:lnSpc>
              </a:pPr>
              <a:r>
                <a:rPr lang="zh-CN" altLang="en-US" sz="1466" dirty="0">
                  <a:solidFill>
                    <a:schemeClr val="tx1">
                      <a:lumMod val="65000"/>
                      <a:lumOff val="35000"/>
                    </a:schemeClr>
                  </a:solidFill>
                </a:rPr>
                <a:t>点击此处添加内容</a:t>
              </a:r>
            </a:p>
            <a:p>
              <a:pPr>
                <a:lnSpc>
                  <a:spcPts val="2073"/>
                </a:lnSpc>
              </a:pPr>
              <a:r>
                <a:rPr lang="zh-CN" altLang="en-US" sz="1466" dirty="0">
                  <a:solidFill>
                    <a:schemeClr val="tx1">
                      <a:lumMod val="65000"/>
                      <a:lumOff val="35000"/>
                    </a:schemeClr>
                  </a:solidFill>
                </a:rPr>
                <a:t>点击此处添加内容</a:t>
              </a:r>
            </a:p>
          </p:txBody>
        </p:sp>
        <p:sp>
          <p:nvSpPr>
            <p:cNvPr id="48" name="Freeform 512"/>
            <p:cNvSpPr>
              <a:spLocks/>
            </p:cNvSpPr>
            <p:nvPr/>
          </p:nvSpPr>
          <p:spPr bwMode="auto">
            <a:xfrm>
              <a:off x="8641357" y="2228252"/>
              <a:ext cx="118487" cy="234738"/>
            </a:xfrm>
            <a:custGeom>
              <a:avLst/>
              <a:gdLst>
                <a:gd name="T0" fmla="*/ 54 w 106"/>
                <a:gd name="T1" fmla="*/ 105 h 210"/>
                <a:gd name="T2" fmla="*/ 0 w 106"/>
                <a:gd name="T3" fmla="*/ 159 h 210"/>
                <a:gd name="T4" fmla="*/ 0 w 106"/>
                <a:gd name="T5" fmla="*/ 210 h 210"/>
                <a:gd name="T6" fmla="*/ 0 w 106"/>
                <a:gd name="T7" fmla="*/ 210 h 210"/>
                <a:gd name="T8" fmla="*/ 106 w 106"/>
                <a:gd name="T9" fmla="*/ 105 h 210"/>
                <a:gd name="T10" fmla="*/ 0 w 106"/>
                <a:gd name="T11" fmla="*/ 0 h 210"/>
                <a:gd name="T12" fmla="*/ 0 w 106"/>
                <a:gd name="T13" fmla="*/ 0 h 210"/>
                <a:gd name="T14" fmla="*/ 0 w 106"/>
                <a:gd name="T15" fmla="*/ 51 h 210"/>
                <a:gd name="T16" fmla="*/ 54 w 106"/>
                <a:gd name="T17" fmla="*/ 105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210">
                  <a:moveTo>
                    <a:pt x="54" y="105"/>
                  </a:moveTo>
                  <a:lnTo>
                    <a:pt x="0" y="159"/>
                  </a:lnTo>
                  <a:lnTo>
                    <a:pt x="0" y="210"/>
                  </a:lnTo>
                  <a:lnTo>
                    <a:pt x="0" y="210"/>
                  </a:lnTo>
                  <a:lnTo>
                    <a:pt x="106" y="105"/>
                  </a:lnTo>
                  <a:lnTo>
                    <a:pt x="0" y="0"/>
                  </a:lnTo>
                  <a:lnTo>
                    <a:pt x="0" y="0"/>
                  </a:lnTo>
                  <a:lnTo>
                    <a:pt x="0" y="51"/>
                  </a:lnTo>
                  <a:lnTo>
                    <a:pt x="54" y="105"/>
                  </a:lnTo>
                  <a:close/>
                </a:path>
              </a:pathLst>
            </a:custGeom>
            <a:solidFill>
              <a:schemeClr val="accent1"/>
            </a:solidFill>
            <a:ln>
              <a:noFill/>
            </a:ln>
            <a:extLst/>
          </p:spPr>
          <p:txBody>
            <a:bodyPr vert="horz" wrap="square" lIns="121882" tIns="60941" rIns="121882" bIns="60941" numCol="1" anchor="t" anchorCtr="0" compatLnSpc="1">
              <a:prstTxWarp prst="textNoShape">
                <a:avLst/>
              </a:prstTxWarp>
            </a:bodyPr>
            <a:lstStyle/>
            <a:p>
              <a:endParaRPr lang="zh-CN" altLang="en-US" sz="2399"/>
            </a:p>
          </p:txBody>
        </p:sp>
        <p:sp>
          <p:nvSpPr>
            <p:cNvPr id="49" name="TextBox 48"/>
            <p:cNvSpPr txBox="1"/>
            <p:nvPr/>
          </p:nvSpPr>
          <p:spPr>
            <a:xfrm>
              <a:off x="8784483" y="2133651"/>
              <a:ext cx="2477305" cy="482232"/>
            </a:xfrm>
            <a:prstGeom prst="rect">
              <a:avLst/>
            </a:prstGeom>
            <a:noFill/>
          </p:spPr>
          <p:txBody>
            <a:bodyPr wrap="square" rtlCol="0">
              <a:spAutoFit/>
            </a:bodyPr>
            <a:lstStyle/>
            <a:p>
              <a:r>
                <a:rPr lang="zh-CN" altLang="en-US" sz="2533" dirty="0">
                  <a:solidFill>
                    <a:schemeClr val="accent1"/>
                  </a:solidFill>
                  <a:latin typeface="微软雅黑" pitchFamily="34" charset="-122"/>
                  <a:ea typeface="微软雅黑" pitchFamily="34" charset="-122"/>
                </a:rPr>
                <a:t>点击输入小标题</a:t>
              </a:r>
              <a:endParaRPr lang="zh-CN" altLang="zh-CN" sz="2533" dirty="0">
                <a:solidFill>
                  <a:schemeClr val="accent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551029444"/>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750" fill="hold"/>
                                        <p:tgtEl>
                                          <p:spTgt spid="6146"/>
                                        </p:tgtEl>
                                        <p:attrNameLst>
                                          <p:attrName>ppt_w</p:attrName>
                                        </p:attrNameLst>
                                      </p:cBhvr>
                                      <p:tavLst>
                                        <p:tav tm="0">
                                          <p:val>
                                            <p:fltVal val="0"/>
                                          </p:val>
                                        </p:tav>
                                        <p:tav tm="100000">
                                          <p:val>
                                            <p:strVal val="#ppt_w"/>
                                          </p:val>
                                        </p:tav>
                                      </p:tavLst>
                                    </p:anim>
                                    <p:anim calcmode="lin" valueType="num">
                                      <p:cBhvr>
                                        <p:cTn id="8" dur="750" fill="hold"/>
                                        <p:tgtEl>
                                          <p:spTgt spid="6146"/>
                                        </p:tgtEl>
                                        <p:attrNameLst>
                                          <p:attrName>ppt_h</p:attrName>
                                        </p:attrNameLst>
                                      </p:cBhvr>
                                      <p:tavLst>
                                        <p:tav tm="0">
                                          <p:val>
                                            <p:fltVal val="0"/>
                                          </p:val>
                                        </p:tav>
                                        <p:tav tm="100000">
                                          <p:val>
                                            <p:strVal val="#ppt_h"/>
                                          </p:val>
                                        </p:tav>
                                      </p:tavLst>
                                    </p:anim>
                                    <p:anim calcmode="lin" valueType="num">
                                      <p:cBhvr>
                                        <p:cTn id="9" dur="750" fill="hold"/>
                                        <p:tgtEl>
                                          <p:spTgt spid="6146"/>
                                        </p:tgtEl>
                                        <p:attrNameLst>
                                          <p:attrName>style.rotation</p:attrName>
                                        </p:attrNameLst>
                                      </p:cBhvr>
                                      <p:tavLst>
                                        <p:tav tm="0">
                                          <p:val>
                                            <p:fltVal val="90"/>
                                          </p:val>
                                        </p:tav>
                                        <p:tav tm="100000">
                                          <p:val>
                                            <p:fltVal val="0"/>
                                          </p:val>
                                        </p:tav>
                                      </p:tavLst>
                                    </p:anim>
                                    <p:animEffect transition="in" filter="fade">
                                      <p:cBhvr>
                                        <p:cTn id="10" dur="750"/>
                                        <p:tgtEl>
                                          <p:spTgt spid="6146"/>
                                        </p:tgtEl>
                                      </p:cBhvr>
                                    </p:animEffect>
                                  </p:childTnLst>
                                </p:cTn>
                              </p:par>
                            </p:childTnLst>
                          </p:cTn>
                        </p:par>
                        <p:par>
                          <p:cTn id="11" fill="hold">
                            <p:stCondLst>
                              <p:cond delay="750"/>
                            </p:stCondLst>
                            <p:childTnLst>
                              <p:par>
                                <p:cTn id="12" presetID="31"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 calcmode="lin" valueType="num">
                                      <p:cBhvr>
                                        <p:cTn id="16" dur="500" fill="hold"/>
                                        <p:tgtEl>
                                          <p:spTgt spid="3"/>
                                        </p:tgtEl>
                                        <p:attrNameLst>
                                          <p:attrName>style.rotation</p:attrName>
                                        </p:attrNameLst>
                                      </p:cBhvr>
                                      <p:tavLst>
                                        <p:tav tm="0">
                                          <p:val>
                                            <p:fltVal val="90"/>
                                          </p:val>
                                        </p:tav>
                                        <p:tav tm="100000">
                                          <p:val>
                                            <p:fltVal val="0"/>
                                          </p:val>
                                        </p:tav>
                                      </p:tavLst>
                                    </p:anim>
                                    <p:animEffect transition="in" filter="fade">
                                      <p:cBhvr>
                                        <p:cTn id="17" dur="500"/>
                                        <p:tgtEl>
                                          <p:spTgt spid="3"/>
                                        </p:tgtEl>
                                      </p:cBhvr>
                                    </p:animEffect>
                                  </p:childTnLst>
                                </p:cTn>
                              </p:par>
                            </p:childTnLst>
                          </p:cTn>
                        </p:par>
                        <p:par>
                          <p:cTn id="18" fill="hold">
                            <p:stCondLst>
                              <p:cond delay="1250"/>
                            </p:stCondLst>
                            <p:childTnLst>
                              <p:par>
                                <p:cTn id="19" presetID="31"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 calcmode="lin" valueType="num">
                                      <p:cBhvr>
                                        <p:cTn id="23" dur="500" fill="hold"/>
                                        <p:tgtEl>
                                          <p:spTgt spid="4"/>
                                        </p:tgtEl>
                                        <p:attrNameLst>
                                          <p:attrName>style.rotation</p:attrName>
                                        </p:attrNameLst>
                                      </p:cBhvr>
                                      <p:tavLst>
                                        <p:tav tm="0">
                                          <p:val>
                                            <p:fltVal val="90"/>
                                          </p:val>
                                        </p:tav>
                                        <p:tav tm="100000">
                                          <p:val>
                                            <p:fltVal val="0"/>
                                          </p:val>
                                        </p:tav>
                                      </p:tavLst>
                                    </p:anim>
                                    <p:animEffect transition="in" filter="fade">
                                      <p:cBhvr>
                                        <p:cTn id="24" dur="500"/>
                                        <p:tgtEl>
                                          <p:spTgt spid="4"/>
                                        </p:tgtEl>
                                      </p:cBhvr>
                                    </p:animEffect>
                                  </p:childTnLst>
                                </p:cTn>
                              </p:par>
                            </p:childTnLst>
                          </p:cTn>
                        </p:par>
                        <p:par>
                          <p:cTn id="25" fill="hold">
                            <p:stCondLst>
                              <p:cond delay="1750"/>
                            </p:stCondLst>
                            <p:childTnLst>
                              <p:par>
                                <p:cTn id="26" presetID="31"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 calcmode="lin" valueType="num">
                                      <p:cBhvr>
                                        <p:cTn id="30" dur="500" fill="hold"/>
                                        <p:tgtEl>
                                          <p:spTgt spid="5"/>
                                        </p:tgtEl>
                                        <p:attrNameLst>
                                          <p:attrName>style.rotation</p:attrName>
                                        </p:attrNameLst>
                                      </p:cBhvr>
                                      <p:tavLst>
                                        <p:tav tm="0">
                                          <p:val>
                                            <p:fltVal val="90"/>
                                          </p:val>
                                        </p:tav>
                                        <p:tav tm="100000">
                                          <p:val>
                                            <p:fltVal val="0"/>
                                          </p:val>
                                        </p:tav>
                                      </p:tavLst>
                                    </p:anim>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任意多边形 4"/>
          <p:cNvSpPr>
            <a:spLocks noChangeArrowheads="1"/>
          </p:cNvSpPr>
          <p:nvPr/>
        </p:nvSpPr>
        <p:spPr bwMode="auto">
          <a:xfrm>
            <a:off x="11656884" y="6162675"/>
            <a:ext cx="634804" cy="400050"/>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000000"/>
                </a:solidFill>
                <a:bevel/>
                <a:headEnd/>
                <a:tailEnd/>
              </a14:hiddenLine>
            </a:ext>
          </a:extLst>
        </p:spPr>
        <p:txBody>
          <a:bodyPr lIns="91412" tIns="45706" rIns="91412" bIns="45706" anchor="ctr"/>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53252" name="TextBox 15"/>
          <p:cNvSpPr>
            <a:spLocks noChangeArrowheads="1"/>
          </p:cNvSpPr>
          <p:nvPr/>
        </p:nvSpPr>
        <p:spPr bwMode="auto">
          <a:xfrm>
            <a:off x="11736236" y="6208714"/>
            <a:ext cx="453885" cy="253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38" tIns="34268" rIns="68538" bIns="34268">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200" dirty="0">
                <a:solidFill>
                  <a:schemeClr val="tx1">
                    <a:lumMod val="50000"/>
                    <a:lumOff val="50000"/>
                  </a:schemeClr>
                </a:solidFill>
                <a:latin typeface="微软雅黑" pitchFamily="34" charset="-122"/>
                <a:ea typeface="微软雅黑" pitchFamily="34" charset="-122"/>
                <a:cs typeface="Arial Unicode MS" panose="020B0604020202020204" pitchFamily="34" charset="-122"/>
                <a:sym typeface="Arial Unicode MS" panose="020B0604020202020204" pitchFamily="34" charset="-122"/>
              </a:rPr>
              <a:t>* </a:t>
            </a:r>
            <a:endParaRPr lang="zh-CN" altLang="zh-CN" sz="1200" b="1" dirty="0">
              <a:solidFill>
                <a:schemeClr val="tx1">
                  <a:lumMod val="50000"/>
                  <a:lumOff val="50000"/>
                </a:schemeClr>
              </a:solidFill>
              <a:latin typeface="微软雅黑" pitchFamily="34" charset="-122"/>
              <a:ea typeface="微软雅黑" pitchFamily="34" charset="-122"/>
              <a:cs typeface="Arial Unicode MS" panose="020B0604020202020204" pitchFamily="34" charset="-122"/>
              <a:sym typeface="Arial Unicode MS" panose="020B0604020202020204" pitchFamily="34" charset="-122"/>
            </a:endParaRPr>
          </a:p>
        </p:txBody>
      </p:sp>
      <p:sp>
        <p:nvSpPr>
          <p:cNvPr id="29700" name="Freeform 11"/>
          <p:cNvSpPr>
            <a:spLocks noChangeArrowheads="1"/>
          </p:cNvSpPr>
          <p:nvPr/>
        </p:nvSpPr>
        <p:spPr bwMode="auto">
          <a:xfrm>
            <a:off x="5219971" y="1858963"/>
            <a:ext cx="138071" cy="138112"/>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14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14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3"/>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01" name="Freeform 11"/>
          <p:cNvSpPr>
            <a:spLocks noChangeArrowheads="1"/>
          </p:cNvSpPr>
          <p:nvPr/>
        </p:nvSpPr>
        <p:spPr bwMode="auto">
          <a:xfrm>
            <a:off x="5610376" y="1651002"/>
            <a:ext cx="138071" cy="138113"/>
          </a:xfrm>
          <a:custGeom>
            <a:avLst/>
            <a:gdLst>
              <a:gd name="T0" fmla="*/ 16023834 w 1064"/>
              <a:gd name="T1" fmla="*/ 9423102 h 1077"/>
              <a:gd name="T2" fmla="*/ 15771103 w 1064"/>
              <a:gd name="T3" fmla="*/ 8354105 h 1077"/>
              <a:gd name="T4" fmla="*/ 17540221 w 1064"/>
              <a:gd name="T5" fmla="*/ 7877186 h 1077"/>
              <a:gd name="T6" fmla="*/ 16546171 w 1064"/>
              <a:gd name="T7" fmla="*/ 6972719 h 1077"/>
              <a:gd name="T8" fmla="*/ 15198141 w 1064"/>
              <a:gd name="T9" fmla="*/ 6101209 h 1077"/>
              <a:gd name="T10" fmla="*/ 16680909 w 1064"/>
              <a:gd name="T11" fmla="*/ 5065041 h 1077"/>
              <a:gd name="T12" fmla="*/ 15417253 w 1064"/>
              <a:gd name="T13" fmla="*/ 4538878 h 1077"/>
              <a:gd name="T14" fmla="*/ 13850242 w 1064"/>
              <a:gd name="T15" fmla="*/ 4193531 h 1077"/>
              <a:gd name="T16" fmla="*/ 14894916 w 1064"/>
              <a:gd name="T17" fmla="*/ 2713401 h 1077"/>
              <a:gd name="T18" fmla="*/ 13530141 w 1064"/>
              <a:gd name="T19" fmla="*/ 2647615 h 1077"/>
              <a:gd name="T20" fmla="*/ 11929381 w 1064"/>
              <a:gd name="T21" fmla="*/ 2828559 h 1077"/>
              <a:gd name="T22" fmla="*/ 12384349 w 1064"/>
              <a:gd name="T23" fmla="*/ 1101826 h 1077"/>
              <a:gd name="T24" fmla="*/ 11086943 w 1064"/>
              <a:gd name="T25" fmla="*/ 1496545 h 1077"/>
              <a:gd name="T26" fmla="*/ 9637925 w 1064"/>
              <a:gd name="T27" fmla="*/ 2203653 h 1077"/>
              <a:gd name="T28" fmla="*/ 9469437 w 1064"/>
              <a:gd name="T29" fmla="*/ 427548 h 1077"/>
              <a:gd name="T30" fmla="*/ 8374139 w 1064"/>
              <a:gd name="T31" fmla="*/ 1233399 h 1077"/>
              <a:gd name="T32" fmla="*/ 7278970 w 1064"/>
              <a:gd name="T33" fmla="*/ 2368054 h 1077"/>
              <a:gd name="T34" fmla="*/ 6487027 w 1064"/>
              <a:gd name="T35" fmla="*/ 756480 h 1077"/>
              <a:gd name="T36" fmla="*/ 5745708 w 1064"/>
              <a:gd name="T37" fmla="*/ 1891135 h 1077"/>
              <a:gd name="T38" fmla="*/ 5105378 w 1064"/>
              <a:gd name="T39" fmla="*/ 3338308 h 1077"/>
              <a:gd name="T40" fmla="*/ 3807973 w 1064"/>
              <a:gd name="T41" fmla="*/ 2072080 h 1077"/>
              <a:gd name="T42" fmla="*/ 3504747 w 1064"/>
              <a:gd name="T43" fmla="*/ 3387680 h 1077"/>
              <a:gd name="T44" fmla="*/ 3420503 w 1064"/>
              <a:gd name="T45" fmla="*/ 4950011 h 1077"/>
              <a:gd name="T46" fmla="*/ 1752374 w 1064"/>
              <a:gd name="T47" fmla="*/ 4209946 h 1077"/>
              <a:gd name="T48" fmla="*/ 1920861 w 1064"/>
              <a:gd name="T49" fmla="*/ 5541960 h 1077"/>
              <a:gd name="T50" fmla="*/ 2392574 w 1064"/>
              <a:gd name="T51" fmla="*/ 7038505 h 1077"/>
              <a:gd name="T52" fmla="*/ 556087 w 1064"/>
              <a:gd name="T53" fmla="*/ 6906932 h 1077"/>
              <a:gd name="T54" fmla="*/ 1179412 w 1064"/>
              <a:gd name="T55" fmla="*/ 8090960 h 1077"/>
              <a:gd name="T56" fmla="*/ 2122968 w 1064"/>
              <a:gd name="T57" fmla="*/ 8847439 h 1077"/>
              <a:gd name="T58" fmla="*/ 1179412 w 1064"/>
              <a:gd name="T59" fmla="*/ 9620462 h 1077"/>
              <a:gd name="T60" fmla="*/ 556087 w 1064"/>
              <a:gd name="T61" fmla="*/ 10804489 h 1077"/>
              <a:gd name="T62" fmla="*/ 2392574 w 1064"/>
              <a:gd name="T63" fmla="*/ 10656502 h 1077"/>
              <a:gd name="T64" fmla="*/ 1920861 w 1064"/>
              <a:gd name="T65" fmla="*/ 12169461 h 1077"/>
              <a:gd name="T66" fmla="*/ 1752374 w 1064"/>
              <a:gd name="T67" fmla="*/ 13501475 h 1077"/>
              <a:gd name="T68" fmla="*/ 3420503 w 1064"/>
              <a:gd name="T69" fmla="*/ 12744996 h 1077"/>
              <a:gd name="T70" fmla="*/ 3504747 w 1064"/>
              <a:gd name="T71" fmla="*/ 14323742 h 1077"/>
              <a:gd name="T72" fmla="*/ 3807973 w 1064"/>
              <a:gd name="T73" fmla="*/ 15622927 h 1077"/>
              <a:gd name="T74" fmla="*/ 5105378 w 1064"/>
              <a:gd name="T75" fmla="*/ 14373113 h 1077"/>
              <a:gd name="T76" fmla="*/ 5745708 w 1064"/>
              <a:gd name="T77" fmla="*/ 15820286 h 1077"/>
              <a:gd name="T78" fmla="*/ 6487027 w 1064"/>
              <a:gd name="T79" fmla="*/ 16938527 h 1077"/>
              <a:gd name="T80" fmla="*/ 7278970 w 1064"/>
              <a:gd name="T81" fmla="*/ 15326824 h 1077"/>
              <a:gd name="T82" fmla="*/ 8374139 w 1064"/>
              <a:gd name="T83" fmla="*/ 16478022 h 1077"/>
              <a:gd name="T84" fmla="*/ 9469437 w 1064"/>
              <a:gd name="T85" fmla="*/ 17283874 h 1077"/>
              <a:gd name="T86" fmla="*/ 9637925 w 1064"/>
              <a:gd name="T87" fmla="*/ 15507769 h 1077"/>
              <a:gd name="T88" fmla="*/ 11086943 w 1064"/>
              <a:gd name="T89" fmla="*/ 16214877 h 1077"/>
              <a:gd name="T90" fmla="*/ 12384349 w 1064"/>
              <a:gd name="T91" fmla="*/ 16609595 h 1077"/>
              <a:gd name="T92" fmla="*/ 11929381 w 1064"/>
              <a:gd name="T93" fmla="*/ 14882862 h 1077"/>
              <a:gd name="T94" fmla="*/ 13530141 w 1064"/>
              <a:gd name="T95" fmla="*/ 15063807 h 1077"/>
              <a:gd name="T96" fmla="*/ 14894916 w 1064"/>
              <a:gd name="T97" fmla="*/ 14981477 h 1077"/>
              <a:gd name="T98" fmla="*/ 13850242 w 1064"/>
              <a:gd name="T99" fmla="*/ 13517890 h 1077"/>
              <a:gd name="T100" fmla="*/ 15417253 w 1064"/>
              <a:gd name="T101" fmla="*/ 13156129 h 1077"/>
              <a:gd name="T102" fmla="*/ 16680909 w 1064"/>
              <a:gd name="T103" fmla="*/ 12629838 h 1077"/>
              <a:gd name="T104" fmla="*/ 15198141 w 1064"/>
              <a:gd name="T105" fmla="*/ 11593798 h 1077"/>
              <a:gd name="T106" fmla="*/ 16546171 w 1064"/>
              <a:gd name="T107" fmla="*/ 10738703 h 1077"/>
              <a:gd name="T108" fmla="*/ 17540221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02" name="Freeform 11"/>
          <p:cNvSpPr>
            <a:spLocks noChangeArrowheads="1"/>
          </p:cNvSpPr>
          <p:nvPr/>
        </p:nvSpPr>
        <p:spPr bwMode="auto">
          <a:xfrm>
            <a:off x="6992662" y="1952626"/>
            <a:ext cx="136483" cy="138113"/>
          </a:xfrm>
          <a:custGeom>
            <a:avLst/>
            <a:gdLst>
              <a:gd name="T0" fmla="*/ 15657518 w 1064"/>
              <a:gd name="T1" fmla="*/ 9423102 h 1077"/>
              <a:gd name="T2" fmla="*/ 15410516 w 1064"/>
              <a:gd name="T3" fmla="*/ 8354105 h 1077"/>
              <a:gd name="T4" fmla="*/ 17139277 w 1064"/>
              <a:gd name="T5" fmla="*/ 7877186 h 1077"/>
              <a:gd name="T6" fmla="*/ 16167819 w 1064"/>
              <a:gd name="T7" fmla="*/ 6972719 h 1077"/>
              <a:gd name="T8" fmla="*/ 14850687 w 1064"/>
              <a:gd name="T9" fmla="*/ 6101209 h 1077"/>
              <a:gd name="T10" fmla="*/ 16299597 w 1064"/>
              <a:gd name="T11" fmla="*/ 5065041 h 1077"/>
              <a:gd name="T12" fmla="*/ 15064713 w 1064"/>
              <a:gd name="T13" fmla="*/ 4538878 h 1077"/>
              <a:gd name="T14" fmla="*/ 13533554 w 1064"/>
              <a:gd name="T15" fmla="*/ 4193531 h 1077"/>
              <a:gd name="T16" fmla="*/ 14554412 w 1064"/>
              <a:gd name="T17" fmla="*/ 2713401 h 1077"/>
              <a:gd name="T18" fmla="*/ 13220727 w 1064"/>
              <a:gd name="T19" fmla="*/ 2647615 h 1077"/>
              <a:gd name="T20" fmla="*/ 11656720 w 1064"/>
              <a:gd name="T21" fmla="*/ 2828559 h 1077"/>
              <a:gd name="T22" fmla="*/ 12101196 w 1064"/>
              <a:gd name="T23" fmla="*/ 1101826 h 1077"/>
              <a:gd name="T24" fmla="*/ 10833464 w 1064"/>
              <a:gd name="T25" fmla="*/ 1496545 h 1077"/>
              <a:gd name="T26" fmla="*/ 9417530 w 1064"/>
              <a:gd name="T27" fmla="*/ 2203653 h 1077"/>
              <a:gd name="T28" fmla="*/ 9252905 w 1064"/>
              <a:gd name="T29" fmla="*/ 427548 h 1077"/>
              <a:gd name="T30" fmla="*/ 8182775 w 1064"/>
              <a:gd name="T31" fmla="*/ 1233399 h 1077"/>
              <a:gd name="T32" fmla="*/ 7112516 w 1064"/>
              <a:gd name="T33" fmla="*/ 2368054 h 1077"/>
              <a:gd name="T34" fmla="*/ 6338661 w 1064"/>
              <a:gd name="T35" fmla="*/ 756480 h 1077"/>
              <a:gd name="T36" fmla="*/ 5614334 w 1064"/>
              <a:gd name="T37" fmla="*/ 1891135 h 1077"/>
              <a:gd name="T38" fmla="*/ 4988680 w 1064"/>
              <a:gd name="T39" fmla="*/ 3338308 h 1077"/>
              <a:gd name="T40" fmla="*/ 3720948 w 1064"/>
              <a:gd name="T41" fmla="*/ 2072080 h 1077"/>
              <a:gd name="T42" fmla="*/ 3424545 w 1064"/>
              <a:gd name="T43" fmla="*/ 3387680 h 1077"/>
              <a:gd name="T44" fmla="*/ 3342296 w 1064"/>
              <a:gd name="T45" fmla="*/ 4950011 h 1077"/>
              <a:gd name="T46" fmla="*/ 1712337 w 1064"/>
              <a:gd name="T47" fmla="*/ 4209946 h 1077"/>
              <a:gd name="T48" fmla="*/ 1876962 w 1064"/>
              <a:gd name="T49" fmla="*/ 5541960 h 1077"/>
              <a:gd name="T50" fmla="*/ 2337862 w 1064"/>
              <a:gd name="T51" fmla="*/ 7038505 h 1077"/>
              <a:gd name="T52" fmla="*/ 543277 w 1064"/>
              <a:gd name="T53" fmla="*/ 6906932 h 1077"/>
              <a:gd name="T54" fmla="*/ 1152507 w 1064"/>
              <a:gd name="T55" fmla="*/ 8090960 h 1077"/>
              <a:gd name="T56" fmla="*/ 2074436 w 1064"/>
              <a:gd name="T57" fmla="*/ 8847439 h 1077"/>
              <a:gd name="T58" fmla="*/ 1152507 w 1064"/>
              <a:gd name="T59" fmla="*/ 9620462 h 1077"/>
              <a:gd name="T60" fmla="*/ 543277 w 1064"/>
              <a:gd name="T61" fmla="*/ 10804489 h 1077"/>
              <a:gd name="T62" fmla="*/ 2337862 w 1064"/>
              <a:gd name="T63" fmla="*/ 10656502 h 1077"/>
              <a:gd name="T64" fmla="*/ 1876962 w 1064"/>
              <a:gd name="T65" fmla="*/ 12169461 h 1077"/>
              <a:gd name="T66" fmla="*/ 1712337 w 1064"/>
              <a:gd name="T67" fmla="*/ 13501475 h 1077"/>
              <a:gd name="T68" fmla="*/ 3342296 w 1064"/>
              <a:gd name="T69" fmla="*/ 12744996 h 1077"/>
              <a:gd name="T70" fmla="*/ 3424545 w 1064"/>
              <a:gd name="T71" fmla="*/ 14323742 h 1077"/>
              <a:gd name="T72" fmla="*/ 3720948 w 1064"/>
              <a:gd name="T73" fmla="*/ 15622927 h 1077"/>
              <a:gd name="T74" fmla="*/ 4988680 w 1064"/>
              <a:gd name="T75" fmla="*/ 14373113 h 1077"/>
              <a:gd name="T76" fmla="*/ 5614334 w 1064"/>
              <a:gd name="T77" fmla="*/ 15820286 h 1077"/>
              <a:gd name="T78" fmla="*/ 6338661 w 1064"/>
              <a:gd name="T79" fmla="*/ 16938527 h 1077"/>
              <a:gd name="T80" fmla="*/ 7112516 w 1064"/>
              <a:gd name="T81" fmla="*/ 15326824 h 1077"/>
              <a:gd name="T82" fmla="*/ 8182775 w 1064"/>
              <a:gd name="T83" fmla="*/ 16478022 h 1077"/>
              <a:gd name="T84" fmla="*/ 9252905 w 1064"/>
              <a:gd name="T85" fmla="*/ 17283874 h 1077"/>
              <a:gd name="T86" fmla="*/ 9417530 w 1064"/>
              <a:gd name="T87" fmla="*/ 15507769 h 1077"/>
              <a:gd name="T88" fmla="*/ 10833464 w 1064"/>
              <a:gd name="T89" fmla="*/ 16214877 h 1077"/>
              <a:gd name="T90" fmla="*/ 12101196 w 1064"/>
              <a:gd name="T91" fmla="*/ 16609595 h 1077"/>
              <a:gd name="T92" fmla="*/ 11656720 w 1064"/>
              <a:gd name="T93" fmla="*/ 14882862 h 1077"/>
              <a:gd name="T94" fmla="*/ 13220727 w 1064"/>
              <a:gd name="T95" fmla="*/ 15063807 h 1077"/>
              <a:gd name="T96" fmla="*/ 14554412 w 1064"/>
              <a:gd name="T97" fmla="*/ 14981477 h 1077"/>
              <a:gd name="T98" fmla="*/ 13533554 w 1064"/>
              <a:gd name="T99" fmla="*/ 13517890 h 1077"/>
              <a:gd name="T100" fmla="*/ 15064713 w 1064"/>
              <a:gd name="T101" fmla="*/ 13156129 h 1077"/>
              <a:gd name="T102" fmla="*/ 16299597 w 1064"/>
              <a:gd name="T103" fmla="*/ 12629838 h 1077"/>
              <a:gd name="T104" fmla="*/ 14850687 w 1064"/>
              <a:gd name="T105" fmla="*/ 11593798 h 1077"/>
              <a:gd name="T106" fmla="*/ 16167819 w 1064"/>
              <a:gd name="T107" fmla="*/ 10738703 h 1077"/>
              <a:gd name="T108" fmla="*/ 17139277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03" name="Freeform 11"/>
          <p:cNvSpPr>
            <a:spLocks noChangeArrowheads="1"/>
          </p:cNvSpPr>
          <p:nvPr/>
        </p:nvSpPr>
        <p:spPr bwMode="auto">
          <a:xfrm>
            <a:off x="6003954" y="2876551"/>
            <a:ext cx="136483" cy="139700"/>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78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04" name="Freeform 11"/>
          <p:cNvSpPr>
            <a:spLocks noChangeArrowheads="1"/>
          </p:cNvSpPr>
          <p:nvPr/>
        </p:nvSpPr>
        <p:spPr bwMode="auto">
          <a:xfrm>
            <a:off x="5523090" y="2447926"/>
            <a:ext cx="136483" cy="139700"/>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78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05" name="Freeform 11"/>
          <p:cNvSpPr>
            <a:spLocks noChangeArrowheads="1"/>
          </p:cNvSpPr>
          <p:nvPr/>
        </p:nvSpPr>
        <p:spPr bwMode="auto">
          <a:xfrm>
            <a:off x="6740327" y="2708277"/>
            <a:ext cx="138071" cy="138113"/>
          </a:xfrm>
          <a:custGeom>
            <a:avLst/>
            <a:gdLst>
              <a:gd name="T0" fmla="*/ 16023834 w 1064"/>
              <a:gd name="T1" fmla="*/ 9423102 h 1077"/>
              <a:gd name="T2" fmla="*/ 15771103 w 1064"/>
              <a:gd name="T3" fmla="*/ 8354105 h 1077"/>
              <a:gd name="T4" fmla="*/ 17540221 w 1064"/>
              <a:gd name="T5" fmla="*/ 7877186 h 1077"/>
              <a:gd name="T6" fmla="*/ 16546171 w 1064"/>
              <a:gd name="T7" fmla="*/ 6972719 h 1077"/>
              <a:gd name="T8" fmla="*/ 15198141 w 1064"/>
              <a:gd name="T9" fmla="*/ 6101209 h 1077"/>
              <a:gd name="T10" fmla="*/ 16680909 w 1064"/>
              <a:gd name="T11" fmla="*/ 5065041 h 1077"/>
              <a:gd name="T12" fmla="*/ 15417253 w 1064"/>
              <a:gd name="T13" fmla="*/ 4538878 h 1077"/>
              <a:gd name="T14" fmla="*/ 13850242 w 1064"/>
              <a:gd name="T15" fmla="*/ 4193531 h 1077"/>
              <a:gd name="T16" fmla="*/ 14894916 w 1064"/>
              <a:gd name="T17" fmla="*/ 2713401 h 1077"/>
              <a:gd name="T18" fmla="*/ 13530141 w 1064"/>
              <a:gd name="T19" fmla="*/ 2647615 h 1077"/>
              <a:gd name="T20" fmla="*/ 11929381 w 1064"/>
              <a:gd name="T21" fmla="*/ 2828559 h 1077"/>
              <a:gd name="T22" fmla="*/ 12384349 w 1064"/>
              <a:gd name="T23" fmla="*/ 1101826 h 1077"/>
              <a:gd name="T24" fmla="*/ 11086943 w 1064"/>
              <a:gd name="T25" fmla="*/ 1496545 h 1077"/>
              <a:gd name="T26" fmla="*/ 9637925 w 1064"/>
              <a:gd name="T27" fmla="*/ 2203653 h 1077"/>
              <a:gd name="T28" fmla="*/ 9469437 w 1064"/>
              <a:gd name="T29" fmla="*/ 427548 h 1077"/>
              <a:gd name="T30" fmla="*/ 8374139 w 1064"/>
              <a:gd name="T31" fmla="*/ 1233399 h 1077"/>
              <a:gd name="T32" fmla="*/ 7278970 w 1064"/>
              <a:gd name="T33" fmla="*/ 2368054 h 1077"/>
              <a:gd name="T34" fmla="*/ 6487027 w 1064"/>
              <a:gd name="T35" fmla="*/ 756480 h 1077"/>
              <a:gd name="T36" fmla="*/ 5745708 w 1064"/>
              <a:gd name="T37" fmla="*/ 1891135 h 1077"/>
              <a:gd name="T38" fmla="*/ 5105378 w 1064"/>
              <a:gd name="T39" fmla="*/ 3338308 h 1077"/>
              <a:gd name="T40" fmla="*/ 3807973 w 1064"/>
              <a:gd name="T41" fmla="*/ 2072080 h 1077"/>
              <a:gd name="T42" fmla="*/ 3504747 w 1064"/>
              <a:gd name="T43" fmla="*/ 3387680 h 1077"/>
              <a:gd name="T44" fmla="*/ 3420503 w 1064"/>
              <a:gd name="T45" fmla="*/ 4950011 h 1077"/>
              <a:gd name="T46" fmla="*/ 1752374 w 1064"/>
              <a:gd name="T47" fmla="*/ 4209946 h 1077"/>
              <a:gd name="T48" fmla="*/ 1920861 w 1064"/>
              <a:gd name="T49" fmla="*/ 5541960 h 1077"/>
              <a:gd name="T50" fmla="*/ 2392574 w 1064"/>
              <a:gd name="T51" fmla="*/ 7038505 h 1077"/>
              <a:gd name="T52" fmla="*/ 556087 w 1064"/>
              <a:gd name="T53" fmla="*/ 6906932 h 1077"/>
              <a:gd name="T54" fmla="*/ 1179412 w 1064"/>
              <a:gd name="T55" fmla="*/ 8090960 h 1077"/>
              <a:gd name="T56" fmla="*/ 2122968 w 1064"/>
              <a:gd name="T57" fmla="*/ 8847439 h 1077"/>
              <a:gd name="T58" fmla="*/ 1179412 w 1064"/>
              <a:gd name="T59" fmla="*/ 9620462 h 1077"/>
              <a:gd name="T60" fmla="*/ 556087 w 1064"/>
              <a:gd name="T61" fmla="*/ 10804489 h 1077"/>
              <a:gd name="T62" fmla="*/ 2392574 w 1064"/>
              <a:gd name="T63" fmla="*/ 10656502 h 1077"/>
              <a:gd name="T64" fmla="*/ 1920861 w 1064"/>
              <a:gd name="T65" fmla="*/ 12169461 h 1077"/>
              <a:gd name="T66" fmla="*/ 1752374 w 1064"/>
              <a:gd name="T67" fmla="*/ 13501475 h 1077"/>
              <a:gd name="T68" fmla="*/ 3420503 w 1064"/>
              <a:gd name="T69" fmla="*/ 12744996 h 1077"/>
              <a:gd name="T70" fmla="*/ 3504747 w 1064"/>
              <a:gd name="T71" fmla="*/ 14323742 h 1077"/>
              <a:gd name="T72" fmla="*/ 3807973 w 1064"/>
              <a:gd name="T73" fmla="*/ 15622927 h 1077"/>
              <a:gd name="T74" fmla="*/ 5105378 w 1064"/>
              <a:gd name="T75" fmla="*/ 14373113 h 1077"/>
              <a:gd name="T76" fmla="*/ 5745708 w 1064"/>
              <a:gd name="T77" fmla="*/ 15820286 h 1077"/>
              <a:gd name="T78" fmla="*/ 6487027 w 1064"/>
              <a:gd name="T79" fmla="*/ 16938527 h 1077"/>
              <a:gd name="T80" fmla="*/ 7278970 w 1064"/>
              <a:gd name="T81" fmla="*/ 15326824 h 1077"/>
              <a:gd name="T82" fmla="*/ 8374139 w 1064"/>
              <a:gd name="T83" fmla="*/ 16478022 h 1077"/>
              <a:gd name="T84" fmla="*/ 9469437 w 1064"/>
              <a:gd name="T85" fmla="*/ 17283874 h 1077"/>
              <a:gd name="T86" fmla="*/ 9637925 w 1064"/>
              <a:gd name="T87" fmla="*/ 15507769 h 1077"/>
              <a:gd name="T88" fmla="*/ 11086943 w 1064"/>
              <a:gd name="T89" fmla="*/ 16214877 h 1077"/>
              <a:gd name="T90" fmla="*/ 12384349 w 1064"/>
              <a:gd name="T91" fmla="*/ 16609595 h 1077"/>
              <a:gd name="T92" fmla="*/ 11929381 w 1064"/>
              <a:gd name="T93" fmla="*/ 14882862 h 1077"/>
              <a:gd name="T94" fmla="*/ 13530141 w 1064"/>
              <a:gd name="T95" fmla="*/ 15063807 h 1077"/>
              <a:gd name="T96" fmla="*/ 14894916 w 1064"/>
              <a:gd name="T97" fmla="*/ 14981477 h 1077"/>
              <a:gd name="T98" fmla="*/ 13850242 w 1064"/>
              <a:gd name="T99" fmla="*/ 13517890 h 1077"/>
              <a:gd name="T100" fmla="*/ 15417253 w 1064"/>
              <a:gd name="T101" fmla="*/ 13156129 h 1077"/>
              <a:gd name="T102" fmla="*/ 16680909 w 1064"/>
              <a:gd name="T103" fmla="*/ 12629838 h 1077"/>
              <a:gd name="T104" fmla="*/ 15198141 w 1064"/>
              <a:gd name="T105" fmla="*/ 11593798 h 1077"/>
              <a:gd name="T106" fmla="*/ 16546171 w 1064"/>
              <a:gd name="T107" fmla="*/ 10738703 h 1077"/>
              <a:gd name="T108" fmla="*/ 17540221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06" name="Freeform 11"/>
          <p:cNvSpPr>
            <a:spLocks noChangeArrowheads="1"/>
          </p:cNvSpPr>
          <p:nvPr/>
        </p:nvSpPr>
        <p:spPr bwMode="auto">
          <a:xfrm>
            <a:off x="6962509" y="2316163"/>
            <a:ext cx="138071" cy="138112"/>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14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14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07" name="Freeform 11"/>
          <p:cNvSpPr>
            <a:spLocks noChangeArrowheads="1"/>
          </p:cNvSpPr>
          <p:nvPr/>
        </p:nvSpPr>
        <p:spPr bwMode="auto">
          <a:xfrm>
            <a:off x="4947005" y="2195513"/>
            <a:ext cx="136483" cy="138112"/>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08" name="Freeform 11"/>
          <p:cNvSpPr>
            <a:spLocks noChangeArrowheads="1"/>
          </p:cNvSpPr>
          <p:nvPr/>
        </p:nvSpPr>
        <p:spPr bwMode="auto">
          <a:xfrm>
            <a:off x="4770848" y="2636838"/>
            <a:ext cx="136483" cy="138112"/>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09" name="Freeform 11"/>
          <p:cNvSpPr>
            <a:spLocks noChangeArrowheads="1"/>
          </p:cNvSpPr>
          <p:nvPr/>
        </p:nvSpPr>
        <p:spPr bwMode="auto">
          <a:xfrm>
            <a:off x="5083489" y="2447926"/>
            <a:ext cx="136483" cy="139700"/>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78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10" name="Freeform 11"/>
          <p:cNvSpPr>
            <a:spLocks noChangeArrowheads="1"/>
          </p:cNvSpPr>
          <p:nvPr/>
        </p:nvSpPr>
        <p:spPr bwMode="auto">
          <a:xfrm>
            <a:off x="7302128" y="2316163"/>
            <a:ext cx="138071" cy="138112"/>
          </a:xfrm>
          <a:custGeom>
            <a:avLst/>
            <a:gdLst>
              <a:gd name="T0" fmla="*/ 16023834 w 1064"/>
              <a:gd name="T1" fmla="*/ 9422906 h 1077"/>
              <a:gd name="T2" fmla="*/ 15771103 w 1064"/>
              <a:gd name="T3" fmla="*/ 8354045 h 1077"/>
              <a:gd name="T4" fmla="*/ 17540221 w 1064"/>
              <a:gd name="T5" fmla="*/ 7877129 h 1077"/>
              <a:gd name="T6" fmla="*/ 16546171 w 1064"/>
              <a:gd name="T7" fmla="*/ 6972668 h 1077"/>
              <a:gd name="T8" fmla="*/ 15198141 w 1064"/>
              <a:gd name="T9" fmla="*/ 6101037 h 1077"/>
              <a:gd name="T10" fmla="*/ 16680909 w 1064"/>
              <a:gd name="T11" fmla="*/ 5065004 h 1077"/>
              <a:gd name="T12" fmla="*/ 15417253 w 1064"/>
              <a:gd name="T13" fmla="*/ 4538845 h 1077"/>
              <a:gd name="T14" fmla="*/ 13850242 w 1064"/>
              <a:gd name="T15" fmla="*/ 4193501 h 1077"/>
              <a:gd name="T16" fmla="*/ 14894916 w 1064"/>
              <a:gd name="T17" fmla="*/ 2713381 h 1077"/>
              <a:gd name="T18" fmla="*/ 13530141 w 1064"/>
              <a:gd name="T19" fmla="*/ 2647595 h 1077"/>
              <a:gd name="T20" fmla="*/ 11929381 w 1064"/>
              <a:gd name="T21" fmla="*/ 2828539 h 1077"/>
              <a:gd name="T22" fmla="*/ 12384349 w 1064"/>
              <a:gd name="T23" fmla="*/ 1101818 h 1077"/>
              <a:gd name="T24" fmla="*/ 11086943 w 1064"/>
              <a:gd name="T25" fmla="*/ 1496534 h 1077"/>
              <a:gd name="T26" fmla="*/ 9637925 w 1064"/>
              <a:gd name="T27" fmla="*/ 2203637 h 1077"/>
              <a:gd name="T28" fmla="*/ 9469437 w 1064"/>
              <a:gd name="T29" fmla="*/ 427544 h 1077"/>
              <a:gd name="T30" fmla="*/ 8374139 w 1064"/>
              <a:gd name="T31" fmla="*/ 1233390 h 1077"/>
              <a:gd name="T32" fmla="*/ 7278970 w 1064"/>
              <a:gd name="T33" fmla="*/ 2368037 h 1077"/>
              <a:gd name="T34" fmla="*/ 6487027 w 1064"/>
              <a:gd name="T35" fmla="*/ 756474 h 1077"/>
              <a:gd name="T36" fmla="*/ 5745708 w 1064"/>
              <a:gd name="T37" fmla="*/ 1891121 h 1077"/>
              <a:gd name="T38" fmla="*/ 5105378 w 1064"/>
              <a:gd name="T39" fmla="*/ 3338284 h 1077"/>
              <a:gd name="T40" fmla="*/ 3807973 w 1064"/>
              <a:gd name="T41" fmla="*/ 2072065 h 1077"/>
              <a:gd name="T42" fmla="*/ 3504747 w 1064"/>
              <a:gd name="T43" fmla="*/ 3387655 h 1077"/>
              <a:gd name="T44" fmla="*/ 3420503 w 1064"/>
              <a:gd name="T45" fmla="*/ 4949975 h 1077"/>
              <a:gd name="T46" fmla="*/ 1752374 w 1064"/>
              <a:gd name="T47" fmla="*/ 4209915 h 1077"/>
              <a:gd name="T48" fmla="*/ 1920861 w 1064"/>
              <a:gd name="T49" fmla="*/ 5541920 h 1077"/>
              <a:gd name="T50" fmla="*/ 2392574 w 1064"/>
              <a:gd name="T51" fmla="*/ 7038454 h 1077"/>
              <a:gd name="T52" fmla="*/ 556087 w 1064"/>
              <a:gd name="T53" fmla="*/ 6906882 h 1077"/>
              <a:gd name="T54" fmla="*/ 1179412 w 1064"/>
              <a:gd name="T55" fmla="*/ 8090901 h 1077"/>
              <a:gd name="T56" fmla="*/ 2122968 w 1064"/>
              <a:gd name="T57" fmla="*/ 8847375 h 1077"/>
              <a:gd name="T58" fmla="*/ 1179412 w 1064"/>
              <a:gd name="T59" fmla="*/ 9620264 h 1077"/>
              <a:gd name="T60" fmla="*/ 556087 w 1064"/>
              <a:gd name="T61" fmla="*/ 10804282 h 1077"/>
              <a:gd name="T62" fmla="*/ 2392574 w 1064"/>
              <a:gd name="T63" fmla="*/ 10656296 h 1077"/>
              <a:gd name="T64" fmla="*/ 1920861 w 1064"/>
              <a:gd name="T65" fmla="*/ 12169245 h 1077"/>
              <a:gd name="T66" fmla="*/ 1752374 w 1064"/>
              <a:gd name="T67" fmla="*/ 13501249 h 1077"/>
              <a:gd name="T68" fmla="*/ 3420503 w 1064"/>
              <a:gd name="T69" fmla="*/ 12744775 h 1077"/>
              <a:gd name="T70" fmla="*/ 3504747 w 1064"/>
              <a:gd name="T71" fmla="*/ 14323510 h 1077"/>
              <a:gd name="T72" fmla="*/ 3807973 w 1064"/>
              <a:gd name="T73" fmla="*/ 15622686 h 1077"/>
              <a:gd name="T74" fmla="*/ 5105378 w 1064"/>
              <a:gd name="T75" fmla="*/ 14372881 h 1077"/>
              <a:gd name="T76" fmla="*/ 5745708 w 1064"/>
              <a:gd name="T77" fmla="*/ 15820044 h 1077"/>
              <a:gd name="T78" fmla="*/ 6487027 w 1064"/>
              <a:gd name="T79" fmla="*/ 16938276 h 1077"/>
              <a:gd name="T80" fmla="*/ 7278970 w 1064"/>
              <a:gd name="T81" fmla="*/ 15326713 h 1077"/>
              <a:gd name="T82" fmla="*/ 8374139 w 1064"/>
              <a:gd name="T83" fmla="*/ 16477775 h 1077"/>
              <a:gd name="T84" fmla="*/ 9469437 w 1064"/>
              <a:gd name="T85" fmla="*/ 17283620 h 1077"/>
              <a:gd name="T86" fmla="*/ 9637925 w 1064"/>
              <a:gd name="T87" fmla="*/ 15507528 h 1077"/>
              <a:gd name="T88" fmla="*/ 11086943 w 1064"/>
              <a:gd name="T89" fmla="*/ 16214631 h 1077"/>
              <a:gd name="T90" fmla="*/ 12384349 w 1064"/>
              <a:gd name="T91" fmla="*/ 16609347 h 1077"/>
              <a:gd name="T92" fmla="*/ 11929381 w 1064"/>
              <a:gd name="T93" fmla="*/ 14882626 h 1077"/>
              <a:gd name="T94" fmla="*/ 13530141 w 1064"/>
              <a:gd name="T95" fmla="*/ 15063569 h 1077"/>
              <a:gd name="T96" fmla="*/ 14894916 w 1064"/>
              <a:gd name="T97" fmla="*/ 14981369 h 1077"/>
              <a:gd name="T98" fmla="*/ 13850242 w 1064"/>
              <a:gd name="T99" fmla="*/ 13517664 h 1077"/>
              <a:gd name="T100" fmla="*/ 15417253 w 1064"/>
              <a:gd name="T101" fmla="*/ 13155905 h 1077"/>
              <a:gd name="T102" fmla="*/ 16680909 w 1064"/>
              <a:gd name="T103" fmla="*/ 12629746 h 1077"/>
              <a:gd name="T104" fmla="*/ 15198141 w 1064"/>
              <a:gd name="T105" fmla="*/ 11593714 h 1077"/>
              <a:gd name="T106" fmla="*/ 16546171 w 1064"/>
              <a:gd name="T107" fmla="*/ 10738497 h 1077"/>
              <a:gd name="T108" fmla="*/ 17540221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11" name="Freeform 11"/>
          <p:cNvSpPr>
            <a:spLocks noChangeArrowheads="1"/>
          </p:cNvSpPr>
          <p:nvPr/>
        </p:nvSpPr>
        <p:spPr bwMode="auto">
          <a:xfrm>
            <a:off x="7305303" y="3324226"/>
            <a:ext cx="138071" cy="139700"/>
          </a:xfrm>
          <a:custGeom>
            <a:avLst/>
            <a:gdLst>
              <a:gd name="T0" fmla="*/ 16023834 w 1064"/>
              <a:gd name="T1" fmla="*/ 9640857 h 1077"/>
              <a:gd name="T2" fmla="*/ 15771103 w 1064"/>
              <a:gd name="T3" fmla="*/ 8547253 h 1077"/>
              <a:gd name="T4" fmla="*/ 17540221 w 1064"/>
              <a:gd name="T5" fmla="*/ 8059276 h 1077"/>
              <a:gd name="T6" fmla="*/ 16546171 w 1064"/>
              <a:gd name="T7" fmla="*/ 7133910 h 1077"/>
              <a:gd name="T8" fmla="*/ 15198141 w 1064"/>
              <a:gd name="T9" fmla="*/ 6242138 h 1077"/>
              <a:gd name="T10" fmla="*/ 16680909 w 1064"/>
              <a:gd name="T11" fmla="*/ 5182131 h 1077"/>
              <a:gd name="T12" fmla="*/ 15417253 w 1064"/>
              <a:gd name="T13" fmla="*/ 4643825 h 1077"/>
              <a:gd name="T14" fmla="*/ 13850242 w 1064"/>
              <a:gd name="T15" fmla="*/ 4290489 h 1077"/>
              <a:gd name="T16" fmla="*/ 14894916 w 1064"/>
              <a:gd name="T17" fmla="*/ 2776229 h 1077"/>
              <a:gd name="T18" fmla="*/ 13530141 w 1064"/>
              <a:gd name="T19" fmla="*/ 2708909 h 1077"/>
              <a:gd name="T20" fmla="*/ 11929381 w 1064"/>
              <a:gd name="T21" fmla="*/ 2893878 h 1077"/>
              <a:gd name="T22" fmla="*/ 12384349 w 1064"/>
              <a:gd name="T23" fmla="*/ 1127328 h 1077"/>
              <a:gd name="T24" fmla="*/ 11086943 w 1064"/>
              <a:gd name="T25" fmla="*/ 1531122 h 1077"/>
              <a:gd name="T26" fmla="*/ 9637925 w 1064"/>
              <a:gd name="T27" fmla="*/ 2254527 h 1077"/>
              <a:gd name="T28" fmla="*/ 9469437 w 1064"/>
              <a:gd name="T29" fmla="*/ 437519 h 1077"/>
              <a:gd name="T30" fmla="*/ 8374139 w 1064"/>
              <a:gd name="T31" fmla="*/ 1261840 h 1077"/>
              <a:gd name="T32" fmla="*/ 7278970 w 1064"/>
              <a:gd name="T33" fmla="*/ 2422894 h 1077"/>
              <a:gd name="T34" fmla="*/ 6487027 w 1064"/>
              <a:gd name="T35" fmla="*/ 773992 h 1077"/>
              <a:gd name="T36" fmla="*/ 5745708 w 1064"/>
              <a:gd name="T37" fmla="*/ 1934916 h 1077"/>
              <a:gd name="T38" fmla="*/ 5105378 w 1064"/>
              <a:gd name="T39" fmla="*/ 3415581 h 1077"/>
              <a:gd name="T40" fmla="*/ 3807973 w 1064"/>
              <a:gd name="T41" fmla="*/ 2120016 h 1077"/>
              <a:gd name="T42" fmla="*/ 3504747 w 1064"/>
              <a:gd name="T43" fmla="*/ 3466039 h 1077"/>
              <a:gd name="T44" fmla="*/ 3420503 w 1064"/>
              <a:gd name="T45" fmla="*/ 5064352 h 1077"/>
              <a:gd name="T46" fmla="*/ 1752374 w 1064"/>
              <a:gd name="T47" fmla="*/ 4307222 h 1077"/>
              <a:gd name="T48" fmla="*/ 1920861 w 1064"/>
              <a:gd name="T49" fmla="*/ 5670108 h 1077"/>
              <a:gd name="T50" fmla="*/ 2392574 w 1064"/>
              <a:gd name="T51" fmla="*/ 7201230 h 1077"/>
              <a:gd name="T52" fmla="*/ 556087 w 1064"/>
              <a:gd name="T53" fmla="*/ 7066589 h 1077"/>
              <a:gd name="T54" fmla="*/ 1179412 w 1064"/>
              <a:gd name="T55" fmla="*/ 8277971 h 1077"/>
              <a:gd name="T56" fmla="*/ 2122968 w 1064"/>
              <a:gd name="T57" fmla="*/ 9051963 h 1077"/>
              <a:gd name="T58" fmla="*/ 1179412 w 1064"/>
              <a:gd name="T59" fmla="*/ 9842818 h 1077"/>
              <a:gd name="T60" fmla="*/ 556087 w 1064"/>
              <a:gd name="T61" fmla="*/ 11054200 h 1077"/>
              <a:gd name="T62" fmla="*/ 2392574 w 1064"/>
              <a:gd name="T63" fmla="*/ 10902696 h 1077"/>
              <a:gd name="T64" fmla="*/ 1920861 w 1064"/>
              <a:gd name="T65" fmla="*/ 12450681 h 1077"/>
              <a:gd name="T66" fmla="*/ 1752374 w 1064"/>
              <a:gd name="T67" fmla="*/ 13813567 h 1077"/>
              <a:gd name="T68" fmla="*/ 3420503 w 1064"/>
              <a:gd name="T69" fmla="*/ 13039575 h 1077"/>
              <a:gd name="T70" fmla="*/ 3504747 w 1064"/>
              <a:gd name="T71" fmla="*/ 14654751 h 1077"/>
              <a:gd name="T72" fmla="*/ 3807973 w 1064"/>
              <a:gd name="T73" fmla="*/ 15984041 h 1077"/>
              <a:gd name="T74" fmla="*/ 5105378 w 1064"/>
              <a:gd name="T75" fmla="*/ 14705209 h 1077"/>
              <a:gd name="T76" fmla="*/ 5745708 w 1064"/>
              <a:gd name="T77" fmla="*/ 16185873 h 1077"/>
              <a:gd name="T78" fmla="*/ 6487027 w 1064"/>
              <a:gd name="T79" fmla="*/ 17330064 h 1077"/>
              <a:gd name="T80" fmla="*/ 7278970 w 1064"/>
              <a:gd name="T81" fmla="*/ 15681163 h 1077"/>
              <a:gd name="T82" fmla="*/ 8374139 w 1064"/>
              <a:gd name="T83" fmla="*/ 16858949 h 1077"/>
              <a:gd name="T84" fmla="*/ 9469437 w 1064"/>
              <a:gd name="T85" fmla="*/ 17683270 h 1077"/>
              <a:gd name="T86" fmla="*/ 9637925 w 1064"/>
              <a:gd name="T87" fmla="*/ 15866262 h 1077"/>
              <a:gd name="T88" fmla="*/ 11086943 w 1064"/>
              <a:gd name="T89" fmla="*/ 16589667 h 1077"/>
              <a:gd name="T90" fmla="*/ 12384349 w 1064"/>
              <a:gd name="T91" fmla="*/ 16993461 h 1077"/>
              <a:gd name="T92" fmla="*/ 11929381 w 1064"/>
              <a:gd name="T93" fmla="*/ 15226781 h 1077"/>
              <a:gd name="T94" fmla="*/ 13530141 w 1064"/>
              <a:gd name="T95" fmla="*/ 15411880 h 1077"/>
              <a:gd name="T96" fmla="*/ 14894916 w 1064"/>
              <a:gd name="T97" fmla="*/ 15327827 h 1077"/>
              <a:gd name="T98" fmla="*/ 13850242 w 1064"/>
              <a:gd name="T99" fmla="*/ 13830300 h 1077"/>
              <a:gd name="T100" fmla="*/ 15417253 w 1064"/>
              <a:gd name="T101" fmla="*/ 13460231 h 1077"/>
              <a:gd name="T102" fmla="*/ 16680909 w 1064"/>
              <a:gd name="T103" fmla="*/ 12921796 h 1077"/>
              <a:gd name="T104" fmla="*/ 15198141 w 1064"/>
              <a:gd name="T105" fmla="*/ 11861788 h 1077"/>
              <a:gd name="T106" fmla="*/ 16546171 w 1064"/>
              <a:gd name="T107" fmla="*/ 10986880 h 1077"/>
              <a:gd name="T108" fmla="*/ 17540221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3"/>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12" name="Freeform 11"/>
          <p:cNvSpPr>
            <a:spLocks noChangeArrowheads="1"/>
          </p:cNvSpPr>
          <p:nvPr/>
        </p:nvSpPr>
        <p:spPr bwMode="auto">
          <a:xfrm>
            <a:off x="7411633" y="2870201"/>
            <a:ext cx="136483" cy="138113"/>
          </a:xfrm>
          <a:custGeom>
            <a:avLst/>
            <a:gdLst>
              <a:gd name="T0" fmla="*/ 15657518 w 1064"/>
              <a:gd name="T1" fmla="*/ 9423102 h 1077"/>
              <a:gd name="T2" fmla="*/ 15410516 w 1064"/>
              <a:gd name="T3" fmla="*/ 8354105 h 1077"/>
              <a:gd name="T4" fmla="*/ 17139277 w 1064"/>
              <a:gd name="T5" fmla="*/ 7877186 h 1077"/>
              <a:gd name="T6" fmla="*/ 16167819 w 1064"/>
              <a:gd name="T7" fmla="*/ 6972719 h 1077"/>
              <a:gd name="T8" fmla="*/ 14850687 w 1064"/>
              <a:gd name="T9" fmla="*/ 6101209 h 1077"/>
              <a:gd name="T10" fmla="*/ 16299597 w 1064"/>
              <a:gd name="T11" fmla="*/ 5065041 h 1077"/>
              <a:gd name="T12" fmla="*/ 15064713 w 1064"/>
              <a:gd name="T13" fmla="*/ 4538878 h 1077"/>
              <a:gd name="T14" fmla="*/ 13533554 w 1064"/>
              <a:gd name="T15" fmla="*/ 4193531 h 1077"/>
              <a:gd name="T16" fmla="*/ 14554412 w 1064"/>
              <a:gd name="T17" fmla="*/ 2713401 h 1077"/>
              <a:gd name="T18" fmla="*/ 13220727 w 1064"/>
              <a:gd name="T19" fmla="*/ 2647615 h 1077"/>
              <a:gd name="T20" fmla="*/ 11656720 w 1064"/>
              <a:gd name="T21" fmla="*/ 2828559 h 1077"/>
              <a:gd name="T22" fmla="*/ 12101196 w 1064"/>
              <a:gd name="T23" fmla="*/ 1101826 h 1077"/>
              <a:gd name="T24" fmla="*/ 10833464 w 1064"/>
              <a:gd name="T25" fmla="*/ 1496545 h 1077"/>
              <a:gd name="T26" fmla="*/ 9417530 w 1064"/>
              <a:gd name="T27" fmla="*/ 2203653 h 1077"/>
              <a:gd name="T28" fmla="*/ 9252905 w 1064"/>
              <a:gd name="T29" fmla="*/ 427548 h 1077"/>
              <a:gd name="T30" fmla="*/ 8182775 w 1064"/>
              <a:gd name="T31" fmla="*/ 1233399 h 1077"/>
              <a:gd name="T32" fmla="*/ 7112516 w 1064"/>
              <a:gd name="T33" fmla="*/ 2368054 h 1077"/>
              <a:gd name="T34" fmla="*/ 6338661 w 1064"/>
              <a:gd name="T35" fmla="*/ 756480 h 1077"/>
              <a:gd name="T36" fmla="*/ 5614334 w 1064"/>
              <a:gd name="T37" fmla="*/ 1891135 h 1077"/>
              <a:gd name="T38" fmla="*/ 4988680 w 1064"/>
              <a:gd name="T39" fmla="*/ 3338308 h 1077"/>
              <a:gd name="T40" fmla="*/ 3720948 w 1064"/>
              <a:gd name="T41" fmla="*/ 2072080 h 1077"/>
              <a:gd name="T42" fmla="*/ 3424545 w 1064"/>
              <a:gd name="T43" fmla="*/ 3387680 h 1077"/>
              <a:gd name="T44" fmla="*/ 3342296 w 1064"/>
              <a:gd name="T45" fmla="*/ 4950011 h 1077"/>
              <a:gd name="T46" fmla="*/ 1712337 w 1064"/>
              <a:gd name="T47" fmla="*/ 4209946 h 1077"/>
              <a:gd name="T48" fmla="*/ 1876962 w 1064"/>
              <a:gd name="T49" fmla="*/ 5541960 h 1077"/>
              <a:gd name="T50" fmla="*/ 2337862 w 1064"/>
              <a:gd name="T51" fmla="*/ 7038505 h 1077"/>
              <a:gd name="T52" fmla="*/ 543277 w 1064"/>
              <a:gd name="T53" fmla="*/ 6906932 h 1077"/>
              <a:gd name="T54" fmla="*/ 1152507 w 1064"/>
              <a:gd name="T55" fmla="*/ 8090960 h 1077"/>
              <a:gd name="T56" fmla="*/ 2074436 w 1064"/>
              <a:gd name="T57" fmla="*/ 8847439 h 1077"/>
              <a:gd name="T58" fmla="*/ 1152507 w 1064"/>
              <a:gd name="T59" fmla="*/ 9620462 h 1077"/>
              <a:gd name="T60" fmla="*/ 543277 w 1064"/>
              <a:gd name="T61" fmla="*/ 10804489 h 1077"/>
              <a:gd name="T62" fmla="*/ 2337862 w 1064"/>
              <a:gd name="T63" fmla="*/ 10656502 h 1077"/>
              <a:gd name="T64" fmla="*/ 1876962 w 1064"/>
              <a:gd name="T65" fmla="*/ 12169461 h 1077"/>
              <a:gd name="T66" fmla="*/ 1712337 w 1064"/>
              <a:gd name="T67" fmla="*/ 13501475 h 1077"/>
              <a:gd name="T68" fmla="*/ 3342296 w 1064"/>
              <a:gd name="T69" fmla="*/ 12744996 h 1077"/>
              <a:gd name="T70" fmla="*/ 3424545 w 1064"/>
              <a:gd name="T71" fmla="*/ 14323742 h 1077"/>
              <a:gd name="T72" fmla="*/ 3720948 w 1064"/>
              <a:gd name="T73" fmla="*/ 15622927 h 1077"/>
              <a:gd name="T74" fmla="*/ 4988680 w 1064"/>
              <a:gd name="T75" fmla="*/ 14373113 h 1077"/>
              <a:gd name="T76" fmla="*/ 5614334 w 1064"/>
              <a:gd name="T77" fmla="*/ 15820286 h 1077"/>
              <a:gd name="T78" fmla="*/ 6338661 w 1064"/>
              <a:gd name="T79" fmla="*/ 16938527 h 1077"/>
              <a:gd name="T80" fmla="*/ 7112516 w 1064"/>
              <a:gd name="T81" fmla="*/ 15326824 h 1077"/>
              <a:gd name="T82" fmla="*/ 8182775 w 1064"/>
              <a:gd name="T83" fmla="*/ 16478022 h 1077"/>
              <a:gd name="T84" fmla="*/ 9252905 w 1064"/>
              <a:gd name="T85" fmla="*/ 17283874 h 1077"/>
              <a:gd name="T86" fmla="*/ 9417530 w 1064"/>
              <a:gd name="T87" fmla="*/ 15507769 h 1077"/>
              <a:gd name="T88" fmla="*/ 10833464 w 1064"/>
              <a:gd name="T89" fmla="*/ 16214877 h 1077"/>
              <a:gd name="T90" fmla="*/ 12101196 w 1064"/>
              <a:gd name="T91" fmla="*/ 16609595 h 1077"/>
              <a:gd name="T92" fmla="*/ 11656720 w 1064"/>
              <a:gd name="T93" fmla="*/ 14882862 h 1077"/>
              <a:gd name="T94" fmla="*/ 13220727 w 1064"/>
              <a:gd name="T95" fmla="*/ 15063807 h 1077"/>
              <a:gd name="T96" fmla="*/ 14554412 w 1064"/>
              <a:gd name="T97" fmla="*/ 14981477 h 1077"/>
              <a:gd name="T98" fmla="*/ 13533554 w 1064"/>
              <a:gd name="T99" fmla="*/ 13517890 h 1077"/>
              <a:gd name="T100" fmla="*/ 15064713 w 1064"/>
              <a:gd name="T101" fmla="*/ 13156129 h 1077"/>
              <a:gd name="T102" fmla="*/ 16299597 w 1064"/>
              <a:gd name="T103" fmla="*/ 12629838 h 1077"/>
              <a:gd name="T104" fmla="*/ 14850687 w 1064"/>
              <a:gd name="T105" fmla="*/ 11593798 h 1077"/>
              <a:gd name="T106" fmla="*/ 16167819 w 1064"/>
              <a:gd name="T107" fmla="*/ 10738703 h 1077"/>
              <a:gd name="T108" fmla="*/ 17139277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13" name="Freeform 11"/>
          <p:cNvSpPr>
            <a:spLocks noChangeArrowheads="1"/>
          </p:cNvSpPr>
          <p:nvPr/>
        </p:nvSpPr>
        <p:spPr bwMode="auto">
          <a:xfrm>
            <a:off x="5219970" y="3840162"/>
            <a:ext cx="136483" cy="138112"/>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14" name="Freeform 11"/>
          <p:cNvSpPr>
            <a:spLocks noChangeArrowheads="1"/>
          </p:cNvSpPr>
          <p:nvPr/>
        </p:nvSpPr>
        <p:spPr bwMode="auto">
          <a:xfrm>
            <a:off x="5350105" y="4210051"/>
            <a:ext cx="136483" cy="139700"/>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78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15" name="Freeform 11"/>
          <p:cNvSpPr>
            <a:spLocks noChangeArrowheads="1"/>
          </p:cNvSpPr>
          <p:nvPr/>
        </p:nvSpPr>
        <p:spPr bwMode="auto">
          <a:xfrm>
            <a:off x="6229310" y="4919663"/>
            <a:ext cx="136483" cy="138112"/>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16" name="Freeform 11"/>
          <p:cNvSpPr>
            <a:spLocks noChangeArrowheads="1"/>
          </p:cNvSpPr>
          <p:nvPr/>
        </p:nvSpPr>
        <p:spPr bwMode="auto">
          <a:xfrm>
            <a:off x="6367379" y="4225927"/>
            <a:ext cx="138069" cy="138113"/>
          </a:xfrm>
          <a:custGeom>
            <a:avLst/>
            <a:gdLst>
              <a:gd name="T0" fmla="*/ 16023588 w 1064"/>
              <a:gd name="T1" fmla="*/ 9423102 h 1077"/>
              <a:gd name="T2" fmla="*/ 15770859 w 1064"/>
              <a:gd name="T3" fmla="*/ 8354105 h 1077"/>
              <a:gd name="T4" fmla="*/ 17539964 w 1064"/>
              <a:gd name="T5" fmla="*/ 7877186 h 1077"/>
              <a:gd name="T6" fmla="*/ 16545921 w 1064"/>
              <a:gd name="T7" fmla="*/ 6972719 h 1077"/>
              <a:gd name="T8" fmla="*/ 15198031 w 1064"/>
              <a:gd name="T9" fmla="*/ 6101209 h 1077"/>
              <a:gd name="T10" fmla="*/ 16680659 w 1064"/>
              <a:gd name="T11" fmla="*/ 5065041 h 1077"/>
              <a:gd name="T12" fmla="*/ 15417012 w 1064"/>
              <a:gd name="T13" fmla="*/ 4538878 h 1077"/>
              <a:gd name="T14" fmla="*/ 13850012 w 1064"/>
              <a:gd name="T15" fmla="*/ 4193531 h 1077"/>
              <a:gd name="T16" fmla="*/ 14894678 w 1064"/>
              <a:gd name="T17" fmla="*/ 2713401 h 1077"/>
              <a:gd name="T18" fmla="*/ 13529914 w 1064"/>
              <a:gd name="T19" fmla="*/ 2647615 h 1077"/>
              <a:gd name="T20" fmla="*/ 11929294 w 1064"/>
              <a:gd name="T21" fmla="*/ 2828559 h 1077"/>
              <a:gd name="T22" fmla="*/ 12384129 w 1064"/>
              <a:gd name="T23" fmla="*/ 1101826 h 1077"/>
              <a:gd name="T24" fmla="*/ 11086733 w 1064"/>
              <a:gd name="T25" fmla="*/ 1496545 h 1077"/>
              <a:gd name="T26" fmla="*/ 9637725 w 1064"/>
              <a:gd name="T27" fmla="*/ 2203653 h 1077"/>
              <a:gd name="T28" fmla="*/ 9469239 w 1064"/>
              <a:gd name="T29" fmla="*/ 427548 h 1077"/>
              <a:gd name="T30" fmla="*/ 8374078 w 1064"/>
              <a:gd name="T31" fmla="*/ 1233399 h 1077"/>
              <a:gd name="T32" fmla="*/ 7278918 w 1064"/>
              <a:gd name="T33" fmla="*/ 2368054 h 1077"/>
              <a:gd name="T34" fmla="*/ 6486980 w 1064"/>
              <a:gd name="T35" fmla="*/ 756480 h 1077"/>
              <a:gd name="T36" fmla="*/ 5745537 w 1064"/>
              <a:gd name="T37" fmla="*/ 1891135 h 1077"/>
              <a:gd name="T38" fmla="*/ 5105341 w 1064"/>
              <a:gd name="T39" fmla="*/ 3338308 h 1077"/>
              <a:gd name="T40" fmla="*/ 3807945 w 1064"/>
              <a:gd name="T41" fmla="*/ 2072080 h 1077"/>
              <a:gd name="T42" fmla="*/ 3504592 w 1064"/>
              <a:gd name="T43" fmla="*/ 3387680 h 1077"/>
              <a:gd name="T44" fmla="*/ 3420349 w 1064"/>
              <a:gd name="T45" fmla="*/ 4950011 h 1077"/>
              <a:gd name="T46" fmla="*/ 1752361 w 1064"/>
              <a:gd name="T47" fmla="*/ 4209946 h 1077"/>
              <a:gd name="T48" fmla="*/ 1920847 w 1064"/>
              <a:gd name="T49" fmla="*/ 5541960 h 1077"/>
              <a:gd name="T50" fmla="*/ 2392557 w 1064"/>
              <a:gd name="T51" fmla="*/ 7038505 h 1077"/>
              <a:gd name="T52" fmla="*/ 556083 w 1064"/>
              <a:gd name="T53" fmla="*/ 6906932 h 1077"/>
              <a:gd name="T54" fmla="*/ 1179404 w 1064"/>
              <a:gd name="T55" fmla="*/ 8090960 h 1077"/>
              <a:gd name="T56" fmla="*/ 2122953 w 1064"/>
              <a:gd name="T57" fmla="*/ 8847439 h 1077"/>
              <a:gd name="T58" fmla="*/ 1179404 w 1064"/>
              <a:gd name="T59" fmla="*/ 9620462 h 1077"/>
              <a:gd name="T60" fmla="*/ 556083 w 1064"/>
              <a:gd name="T61" fmla="*/ 10804489 h 1077"/>
              <a:gd name="T62" fmla="*/ 2392557 w 1064"/>
              <a:gd name="T63" fmla="*/ 10656502 h 1077"/>
              <a:gd name="T64" fmla="*/ 1920847 w 1064"/>
              <a:gd name="T65" fmla="*/ 12169461 h 1077"/>
              <a:gd name="T66" fmla="*/ 1752361 w 1064"/>
              <a:gd name="T67" fmla="*/ 13501475 h 1077"/>
              <a:gd name="T68" fmla="*/ 3420349 w 1064"/>
              <a:gd name="T69" fmla="*/ 12744996 h 1077"/>
              <a:gd name="T70" fmla="*/ 3504592 w 1064"/>
              <a:gd name="T71" fmla="*/ 14323742 h 1077"/>
              <a:gd name="T72" fmla="*/ 3807945 w 1064"/>
              <a:gd name="T73" fmla="*/ 15622927 h 1077"/>
              <a:gd name="T74" fmla="*/ 5105341 w 1064"/>
              <a:gd name="T75" fmla="*/ 14373113 h 1077"/>
              <a:gd name="T76" fmla="*/ 5745537 w 1064"/>
              <a:gd name="T77" fmla="*/ 15820286 h 1077"/>
              <a:gd name="T78" fmla="*/ 6486980 w 1064"/>
              <a:gd name="T79" fmla="*/ 16938527 h 1077"/>
              <a:gd name="T80" fmla="*/ 7278918 w 1064"/>
              <a:gd name="T81" fmla="*/ 15326824 h 1077"/>
              <a:gd name="T82" fmla="*/ 8374078 w 1064"/>
              <a:gd name="T83" fmla="*/ 16478022 h 1077"/>
              <a:gd name="T84" fmla="*/ 9469239 w 1064"/>
              <a:gd name="T85" fmla="*/ 17283874 h 1077"/>
              <a:gd name="T86" fmla="*/ 9637725 w 1064"/>
              <a:gd name="T87" fmla="*/ 15507769 h 1077"/>
              <a:gd name="T88" fmla="*/ 11086733 w 1064"/>
              <a:gd name="T89" fmla="*/ 16214877 h 1077"/>
              <a:gd name="T90" fmla="*/ 12384129 w 1064"/>
              <a:gd name="T91" fmla="*/ 16609595 h 1077"/>
              <a:gd name="T92" fmla="*/ 11929294 w 1064"/>
              <a:gd name="T93" fmla="*/ 14882862 h 1077"/>
              <a:gd name="T94" fmla="*/ 13529914 w 1064"/>
              <a:gd name="T95" fmla="*/ 15063807 h 1077"/>
              <a:gd name="T96" fmla="*/ 14894678 w 1064"/>
              <a:gd name="T97" fmla="*/ 14981477 h 1077"/>
              <a:gd name="T98" fmla="*/ 13850012 w 1064"/>
              <a:gd name="T99" fmla="*/ 13517890 h 1077"/>
              <a:gd name="T100" fmla="*/ 15417012 w 1064"/>
              <a:gd name="T101" fmla="*/ 13156129 h 1077"/>
              <a:gd name="T102" fmla="*/ 16680659 w 1064"/>
              <a:gd name="T103" fmla="*/ 12629838 h 1077"/>
              <a:gd name="T104" fmla="*/ 15198031 w 1064"/>
              <a:gd name="T105" fmla="*/ 11593798 h 1077"/>
              <a:gd name="T106" fmla="*/ 16545921 w 1064"/>
              <a:gd name="T107" fmla="*/ 10738703 h 1077"/>
              <a:gd name="T108" fmla="*/ 17539964 w 1064"/>
              <a:gd name="T109" fmla="*/ 9834235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17" name="Freeform 11"/>
          <p:cNvSpPr>
            <a:spLocks noChangeArrowheads="1"/>
          </p:cNvSpPr>
          <p:nvPr/>
        </p:nvSpPr>
        <p:spPr bwMode="auto">
          <a:xfrm>
            <a:off x="6826025" y="4233864"/>
            <a:ext cx="136483" cy="138112"/>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18" name="Freeform 11"/>
          <p:cNvSpPr>
            <a:spLocks noChangeArrowheads="1"/>
          </p:cNvSpPr>
          <p:nvPr/>
        </p:nvSpPr>
        <p:spPr bwMode="auto">
          <a:xfrm>
            <a:off x="6664150" y="4743451"/>
            <a:ext cx="136483" cy="139700"/>
          </a:xfrm>
          <a:custGeom>
            <a:avLst/>
            <a:gdLst>
              <a:gd name="T0" fmla="*/ 15657518 w 1064"/>
              <a:gd name="T1" fmla="*/ 9640857 h 1077"/>
              <a:gd name="T2" fmla="*/ 15410516 w 1064"/>
              <a:gd name="T3" fmla="*/ 8547253 h 1077"/>
              <a:gd name="T4" fmla="*/ 17139277 w 1064"/>
              <a:gd name="T5" fmla="*/ 8059276 h 1077"/>
              <a:gd name="T6" fmla="*/ 16167819 w 1064"/>
              <a:gd name="T7" fmla="*/ 7133910 h 1077"/>
              <a:gd name="T8" fmla="*/ 14850687 w 1064"/>
              <a:gd name="T9" fmla="*/ 6242138 h 1077"/>
              <a:gd name="T10" fmla="*/ 16299597 w 1064"/>
              <a:gd name="T11" fmla="*/ 5182131 h 1077"/>
              <a:gd name="T12" fmla="*/ 15064713 w 1064"/>
              <a:gd name="T13" fmla="*/ 4643825 h 1077"/>
              <a:gd name="T14" fmla="*/ 13533554 w 1064"/>
              <a:gd name="T15" fmla="*/ 4290489 h 1077"/>
              <a:gd name="T16" fmla="*/ 14554412 w 1064"/>
              <a:gd name="T17" fmla="*/ 2776229 h 1077"/>
              <a:gd name="T18" fmla="*/ 13220727 w 1064"/>
              <a:gd name="T19" fmla="*/ 2708909 h 1077"/>
              <a:gd name="T20" fmla="*/ 11656720 w 1064"/>
              <a:gd name="T21" fmla="*/ 2893878 h 1077"/>
              <a:gd name="T22" fmla="*/ 12101196 w 1064"/>
              <a:gd name="T23" fmla="*/ 1127328 h 1077"/>
              <a:gd name="T24" fmla="*/ 10833464 w 1064"/>
              <a:gd name="T25" fmla="*/ 1531122 h 1077"/>
              <a:gd name="T26" fmla="*/ 9417530 w 1064"/>
              <a:gd name="T27" fmla="*/ 2254527 h 1077"/>
              <a:gd name="T28" fmla="*/ 9252905 w 1064"/>
              <a:gd name="T29" fmla="*/ 437519 h 1077"/>
              <a:gd name="T30" fmla="*/ 8182775 w 1064"/>
              <a:gd name="T31" fmla="*/ 1261840 h 1077"/>
              <a:gd name="T32" fmla="*/ 7112516 w 1064"/>
              <a:gd name="T33" fmla="*/ 2422894 h 1077"/>
              <a:gd name="T34" fmla="*/ 6338661 w 1064"/>
              <a:gd name="T35" fmla="*/ 773992 h 1077"/>
              <a:gd name="T36" fmla="*/ 5614334 w 1064"/>
              <a:gd name="T37" fmla="*/ 1934916 h 1077"/>
              <a:gd name="T38" fmla="*/ 4988680 w 1064"/>
              <a:gd name="T39" fmla="*/ 3415581 h 1077"/>
              <a:gd name="T40" fmla="*/ 3720948 w 1064"/>
              <a:gd name="T41" fmla="*/ 2120016 h 1077"/>
              <a:gd name="T42" fmla="*/ 3424545 w 1064"/>
              <a:gd name="T43" fmla="*/ 3466039 h 1077"/>
              <a:gd name="T44" fmla="*/ 3342296 w 1064"/>
              <a:gd name="T45" fmla="*/ 5064352 h 1077"/>
              <a:gd name="T46" fmla="*/ 1712337 w 1064"/>
              <a:gd name="T47" fmla="*/ 4307222 h 1077"/>
              <a:gd name="T48" fmla="*/ 1876962 w 1064"/>
              <a:gd name="T49" fmla="*/ 5670108 h 1077"/>
              <a:gd name="T50" fmla="*/ 2337862 w 1064"/>
              <a:gd name="T51" fmla="*/ 7201230 h 1077"/>
              <a:gd name="T52" fmla="*/ 543277 w 1064"/>
              <a:gd name="T53" fmla="*/ 7066589 h 1077"/>
              <a:gd name="T54" fmla="*/ 1152507 w 1064"/>
              <a:gd name="T55" fmla="*/ 8277971 h 1077"/>
              <a:gd name="T56" fmla="*/ 2074436 w 1064"/>
              <a:gd name="T57" fmla="*/ 9051963 h 1077"/>
              <a:gd name="T58" fmla="*/ 1152507 w 1064"/>
              <a:gd name="T59" fmla="*/ 9842818 h 1077"/>
              <a:gd name="T60" fmla="*/ 543277 w 1064"/>
              <a:gd name="T61" fmla="*/ 11054200 h 1077"/>
              <a:gd name="T62" fmla="*/ 2337862 w 1064"/>
              <a:gd name="T63" fmla="*/ 10902696 h 1077"/>
              <a:gd name="T64" fmla="*/ 1876962 w 1064"/>
              <a:gd name="T65" fmla="*/ 12450681 h 1077"/>
              <a:gd name="T66" fmla="*/ 1712337 w 1064"/>
              <a:gd name="T67" fmla="*/ 13813567 h 1077"/>
              <a:gd name="T68" fmla="*/ 3342296 w 1064"/>
              <a:gd name="T69" fmla="*/ 13039575 h 1077"/>
              <a:gd name="T70" fmla="*/ 3424545 w 1064"/>
              <a:gd name="T71" fmla="*/ 14654751 h 1077"/>
              <a:gd name="T72" fmla="*/ 3720948 w 1064"/>
              <a:gd name="T73" fmla="*/ 15984041 h 1077"/>
              <a:gd name="T74" fmla="*/ 4988680 w 1064"/>
              <a:gd name="T75" fmla="*/ 14705209 h 1077"/>
              <a:gd name="T76" fmla="*/ 5614334 w 1064"/>
              <a:gd name="T77" fmla="*/ 16185873 h 1077"/>
              <a:gd name="T78" fmla="*/ 6338661 w 1064"/>
              <a:gd name="T79" fmla="*/ 17330064 h 1077"/>
              <a:gd name="T80" fmla="*/ 7112516 w 1064"/>
              <a:gd name="T81" fmla="*/ 15681163 h 1077"/>
              <a:gd name="T82" fmla="*/ 8182775 w 1064"/>
              <a:gd name="T83" fmla="*/ 16858949 h 1077"/>
              <a:gd name="T84" fmla="*/ 9252905 w 1064"/>
              <a:gd name="T85" fmla="*/ 17683270 h 1077"/>
              <a:gd name="T86" fmla="*/ 9417530 w 1064"/>
              <a:gd name="T87" fmla="*/ 15866262 h 1077"/>
              <a:gd name="T88" fmla="*/ 10833464 w 1064"/>
              <a:gd name="T89" fmla="*/ 16589667 h 1077"/>
              <a:gd name="T90" fmla="*/ 12101196 w 1064"/>
              <a:gd name="T91" fmla="*/ 16993461 h 1077"/>
              <a:gd name="T92" fmla="*/ 11656720 w 1064"/>
              <a:gd name="T93" fmla="*/ 15226781 h 1077"/>
              <a:gd name="T94" fmla="*/ 13220727 w 1064"/>
              <a:gd name="T95" fmla="*/ 15411880 h 1077"/>
              <a:gd name="T96" fmla="*/ 14554412 w 1064"/>
              <a:gd name="T97" fmla="*/ 15327827 h 1077"/>
              <a:gd name="T98" fmla="*/ 13533554 w 1064"/>
              <a:gd name="T99" fmla="*/ 13830300 h 1077"/>
              <a:gd name="T100" fmla="*/ 15064713 w 1064"/>
              <a:gd name="T101" fmla="*/ 13460231 h 1077"/>
              <a:gd name="T102" fmla="*/ 16299597 w 1064"/>
              <a:gd name="T103" fmla="*/ 12921796 h 1077"/>
              <a:gd name="T104" fmla="*/ 14850687 w 1064"/>
              <a:gd name="T105" fmla="*/ 11861788 h 1077"/>
              <a:gd name="T106" fmla="*/ 16167819 w 1064"/>
              <a:gd name="T107" fmla="*/ 10986880 h 1077"/>
              <a:gd name="T108" fmla="*/ 17139277 w 1064"/>
              <a:gd name="T109" fmla="*/ 10061513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19" name="Freeform 11"/>
          <p:cNvSpPr>
            <a:spLocks noChangeArrowheads="1"/>
          </p:cNvSpPr>
          <p:nvPr/>
        </p:nvSpPr>
        <p:spPr bwMode="auto">
          <a:xfrm>
            <a:off x="6949813" y="4138613"/>
            <a:ext cx="136483" cy="138112"/>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20" name="Freeform 11"/>
          <p:cNvSpPr>
            <a:spLocks noChangeArrowheads="1"/>
          </p:cNvSpPr>
          <p:nvPr/>
        </p:nvSpPr>
        <p:spPr bwMode="auto">
          <a:xfrm>
            <a:off x="6908549" y="4379913"/>
            <a:ext cx="136483" cy="138112"/>
          </a:xfrm>
          <a:custGeom>
            <a:avLst/>
            <a:gdLst>
              <a:gd name="T0" fmla="*/ 15657518 w 1064"/>
              <a:gd name="T1" fmla="*/ 9422906 h 1077"/>
              <a:gd name="T2" fmla="*/ 15410516 w 1064"/>
              <a:gd name="T3" fmla="*/ 8354045 h 1077"/>
              <a:gd name="T4" fmla="*/ 17139277 w 1064"/>
              <a:gd name="T5" fmla="*/ 7877129 h 1077"/>
              <a:gd name="T6" fmla="*/ 16167819 w 1064"/>
              <a:gd name="T7" fmla="*/ 6972668 h 1077"/>
              <a:gd name="T8" fmla="*/ 14850687 w 1064"/>
              <a:gd name="T9" fmla="*/ 6101037 h 1077"/>
              <a:gd name="T10" fmla="*/ 16299597 w 1064"/>
              <a:gd name="T11" fmla="*/ 5065004 h 1077"/>
              <a:gd name="T12" fmla="*/ 15064713 w 1064"/>
              <a:gd name="T13" fmla="*/ 4538845 h 1077"/>
              <a:gd name="T14" fmla="*/ 13533554 w 1064"/>
              <a:gd name="T15" fmla="*/ 4193501 h 1077"/>
              <a:gd name="T16" fmla="*/ 14554412 w 1064"/>
              <a:gd name="T17" fmla="*/ 2713381 h 1077"/>
              <a:gd name="T18" fmla="*/ 13220727 w 1064"/>
              <a:gd name="T19" fmla="*/ 2647595 h 1077"/>
              <a:gd name="T20" fmla="*/ 11656720 w 1064"/>
              <a:gd name="T21" fmla="*/ 2828539 h 1077"/>
              <a:gd name="T22" fmla="*/ 12101196 w 1064"/>
              <a:gd name="T23" fmla="*/ 1101818 h 1077"/>
              <a:gd name="T24" fmla="*/ 10833464 w 1064"/>
              <a:gd name="T25" fmla="*/ 1496534 h 1077"/>
              <a:gd name="T26" fmla="*/ 9417530 w 1064"/>
              <a:gd name="T27" fmla="*/ 2203637 h 1077"/>
              <a:gd name="T28" fmla="*/ 9252905 w 1064"/>
              <a:gd name="T29" fmla="*/ 427544 h 1077"/>
              <a:gd name="T30" fmla="*/ 8182775 w 1064"/>
              <a:gd name="T31" fmla="*/ 1233390 h 1077"/>
              <a:gd name="T32" fmla="*/ 7112516 w 1064"/>
              <a:gd name="T33" fmla="*/ 2368037 h 1077"/>
              <a:gd name="T34" fmla="*/ 6338661 w 1064"/>
              <a:gd name="T35" fmla="*/ 756474 h 1077"/>
              <a:gd name="T36" fmla="*/ 5614334 w 1064"/>
              <a:gd name="T37" fmla="*/ 1891121 h 1077"/>
              <a:gd name="T38" fmla="*/ 4988680 w 1064"/>
              <a:gd name="T39" fmla="*/ 3338284 h 1077"/>
              <a:gd name="T40" fmla="*/ 3720948 w 1064"/>
              <a:gd name="T41" fmla="*/ 2072065 h 1077"/>
              <a:gd name="T42" fmla="*/ 3424545 w 1064"/>
              <a:gd name="T43" fmla="*/ 3387655 h 1077"/>
              <a:gd name="T44" fmla="*/ 3342296 w 1064"/>
              <a:gd name="T45" fmla="*/ 4949975 h 1077"/>
              <a:gd name="T46" fmla="*/ 1712337 w 1064"/>
              <a:gd name="T47" fmla="*/ 4209915 h 1077"/>
              <a:gd name="T48" fmla="*/ 1876962 w 1064"/>
              <a:gd name="T49" fmla="*/ 5541920 h 1077"/>
              <a:gd name="T50" fmla="*/ 2337862 w 1064"/>
              <a:gd name="T51" fmla="*/ 7038454 h 1077"/>
              <a:gd name="T52" fmla="*/ 543277 w 1064"/>
              <a:gd name="T53" fmla="*/ 6906882 h 1077"/>
              <a:gd name="T54" fmla="*/ 1152507 w 1064"/>
              <a:gd name="T55" fmla="*/ 8090901 h 1077"/>
              <a:gd name="T56" fmla="*/ 2074436 w 1064"/>
              <a:gd name="T57" fmla="*/ 8847375 h 1077"/>
              <a:gd name="T58" fmla="*/ 1152507 w 1064"/>
              <a:gd name="T59" fmla="*/ 9620264 h 1077"/>
              <a:gd name="T60" fmla="*/ 543277 w 1064"/>
              <a:gd name="T61" fmla="*/ 10804282 h 1077"/>
              <a:gd name="T62" fmla="*/ 2337862 w 1064"/>
              <a:gd name="T63" fmla="*/ 10656296 h 1077"/>
              <a:gd name="T64" fmla="*/ 1876962 w 1064"/>
              <a:gd name="T65" fmla="*/ 12169245 h 1077"/>
              <a:gd name="T66" fmla="*/ 1712337 w 1064"/>
              <a:gd name="T67" fmla="*/ 13501249 h 1077"/>
              <a:gd name="T68" fmla="*/ 3342296 w 1064"/>
              <a:gd name="T69" fmla="*/ 12744775 h 1077"/>
              <a:gd name="T70" fmla="*/ 3424545 w 1064"/>
              <a:gd name="T71" fmla="*/ 14323510 h 1077"/>
              <a:gd name="T72" fmla="*/ 3720948 w 1064"/>
              <a:gd name="T73" fmla="*/ 15622686 h 1077"/>
              <a:gd name="T74" fmla="*/ 4988680 w 1064"/>
              <a:gd name="T75" fmla="*/ 14372881 h 1077"/>
              <a:gd name="T76" fmla="*/ 5614334 w 1064"/>
              <a:gd name="T77" fmla="*/ 15820044 h 1077"/>
              <a:gd name="T78" fmla="*/ 6338661 w 1064"/>
              <a:gd name="T79" fmla="*/ 16938276 h 1077"/>
              <a:gd name="T80" fmla="*/ 7112516 w 1064"/>
              <a:gd name="T81" fmla="*/ 15326713 h 1077"/>
              <a:gd name="T82" fmla="*/ 8182775 w 1064"/>
              <a:gd name="T83" fmla="*/ 16477775 h 1077"/>
              <a:gd name="T84" fmla="*/ 9252905 w 1064"/>
              <a:gd name="T85" fmla="*/ 17283620 h 1077"/>
              <a:gd name="T86" fmla="*/ 9417530 w 1064"/>
              <a:gd name="T87" fmla="*/ 15507528 h 1077"/>
              <a:gd name="T88" fmla="*/ 10833464 w 1064"/>
              <a:gd name="T89" fmla="*/ 16214631 h 1077"/>
              <a:gd name="T90" fmla="*/ 12101196 w 1064"/>
              <a:gd name="T91" fmla="*/ 16609347 h 1077"/>
              <a:gd name="T92" fmla="*/ 11656720 w 1064"/>
              <a:gd name="T93" fmla="*/ 14882626 h 1077"/>
              <a:gd name="T94" fmla="*/ 13220727 w 1064"/>
              <a:gd name="T95" fmla="*/ 15063569 h 1077"/>
              <a:gd name="T96" fmla="*/ 14554412 w 1064"/>
              <a:gd name="T97" fmla="*/ 14981369 h 1077"/>
              <a:gd name="T98" fmla="*/ 13533554 w 1064"/>
              <a:gd name="T99" fmla="*/ 13517664 h 1077"/>
              <a:gd name="T100" fmla="*/ 15064713 w 1064"/>
              <a:gd name="T101" fmla="*/ 13155905 h 1077"/>
              <a:gd name="T102" fmla="*/ 16299597 w 1064"/>
              <a:gd name="T103" fmla="*/ 12629746 h 1077"/>
              <a:gd name="T104" fmla="*/ 14850687 w 1064"/>
              <a:gd name="T105" fmla="*/ 11593714 h 1077"/>
              <a:gd name="T106" fmla="*/ 16167819 w 1064"/>
              <a:gd name="T107" fmla="*/ 10738497 h 1077"/>
              <a:gd name="T108" fmla="*/ 17139277 w 1064"/>
              <a:gd name="T109" fmla="*/ 9834036 h 107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64"/>
              <a:gd name="T166" fmla="*/ 0 h 1077"/>
              <a:gd name="T167" fmla="*/ 1064 w 1064"/>
              <a:gd name="T168" fmla="*/ 1077 h 107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solidFill>
            <a:schemeClr val="accent4"/>
          </a:solidFill>
          <a:ln>
            <a:noFill/>
          </a:ln>
          <a:extLst>
            <a:ext uri="{91240B29-F687-4F45-9708-019B960494DF}">
              <a14:hiddenLine xmlns:a14="http://schemas.microsoft.com/office/drawing/2010/main" w="9525">
                <a:solidFill>
                  <a:srgbClr val="000000"/>
                </a:solidFill>
                <a:bevel/>
                <a:headEnd/>
                <a:tailEnd/>
              </a14:hiddenLine>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grpSp>
        <p:nvGrpSpPr>
          <p:cNvPr id="2" name="Group 42"/>
          <p:cNvGrpSpPr>
            <a:grpSpLocks/>
          </p:cNvGrpSpPr>
          <p:nvPr/>
        </p:nvGrpSpPr>
        <p:grpSpPr bwMode="auto">
          <a:xfrm>
            <a:off x="5626246" y="5195889"/>
            <a:ext cx="1114081" cy="1123950"/>
            <a:chOff x="0" y="0"/>
            <a:chExt cx="749300" cy="756115"/>
          </a:xfrm>
          <a:solidFill>
            <a:schemeClr val="accent1"/>
          </a:solidFill>
        </p:grpSpPr>
        <p:sp>
          <p:nvSpPr>
            <p:cNvPr id="29722" name="Freeform 43"/>
            <p:cNvSpPr>
              <a:spLocks noChangeArrowheads="1"/>
            </p:cNvSpPr>
            <p:nvPr/>
          </p:nvSpPr>
          <p:spPr bwMode="auto">
            <a:xfrm>
              <a:off x="25400" y="513228"/>
              <a:ext cx="698500" cy="66675"/>
            </a:xfrm>
            <a:custGeom>
              <a:avLst/>
              <a:gdLst>
                <a:gd name="T0" fmla="*/ 11 w 226"/>
                <a:gd name="T1" fmla="*/ 22 h 22"/>
                <a:gd name="T2" fmla="*/ 215 w 226"/>
                <a:gd name="T3" fmla="*/ 22 h 22"/>
                <a:gd name="T4" fmla="*/ 226 w 226"/>
                <a:gd name="T5" fmla="*/ 0 h 22"/>
                <a:gd name="T6" fmla="*/ 0 w 226"/>
                <a:gd name="T7" fmla="*/ 0 h 22"/>
                <a:gd name="T8" fmla="*/ 11 w 226"/>
                <a:gd name="T9" fmla="*/ 22 h 22"/>
                <a:gd name="T10" fmla="*/ 0 60000 65536"/>
                <a:gd name="T11" fmla="*/ 0 60000 65536"/>
                <a:gd name="T12" fmla="*/ 0 60000 65536"/>
                <a:gd name="T13" fmla="*/ 0 60000 65536"/>
                <a:gd name="T14" fmla="*/ 0 60000 65536"/>
                <a:gd name="T15" fmla="*/ 0 w 226"/>
                <a:gd name="T16" fmla="*/ 0 h 22"/>
                <a:gd name="T17" fmla="*/ 226 w 226"/>
                <a:gd name="T18" fmla="*/ 22 h 22"/>
              </a:gdLst>
              <a:ahLst/>
              <a:cxnLst>
                <a:cxn ang="T10">
                  <a:pos x="T0" y="T1"/>
                </a:cxn>
                <a:cxn ang="T11">
                  <a:pos x="T2" y="T3"/>
                </a:cxn>
                <a:cxn ang="T12">
                  <a:pos x="T4" y="T5"/>
                </a:cxn>
                <a:cxn ang="T13">
                  <a:pos x="T6" y="T7"/>
                </a:cxn>
                <a:cxn ang="T14">
                  <a:pos x="T8" y="T9"/>
                </a:cxn>
              </a:cxnLst>
              <a:rect l="T15" t="T16" r="T17" b="T18"/>
              <a:pathLst>
                <a:path w="226" h="22">
                  <a:moveTo>
                    <a:pt x="11" y="22"/>
                  </a:moveTo>
                  <a:cubicBezTo>
                    <a:pt x="215" y="22"/>
                    <a:pt x="215" y="22"/>
                    <a:pt x="215" y="22"/>
                  </a:cubicBezTo>
                  <a:cubicBezTo>
                    <a:pt x="220" y="15"/>
                    <a:pt x="223" y="8"/>
                    <a:pt x="226" y="0"/>
                  </a:cubicBezTo>
                  <a:cubicBezTo>
                    <a:pt x="0" y="0"/>
                    <a:pt x="0" y="0"/>
                    <a:pt x="0" y="0"/>
                  </a:cubicBezTo>
                  <a:cubicBezTo>
                    <a:pt x="3" y="8"/>
                    <a:pt x="7" y="15"/>
                    <a:pt x="11" y="22"/>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23" name="Freeform 44"/>
            <p:cNvSpPr>
              <a:spLocks noChangeArrowheads="1"/>
            </p:cNvSpPr>
            <p:nvPr/>
          </p:nvSpPr>
          <p:spPr bwMode="auto">
            <a:xfrm>
              <a:off x="114300" y="651340"/>
              <a:ext cx="519112" cy="104775"/>
            </a:xfrm>
            <a:custGeom>
              <a:avLst/>
              <a:gdLst>
                <a:gd name="T0" fmla="*/ 84 w 168"/>
                <a:gd name="T1" fmla="*/ 34 h 34"/>
                <a:gd name="T2" fmla="*/ 168 w 168"/>
                <a:gd name="T3" fmla="*/ 0 h 34"/>
                <a:gd name="T4" fmla="*/ 0 w 168"/>
                <a:gd name="T5" fmla="*/ 0 h 34"/>
                <a:gd name="T6" fmla="*/ 84 w 168"/>
                <a:gd name="T7" fmla="*/ 34 h 34"/>
                <a:gd name="T8" fmla="*/ 0 60000 65536"/>
                <a:gd name="T9" fmla="*/ 0 60000 65536"/>
                <a:gd name="T10" fmla="*/ 0 60000 65536"/>
                <a:gd name="T11" fmla="*/ 0 60000 65536"/>
                <a:gd name="T12" fmla="*/ 0 w 168"/>
                <a:gd name="T13" fmla="*/ 0 h 34"/>
                <a:gd name="T14" fmla="*/ 168 w 168"/>
                <a:gd name="T15" fmla="*/ 34 h 34"/>
              </a:gdLst>
              <a:ahLst/>
              <a:cxnLst>
                <a:cxn ang="T8">
                  <a:pos x="T0" y="T1"/>
                </a:cxn>
                <a:cxn ang="T9">
                  <a:pos x="T2" y="T3"/>
                </a:cxn>
                <a:cxn ang="T10">
                  <a:pos x="T4" y="T5"/>
                </a:cxn>
                <a:cxn ang="T11">
                  <a:pos x="T6" y="T7"/>
                </a:cxn>
              </a:cxnLst>
              <a:rect l="T12" t="T13" r="T14" b="T15"/>
              <a:pathLst>
                <a:path w="168" h="34">
                  <a:moveTo>
                    <a:pt x="84" y="34"/>
                  </a:moveTo>
                  <a:cubicBezTo>
                    <a:pt x="117" y="34"/>
                    <a:pt x="146" y="21"/>
                    <a:pt x="168" y="0"/>
                  </a:cubicBezTo>
                  <a:cubicBezTo>
                    <a:pt x="0" y="0"/>
                    <a:pt x="0" y="0"/>
                    <a:pt x="0" y="0"/>
                  </a:cubicBezTo>
                  <a:cubicBezTo>
                    <a:pt x="22" y="21"/>
                    <a:pt x="51" y="34"/>
                    <a:pt x="84" y="34"/>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24" name="Freeform 45"/>
            <p:cNvSpPr>
              <a:spLocks noChangeArrowheads="1"/>
            </p:cNvSpPr>
            <p:nvPr/>
          </p:nvSpPr>
          <p:spPr bwMode="auto">
            <a:xfrm>
              <a:off x="0" y="0"/>
              <a:ext cx="749300" cy="441791"/>
            </a:xfrm>
            <a:custGeom>
              <a:avLst/>
              <a:gdLst>
                <a:gd name="T0" fmla="*/ 242 w 242"/>
                <a:gd name="T1" fmla="*/ 0 h 165"/>
                <a:gd name="T2" fmla="*/ 0 w 242"/>
                <a:gd name="T3" fmla="*/ 0 h 165"/>
                <a:gd name="T4" fmla="*/ 0 w 242"/>
                <a:gd name="T5" fmla="*/ 146 h 165"/>
                <a:gd name="T6" fmla="*/ 2 w 242"/>
                <a:gd name="T7" fmla="*/ 165 h 165"/>
                <a:gd name="T8" fmla="*/ 240 w 242"/>
                <a:gd name="T9" fmla="*/ 165 h 165"/>
                <a:gd name="T10" fmla="*/ 242 w 242"/>
                <a:gd name="T11" fmla="*/ 146 h 165"/>
                <a:gd name="T12" fmla="*/ 242 w 242"/>
                <a:gd name="T13" fmla="*/ 0 h 165"/>
                <a:gd name="T14" fmla="*/ 0 60000 65536"/>
                <a:gd name="T15" fmla="*/ 0 60000 65536"/>
                <a:gd name="T16" fmla="*/ 0 60000 65536"/>
                <a:gd name="T17" fmla="*/ 0 60000 65536"/>
                <a:gd name="T18" fmla="*/ 0 60000 65536"/>
                <a:gd name="T19" fmla="*/ 0 60000 65536"/>
                <a:gd name="T20" fmla="*/ 0 60000 65536"/>
                <a:gd name="T21" fmla="*/ 0 w 242"/>
                <a:gd name="T22" fmla="*/ 0 h 165"/>
                <a:gd name="T23" fmla="*/ 242 w 242"/>
                <a:gd name="T24" fmla="*/ 165 h 1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2" h="165">
                  <a:moveTo>
                    <a:pt x="242" y="0"/>
                  </a:moveTo>
                  <a:cubicBezTo>
                    <a:pt x="0" y="0"/>
                    <a:pt x="0" y="0"/>
                    <a:pt x="0" y="0"/>
                  </a:cubicBezTo>
                  <a:cubicBezTo>
                    <a:pt x="0" y="146"/>
                    <a:pt x="0" y="146"/>
                    <a:pt x="0" y="146"/>
                  </a:cubicBezTo>
                  <a:cubicBezTo>
                    <a:pt x="0" y="153"/>
                    <a:pt x="1" y="159"/>
                    <a:pt x="2" y="165"/>
                  </a:cubicBezTo>
                  <a:cubicBezTo>
                    <a:pt x="240" y="165"/>
                    <a:pt x="240" y="165"/>
                    <a:pt x="240" y="165"/>
                  </a:cubicBezTo>
                  <a:cubicBezTo>
                    <a:pt x="241" y="159"/>
                    <a:pt x="242" y="153"/>
                    <a:pt x="242" y="146"/>
                  </a:cubicBezTo>
                  <a:lnTo>
                    <a:pt x="242" y="0"/>
                  </a:ln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grpSp>
        <p:nvGrpSpPr>
          <p:cNvPr id="3" name="组合 24"/>
          <p:cNvGrpSpPr>
            <a:grpSpLocks/>
          </p:cNvGrpSpPr>
          <p:nvPr/>
        </p:nvGrpSpPr>
        <p:grpSpPr bwMode="auto">
          <a:xfrm>
            <a:off x="5600854" y="1506540"/>
            <a:ext cx="1391809" cy="1393824"/>
            <a:chOff x="0" y="0"/>
            <a:chExt cx="1043395" cy="1045611"/>
          </a:xfrm>
          <a:solidFill>
            <a:schemeClr val="accent1"/>
          </a:solidFill>
        </p:grpSpPr>
        <p:sp>
          <p:nvSpPr>
            <p:cNvPr id="29726" name="Freeform 10"/>
            <p:cNvSpPr>
              <a:spLocks noEditPoints="1" noChangeArrowheads="1"/>
            </p:cNvSpPr>
            <p:nvPr/>
          </p:nvSpPr>
          <p:spPr bwMode="auto">
            <a:xfrm>
              <a:off x="0" y="0"/>
              <a:ext cx="1043395" cy="10456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nvGrpSpPr>
            <p:cNvPr id="4" name="Group 47"/>
            <p:cNvGrpSpPr>
              <a:grpSpLocks/>
            </p:cNvGrpSpPr>
            <p:nvPr/>
          </p:nvGrpSpPr>
          <p:grpSpPr bwMode="auto">
            <a:xfrm>
              <a:off x="323200" y="281930"/>
              <a:ext cx="396995" cy="497771"/>
              <a:chOff x="0" y="0"/>
              <a:chExt cx="324452" cy="406813"/>
            </a:xfrm>
            <a:grpFill/>
          </p:grpSpPr>
          <p:sp>
            <p:nvSpPr>
              <p:cNvPr id="29728" name="Freeform 80"/>
              <p:cNvSpPr>
                <a:spLocks noChangeArrowheads="1"/>
              </p:cNvSpPr>
              <p:nvPr/>
            </p:nvSpPr>
            <p:spPr bwMode="auto">
              <a:xfrm>
                <a:off x="0" y="169713"/>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29" name="Freeform 81"/>
              <p:cNvSpPr>
                <a:spLocks noChangeArrowheads="1"/>
              </p:cNvSpPr>
              <p:nvPr/>
            </p:nvSpPr>
            <p:spPr bwMode="auto">
              <a:xfrm>
                <a:off x="0" y="274536"/>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30" name="Freeform 82"/>
              <p:cNvSpPr>
                <a:spLocks noChangeArrowheads="1"/>
              </p:cNvSpPr>
              <p:nvPr/>
            </p:nvSpPr>
            <p:spPr bwMode="auto">
              <a:xfrm>
                <a:off x="0" y="69882"/>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31" name="Oval 83"/>
              <p:cNvSpPr>
                <a:spLocks noChangeArrowheads="1"/>
              </p:cNvSpPr>
              <p:nvPr/>
            </p:nvSpPr>
            <p:spPr bwMode="auto">
              <a:xfrm>
                <a:off x="4991" y="0"/>
                <a:ext cx="316965" cy="107319"/>
              </a:xfrm>
              <a:prstGeom prst="ellipse">
                <a:avLst/>
              </a:pr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grpSp>
      <p:grpSp>
        <p:nvGrpSpPr>
          <p:cNvPr id="5" name="组合 26"/>
          <p:cNvGrpSpPr>
            <a:grpSpLocks/>
          </p:cNvGrpSpPr>
          <p:nvPr/>
        </p:nvGrpSpPr>
        <p:grpSpPr bwMode="auto">
          <a:xfrm>
            <a:off x="5911907" y="2840040"/>
            <a:ext cx="1391809" cy="1393824"/>
            <a:chOff x="0" y="0"/>
            <a:chExt cx="1043395" cy="1045611"/>
          </a:xfrm>
          <a:solidFill>
            <a:schemeClr val="accent4"/>
          </a:solidFill>
        </p:grpSpPr>
        <p:sp>
          <p:nvSpPr>
            <p:cNvPr id="29733" name="Freeform 10"/>
            <p:cNvSpPr>
              <a:spLocks noEditPoints="1" noChangeArrowheads="1"/>
            </p:cNvSpPr>
            <p:nvPr/>
          </p:nvSpPr>
          <p:spPr bwMode="auto">
            <a:xfrm>
              <a:off x="0" y="0"/>
              <a:ext cx="1043395" cy="10456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nvGrpSpPr>
            <p:cNvPr id="6" name="Group 52"/>
            <p:cNvGrpSpPr>
              <a:grpSpLocks/>
            </p:cNvGrpSpPr>
            <p:nvPr/>
          </p:nvGrpSpPr>
          <p:grpSpPr bwMode="auto">
            <a:xfrm>
              <a:off x="321578" y="291945"/>
              <a:ext cx="366458" cy="476395"/>
              <a:chOff x="0" y="0"/>
              <a:chExt cx="299494" cy="389342"/>
            </a:xfrm>
            <a:grpFill/>
          </p:grpSpPr>
          <p:sp>
            <p:nvSpPr>
              <p:cNvPr id="29735" name="Freeform 170"/>
              <p:cNvSpPr>
                <a:spLocks noChangeArrowheads="1"/>
              </p:cNvSpPr>
              <p:nvPr/>
            </p:nvSpPr>
            <p:spPr bwMode="auto">
              <a:xfrm>
                <a:off x="0" y="112310"/>
                <a:ext cx="299494" cy="277032"/>
              </a:xfrm>
              <a:custGeom>
                <a:avLst/>
                <a:gdLst>
                  <a:gd name="T0" fmla="*/ 45 w 90"/>
                  <a:gd name="T1" fmla="*/ 83 h 83"/>
                  <a:gd name="T2" fmla="*/ 90 w 90"/>
                  <a:gd name="T3" fmla="*/ 0 h 83"/>
                  <a:gd name="T4" fmla="*/ 0 w 90"/>
                  <a:gd name="T5" fmla="*/ 0 h 83"/>
                  <a:gd name="T6" fmla="*/ 45 w 90"/>
                  <a:gd name="T7" fmla="*/ 83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36" name="Freeform 171"/>
              <p:cNvSpPr>
                <a:spLocks noChangeArrowheads="1"/>
              </p:cNvSpPr>
              <p:nvPr/>
            </p:nvSpPr>
            <p:spPr bwMode="auto">
              <a:xfrm>
                <a:off x="0" y="0"/>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grpSp>
      <p:grpSp>
        <p:nvGrpSpPr>
          <p:cNvPr id="7" name="组合 25"/>
          <p:cNvGrpSpPr>
            <a:grpSpLocks/>
          </p:cNvGrpSpPr>
          <p:nvPr/>
        </p:nvGrpSpPr>
        <p:grpSpPr bwMode="auto">
          <a:xfrm>
            <a:off x="4731172" y="2562225"/>
            <a:ext cx="1272782" cy="1276350"/>
            <a:chOff x="0" y="0"/>
            <a:chExt cx="954939" cy="956967"/>
          </a:xfrm>
          <a:solidFill>
            <a:schemeClr val="accent3"/>
          </a:solidFill>
        </p:grpSpPr>
        <p:sp>
          <p:nvSpPr>
            <p:cNvPr id="29738" name="Freeform 10"/>
            <p:cNvSpPr>
              <a:spLocks noEditPoints="1" noChangeArrowheads="1"/>
            </p:cNvSpPr>
            <p:nvPr/>
          </p:nvSpPr>
          <p:spPr bwMode="auto">
            <a:xfrm>
              <a:off x="0" y="0"/>
              <a:ext cx="954939" cy="956967"/>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nvGrpSpPr>
            <p:cNvPr id="8" name="Group 55"/>
            <p:cNvGrpSpPr>
              <a:grpSpLocks/>
            </p:cNvGrpSpPr>
            <p:nvPr/>
          </p:nvGrpSpPr>
          <p:grpSpPr bwMode="auto">
            <a:xfrm>
              <a:off x="261811" y="295951"/>
              <a:ext cx="394891" cy="388623"/>
              <a:chOff x="0" y="0"/>
              <a:chExt cx="314468" cy="309477"/>
            </a:xfrm>
            <a:grpFill/>
          </p:grpSpPr>
          <p:sp>
            <p:nvSpPr>
              <p:cNvPr id="29740" name="Freeform 59"/>
              <p:cNvSpPr>
                <a:spLocks noEditPoints="1" noChangeArrowheads="1"/>
              </p:cNvSpPr>
              <p:nvPr/>
            </p:nvSpPr>
            <p:spPr bwMode="auto">
              <a:xfrm>
                <a:off x="0" y="0"/>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41" name="Oval 60"/>
              <p:cNvSpPr>
                <a:spLocks noChangeArrowheads="1"/>
              </p:cNvSpPr>
              <p:nvPr/>
            </p:nvSpPr>
            <p:spPr bwMode="auto">
              <a:xfrm>
                <a:off x="124789" y="122294"/>
                <a:ext cx="64890" cy="62395"/>
              </a:xfrm>
              <a:prstGeom prst="ellipse">
                <a:avLst/>
              </a:pr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grpSp>
      <p:grpSp>
        <p:nvGrpSpPr>
          <p:cNvPr id="9" name="组合 23"/>
          <p:cNvGrpSpPr>
            <a:grpSpLocks/>
          </p:cNvGrpSpPr>
          <p:nvPr/>
        </p:nvGrpSpPr>
        <p:grpSpPr bwMode="auto">
          <a:xfrm>
            <a:off x="5413585" y="4060825"/>
            <a:ext cx="1009339" cy="1011239"/>
            <a:chOff x="0" y="0"/>
            <a:chExt cx="756963" cy="758569"/>
          </a:xfrm>
          <a:solidFill>
            <a:schemeClr val="accent2"/>
          </a:solidFill>
        </p:grpSpPr>
        <p:sp>
          <p:nvSpPr>
            <p:cNvPr id="29743" name="Freeform 10"/>
            <p:cNvSpPr>
              <a:spLocks noEditPoints="1" noChangeArrowheads="1"/>
            </p:cNvSpPr>
            <p:nvPr/>
          </p:nvSpPr>
          <p:spPr bwMode="auto">
            <a:xfrm>
              <a:off x="0" y="0"/>
              <a:ext cx="756963" cy="758569"/>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nvGrpSpPr>
            <p:cNvPr id="10" name="Group 58"/>
            <p:cNvGrpSpPr>
              <a:grpSpLocks/>
            </p:cNvGrpSpPr>
            <p:nvPr/>
          </p:nvGrpSpPr>
          <p:grpSpPr bwMode="auto">
            <a:xfrm>
              <a:off x="140646" y="210268"/>
              <a:ext cx="457643" cy="338032"/>
              <a:chOff x="0" y="0"/>
              <a:chExt cx="439257" cy="324452"/>
            </a:xfrm>
            <a:grpFill/>
          </p:grpSpPr>
          <p:sp>
            <p:nvSpPr>
              <p:cNvPr id="29745" name="Freeform 92"/>
              <p:cNvSpPr>
                <a:spLocks noChangeArrowheads="1"/>
              </p:cNvSpPr>
              <p:nvPr/>
            </p:nvSpPr>
            <p:spPr bwMode="auto">
              <a:xfrm>
                <a:off x="157233" y="224621"/>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 name="T12" fmla="*/ 0 60000 65536"/>
                  <a:gd name="T13" fmla="*/ 0 60000 65536"/>
                  <a:gd name="T14" fmla="*/ 0 60000 65536"/>
                  <a:gd name="T15" fmla="*/ 0 60000 65536"/>
                  <a:gd name="T16" fmla="*/ 0 60000 65536"/>
                  <a:gd name="T17" fmla="*/ 0 60000 65536"/>
                  <a:gd name="T18" fmla="*/ 0 w 38"/>
                  <a:gd name="T19" fmla="*/ 0 h 30"/>
                  <a:gd name="T20" fmla="*/ 38 w 38"/>
                  <a:gd name="T21" fmla="*/ 30 h 30"/>
                </a:gdLst>
                <a:ahLst/>
                <a:cxnLst>
                  <a:cxn ang="T12">
                    <a:pos x="T0" y="T1"/>
                  </a:cxn>
                  <a:cxn ang="T13">
                    <a:pos x="T2" y="T3"/>
                  </a:cxn>
                  <a:cxn ang="T14">
                    <a:pos x="T4" y="T5"/>
                  </a:cxn>
                  <a:cxn ang="T15">
                    <a:pos x="T6" y="T7"/>
                  </a:cxn>
                  <a:cxn ang="T16">
                    <a:pos x="T8" y="T9"/>
                  </a:cxn>
                  <a:cxn ang="T17">
                    <a:pos x="T10" y="T11"/>
                  </a:cxn>
                </a:cxnLst>
                <a:rect l="T18" t="T19" r="T20" b="T21"/>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46" name="Freeform 93"/>
              <p:cNvSpPr>
                <a:spLocks noChangeArrowheads="1"/>
              </p:cNvSpPr>
              <p:nvPr/>
            </p:nvSpPr>
            <p:spPr bwMode="auto">
              <a:xfrm>
                <a:off x="74873" y="112311"/>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8"/>
                  <a:gd name="T34" fmla="*/ 0 h 39"/>
                  <a:gd name="T35" fmla="*/ 88 w 88"/>
                  <a:gd name="T36" fmla="*/ 39 h 3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47" name="Freeform 94"/>
              <p:cNvSpPr>
                <a:spLocks noChangeArrowheads="1"/>
              </p:cNvSpPr>
              <p:nvPr/>
            </p:nvSpPr>
            <p:spPr bwMode="auto">
              <a:xfrm>
                <a:off x="0" y="0"/>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2"/>
                  <a:gd name="T34" fmla="*/ 0 h 51"/>
                  <a:gd name="T35" fmla="*/ 132 w 132"/>
                  <a:gd name="T36" fmla="*/ 51 h 5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grpSp>
      <p:grpSp>
        <p:nvGrpSpPr>
          <p:cNvPr id="11" name="组合 14"/>
          <p:cNvGrpSpPr>
            <a:grpSpLocks/>
          </p:cNvGrpSpPr>
          <p:nvPr/>
        </p:nvGrpSpPr>
        <p:grpSpPr bwMode="auto">
          <a:xfrm>
            <a:off x="5097773" y="2012950"/>
            <a:ext cx="504670" cy="504826"/>
            <a:chOff x="0" y="0"/>
            <a:chExt cx="378482" cy="379286"/>
          </a:xfrm>
          <a:solidFill>
            <a:schemeClr val="accent3"/>
          </a:solidFill>
        </p:grpSpPr>
        <p:sp>
          <p:nvSpPr>
            <p:cNvPr id="29749" name="Freeform 10"/>
            <p:cNvSpPr>
              <a:spLocks noEditPoints="1" noChangeArrowheads="1"/>
            </p:cNvSpPr>
            <p:nvPr/>
          </p:nvSpPr>
          <p:spPr bwMode="auto">
            <a:xfrm>
              <a:off x="0" y="0"/>
              <a:ext cx="378482" cy="379286"/>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nvGrpSpPr>
            <p:cNvPr id="12" name="Group 62"/>
            <p:cNvGrpSpPr>
              <a:grpSpLocks/>
            </p:cNvGrpSpPr>
            <p:nvPr/>
          </p:nvGrpSpPr>
          <p:grpSpPr bwMode="auto">
            <a:xfrm flipH="1">
              <a:off x="76757" y="74710"/>
              <a:ext cx="224968" cy="183062"/>
              <a:chOff x="0" y="0"/>
              <a:chExt cx="509139" cy="414300"/>
            </a:xfrm>
            <a:grpFill/>
          </p:grpSpPr>
          <p:sp>
            <p:nvSpPr>
              <p:cNvPr id="29751" name="Freeform 5"/>
              <p:cNvSpPr>
                <a:spLocks noEditPoints="1" noChangeArrowheads="1"/>
              </p:cNvSpPr>
              <p:nvPr/>
            </p:nvSpPr>
            <p:spPr bwMode="auto">
              <a:xfrm>
                <a:off x="0" y="0"/>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125"/>
                  <a:gd name="T71" fmla="*/ 153 w 153"/>
                  <a:gd name="T72" fmla="*/ 125 h 1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52" name="Freeform 6"/>
              <p:cNvSpPr>
                <a:spLocks noChangeArrowheads="1"/>
              </p:cNvSpPr>
              <p:nvPr/>
            </p:nvSpPr>
            <p:spPr bwMode="auto">
              <a:xfrm>
                <a:off x="399325" y="52411"/>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 name="T10" fmla="*/ 0 60000 65536"/>
                  <a:gd name="T11" fmla="*/ 0 60000 65536"/>
                  <a:gd name="T12" fmla="*/ 0 60000 65536"/>
                  <a:gd name="T13" fmla="*/ 0 60000 65536"/>
                  <a:gd name="T14" fmla="*/ 0 60000 65536"/>
                  <a:gd name="T15" fmla="*/ 0 w 20"/>
                  <a:gd name="T16" fmla="*/ 0 h 41"/>
                  <a:gd name="T17" fmla="*/ 20 w 20"/>
                  <a:gd name="T18" fmla="*/ 41 h 41"/>
                </a:gdLst>
                <a:ahLst/>
                <a:cxnLst>
                  <a:cxn ang="T10">
                    <a:pos x="T0" y="T1"/>
                  </a:cxn>
                  <a:cxn ang="T11">
                    <a:pos x="T2" y="T3"/>
                  </a:cxn>
                  <a:cxn ang="T12">
                    <a:pos x="T4" y="T5"/>
                  </a:cxn>
                  <a:cxn ang="T13">
                    <a:pos x="T6" y="T7"/>
                  </a:cxn>
                  <a:cxn ang="T14">
                    <a:pos x="T8" y="T9"/>
                  </a:cxn>
                </a:cxnLst>
                <a:rect l="T15" t="T16" r="T17" b="T18"/>
                <a:pathLst>
                  <a:path w="20" h="41">
                    <a:moveTo>
                      <a:pt x="20" y="41"/>
                    </a:moveTo>
                    <a:lnTo>
                      <a:pt x="20" y="0"/>
                    </a:lnTo>
                    <a:lnTo>
                      <a:pt x="0" y="0"/>
                    </a:lnTo>
                    <a:lnTo>
                      <a:pt x="0" y="24"/>
                    </a:lnTo>
                    <a:lnTo>
                      <a:pt x="20" y="41"/>
                    </a:ln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53" name="Oval 7"/>
              <p:cNvSpPr>
                <a:spLocks noChangeArrowheads="1"/>
              </p:cNvSpPr>
              <p:nvPr/>
            </p:nvSpPr>
            <p:spPr bwMode="auto">
              <a:xfrm>
                <a:off x="227116" y="169713"/>
                <a:ext cx="52412" cy="54907"/>
              </a:xfrm>
              <a:prstGeom prst="ellipse">
                <a:avLst/>
              </a:pr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grpSp>
      <p:grpSp>
        <p:nvGrpSpPr>
          <p:cNvPr id="13" name="组合 17"/>
          <p:cNvGrpSpPr>
            <a:grpSpLocks/>
          </p:cNvGrpSpPr>
          <p:nvPr/>
        </p:nvGrpSpPr>
        <p:grpSpPr bwMode="auto">
          <a:xfrm>
            <a:off x="6899029" y="2433638"/>
            <a:ext cx="580846" cy="582612"/>
            <a:chOff x="0" y="0"/>
            <a:chExt cx="435741" cy="436666"/>
          </a:xfrm>
          <a:solidFill>
            <a:schemeClr val="accent4"/>
          </a:solidFill>
        </p:grpSpPr>
        <p:sp>
          <p:nvSpPr>
            <p:cNvPr id="29755" name="Freeform 11"/>
            <p:cNvSpPr>
              <a:spLocks noEditPoints="1" noChangeArrowheads="1"/>
            </p:cNvSpPr>
            <p:nvPr/>
          </p:nvSpPr>
          <p:spPr bwMode="auto">
            <a:xfrm>
              <a:off x="0" y="0"/>
              <a:ext cx="435741" cy="436666"/>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nvGrpSpPr>
            <p:cNvPr id="14" name="Group 66"/>
            <p:cNvGrpSpPr>
              <a:grpSpLocks/>
            </p:cNvGrpSpPr>
            <p:nvPr/>
          </p:nvGrpSpPr>
          <p:grpSpPr bwMode="auto">
            <a:xfrm flipH="1">
              <a:off x="123765" y="116495"/>
              <a:ext cx="193923" cy="218727"/>
              <a:chOff x="0" y="0"/>
              <a:chExt cx="429274" cy="484183"/>
            </a:xfrm>
            <a:grpFill/>
          </p:grpSpPr>
          <p:sp>
            <p:nvSpPr>
              <p:cNvPr id="29757" name="Freeform 147"/>
              <p:cNvSpPr>
                <a:spLocks noChangeArrowheads="1"/>
              </p:cNvSpPr>
              <p:nvPr/>
            </p:nvSpPr>
            <p:spPr bwMode="auto">
              <a:xfrm>
                <a:off x="0" y="0"/>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9"/>
                  <a:gd name="T31" fmla="*/ 0 h 26"/>
                  <a:gd name="T32" fmla="*/ 129 w 12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58" name="Freeform 148"/>
              <p:cNvSpPr>
                <a:spLocks noEditPoints="1" noChangeArrowheads="1"/>
              </p:cNvSpPr>
              <p:nvPr/>
            </p:nvSpPr>
            <p:spPr bwMode="auto">
              <a:xfrm>
                <a:off x="37436" y="107319"/>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3"/>
                  <a:gd name="T124" fmla="*/ 0 h 151"/>
                  <a:gd name="T125" fmla="*/ 143 w 143"/>
                  <a:gd name="T126" fmla="*/ 151 h 15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59" name="Freeform 149"/>
              <p:cNvSpPr>
                <a:spLocks noChangeArrowheads="1"/>
              </p:cNvSpPr>
              <p:nvPr/>
            </p:nvSpPr>
            <p:spPr bwMode="auto">
              <a:xfrm>
                <a:off x="64890" y="179696"/>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
                  <a:gd name="T82" fmla="*/ 0 h 41"/>
                  <a:gd name="T83" fmla="*/ 70 w 70"/>
                  <a:gd name="T84" fmla="*/ 41 h 4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grpSp>
      <p:grpSp>
        <p:nvGrpSpPr>
          <p:cNvPr id="15" name="组合 22"/>
          <p:cNvGrpSpPr>
            <a:grpSpLocks/>
          </p:cNvGrpSpPr>
          <p:nvPr/>
        </p:nvGrpSpPr>
        <p:grpSpPr bwMode="auto">
          <a:xfrm>
            <a:off x="6422924" y="4279900"/>
            <a:ext cx="476104" cy="476250"/>
            <a:chOff x="0" y="0"/>
            <a:chExt cx="356700" cy="357457"/>
          </a:xfrm>
          <a:solidFill>
            <a:schemeClr val="accent1"/>
          </a:solidFill>
        </p:grpSpPr>
        <p:sp>
          <p:nvSpPr>
            <p:cNvPr id="29761" name="Freeform 19"/>
            <p:cNvSpPr>
              <a:spLocks noEditPoints="1" noChangeArrowheads="1"/>
            </p:cNvSpPr>
            <p:nvPr/>
          </p:nvSpPr>
          <p:spPr bwMode="auto">
            <a:xfrm>
              <a:off x="0" y="0"/>
              <a:ext cx="356700" cy="357457"/>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nvGrpSpPr>
            <p:cNvPr id="16" name="Group 78"/>
            <p:cNvGrpSpPr>
              <a:grpSpLocks/>
            </p:cNvGrpSpPr>
            <p:nvPr/>
          </p:nvGrpSpPr>
          <p:grpSpPr bwMode="auto">
            <a:xfrm>
              <a:off x="117199" y="93011"/>
              <a:ext cx="136728" cy="171436"/>
              <a:chOff x="0" y="0"/>
              <a:chExt cx="324452" cy="406813"/>
            </a:xfrm>
            <a:grpFill/>
          </p:grpSpPr>
          <p:sp>
            <p:nvSpPr>
              <p:cNvPr id="29763" name="Freeform 80"/>
              <p:cNvSpPr>
                <a:spLocks noChangeArrowheads="1"/>
              </p:cNvSpPr>
              <p:nvPr/>
            </p:nvSpPr>
            <p:spPr bwMode="auto">
              <a:xfrm>
                <a:off x="0" y="169713"/>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64" name="Freeform 81"/>
              <p:cNvSpPr>
                <a:spLocks noChangeArrowheads="1"/>
              </p:cNvSpPr>
              <p:nvPr/>
            </p:nvSpPr>
            <p:spPr bwMode="auto">
              <a:xfrm>
                <a:off x="0" y="274536"/>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65" name="Freeform 82"/>
              <p:cNvSpPr>
                <a:spLocks noChangeArrowheads="1"/>
              </p:cNvSpPr>
              <p:nvPr/>
            </p:nvSpPr>
            <p:spPr bwMode="auto">
              <a:xfrm>
                <a:off x="0" y="69882"/>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66" name="Oval 83"/>
              <p:cNvSpPr>
                <a:spLocks noChangeArrowheads="1"/>
              </p:cNvSpPr>
              <p:nvPr/>
            </p:nvSpPr>
            <p:spPr bwMode="auto">
              <a:xfrm>
                <a:off x="4991" y="0"/>
                <a:ext cx="316965" cy="107319"/>
              </a:xfrm>
              <a:prstGeom prst="ellipse">
                <a:avLst/>
              </a:pr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grpSp>
      <p:grpSp>
        <p:nvGrpSpPr>
          <p:cNvPr id="17" name="组合 21"/>
          <p:cNvGrpSpPr>
            <a:grpSpLocks/>
          </p:cNvGrpSpPr>
          <p:nvPr/>
        </p:nvGrpSpPr>
        <p:grpSpPr bwMode="auto">
          <a:xfrm>
            <a:off x="5318365" y="3908426"/>
            <a:ext cx="299946" cy="301626"/>
            <a:chOff x="0" y="0"/>
            <a:chExt cx="225931" cy="226411"/>
          </a:xfrm>
          <a:solidFill>
            <a:schemeClr val="accent4"/>
          </a:solidFill>
        </p:grpSpPr>
        <p:sp>
          <p:nvSpPr>
            <p:cNvPr id="29768" name="Freeform 18"/>
            <p:cNvSpPr>
              <a:spLocks noEditPoints="1" noChangeArrowheads="1"/>
            </p:cNvSpPr>
            <p:nvPr/>
          </p:nvSpPr>
          <p:spPr bwMode="auto">
            <a:xfrm>
              <a:off x="0" y="0"/>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nvGrpSpPr>
            <p:cNvPr id="18" name="Group 83"/>
            <p:cNvGrpSpPr>
              <a:grpSpLocks/>
            </p:cNvGrpSpPr>
            <p:nvPr/>
          </p:nvGrpSpPr>
          <p:grpSpPr bwMode="auto">
            <a:xfrm flipH="1">
              <a:off x="56723" y="67440"/>
              <a:ext cx="112484" cy="91531"/>
              <a:chOff x="0" y="0"/>
              <a:chExt cx="509139" cy="414300"/>
            </a:xfrm>
            <a:grpFill/>
          </p:grpSpPr>
          <p:sp>
            <p:nvSpPr>
              <p:cNvPr id="29770" name="Freeform 5"/>
              <p:cNvSpPr>
                <a:spLocks noEditPoints="1" noChangeArrowheads="1"/>
              </p:cNvSpPr>
              <p:nvPr/>
            </p:nvSpPr>
            <p:spPr bwMode="auto">
              <a:xfrm>
                <a:off x="0" y="0"/>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125"/>
                  <a:gd name="T71" fmla="*/ 153 w 153"/>
                  <a:gd name="T72" fmla="*/ 125 h 1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71" name="Freeform 6"/>
              <p:cNvSpPr>
                <a:spLocks noChangeArrowheads="1"/>
              </p:cNvSpPr>
              <p:nvPr/>
            </p:nvSpPr>
            <p:spPr bwMode="auto">
              <a:xfrm>
                <a:off x="399325" y="52411"/>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 name="T10" fmla="*/ 0 60000 65536"/>
                  <a:gd name="T11" fmla="*/ 0 60000 65536"/>
                  <a:gd name="T12" fmla="*/ 0 60000 65536"/>
                  <a:gd name="T13" fmla="*/ 0 60000 65536"/>
                  <a:gd name="T14" fmla="*/ 0 60000 65536"/>
                  <a:gd name="T15" fmla="*/ 0 w 20"/>
                  <a:gd name="T16" fmla="*/ 0 h 41"/>
                  <a:gd name="T17" fmla="*/ 20 w 20"/>
                  <a:gd name="T18" fmla="*/ 41 h 41"/>
                </a:gdLst>
                <a:ahLst/>
                <a:cxnLst>
                  <a:cxn ang="T10">
                    <a:pos x="T0" y="T1"/>
                  </a:cxn>
                  <a:cxn ang="T11">
                    <a:pos x="T2" y="T3"/>
                  </a:cxn>
                  <a:cxn ang="T12">
                    <a:pos x="T4" y="T5"/>
                  </a:cxn>
                  <a:cxn ang="T13">
                    <a:pos x="T6" y="T7"/>
                  </a:cxn>
                  <a:cxn ang="T14">
                    <a:pos x="T8" y="T9"/>
                  </a:cxn>
                </a:cxnLst>
                <a:rect l="T15" t="T16" r="T17" b="T18"/>
                <a:pathLst>
                  <a:path w="20" h="41">
                    <a:moveTo>
                      <a:pt x="20" y="41"/>
                    </a:moveTo>
                    <a:lnTo>
                      <a:pt x="20" y="0"/>
                    </a:lnTo>
                    <a:lnTo>
                      <a:pt x="0" y="0"/>
                    </a:lnTo>
                    <a:lnTo>
                      <a:pt x="0" y="24"/>
                    </a:lnTo>
                    <a:lnTo>
                      <a:pt x="20" y="41"/>
                    </a:ln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72" name="Oval 7"/>
              <p:cNvSpPr>
                <a:spLocks noChangeArrowheads="1"/>
              </p:cNvSpPr>
              <p:nvPr/>
            </p:nvSpPr>
            <p:spPr bwMode="auto">
              <a:xfrm>
                <a:off x="227116" y="169713"/>
                <a:ext cx="52412" cy="54907"/>
              </a:xfrm>
              <a:prstGeom prst="ellipse">
                <a:avLst/>
              </a:pr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grpSp>
      <p:grpSp>
        <p:nvGrpSpPr>
          <p:cNvPr id="19" name="组合 19"/>
          <p:cNvGrpSpPr>
            <a:grpSpLocks/>
          </p:cNvGrpSpPr>
          <p:nvPr/>
        </p:nvGrpSpPr>
        <p:grpSpPr bwMode="auto">
          <a:xfrm>
            <a:off x="7243411" y="3016251"/>
            <a:ext cx="301532" cy="301626"/>
            <a:chOff x="0" y="0"/>
            <a:chExt cx="225931" cy="226411"/>
          </a:xfrm>
          <a:solidFill>
            <a:schemeClr val="accent4"/>
          </a:solidFill>
        </p:grpSpPr>
        <p:sp>
          <p:nvSpPr>
            <p:cNvPr id="29774" name="Freeform 12"/>
            <p:cNvSpPr>
              <a:spLocks noEditPoints="1" noChangeArrowheads="1"/>
            </p:cNvSpPr>
            <p:nvPr/>
          </p:nvSpPr>
          <p:spPr bwMode="auto">
            <a:xfrm>
              <a:off x="0" y="0"/>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75" name="Freeform 10"/>
            <p:cNvSpPr>
              <a:spLocks noEditPoints="1" noChangeArrowheads="1"/>
            </p:cNvSpPr>
            <p:nvPr/>
          </p:nvSpPr>
          <p:spPr bwMode="auto">
            <a:xfrm>
              <a:off x="48511" y="46264"/>
              <a:ext cx="128908" cy="113296"/>
            </a:xfrm>
            <a:custGeom>
              <a:avLst/>
              <a:gdLst>
                <a:gd name="T0" fmla="*/ 121 w 122"/>
                <a:gd name="T1" fmla="*/ 103 h 107"/>
                <a:gd name="T2" fmla="*/ 63 w 122"/>
                <a:gd name="T3" fmla="*/ 1 h 107"/>
                <a:gd name="T4" fmla="*/ 61 w 122"/>
                <a:gd name="T5" fmla="*/ 0 h 107"/>
                <a:gd name="T6" fmla="*/ 59 w 122"/>
                <a:gd name="T7" fmla="*/ 1 h 107"/>
                <a:gd name="T8" fmla="*/ 1 w 122"/>
                <a:gd name="T9" fmla="*/ 103 h 107"/>
                <a:gd name="T10" fmla="*/ 0 w 122"/>
                <a:gd name="T11" fmla="*/ 105 h 107"/>
                <a:gd name="T12" fmla="*/ 0 w 122"/>
                <a:gd name="T13" fmla="*/ 106 h 107"/>
                <a:gd name="T14" fmla="*/ 3 w 122"/>
                <a:gd name="T15" fmla="*/ 107 h 107"/>
                <a:gd name="T16" fmla="*/ 119 w 122"/>
                <a:gd name="T17" fmla="*/ 107 h 107"/>
                <a:gd name="T18" fmla="*/ 121 w 122"/>
                <a:gd name="T19" fmla="*/ 106 h 107"/>
                <a:gd name="T20" fmla="*/ 121 w 122"/>
                <a:gd name="T21" fmla="*/ 103 h 107"/>
                <a:gd name="T22" fmla="*/ 55 w 122"/>
                <a:gd name="T23" fmla="*/ 38 h 107"/>
                <a:gd name="T24" fmla="*/ 67 w 122"/>
                <a:gd name="T25" fmla="*/ 38 h 107"/>
                <a:gd name="T26" fmla="*/ 67 w 122"/>
                <a:gd name="T27" fmla="*/ 76 h 107"/>
                <a:gd name="T28" fmla="*/ 55 w 122"/>
                <a:gd name="T29" fmla="*/ 76 h 107"/>
                <a:gd name="T30" fmla="*/ 55 w 122"/>
                <a:gd name="T31" fmla="*/ 38 h 107"/>
                <a:gd name="T32" fmla="*/ 61 w 122"/>
                <a:gd name="T33" fmla="*/ 97 h 107"/>
                <a:gd name="T34" fmla="*/ 55 w 122"/>
                <a:gd name="T35" fmla="*/ 91 h 107"/>
                <a:gd name="T36" fmla="*/ 61 w 122"/>
                <a:gd name="T37" fmla="*/ 86 h 107"/>
                <a:gd name="T38" fmla="*/ 67 w 122"/>
                <a:gd name="T39" fmla="*/ 91 h 107"/>
                <a:gd name="T40" fmla="*/ 61 w 122"/>
                <a:gd name="T41" fmla="*/ 97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107"/>
                <a:gd name="T65" fmla="*/ 122 w 122"/>
                <a:gd name="T66" fmla="*/ 107 h 10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grpSp>
        <p:nvGrpSpPr>
          <p:cNvPr id="20" name="组合 27"/>
          <p:cNvGrpSpPr>
            <a:grpSpLocks/>
          </p:cNvGrpSpPr>
          <p:nvPr/>
        </p:nvGrpSpPr>
        <p:grpSpPr bwMode="auto">
          <a:xfrm>
            <a:off x="6359445" y="4756151"/>
            <a:ext cx="301532" cy="301626"/>
            <a:chOff x="0" y="0"/>
            <a:chExt cx="225931" cy="226411"/>
          </a:xfrm>
          <a:solidFill>
            <a:schemeClr val="accent4"/>
          </a:solidFill>
        </p:grpSpPr>
        <p:sp>
          <p:nvSpPr>
            <p:cNvPr id="29777" name="Freeform 20"/>
            <p:cNvSpPr>
              <a:spLocks noEditPoints="1" noChangeArrowheads="1"/>
            </p:cNvSpPr>
            <p:nvPr/>
          </p:nvSpPr>
          <p:spPr bwMode="auto">
            <a:xfrm>
              <a:off x="0" y="0"/>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78" name="Freeform 13"/>
            <p:cNvSpPr>
              <a:spLocks noEditPoints="1" noChangeArrowheads="1"/>
            </p:cNvSpPr>
            <p:nvPr/>
          </p:nvSpPr>
          <p:spPr bwMode="auto">
            <a:xfrm>
              <a:off x="49755" y="67108"/>
              <a:ext cx="121590" cy="107399"/>
            </a:xfrm>
            <a:custGeom>
              <a:avLst/>
              <a:gdLst>
                <a:gd name="T0" fmla="*/ 132 w 134"/>
                <a:gd name="T1" fmla="*/ 16 h 118"/>
                <a:gd name="T2" fmla="*/ 120 w 134"/>
                <a:gd name="T3" fmla="*/ 4 h 118"/>
                <a:gd name="T4" fmla="*/ 115 w 134"/>
                <a:gd name="T5" fmla="*/ 4 h 118"/>
                <a:gd name="T6" fmla="*/ 113 w 134"/>
                <a:gd name="T7" fmla="*/ 8 h 118"/>
                <a:gd name="T8" fmla="*/ 111 w 134"/>
                <a:gd name="T9" fmla="*/ 8 h 118"/>
                <a:gd name="T10" fmla="*/ 111 w 134"/>
                <a:gd name="T11" fmla="*/ 8 h 118"/>
                <a:gd name="T12" fmla="*/ 80 w 134"/>
                <a:gd name="T13" fmla="*/ 39 h 118"/>
                <a:gd name="T14" fmla="*/ 78 w 134"/>
                <a:gd name="T15" fmla="*/ 47 h 118"/>
                <a:gd name="T16" fmla="*/ 82 w 134"/>
                <a:gd name="T17" fmla="*/ 50 h 118"/>
                <a:gd name="T18" fmla="*/ 82 w 134"/>
                <a:gd name="T19" fmla="*/ 50 h 118"/>
                <a:gd name="T20" fmla="*/ 82 w 134"/>
                <a:gd name="T21" fmla="*/ 50 h 118"/>
                <a:gd name="T22" fmla="*/ 75 w 134"/>
                <a:gd name="T23" fmla="*/ 57 h 118"/>
                <a:gd name="T24" fmla="*/ 53 w 134"/>
                <a:gd name="T25" fmla="*/ 35 h 118"/>
                <a:gd name="T26" fmla="*/ 46 w 134"/>
                <a:gd name="T27" fmla="*/ 9 h 118"/>
                <a:gd name="T28" fmla="*/ 21 w 134"/>
                <a:gd name="T29" fmla="*/ 2 h 118"/>
                <a:gd name="T30" fmla="*/ 36 w 134"/>
                <a:gd name="T31" fmla="*/ 17 h 118"/>
                <a:gd name="T32" fmla="*/ 32 w 134"/>
                <a:gd name="T33" fmla="*/ 32 h 118"/>
                <a:gd name="T34" fmla="*/ 17 w 134"/>
                <a:gd name="T35" fmla="*/ 36 h 118"/>
                <a:gd name="T36" fmla="*/ 2 w 134"/>
                <a:gd name="T37" fmla="*/ 21 h 118"/>
                <a:gd name="T38" fmla="*/ 9 w 134"/>
                <a:gd name="T39" fmla="*/ 46 h 118"/>
                <a:gd name="T40" fmla="*/ 36 w 134"/>
                <a:gd name="T41" fmla="*/ 53 h 118"/>
                <a:gd name="T42" fmla="*/ 36 w 134"/>
                <a:gd name="T43" fmla="*/ 53 h 118"/>
                <a:gd name="T44" fmla="*/ 58 w 134"/>
                <a:gd name="T45" fmla="*/ 74 h 118"/>
                <a:gd name="T46" fmla="*/ 37 w 134"/>
                <a:gd name="T47" fmla="*/ 95 h 118"/>
                <a:gd name="T48" fmla="*/ 36 w 134"/>
                <a:gd name="T49" fmla="*/ 94 h 118"/>
                <a:gd name="T50" fmla="*/ 30 w 134"/>
                <a:gd name="T51" fmla="*/ 99 h 118"/>
                <a:gd name="T52" fmla="*/ 20 w 134"/>
                <a:gd name="T53" fmla="*/ 114 h 118"/>
                <a:gd name="T54" fmla="*/ 23 w 134"/>
                <a:gd name="T55" fmla="*/ 116 h 118"/>
                <a:gd name="T56" fmla="*/ 38 w 134"/>
                <a:gd name="T57" fmla="*/ 107 h 118"/>
                <a:gd name="T58" fmla="*/ 43 w 134"/>
                <a:gd name="T59" fmla="*/ 101 h 118"/>
                <a:gd name="T60" fmla="*/ 42 w 134"/>
                <a:gd name="T61" fmla="*/ 100 h 118"/>
                <a:gd name="T62" fmla="*/ 62 w 134"/>
                <a:gd name="T63" fmla="*/ 79 h 118"/>
                <a:gd name="T64" fmla="*/ 98 w 134"/>
                <a:gd name="T65" fmla="*/ 114 h 118"/>
                <a:gd name="T66" fmla="*/ 106 w 134"/>
                <a:gd name="T67" fmla="*/ 118 h 118"/>
                <a:gd name="T68" fmla="*/ 115 w 134"/>
                <a:gd name="T69" fmla="*/ 114 h 118"/>
                <a:gd name="T70" fmla="*/ 115 w 134"/>
                <a:gd name="T71" fmla="*/ 97 h 118"/>
                <a:gd name="T72" fmla="*/ 80 w 134"/>
                <a:gd name="T73" fmla="*/ 62 h 118"/>
                <a:gd name="T74" fmla="*/ 87 w 134"/>
                <a:gd name="T75" fmla="*/ 55 h 118"/>
                <a:gd name="T76" fmla="*/ 90 w 134"/>
                <a:gd name="T77" fmla="*/ 58 h 118"/>
                <a:gd name="T78" fmla="*/ 97 w 134"/>
                <a:gd name="T79" fmla="*/ 56 h 118"/>
                <a:gd name="T80" fmla="*/ 127 w 134"/>
                <a:gd name="T81" fmla="*/ 26 h 118"/>
                <a:gd name="T82" fmla="*/ 128 w 134"/>
                <a:gd name="T83" fmla="*/ 25 h 118"/>
                <a:gd name="T84" fmla="*/ 128 w 134"/>
                <a:gd name="T85" fmla="*/ 25 h 118"/>
                <a:gd name="T86" fmla="*/ 129 w 134"/>
                <a:gd name="T87" fmla="*/ 23 h 118"/>
                <a:gd name="T88" fmla="*/ 132 w 134"/>
                <a:gd name="T89" fmla="*/ 22 h 118"/>
                <a:gd name="T90" fmla="*/ 132 w 134"/>
                <a:gd name="T91" fmla="*/ 16 h 118"/>
                <a:gd name="T92" fmla="*/ 108 w 134"/>
                <a:gd name="T93" fmla="*/ 103 h 118"/>
                <a:gd name="T94" fmla="*/ 112 w 134"/>
                <a:gd name="T95" fmla="*/ 108 h 118"/>
                <a:gd name="T96" fmla="*/ 108 w 134"/>
                <a:gd name="T97" fmla="*/ 112 h 118"/>
                <a:gd name="T98" fmla="*/ 103 w 134"/>
                <a:gd name="T99" fmla="*/ 108 h 118"/>
                <a:gd name="T100" fmla="*/ 108 w 134"/>
                <a:gd name="T101" fmla="*/ 103 h 118"/>
                <a:gd name="T102" fmla="*/ 90 w 134"/>
                <a:gd name="T103" fmla="*/ 41 h 118"/>
                <a:gd name="T104" fmla="*/ 88 w 134"/>
                <a:gd name="T105" fmla="*/ 39 h 118"/>
                <a:gd name="T106" fmla="*/ 111 w 134"/>
                <a:gd name="T107" fmla="*/ 16 h 118"/>
                <a:gd name="T108" fmla="*/ 113 w 134"/>
                <a:gd name="T109" fmla="*/ 18 h 118"/>
                <a:gd name="T110" fmla="*/ 90 w 134"/>
                <a:gd name="T111" fmla="*/ 41 h 118"/>
                <a:gd name="T112" fmla="*/ 98 w 134"/>
                <a:gd name="T113" fmla="*/ 48 h 118"/>
                <a:gd name="T114" fmla="*/ 96 w 134"/>
                <a:gd name="T115" fmla="*/ 46 h 118"/>
                <a:gd name="T116" fmla="*/ 118 w 134"/>
                <a:gd name="T117" fmla="*/ 23 h 118"/>
                <a:gd name="T118" fmla="*/ 120 w 134"/>
                <a:gd name="T119" fmla="*/ 25 h 118"/>
                <a:gd name="T120" fmla="*/ 98 w 134"/>
                <a:gd name="T121" fmla="*/ 48 h 1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4"/>
                <a:gd name="T184" fmla="*/ 0 h 118"/>
                <a:gd name="T185" fmla="*/ 134 w 134"/>
                <a:gd name="T186" fmla="*/ 118 h 1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grpSp>
        <p:nvGrpSpPr>
          <p:cNvPr id="21" name="组合 20"/>
          <p:cNvGrpSpPr>
            <a:grpSpLocks/>
          </p:cNvGrpSpPr>
          <p:nvPr/>
        </p:nvGrpSpPr>
        <p:grpSpPr bwMode="auto">
          <a:xfrm>
            <a:off x="5645291" y="3757614"/>
            <a:ext cx="301532" cy="301626"/>
            <a:chOff x="0" y="0"/>
            <a:chExt cx="225931" cy="226411"/>
          </a:xfrm>
          <a:solidFill>
            <a:schemeClr val="accent1"/>
          </a:solidFill>
        </p:grpSpPr>
        <p:sp>
          <p:nvSpPr>
            <p:cNvPr id="29780" name="Freeform 17"/>
            <p:cNvSpPr>
              <a:spLocks noEditPoints="1" noChangeArrowheads="1"/>
            </p:cNvSpPr>
            <p:nvPr/>
          </p:nvSpPr>
          <p:spPr bwMode="auto">
            <a:xfrm>
              <a:off x="0" y="0"/>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nvGrpSpPr>
            <p:cNvPr id="22" name="Group 89"/>
            <p:cNvGrpSpPr>
              <a:grpSpLocks/>
            </p:cNvGrpSpPr>
            <p:nvPr/>
          </p:nvGrpSpPr>
          <p:grpSpPr bwMode="auto">
            <a:xfrm flipH="1">
              <a:off x="62876" y="75662"/>
              <a:ext cx="100179" cy="71606"/>
              <a:chOff x="0" y="0"/>
              <a:chExt cx="461963" cy="330201"/>
            </a:xfrm>
            <a:grpFill/>
          </p:grpSpPr>
          <p:sp>
            <p:nvSpPr>
              <p:cNvPr id="29782" name="Freeform 13"/>
              <p:cNvSpPr>
                <a:spLocks noChangeArrowheads="1"/>
              </p:cNvSpPr>
              <p:nvPr/>
            </p:nvSpPr>
            <p:spPr bwMode="auto">
              <a:xfrm>
                <a:off x="0" y="61913"/>
                <a:ext cx="461963" cy="268288"/>
              </a:xfrm>
              <a:custGeom>
                <a:avLst/>
                <a:gdLst>
                  <a:gd name="T0" fmla="*/ 0 w 291"/>
                  <a:gd name="T1" fmla="*/ 0 h 169"/>
                  <a:gd name="T2" fmla="*/ 0 w 291"/>
                  <a:gd name="T3" fmla="*/ 169 h 169"/>
                  <a:gd name="T4" fmla="*/ 291 w 291"/>
                  <a:gd name="T5" fmla="*/ 169 h 169"/>
                  <a:gd name="T6" fmla="*/ 291 w 291"/>
                  <a:gd name="T7" fmla="*/ 0 h 169"/>
                  <a:gd name="T8" fmla="*/ 146 w 291"/>
                  <a:gd name="T9" fmla="*/ 105 h 169"/>
                  <a:gd name="T10" fmla="*/ 0 w 291"/>
                  <a:gd name="T11" fmla="*/ 0 h 169"/>
                  <a:gd name="T12" fmla="*/ 0 60000 65536"/>
                  <a:gd name="T13" fmla="*/ 0 60000 65536"/>
                  <a:gd name="T14" fmla="*/ 0 60000 65536"/>
                  <a:gd name="T15" fmla="*/ 0 60000 65536"/>
                  <a:gd name="T16" fmla="*/ 0 60000 65536"/>
                  <a:gd name="T17" fmla="*/ 0 60000 65536"/>
                  <a:gd name="T18" fmla="*/ 0 w 291"/>
                  <a:gd name="T19" fmla="*/ 0 h 169"/>
                  <a:gd name="T20" fmla="*/ 291 w 291"/>
                  <a:gd name="T21" fmla="*/ 169 h 169"/>
                </a:gdLst>
                <a:ahLst/>
                <a:cxnLst>
                  <a:cxn ang="T12">
                    <a:pos x="T0" y="T1"/>
                  </a:cxn>
                  <a:cxn ang="T13">
                    <a:pos x="T2" y="T3"/>
                  </a:cxn>
                  <a:cxn ang="T14">
                    <a:pos x="T4" y="T5"/>
                  </a:cxn>
                  <a:cxn ang="T15">
                    <a:pos x="T6" y="T7"/>
                  </a:cxn>
                  <a:cxn ang="T16">
                    <a:pos x="T8" y="T9"/>
                  </a:cxn>
                  <a:cxn ang="T17">
                    <a:pos x="T10" y="T11"/>
                  </a:cxn>
                </a:cxnLst>
                <a:rect l="T18" t="T19" r="T20" b="T21"/>
                <a:pathLst>
                  <a:path w="291" h="169">
                    <a:moveTo>
                      <a:pt x="0" y="0"/>
                    </a:moveTo>
                    <a:lnTo>
                      <a:pt x="0" y="169"/>
                    </a:lnTo>
                    <a:lnTo>
                      <a:pt x="291" y="169"/>
                    </a:lnTo>
                    <a:lnTo>
                      <a:pt x="291" y="0"/>
                    </a:lnTo>
                    <a:lnTo>
                      <a:pt x="146" y="105"/>
                    </a:lnTo>
                    <a:lnTo>
                      <a:pt x="0" y="0"/>
                    </a:ln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83" name="Freeform 14"/>
              <p:cNvSpPr>
                <a:spLocks noChangeArrowheads="1"/>
              </p:cNvSpPr>
              <p:nvPr/>
            </p:nvSpPr>
            <p:spPr bwMode="auto">
              <a:xfrm>
                <a:off x="0" y="0"/>
                <a:ext cx="461963" cy="192088"/>
              </a:xfrm>
              <a:custGeom>
                <a:avLst/>
                <a:gdLst>
                  <a:gd name="T0" fmla="*/ 291 w 291"/>
                  <a:gd name="T1" fmla="*/ 17 h 121"/>
                  <a:gd name="T2" fmla="*/ 291 w 291"/>
                  <a:gd name="T3" fmla="*/ 0 h 121"/>
                  <a:gd name="T4" fmla="*/ 0 w 291"/>
                  <a:gd name="T5" fmla="*/ 0 h 121"/>
                  <a:gd name="T6" fmla="*/ 0 w 291"/>
                  <a:gd name="T7" fmla="*/ 17 h 121"/>
                  <a:gd name="T8" fmla="*/ 146 w 291"/>
                  <a:gd name="T9" fmla="*/ 121 h 121"/>
                  <a:gd name="T10" fmla="*/ 291 w 291"/>
                  <a:gd name="T11" fmla="*/ 17 h 121"/>
                  <a:gd name="T12" fmla="*/ 0 60000 65536"/>
                  <a:gd name="T13" fmla="*/ 0 60000 65536"/>
                  <a:gd name="T14" fmla="*/ 0 60000 65536"/>
                  <a:gd name="T15" fmla="*/ 0 60000 65536"/>
                  <a:gd name="T16" fmla="*/ 0 60000 65536"/>
                  <a:gd name="T17" fmla="*/ 0 60000 65536"/>
                  <a:gd name="T18" fmla="*/ 0 w 291"/>
                  <a:gd name="T19" fmla="*/ 0 h 121"/>
                  <a:gd name="T20" fmla="*/ 291 w 291"/>
                  <a:gd name="T21" fmla="*/ 121 h 121"/>
                </a:gdLst>
                <a:ahLst/>
                <a:cxnLst>
                  <a:cxn ang="T12">
                    <a:pos x="T0" y="T1"/>
                  </a:cxn>
                  <a:cxn ang="T13">
                    <a:pos x="T2" y="T3"/>
                  </a:cxn>
                  <a:cxn ang="T14">
                    <a:pos x="T4" y="T5"/>
                  </a:cxn>
                  <a:cxn ang="T15">
                    <a:pos x="T6" y="T7"/>
                  </a:cxn>
                  <a:cxn ang="T16">
                    <a:pos x="T8" y="T9"/>
                  </a:cxn>
                  <a:cxn ang="T17">
                    <a:pos x="T10" y="T11"/>
                  </a:cxn>
                </a:cxnLst>
                <a:rect l="T18" t="T19" r="T20" b="T21"/>
                <a:pathLst>
                  <a:path w="291" h="121">
                    <a:moveTo>
                      <a:pt x="291" y="17"/>
                    </a:moveTo>
                    <a:lnTo>
                      <a:pt x="291" y="0"/>
                    </a:lnTo>
                    <a:lnTo>
                      <a:pt x="0" y="0"/>
                    </a:lnTo>
                    <a:lnTo>
                      <a:pt x="0" y="17"/>
                    </a:lnTo>
                    <a:lnTo>
                      <a:pt x="146" y="121"/>
                    </a:lnTo>
                    <a:lnTo>
                      <a:pt x="291" y="17"/>
                    </a:ln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grpSp>
      <p:grpSp>
        <p:nvGrpSpPr>
          <p:cNvPr id="23" name="组合 18"/>
          <p:cNvGrpSpPr>
            <a:grpSpLocks/>
          </p:cNvGrpSpPr>
          <p:nvPr/>
        </p:nvGrpSpPr>
        <p:grpSpPr bwMode="auto">
          <a:xfrm>
            <a:off x="7032337" y="2082800"/>
            <a:ext cx="299946" cy="301626"/>
            <a:chOff x="0" y="0"/>
            <a:chExt cx="225931" cy="226411"/>
          </a:xfrm>
          <a:solidFill>
            <a:schemeClr val="accent4"/>
          </a:solidFill>
        </p:grpSpPr>
        <p:sp>
          <p:nvSpPr>
            <p:cNvPr id="29785" name="Freeform 14"/>
            <p:cNvSpPr>
              <a:spLocks noEditPoints="1" noChangeArrowheads="1"/>
            </p:cNvSpPr>
            <p:nvPr/>
          </p:nvSpPr>
          <p:spPr bwMode="auto">
            <a:xfrm>
              <a:off x="0" y="0"/>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nvGrpSpPr>
            <p:cNvPr id="24" name="Group 92"/>
            <p:cNvGrpSpPr>
              <a:grpSpLocks/>
            </p:cNvGrpSpPr>
            <p:nvPr/>
          </p:nvGrpSpPr>
          <p:grpSpPr bwMode="auto">
            <a:xfrm>
              <a:off x="49675" y="70588"/>
              <a:ext cx="136835" cy="85234"/>
              <a:chOff x="0" y="0"/>
              <a:chExt cx="471488" cy="293688"/>
            </a:xfrm>
            <a:grpFill/>
          </p:grpSpPr>
          <p:sp>
            <p:nvSpPr>
              <p:cNvPr id="29787" name="Freeform 8"/>
              <p:cNvSpPr>
                <a:spLocks noEditPoints="1" noChangeArrowheads="1"/>
              </p:cNvSpPr>
              <p:nvPr/>
            </p:nvSpPr>
            <p:spPr bwMode="auto">
              <a:xfrm>
                <a:off x="0" y="0"/>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88" name="Rectangle 9"/>
              <p:cNvSpPr>
                <a:spLocks noChangeArrowheads="1"/>
              </p:cNvSpPr>
              <p:nvPr/>
            </p:nvSpPr>
            <p:spPr bwMode="auto">
              <a:xfrm>
                <a:off x="63500" y="63500"/>
                <a:ext cx="90488" cy="166688"/>
              </a:xfrm>
              <a:prstGeom prst="rect">
                <a:avLst/>
              </a:pr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89" name="Rectangle 10"/>
              <p:cNvSpPr>
                <a:spLocks noChangeArrowheads="1"/>
              </p:cNvSpPr>
              <p:nvPr/>
            </p:nvSpPr>
            <p:spPr bwMode="auto">
              <a:xfrm>
                <a:off x="169862" y="63500"/>
                <a:ext cx="85725" cy="166688"/>
              </a:xfrm>
              <a:prstGeom prst="rect">
                <a:avLst/>
              </a:pr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grpSp>
      <p:grpSp>
        <p:nvGrpSpPr>
          <p:cNvPr id="25" name="组合 15"/>
          <p:cNvGrpSpPr>
            <a:grpSpLocks/>
          </p:cNvGrpSpPr>
          <p:nvPr/>
        </p:nvGrpSpPr>
        <p:grpSpPr bwMode="auto">
          <a:xfrm>
            <a:off x="5365977" y="1720850"/>
            <a:ext cx="301532" cy="301626"/>
            <a:chOff x="0" y="0"/>
            <a:chExt cx="225931" cy="226411"/>
          </a:xfrm>
          <a:solidFill>
            <a:schemeClr val="accent4"/>
          </a:solidFill>
        </p:grpSpPr>
        <p:sp>
          <p:nvSpPr>
            <p:cNvPr id="29791" name="Freeform 16"/>
            <p:cNvSpPr>
              <a:spLocks noEditPoints="1" noChangeArrowheads="1"/>
            </p:cNvSpPr>
            <p:nvPr/>
          </p:nvSpPr>
          <p:spPr bwMode="auto">
            <a:xfrm>
              <a:off x="0" y="0"/>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92" name="Freeform 10"/>
            <p:cNvSpPr>
              <a:spLocks noEditPoints="1" noChangeArrowheads="1"/>
            </p:cNvSpPr>
            <p:nvPr/>
          </p:nvSpPr>
          <p:spPr bwMode="auto">
            <a:xfrm>
              <a:off x="47088" y="42415"/>
              <a:ext cx="128908" cy="113296"/>
            </a:xfrm>
            <a:custGeom>
              <a:avLst/>
              <a:gdLst>
                <a:gd name="T0" fmla="*/ 121 w 122"/>
                <a:gd name="T1" fmla="*/ 103 h 107"/>
                <a:gd name="T2" fmla="*/ 63 w 122"/>
                <a:gd name="T3" fmla="*/ 1 h 107"/>
                <a:gd name="T4" fmla="*/ 61 w 122"/>
                <a:gd name="T5" fmla="*/ 0 h 107"/>
                <a:gd name="T6" fmla="*/ 59 w 122"/>
                <a:gd name="T7" fmla="*/ 1 h 107"/>
                <a:gd name="T8" fmla="*/ 1 w 122"/>
                <a:gd name="T9" fmla="*/ 103 h 107"/>
                <a:gd name="T10" fmla="*/ 0 w 122"/>
                <a:gd name="T11" fmla="*/ 105 h 107"/>
                <a:gd name="T12" fmla="*/ 0 w 122"/>
                <a:gd name="T13" fmla="*/ 106 h 107"/>
                <a:gd name="T14" fmla="*/ 3 w 122"/>
                <a:gd name="T15" fmla="*/ 107 h 107"/>
                <a:gd name="T16" fmla="*/ 119 w 122"/>
                <a:gd name="T17" fmla="*/ 107 h 107"/>
                <a:gd name="T18" fmla="*/ 121 w 122"/>
                <a:gd name="T19" fmla="*/ 106 h 107"/>
                <a:gd name="T20" fmla="*/ 121 w 122"/>
                <a:gd name="T21" fmla="*/ 103 h 107"/>
                <a:gd name="T22" fmla="*/ 55 w 122"/>
                <a:gd name="T23" fmla="*/ 38 h 107"/>
                <a:gd name="T24" fmla="*/ 67 w 122"/>
                <a:gd name="T25" fmla="*/ 38 h 107"/>
                <a:gd name="T26" fmla="*/ 67 w 122"/>
                <a:gd name="T27" fmla="*/ 76 h 107"/>
                <a:gd name="T28" fmla="*/ 55 w 122"/>
                <a:gd name="T29" fmla="*/ 76 h 107"/>
                <a:gd name="T30" fmla="*/ 55 w 122"/>
                <a:gd name="T31" fmla="*/ 38 h 107"/>
                <a:gd name="T32" fmla="*/ 61 w 122"/>
                <a:gd name="T33" fmla="*/ 97 h 107"/>
                <a:gd name="T34" fmla="*/ 55 w 122"/>
                <a:gd name="T35" fmla="*/ 91 h 107"/>
                <a:gd name="T36" fmla="*/ 61 w 122"/>
                <a:gd name="T37" fmla="*/ 86 h 107"/>
                <a:gd name="T38" fmla="*/ 67 w 122"/>
                <a:gd name="T39" fmla="*/ 91 h 107"/>
                <a:gd name="T40" fmla="*/ 61 w 122"/>
                <a:gd name="T41" fmla="*/ 97 h 10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2"/>
                <a:gd name="T64" fmla="*/ 0 h 107"/>
                <a:gd name="T65" fmla="*/ 122 w 122"/>
                <a:gd name="T66" fmla="*/ 107 h 10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grpSp>
        <p:nvGrpSpPr>
          <p:cNvPr id="26" name="组合 16"/>
          <p:cNvGrpSpPr>
            <a:grpSpLocks/>
          </p:cNvGrpSpPr>
          <p:nvPr/>
        </p:nvGrpSpPr>
        <p:grpSpPr bwMode="auto">
          <a:xfrm>
            <a:off x="4796240" y="2347914"/>
            <a:ext cx="299945" cy="301626"/>
            <a:chOff x="0" y="0"/>
            <a:chExt cx="225931" cy="226411"/>
          </a:xfrm>
          <a:solidFill>
            <a:schemeClr val="accent4"/>
          </a:solidFill>
        </p:grpSpPr>
        <p:sp>
          <p:nvSpPr>
            <p:cNvPr id="29794" name="Freeform 15"/>
            <p:cNvSpPr>
              <a:spLocks noEditPoints="1" noChangeArrowheads="1"/>
            </p:cNvSpPr>
            <p:nvPr/>
          </p:nvSpPr>
          <p:spPr bwMode="auto">
            <a:xfrm>
              <a:off x="0" y="0"/>
              <a:ext cx="225931" cy="226411"/>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088"/>
                <a:gd name="T181" fmla="*/ 0 h 1090"/>
                <a:gd name="T182" fmla="*/ 1088 w 1088"/>
                <a:gd name="T183" fmla="*/ 1090 h 109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sp>
          <p:nvSpPr>
            <p:cNvPr id="29795" name="Freeform 13"/>
            <p:cNvSpPr>
              <a:spLocks noEditPoints="1" noChangeArrowheads="1"/>
            </p:cNvSpPr>
            <p:nvPr/>
          </p:nvSpPr>
          <p:spPr bwMode="auto">
            <a:xfrm>
              <a:off x="52170" y="59505"/>
              <a:ext cx="121590" cy="107399"/>
            </a:xfrm>
            <a:custGeom>
              <a:avLst/>
              <a:gdLst>
                <a:gd name="T0" fmla="*/ 132 w 134"/>
                <a:gd name="T1" fmla="*/ 16 h 118"/>
                <a:gd name="T2" fmla="*/ 120 w 134"/>
                <a:gd name="T3" fmla="*/ 4 h 118"/>
                <a:gd name="T4" fmla="*/ 115 w 134"/>
                <a:gd name="T5" fmla="*/ 4 h 118"/>
                <a:gd name="T6" fmla="*/ 113 w 134"/>
                <a:gd name="T7" fmla="*/ 8 h 118"/>
                <a:gd name="T8" fmla="*/ 111 w 134"/>
                <a:gd name="T9" fmla="*/ 8 h 118"/>
                <a:gd name="T10" fmla="*/ 111 w 134"/>
                <a:gd name="T11" fmla="*/ 8 h 118"/>
                <a:gd name="T12" fmla="*/ 80 w 134"/>
                <a:gd name="T13" fmla="*/ 39 h 118"/>
                <a:gd name="T14" fmla="*/ 78 w 134"/>
                <a:gd name="T15" fmla="*/ 47 h 118"/>
                <a:gd name="T16" fmla="*/ 82 w 134"/>
                <a:gd name="T17" fmla="*/ 50 h 118"/>
                <a:gd name="T18" fmla="*/ 82 w 134"/>
                <a:gd name="T19" fmla="*/ 50 h 118"/>
                <a:gd name="T20" fmla="*/ 82 w 134"/>
                <a:gd name="T21" fmla="*/ 50 h 118"/>
                <a:gd name="T22" fmla="*/ 75 w 134"/>
                <a:gd name="T23" fmla="*/ 57 h 118"/>
                <a:gd name="T24" fmla="*/ 53 w 134"/>
                <a:gd name="T25" fmla="*/ 35 h 118"/>
                <a:gd name="T26" fmla="*/ 46 w 134"/>
                <a:gd name="T27" fmla="*/ 9 h 118"/>
                <a:gd name="T28" fmla="*/ 21 w 134"/>
                <a:gd name="T29" fmla="*/ 2 h 118"/>
                <a:gd name="T30" fmla="*/ 36 w 134"/>
                <a:gd name="T31" fmla="*/ 17 h 118"/>
                <a:gd name="T32" fmla="*/ 32 w 134"/>
                <a:gd name="T33" fmla="*/ 32 h 118"/>
                <a:gd name="T34" fmla="*/ 17 w 134"/>
                <a:gd name="T35" fmla="*/ 36 h 118"/>
                <a:gd name="T36" fmla="*/ 2 w 134"/>
                <a:gd name="T37" fmla="*/ 21 h 118"/>
                <a:gd name="T38" fmla="*/ 9 w 134"/>
                <a:gd name="T39" fmla="*/ 46 h 118"/>
                <a:gd name="T40" fmla="*/ 36 w 134"/>
                <a:gd name="T41" fmla="*/ 53 h 118"/>
                <a:gd name="T42" fmla="*/ 36 w 134"/>
                <a:gd name="T43" fmla="*/ 53 h 118"/>
                <a:gd name="T44" fmla="*/ 58 w 134"/>
                <a:gd name="T45" fmla="*/ 74 h 118"/>
                <a:gd name="T46" fmla="*/ 37 w 134"/>
                <a:gd name="T47" fmla="*/ 95 h 118"/>
                <a:gd name="T48" fmla="*/ 36 w 134"/>
                <a:gd name="T49" fmla="*/ 94 h 118"/>
                <a:gd name="T50" fmla="*/ 30 w 134"/>
                <a:gd name="T51" fmla="*/ 99 h 118"/>
                <a:gd name="T52" fmla="*/ 20 w 134"/>
                <a:gd name="T53" fmla="*/ 114 h 118"/>
                <a:gd name="T54" fmla="*/ 23 w 134"/>
                <a:gd name="T55" fmla="*/ 116 h 118"/>
                <a:gd name="T56" fmla="*/ 38 w 134"/>
                <a:gd name="T57" fmla="*/ 107 h 118"/>
                <a:gd name="T58" fmla="*/ 43 w 134"/>
                <a:gd name="T59" fmla="*/ 101 h 118"/>
                <a:gd name="T60" fmla="*/ 42 w 134"/>
                <a:gd name="T61" fmla="*/ 100 h 118"/>
                <a:gd name="T62" fmla="*/ 62 w 134"/>
                <a:gd name="T63" fmla="*/ 79 h 118"/>
                <a:gd name="T64" fmla="*/ 98 w 134"/>
                <a:gd name="T65" fmla="*/ 114 h 118"/>
                <a:gd name="T66" fmla="*/ 106 w 134"/>
                <a:gd name="T67" fmla="*/ 118 h 118"/>
                <a:gd name="T68" fmla="*/ 115 w 134"/>
                <a:gd name="T69" fmla="*/ 114 h 118"/>
                <a:gd name="T70" fmla="*/ 115 w 134"/>
                <a:gd name="T71" fmla="*/ 97 h 118"/>
                <a:gd name="T72" fmla="*/ 80 w 134"/>
                <a:gd name="T73" fmla="*/ 62 h 118"/>
                <a:gd name="T74" fmla="*/ 87 w 134"/>
                <a:gd name="T75" fmla="*/ 55 h 118"/>
                <a:gd name="T76" fmla="*/ 90 w 134"/>
                <a:gd name="T77" fmla="*/ 58 h 118"/>
                <a:gd name="T78" fmla="*/ 97 w 134"/>
                <a:gd name="T79" fmla="*/ 56 h 118"/>
                <a:gd name="T80" fmla="*/ 127 w 134"/>
                <a:gd name="T81" fmla="*/ 26 h 118"/>
                <a:gd name="T82" fmla="*/ 128 w 134"/>
                <a:gd name="T83" fmla="*/ 25 h 118"/>
                <a:gd name="T84" fmla="*/ 128 w 134"/>
                <a:gd name="T85" fmla="*/ 25 h 118"/>
                <a:gd name="T86" fmla="*/ 129 w 134"/>
                <a:gd name="T87" fmla="*/ 23 h 118"/>
                <a:gd name="T88" fmla="*/ 132 w 134"/>
                <a:gd name="T89" fmla="*/ 22 h 118"/>
                <a:gd name="T90" fmla="*/ 132 w 134"/>
                <a:gd name="T91" fmla="*/ 16 h 118"/>
                <a:gd name="T92" fmla="*/ 108 w 134"/>
                <a:gd name="T93" fmla="*/ 103 h 118"/>
                <a:gd name="T94" fmla="*/ 112 w 134"/>
                <a:gd name="T95" fmla="*/ 108 h 118"/>
                <a:gd name="T96" fmla="*/ 108 w 134"/>
                <a:gd name="T97" fmla="*/ 112 h 118"/>
                <a:gd name="T98" fmla="*/ 103 w 134"/>
                <a:gd name="T99" fmla="*/ 108 h 118"/>
                <a:gd name="T100" fmla="*/ 108 w 134"/>
                <a:gd name="T101" fmla="*/ 103 h 118"/>
                <a:gd name="T102" fmla="*/ 90 w 134"/>
                <a:gd name="T103" fmla="*/ 41 h 118"/>
                <a:gd name="T104" fmla="*/ 88 w 134"/>
                <a:gd name="T105" fmla="*/ 39 h 118"/>
                <a:gd name="T106" fmla="*/ 111 w 134"/>
                <a:gd name="T107" fmla="*/ 16 h 118"/>
                <a:gd name="T108" fmla="*/ 113 w 134"/>
                <a:gd name="T109" fmla="*/ 18 h 118"/>
                <a:gd name="T110" fmla="*/ 90 w 134"/>
                <a:gd name="T111" fmla="*/ 41 h 118"/>
                <a:gd name="T112" fmla="*/ 98 w 134"/>
                <a:gd name="T113" fmla="*/ 48 h 118"/>
                <a:gd name="T114" fmla="*/ 96 w 134"/>
                <a:gd name="T115" fmla="*/ 46 h 118"/>
                <a:gd name="T116" fmla="*/ 118 w 134"/>
                <a:gd name="T117" fmla="*/ 23 h 118"/>
                <a:gd name="T118" fmla="*/ 120 w 134"/>
                <a:gd name="T119" fmla="*/ 25 h 118"/>
                <a:gd name="T120" fmla="*/ 98 w 134"/>
                <a:gd name="T121" fmla="*/ 48 h 11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4"/>
                <a:gd name="T184" fmla="*/ 0 h 118"/>
                <a:gd name="T185" fmla="*/ 134 w 134"/>
                <a:gd name="T186" fmla="*/ 118 h 11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grpFill/>
            <a:ln w="9525" cmpd="sng">
              <a:noFill/>
              <a:bevel/>
              <a:headEnd/>
              <a:tailEnd/>
            </a:ln>
          </p:spPr>
          <p:txBody>
            <a:bodyPr lIns="162510" tIns="81255" rIns="162510" bIns="81255"/>
            <a:lstStyle/>
            <a:p>
              <a:pPr fontAlgn="base">
                <a:spcBef>
                  <a:spcPct val="0"/>
                </a:spcBef>
                <a:spcAft>
                  <a:spcPct val="0"/>
                </a:spcAft>
                <a:buFont typeface="Arial" panose="020B0604020202020204" pitchFamily="34" charset="0"/>
                <a:buNone/>
                <a:defRPr/>
              </a:pPr>
              <a:endParaRPr lang="zh-CN" altLang="zh-CN" sz="1200" dirty="0">
                <a:solidFill>
                  <a:schemeClr val="tx1">
                    <a:lumMod val="50000"/>
                    <a:lumOff val="50000"/>
                  </a:schemeClr>
                </a:solidFill>
                <a:latin typeface="微软雅黑" pitchFamily="34" charset="-122"/>
                <a:ea typeface="微软雅黑" pitchFamily="34" charset="-122"/>
                <a:cs typeface="Calibri" pitchFamily="34" charset="0"/>
                <a:sym typeface="Calibri" pitchFamily="34" charset="0"/>
              </a:endParaRPr>
            </a:p>
          </p:txBody>
        </p:sp>
      </p:grpSp>
      <p:sp>
        <p:nvSpPr>
          <p:cNvPr id="29796" name="Freeform 6"/>
          <p:cNvSpPr>
            <a:spLocks noChangeArrowheads="1"/>
          </p:cNvSpPr>
          <p:nvPr/>
        </p:nvSpPr>
        <p:spPr bwMode="auto">
          <a:xfrm>
            <a:off x="1820595" y="1812926"/>
            <a:ext cx="2809008" cy="1290638"/>
          </a:xfrm>
          <a:custGeom>
            <a:avLst/>
            <a:gdLst>
              <a:gd name="T0" fmla="*/ 119537221 w 1028"/>
              <a:gd name="T1" fmla="*/ 0 h 522"/>
              <a:gd name="T2" fmla="*/ 2147483647 w 1028"/>
              <a:gd name="T3" fmla="*/ 0 h 522"/>
              <a:gd name="T4" fmla="*/ 2147483647 w 1028"/>
              <a:gd name="T5" fmla="*/ 97811570 h 522"/>
              <a:gd name="T6" fmla="*/ 2147483647 w 1028"/>
              <a:gd name="T7" fmla="*/ 1375466542 h 522"/>
              <a:gd name="T8" fmla="*/ 2147483647 w 1028"/>
              <a:gd name="T9" fmla="*/ 1601654561 h 522"/>
              <a:gd name="T10" fmla="*/ 2147483647 w 1028"/>
              <a:gd name="T11" fmla="*/ 1846183484 h 522"/>
              <a:gd name="T12" fmla="*/ 2147483647 w 1028"/>
              <a:gd name="T13" fmla="*/ 2147483647 h 522"/>
              <a:gd name="T14" fmla="*/ 2147483647 w 1028"/>
              <a:gd name="T15" fmla="*/ 2147483647 h 522"/>
              <a:gd name="T16" fmla="*/ 119537221 w 1028"/>
              <a:gd name="T17" fmla="*/ 2147483647 h 522"/>
              <a:gd name="T18" fmla="*/ 0 w 1028"/>
              <a:gd name="T19" fmla="*/ 2147483647 h 522"/>
              <a:gd name="T20" fmla="*/ 0 w 1028"/>
              <a:gd name="T21" fmla="*/ 97811570 h 522"/>
              <a:gd name="T22" fmla="*/ 119537221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a:noFill/>
            <a:bevel/>
            <a:headEnd/>
            <a:tailEnd/>
          </a:ln>
          <a:extLst>
            <a:ext uri="{909E8E84-426E-40DD-AFC4-6F175D3DCCD1}">
              <a14:hiddenFill xmlns:a14="http://schemas.microsoft.com/office/drawing/2010/main">
                <a:solidFill>
                  <a:srgbClr val="FFFFFF"/>
                </a:solidFill>
              </a14:hiddenFill>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799" name="Freeform 6"/>
          <p:cNvSpPr>
            <a:spLocks noChangeArrowheads="1"/>
          </p:cNvSpPr>
          <p:nvPr/>
        </p:nvSpPr>
        <p:spPr bwMode="auto">
          <a:xfrm flipH="1">
            <a:off x="7705229" y="1812926"/>
            <a:ext cx="2809008" cy="1290638"/>
          </a:xfrm>
          <a:custGeom>
            <a:avLst/>
            <a:gdLst>
              <a:gd name="T0" fmla="*/ 119537221 w 1028"/>
              <a:gd name="T1" fmla="*/ 0 h 522"/>
              <a:gd name="T2" fmla="*/ 2147483647 w 1028"/>
              <a:gd name="T3" fmla="*/ 0 h 522"/>
              <a:gd name="T4" fmla="*/ 2147483647 w 1028"/>
              <a:gd name="T5" fmla="*/ 97811570 h 522"/>
              <a:gd name="T6" fmla="*/ 2147483647 w 1028"/>
              <a:gd name="T7" fmla="*/ 1375466542 h 522"/>
              <a:gd name="T8" fmla="*/ 2147483647 w 1028"/>
              <a:gd name="T9" fmla="*/ 1601654561 h 522"/>
              <a:gd name="T10" fmla="*/ 2147483647 w 1028"/>
              <a:gd name="T11" fmla="*/ 1846183484 h 522"/>
              <a:gd name="T12" fmla="*/ 2147483647 w 1028"/>
              <a:gd name="T13" fmla="*/ 2147483647 h 522"/>
              <a:gd name="T14" fmla="*/ 2147483647 w 1028"/>
              <a:gd name="T15" fmla="*/ 2147483647 h 522"/>
              <a:gd name="T16" fmla="*/ 119537221 w 1028"/>
              <a:gd name="T17" fmla="*/ 2147483647 h 522"/>
              <a:gd name="T18" fmla="*/ 0 w 1028"/>
              <a:gd name="T19" fmla="*/ 2147483647 h 522"/>
              <a:gd name="T20" fmla="*/ 0 w 1028"/>
              <a:gd name="T21" fmla="*/ 97811570 h 522"/>
              <a:gd name="T22" fmla="*/ 119537221 w 1028"/>
              <a:gd name="T23" fmla="*/ 0 h 5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28"/>
              <a:gd name="T37" fmla="*/ 0 h 522"/>
              <a:gd name="T38" fmla="*/ 1028 w 1028"/>
              <a:gd name="T39" fmla="*/ 522 h 5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w="9525">
            <a:noFill/>
            <a:bevel/>
            <a:headEnd/>
            <a:tailEnd/>
          </a:ln>
          <a:extLst>
            <a:ext uri="{909E8E84-426E-40DD-AFC4-6F175D3DCCD1}">
              <a14:hiddenFill xmlns:a14="http://schemas.microsoft.com/office/drawing/2010/main">
                <a:solidFill>
                  <a:srgbClr val="FFFFFF"/>
                </a:solidFill>
              </a14:hiddenFill>
            </a:ext>
          </a:extLst>
        </p:spPr>
        <p:txBody>
          <a:bodyPr lIns="121882" tIns="60941" rIns="121882" bIns="60941"/>
          <a:lstStyle/>
          <a:p>
            <a:pPr fontAlgn="base">
              <a:spcBef>
                <a:spcPct val="0"/>
              </a:spcBef>
              <a:spcAft>
                <a:spcPct val="0"/>
              </a:spcAft>
              <a:buFont typeface="Arial" panose="020B0604020202020204" pitchFamily="34" charset="0"/>
              <a:buNone/>
            </a:pPr>
            <a:endParaRPr lang="zh-CN" altLang="en-US" sz="1200">
              <a:solidFill>
                <a:schemeClr val="tx1">
                  <a:lumMod val="50000"/>
                  <a:lumOff val="50000"/>
                </a:schemeClr>
              </a:solidFill>
              <a:latin typeface="微软雅黑" pitchFamily="34" charset="-122"/>
              <a:ea typeface="微软雅黑" pitchFamily="34" charset="-122"/>
            </a:endParaRPr>
          </a:p>
        </p:txBody>
      </p:sp>
      <p:sp>
        <p:nvSpPr>
          <p:cNvPr id="29802" name="矩形 160"/>
          <p:cNvSpPr>
            <a:spLocks noChangeArrowheads="1"/>
          </p:cNvSpPr>
          <p:nvPr/>
        </p:nvSpPr>
        <p:spPr bwMode="auto">
          <a:xfrm>
            <a:off x="2841946" y="2406936"/>
            <a:ext cx="1005327" cy="33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fontAlgn="base" hangingPunct="1">
              <a:lnSpc>
                <a:spcPct val="100000"/>
              </a:lnSpc>
              <a:spcBef>
                <a:spcPct val="0"/>
              </a:spcBef>
              <a:spcAft>
                <a:spcPct val="0"/>
              </a:spcAft>
              <a:buFont typeface="Arial" panose="020B0604020202020204" pitchFamily="34" charset="0"/>
              <a:buNone/>
            </a:pPr>
            <a:r>
              <a:rPr lang="zh-CN" altLang="en-US"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输入内容</a:t>
            </a:r>
            <a:endParaRPr lang="en-US" altLang="zh-CN"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29803" name="矩形 47"/>
          <p:cNvSpPr>
            <a:spLocks noChangeArrowheads="1"/>
          </p:cNvSpPr>
          <p:nvPr/>
        </p:nvSpPr>
        <p:spPr bwMode="auto">
          <a:xfrm>
            <a:off x="1257273" y="2805398"/>
            <a:ext cx="2596349" cy="757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02" tIns="45702" rIns="91402" bIns="45702">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fontAlgn="base" hangingPunct="1">
              <a:lnSpc>
                <a:spcPct val="120000"/>
              </a:lnSpc>
              <a:spcBef>
                <a:spcPct val="0"/>
              </a:spcBef>
              <a:spcAft>
                <a:spcPct val="0"/>
              </a:spcAft>
              <a:buFont typeface="Arial" panose="020B0604020202020204" pitchFamily="34" charset="0"/>
              <a:buNone/>
            </a:pPr>
            <a:r>
              <a:rPr lang="zh-CN" altLang="en-US" sz="12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在此录入图表的描述说明，在此录入图表的描述说明，在此录入图表的描述说明。</a:t>
            </a:r>
            <a:endParaRPr lang="zh-CN" altLang="en-US" sz="1200" dirty="0">
              <a:solidFill>
                <a:schemeClr val="tx1">
                  <a:lumMod val="50000"/>
                  <a:lumOff val="50000"/>
                </a:schemeClr>
              </a:solidFill>
              <a:latin typeface="微软雅黑" pitchFamily="34" charset="-122"/>
              <a:ea typeface="微软雅黑" pitchFamily="34" charset="-122"/>
            </a:endParaRPr>
          </a:p>
        </p:txBody>
      </p:sp>
      <p:sp>
        <p:nvSpPr>
          <p:cNvPr id="29806" name="矩形 164"/>
          <p:cNvSpPr>
            <a:spLocks noChangeArrowheads="1"/>
          </p:cNvSpPr>
          <p:nvPr/>
        </p:nvSpPr>
        <p:spPr bwMode="auto">
          <a:xfrm>
            <a:off x="2854576" y="3961099"/>
            <a:ext cx="1005327" cy="33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fontAlgn="base" hangingPunct="1">
              <a:lnSpc>
                <a:spcPct val="100000"/>
              </a:lnSpc>
              <a:spcBef>
                <a:spcPct val="0"/>
              </a:spcBef>
              <a:spcAft>
                <a:spcPct val="0"/>
              </a:spcAft>
              <a:buFont typeface="Arial" panose="020B0604020202020204" pitchFamily="34" charset="0"/>
              <a:buNone/>
            </a:pPr>
            <a:r>
              <a:rPr lang="zh-CN" altLang="en-US"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输入内容</a:t>
            </a:r>
            <a:endParaRPr lang="en-US" altLang="zh-CN"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29807" name="矩形 47"/>
          <p:cNvSpPr>
            <a:spLocks noChangeArrowheads="1"/>
          </p:cNvSpPr>
          <p:nvPr/>
        </p:nvSpPr>
        <p:spPr bwMode="auto">
          <a:xfrm>
            <a:off x="1303228" y="4373848"/>
            <a:ext cx="2594762" cy="757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02" tIns="45702" rIns="91402" bIns="45702">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r" eaLnBrk="1" fontAlgn="base" hangingPunct="1">
              <a:lnSpc>
                <a:spcPct val="120000"/>
              </a:lnSpc>
              <a:spcBef>
                <a:spcPct val="0"/>
              </a:spcBef>
              <a:spcAft>
                <a:spcPct val="0"/>
              </a:spcAft>
              <a:buFont typeface="Arial" panose="020B0604020202020204" pitchFamily="34" charset="0"/>
              <a:buNone/>
            </a:pPr>
            <a:r>
              <a:rPr lang="zh-CN" altLang="en-US" sz="12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在此录入图表的描述说明，在此录入图表的描述说明，在此录入图表的描述说明。</a:t>
            </a:r>
            <a:endParaRPr lang="zh-CN" altLang="en-US" sz="1200" dirty="0">
              <a:solidFill>
                <a:schemeClr val="tx1">
                  <a:lumMod val="50000"/>
                  <a:lumOff val="50000"/>
                </a:schemeClr>
              </a:solidFill>
              <a:latin typeface="微软雅黑" pitchFamily="34" charset="-122"/>
              <a:ea typeface="微软雅黑" pitchFamily="34" charset="-122"/>
            </a:endParaRPr>
          </a:p>
        </p:txBody>
      </p:sp>
      <p:sp>
        <p:nvSpPr>
          <p:cNvPr id="29808" name="矩形 166"/>
          <p:cNvSpPr>
            <a:spLocks noChangeArrowheads="1"/>
          </p:cNvSpPr>
          <p:nvPr/>
        </p:nvSpPr>
        <p:spPr bwMode="auto">
          <a:xfrm>
            <a:off x="7944868" y="2406936"/>
            <a:ext cx="1005327" cy="33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输入内容</a:t>
            </a:r>
            <a:endParaRPr lang="en-US" altLang="zh-CN"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29809" name="矩形 47"/>
          <p:cNvSpPr>
            <a:spLocks noChangeArrowheads="1"/>
          </p:cNvSpPr>
          <p:nvPr/>
        </p:nvSpPr>
        <p:spPr bwMode="auto">
          <a:xfrm>
            <a:off x="7919474" y="2805398"/>
            <a:ext cx="2594762" cy="757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02" tIns="45702" rIns="91402" bIns="45702">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12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在此录入图表的描述说明，在此录入图表的描述说明，在此录入图表的描述说明。</a:t>
            </a:r>
            <a:endParaRPr lang="zh-CN" altLang="en-US" sz="1200" dirty="0">
              <a:solidFill>
                <a:schemeClr val="tx1">
                  <a:lumMod val="50000"/>
                  <a:lumOff val="50000"/>
                </a:schemeClr>
              </a:solidFill>
              <a:latin typeface="微软雅黑" pitchFamily="34" charset="-122"/>
              <a:ea typeface="微软雅黑" pitchFamily="34" charset="-122"/>
            </a:endParaRPr>
          </a:p>
        </p:txBody>
      </p:sp>
      <p:sp>
        <p:nvSpPr>
          <p:cNvPr id="29812" name="矩形 170"/>
          <p:cNvSpPr>
            <a:spLocks noChangeArrowheads="1"/>
          </p:cNvSpPr>
          <p:nvPr/>
        </p:nvSpPr>
        <p:spPr bwMode="auto">
          <a:xfrm>
            <a:off x="8268617" y="3976974"/>
            <a:ext cx="1005327" cy="33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2" tIns="45702" rIns="91402" bIns="45702">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输入内容</a:t>
            </a:r>
            <a:endParaRPr lang="en-US" altLang="zh-CN" sz="1599"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29813" name="矩形 47"/>
          <p:cNvSpPr>
            <a:spLocks noChangeArrowheads="1"/>
          </p:cNvSpPr>
          <p:nvPr/>
        </p:nvSpPr>
        <p:spPr bwMode="auto">
          <a:xfrm>
            <a:off x="8227355" y="4373848"/>
            <a:ext cx="2594762" cy="757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02" tIns="45702" rIns="91402" bIns="45702">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12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在此录入图表的描述说明，在此录入图表的描述说明，在此录入图表的描述说明。</a:t>
            </a:r>
            <a:endParaRPr lang="zh-CN" altLang="en-US" sz="12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061061137"/>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2" presetClass="entr" presetSubtype="4"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250" fill="hold"/>
                                        <p:tgtEl>
                                          <p:spTgt spid="9"/>
                                        </p:tgtEl>
                                        <p:attrNameLst>
                                          <p:attrName>ppt_x</p:attrName>
                                        </p:attrNameLst>
                                      </p:cBhvr>
                                      <p:tavLst>
                                        <p:tav tm="0">
                                          <p:val>
                                            <p:strVal val="#ppt_x"/>
                                          </p:val>
                                        </p:tav>
                                        <p:tav tm="100000">
                                          <p:val>
                                            <p:strVal val="#ppt_x"/>
                                          </p:val>
                                        </p:tav>
                                      </p:tavLst>
                                    </p:anim>
                                    <p:anim calcmode="lin" valueType="num">
                                      <p:cBhvr>
                                        <p:cTn id="14" dur="25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250" fill="hold"/>
                                        <p:tgtEl>
                                          <p:spTgt spid="20"/>
                                        </p:tgtEl>
                                        <p:attrNameLst>
                                          <p:attrName>ppt_x</p:attrName>
                                        </p:attrNameLst>
                                      </p:cBhvr>
                                      <p:tavLst>
                                        <p:tav tm="0">
                                          <p:val>
                                            <p:strVal val="#ppt_x"/>
                                          </p:val>
                                        </p:tav>
                                        <p:tav tm="100000">
                                          <p:val>
                                            <p:strVal val="#ppt_x"/>
                                          </p:val>
                                        </p:tav>
                                      </p:tavLst>
                                    </p:anim>
                                    <p:anim calcmode="lin" valueType="num">
                                      <p:cBhvr>
                                        <p:cTn id="18" dur="250" fill="hold"/>
                                        <p:tgtEl>
                                          <p:spTgt spid="2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150"/>
                                  </p:stCondLst>
                                  <p:childTnLst>
                                    <p:set>
                                      <p:cBhvr>
                                        <p:cTn id="20" dur="1" fill="hold">
                                          <p:stCondLst>
                                            <p:cond delay="0"/>
                                          </p:stCondLst>
                                        </p:cTn>
                                        <p:tgtEl>
                                          <p:spTgt spid="15"/>
                                        </p:tgtEl>
                                        <p:attrNameLst>
                                          <p:attrName>style.visibility</p:attrName>
                                        </p:attrNameLst>
                                      </p:cBhvr>
                                      <p:to>
                                        <p:strVal val="visible"/>
                                      </p:to>
                                    </p:set>
                                    <p:anim calcmode="lin" valueType="num">
                                      <p:cBhvr>
                                        <p:cTn id="21" dur="250" fill="hold"/>
                                        <p:tgtEl>
                                          <p:spTgt spid="15"/>
                                        </p:tgtEl>
                                        <p:attrNameLst>
                                          <p:attrName>ppt_x</p:attrName>
                                        </p:attrNameLst>
                                      </p:cBhvr>
                                      <p:tavLst>
                                        <p:tav tm="0">
                                          <p:val>
                                            <p:strVal val="#ppt_x"/>
                                          </p:val>
                                        </p:tav>
                                        <p:tav tm="100000">
                                          <p:val>
                                            <p:strVal val="#ppt_x"/>
                                          </p:val>
                                        </p:tav>
                                      </p:tavLst>
                                    </p:anim>
                                    <p:anim calcmode="lin" valueType="num">
                                      <p:cBhvr>
                                        <p:cTn id="22" dur="250" fill="hold"/>
                                        <p:tgtEl>
                                          <p:spTgt spid="1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1000"/>
                                  </p:stCondLst>
                                  <p:childTnLst>
                                    <p:set>
                                      <p:cBhvr>
                                        <p:cTn id="24" dur="1" fill="hold">
                                          <p:stCondLst>
                                            <p:cond delay="0"/>
                                          </p:stCondLst>
                                        </p:cTn>
                                        <p:tgtEl>
                                          <p:spTgt spid="3"/>
                                        </p:tgtEl>
                                        <p:attrNameLst>
                                          <p:attrName>style.visibility</p:attrName>
                                        </p:attrNameLst>
                                      </p:cBhvr>
                                      <p:to>
                                        <p:strVal val="visible"/>
                                      </p:to>
                                    </p:set>
                                    <p:anim calcmode="lin" valueType="num">
                                      <p:cBhvr>
                                        <p:cTn id="25" dur="250" fill="hold"/>
                                        <p:tgtEl>
                                          <p:spTgt spid="3"/>
                                        </p:tgtEl>
                                        <p:attrNameLst>
                                          <p:attrName>ppt_x</p:attrName>
                                        </p:attrNameLst>
                                      </p:cBhvr>
                                      <p:tavLst>
                                        <p:tav tm="0">
                                          <p:val>
                                            <p:strVal val="#ppt_x"/>
                                          </p:val>
                                        </p:tav>
                                        <p:tav tm="100000">
                                          <p:val>
                                            <p:strVal val="#ppt_x"/>
                                          </p:val>
                                        </p:tav>
                                      </p:tavLst>
                                    </p:anim>
                                    <p:anim calcmode="lin" valueType="num">
                                      <p:cBhvr>
                                        <p:cTn id="26" dur="250" fill="hold"/>
                                        <p:tgtEl>
                                          <p:spTgt spid="3"/>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350"/>
                                  </p:stCondLst>
                                  <p:childTnLst>
                                    <p:set>
                                      <p:cBhvr>
                                        <p:cTn id="28" dur="1" fill="hold">
                                          <p:stCondLst>
                                            <p:cond delay="0"/>
                                          </p:stCondLst>
                                        </p:cTn>
                                        <p:tgtEl>
                                          <p:spTgt spid="5"/>
                                        </p:tgtEl>
                                        <p:attrNameLst>
                                          <p:attrName>style.visibility</p:attrName>
                                        </p:attrNameLst>
                                      </p:cBhvr>
                                      <p:to>
                                        <p:strVal val="visible"/>
                                      </p:to>
                                    </p:set>
                                    <p:anim calcmode="lin" valueType="num">
                                      <p:cBhvr>
                                        <p:cTn id="29" dur="250" fill="hold"/>
                                        <p:tgtEl>
                                          <p:spTgt spid="5"/>
                                        </p:tgtEl>
                                        <p:attrNameLst>
                                          <p:attrName>ppt_x</p:attrName>
                                        </p:attrNameLst>
                                      </p:cBhvr>
                                      <p:tavLst>
                                        <p:tav tm="0">
                                          <p:val>
                                            <p:strVal val="#ppt_x"/>
                                          </p:val>
                                        </p:tav>
                                        <p:tav tm="100000">
                                          <p:val>
                                            <p:strVal val="#ppt_x"/>
                                          </p:val>
                                        </p:tav>
                                      </p:tavLst>
                                    </p:anim>
                                    <p:anim calcmode="lin" valueType="num">
                                      <p:cBhvr>
                                        <p:cTn id="30" dur="250" fill="hold"/>
                                        <p:tgtEl>
                                          <p:spTgt spid="5"/>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500"/>
                                  </p:stCondLst>
                                  <p:childTnLst>
                                    <p:set>
                                      <p:cBhvr>
                                        <p:cTn id="32" dur="1" fill="hold">
                                          <p:stCondLst>
                                            <p:cond delay="0"/>
                                          </p:stCondLst>
                                        </p:cTn>
                                        <p:tgtEl>
                                          <p:spTgt spid="7"/>
                                        </p:tgtEl>
                                        <p:attrNameLst>
                                          <p:attrName>style.visibility</p:attrName>
                                        </p:attrNameLst>
                                      </p:cBhvr>
                                      <p:to>
                                        <p:strVal val="visible"/>
                                      </p:to>
                                    </p:set>
                                    <p:anim calcmode="lin" valueType="num">
                                      <p:cBhvr>
                                        <p:cTn id="33" dur="250" fill="hold"/>
                                        <p:tgtEl>
                                          <p:spTgt spid="7"/>
                                        </p:tgtEl>
                                        <p:attrNameLst>
                                          <p:attrName>ppt_x</p:attrName>
                                        </p:attrNameLst>
                                      </p:cBhvr>
                                      <p:tavLst>
                                        <p:tav tm="0">
                                          <p:val>
                                            <p:strVal val="#ppt_x"/>
                                          </p:val>
                                        </p:tav>
                                        <p:tav tm="100000">
                                          <p:val>
                                            <p:strVal val="#ppt_x"/>
                                          </p:val>
                                        </p:tav>
                                      </p:tavLst>
                                    </p:anim>
                                    <p:anim calcmode="lin" valueType="num">
                                      <p:cBhvr>
                                        <p:cTn id="34" dur="25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750"/>
                                  </p:stCondLst>
                                  <p:childTnLst>
                                    <p:set>
                                      <p:cBhvr>
                                        <p:cTn id="36" dur="1" fill="hold">
                                          <p:stCondLst>
                                            <p:cond delay="0"/>
                                          </p:stCondLst>
                                        </p:cTn>
                                        <p:tgtEl>
                                          <p:spTgt spid="11"/>
                                        </p:tgtEl>
                                        <p:attrNameLst>
                                          <p:attrName>style.visibility</p:attrName>
                                        </p:attrNameLst>
                                      </p:cBhvr>
                                      <p:to>
                                        <p:strVal val="visible"/>
                                      </p:to>
                                    </p:set>
                                    <p:anim calcmode="lin" valueType="num">
                                      <p:cBhvr>
                                        <p:cTn id="37" dur="250" fill="hold"/>
                                        <p:tgtEl>
                                          <p:spTgt spid="11"/>
                                        </p:tgtEl>
                                        <p:attrNameLst>
                                          <p:attrName>ppt_x</p:attrName>
                                        </p:attrNameLst>
                                      </p:cBhvr>
                                      <p:tavLst>
                                        <p:tav tm="0">
                                          <p:val>
                                            <p:strVal val="#ppt_x"/>
                                          </p:val>
                                        </p:tav>
                                        <p:tav tm="100000">
                                          <p:val>
                                            <p:strVal val="#ppt_x"/>
                                          </p:val>
                                        </p:tav>
                                      </p:tavLst>
                                    </p:anim>
                                    <p:anim calcmode="lin" valueType="num">
                                      <p:cBhvr>
                                        <p:cTn id="38" dur="25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650"/>
                                  </p:stCondLst>
                                  <p:childTnLst>
                                    <p:set>
                                      <p:cBhvr>
                                        <p:cTn id="40" dur="1" fill="hold">
                                          <p:stCondLst>
                                            <p:cond delay="0"/>
                                          </p:stCondLst>
                                        </p:cTn>
                                        <p:tgtEl>
                                          <p:spTgt spid="13"/>
                                        </p:tgtEl>
                                        <p:attrNameLst>
                                          <p:attrName>style.visibility</p:attrName>
                                        </p:attrNameLst>
                                      </p:cBhvr>
                                      <p:to>
                                        <p:strVal val="visible"/>
                                      </p:to>
                                    </p:set>
                                    <p:anim calcmode="lin" valueType="num">
                                      <p:cBhvr>
                                        <p:cTn id="41" dur="250" fill="hold"/>
                                        <p:tgtEl>
                                          <p:spTgt spid="13"/>
                                        </p:tgtEl>
                                        <p:attrNameLst>
                                          <p:attrName>ppt_x</p:attrName>
                                        </p:attrNameLst>
                                      </p:cBhvr>
                                      <p:tavLst>
                                        <p:tav tm="0">
                                          <p:val>
                                            <p:strVal val="#ppt_x"/>
                                          </p:val>
                                        </p:tav>
                                        <p:tav tm="100000">
                                          <p:val>
                                            <p:strVal val="#ppt_x"/>
                                          </p:val>
                                        </p:tav>
                                      </p:tavLst>
                                    </p:anim>
                                    <p:anim calcmode="lin" valueType="num">
                                      <p:cBhvr>
                                        <p:cTn id="42" dur="25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250"/>
                                  </p:stCondLst>
                                  <p:childTnLst>
                                    <p:set>
                                      <p:cBhvr>
                                        <p:cTn id="44" dur="1" fill="hold">
                                          <p:stCondLst>
                                            <p:cond delay="0"/>
                                          </p:stCondLst>
                                        </p:cTn>
                                        <p:tgtEl>
                                          <p:spTgt spid="17"/>
                                        </p:tgtEl>
                                        <p:attrNameLst>
                                          <p:attrName>style.visibility</p:attrName>
                                        </p:attrNameLst>
                                      </p:cBhvr>
                                      <p:to>
                                        <p:strVal val="visible"/>
                                      </p:to>
                                    </p:set>
                                    <p:anim calcmode="lin" valueType="num">
                                      <p:cBhvr>
                                        <p:cTn id="45" dur="250" fill="hold"/>
                                        <p:tgtEl>
                                          <p:spTgt spid="17"/>
                                        </p:tgtEl>
                                        <p:attrNameLst>
                                          <p:attrName>ppt_x</p:attrName>
                                        </p:attrNameLst>
                                      </p:cBhvr>
                                      <p:tavLst>
                                        <p:tav tm="0">
                                          <p:val>
                                            <p:strVal val="#ppt_x"/>
                                          </p:val>
                                        </p:tav>
                                        <p:tav tm="100000">
                                          <p:val>
                                            <p:strVal val="#ppt_x"/>
                                          </p:val>
                                        </p:tav>
                                      </p:tavLst>
                                    </p:anim>
                                    <p:anim calcmode="lin" valueType="num">
                                      <p:cBhvr>
                                        <p:cTn id="46" dur="250" fill="hold"/>
                                        <p:tgtEl>
                                          <p:spTgt spid="17"/>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500"/>
                                  </p:stCondLst>
                                  <p:childTnLst>
                                    <p:set>
                                      <p:cBhvr>
                                        <p:cTn id="48" dur="1" fill="hold">
                                          <p:stCondLst>
                                            <p:cond delay="0"/>
                                          </p:stCondLst>
                                        </p:cTn>
                                        <p:tgtEl>
                                          <p:spTgt spid="19"/>
                                        </p:tgtEl>
                                        <p:attrNameLst>
                                          <p:attrName>style.visibility</p:attrName>
                                        </p:attrNameLst>
                                      </p:cBhvr>
                                      <p:to>
                                        <p:strVal val="visible"/>
                                      </p:to>
                                    </p:set>
                                    <p:anim calcmode="lin" valueType="num">
                                      <p:cBhvr>
                                        <p:cTn id="49" dur="250" fill="hold"/>
                                        <p:tgtEl>
                                          <p:spTgt spid="19"/>
                                        </p:tgtEl>
                                        <p:attrNameLst>
                                          <p:attrName>ppt_x</p:attrName>
                                        </p:attrNameLst>
                                      </p:cBhvr>
                                      <p:tavLst>
                                        <p:tav tm="0">
                                          <p:val>
                                            <p:strVal val="#ppt_x"/>
                                          </p:val>
                                        </p:tav>
                                        <p:tav tm="100000">
                                          <p:val>
                                            <p:strVal val="#ppt_x"/>
                                          </p:val>
                                        </p:tav>
                                      </p:tavLst>
                                    </p:anim>
                                    <p:anim calcmode="lin" valueType="num">
                                      <p:cBhvr>
                                        <p:cTn id="50" dur="250" fill="hold"/>
                                        <p:tgtEl>
                                          <p:spTgt spid="1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350"/>
                                  </p:stCondLst>
                                  <p:childTnLst>
                                    <p:set>
                                      <p:cBhvr>
                                        <p:cTn id="52" dur="1" fill="hold">
                                          <p:stCondLst>
                                            <p:cond delay="0"/>
                                          </p:stCondLst>
                                        </p:cTn>
                                        <p:tgtEl>
                                          <p:spTgt spid="21"/>
                                        </p:tgtEl>
                                        <p:attrNameLst>
                                          <p:attrName>style.visibility</p:attrName>
                                        </p:attrNameLst>
                                      </p:cBhvr>
                                      <p:to>
                                        <p:strVal val="visible"/>
                                      </p:to>
                                    </p:set>
                                    <p:anim calcmode="lin" valueType="num">
                                      <p:cBhvr>
                                        <p:cTn id="53" dur="250" fill="hold"/>
                                        <p:tgtEl>
                                          <p:spTgt spid="21"/>
                                        </p:tgtEl>
                                        <p:attrNameLst>
                                          <p:attrName>ppt_x</p:attrName>
                                        </p:attrNameLst>
                                      </p:cBhvr>
                                      <p:tavLst>
                                        <p:tav tm="0">
                                          <p:val>
                                            <p:strVal val="#ppt_x"/>
                                          </p:val>
                                        </p:tav>
                                        <p:tav tm="100000">
                                          <p:val>
                                            <p:strVal val="#ppt_x"/>
                                          </p:val>
                                        </p:tav>
                                      </p:tavLst>
                                    </p:anim>
                                    <p:anim calcmode="lin" valueType="num">
                                      <p:cBhvr>
                                        <p:cTn id="54" dur="250" fill="hold"/>
                                        <p:tgtEl>
                                          <p:spTgt spid="21"/>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750"/>
                                  </p:stCondLst>
                                  <p:childTnLst>
                                    <p:set>
                                      <p:cBhvr>
                                        <p:cTn id="56" dur="1" fill="hold">
                                          <p:stCondLst>
                                            <p:cond delay="0"/>
                                          </p:stCondLst>
                                        </p:cTn>
                                        <p:tgtEl>
                                          <p:spTgt spid="23"/>
                                        </p:tgtEl>
                                        <p:attrNameLst>
                                          <p:attrName>style.visibility</p:attrName>
                                        </p:attrNameLst>
                                      </p:cBhvr>
                                      <p:to>
                                        <p:strVal val="visible"/>
                                      </p:to>
                                    </p:set>
                                    <p:anim calcmode="lin" valueType="num">
                                      <p:cBhvr>
                                        <p:cTn id="57" dur="250" fill="hold"/>
                                        <p:tgtEl>
                                          <p:spTgt spid="23"/>
                                        </p:tgtEl>
                                        <p:attrNameLst>
                                          <p:attrName>ppt_x</p:attrName>
                                        </p:attrNameLst>
                                      </p:cBhvr>
                                      <p:tavLst>
                                        <p:tav tm="0">
                                          <p:val>
                                            <p:strVal val="#ppt_x"/>
                                          </p:val>
                                        </p:tav>
                                        <p:tav tm="100000">
                                          <p:val>
                                            <p:strVal val="#ppt_x"/>
                                          </p:val>
                                        </p:tav>
                                      </p:tavLst>
                                    </p:anim>
                                    <p:anim calcmode="lin" valueType="num">
                                      <p:cBhvr>
                                        <p:cTn id="58" dur="250" fill="hold"/>
                                        <p:tgtEl>
                                          <p:spTgt spid="23"/>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950"/>
                                  </p:stCondLst>
                                  <p:childTnLst>
                                    <p:set>
                                      <p:cBhvr>
                                        <p:cTn id="60" dur="1" fill="hold">
                                          <p:stCondLst>
                                            <p:cond delay="0"/>
                                          </p:stCondLst>
                                        </p:cTn>
                                        <p:tgtEl>
                                          <p:spTgt spid="25"/>
                                        </p:tgtEl>
                                        <p:attrNameLst>
                                          <p:attrName>style.visibility</p:attrName>
                                        </p:attrNameLst>
                                      </p:cBhvr>
                                      <p:to>
                                        <p:strVal val="visible"/>
                                      </p:to>
                                    </p:set>
                                    <p:anim calcmode="lin" valueType="num">
                                      <p:cBhvr>
                                        <p:cTn id="61" dur="250" fill="hold"/>
                                        <p:tgtEl>
                                          <p:spTgt spid="25"/>
                                        </p:tgtEl>
                                        <p:attrNameLst>
                                          <p:attrName>ppt_x</p:attrName>
                                        </p:attrNameLst>
                                      </p:cBhvr>
                                      <p:tavLst>
                                        <p:tav tm="0">
                                          <p:val>
                                            <p:strVal val="#ppt_x"/>
                                          </p:val>
                                        </p:tav>
                                        <p:tav tm="100000">
                                          <p:val>
                                            <p:strVal val="#ppt_x"/>
                                          </p:val>
                                        </p:tav>
                                      </p:tavLst>
                                    </p:anim>
                                    <p:anim calcmode="lin" valueType="num">
                                      <p:cBhvr>
                                        <p:cTn id="62" dur="250" fill="hold"/>
                                        <p:tgtEl>
                                          <p:spTgt spid="25"/>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650"/>
                                  </p:stCondLst>
                                  <p:childTnLst>
                                    <p:set>
                                      <p:cBhvr>
                                        <p:cTn id="64" dur="1" fill="hold">
                                          <p:stCondLst>
                                            <p:cond delay="0"/>
                                          </p:stCondLst>
                                        </p:cTn>
                                        <p:tgtEl>
                                          <p:spTgt spid="26"/>
                                        </p:tgtEl>
                                        <p:attrNameLst>
                                          <p:attrName>style.visibility</p:attrName>
                                        </p:attrNameLst>
                                      </p:cBhvr>
                                      <p:to>
                                        <p:strVal val="visible"/>
                                      </p:to>
                                    </p:set>
                                    <p:anim calcmode="lin" valueType="num">
                                      <p:cBhvr>
                                        <p:cTn id="65" dur="250" fill="hold"/>
                                        <p:tgtEl>
                                          <p:spTgt spid="26"/>
                                        </p:tgtEl>
                                        <p:attrNameLst>
                                          <p:attrName>ppt_x</p:attrName>
                                        </p:attrNameLst>
                                      </p:cBhvr>
                                      <p:tavLst>
                                        <p:tav tm="0">
                                          <p:val>
                                            <p:strVal val="#ppt_x"/>
                                          </p:val>
                                        </p:tav>
                                        <p:tav tm="100000">
                                          <p:val>
                                            <p:strVal val="#ppt_x"/>
                                          </p:val>
                                        </p:tav>
                                      </p:tavLst>
                                    </p:anim>
                                    <p:anim calcmode="lin" valueType="num">
                                      <p:cBhvr>
                                        <p:cTn id="66" dur="250" fill="hold"/>
                                        <p:tgtEl>
                                          <p:spTgt spid="26"/>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850"/>
                                  </p:stCondLst>
                                  <p:childTnLst>
                                    <p:set>
                                      <p:cBhvr>
                                        <p:cTn id="68" dur="1" fill="hold">
                                          <p:stCondLst>
                                            <p:cond delay="0"/>
                                          </p:stCondLst>
                                        </p:cTn>
                                        <p:tgtEl>
                                          <p:spTgt spid="29700"/>
                                        </p:tgtEl>
                                        <p:attrNameLst>
                                          <p:attrName>style.visibility</p:attrName>
                                        </p:attrNameLst>
                                      </p:cBhvr>
                                      <p:to>
                                        <p:strVal val="visible"/>
                                      </p:to>
                                    </p:set>
                                    <p:anim calcmode="lin" valueType="num">
                                      <p:cBhvr>
                                        <p:cTn id="69" dur="250" fill="hold"/>
                                        <p:tgtEl>
                                          <p:spTgt spid="29700"/>
                                        </p:tgtEl>
                                        <p:attrNameLst>
                                          <p:attrName>ppt_x</p:attrName>
                                        </p:attrNameLst>
                                      </p:cBhvr>
                                      <p:tavLst>
                                        <p:tav tm="0">
                                          <p:val>
                                            <p:strVal val="#ppt_x"/>
                                          </p:val>
                                        </p:tav>
                                        <p:tav tm="100000">
                                          <p:val>
                                            <p:strVal val="#ppt_x"/>
                                          </p:val>
                                        </p:tav>
                                      </p:tavLst>
                                    </p:anim>
                                    <p:anim calcmode="lin" valueType="num">
                                      <p:cBhvr>
                                        <p:cTn id="70" dur="250" fill="hold"/>
                                        <p:tgtEl>
                                          <p:spTgt spid="29700"/>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850"/>
                                  </p:stCondLst>
                                  <p:childTnLst>
                                    <p:set>
                                      <p:cBhvr>
                                        <p:cTn id="72" dur="1" fill="hold">
                                          <p:stCondLst>
                                            <p:cond delay="0"/>
                                          </p:stCondLst>
                                        </p:cTn>
                                        <p:tgtEl>
                                          <p:spTgt spid="29701"/>
                                        </p:tgtEl>
                                        <p:attrNameLst>
                                          <p:attrName>style.visibility</p:attrName>
                                        </p:attrNameLst>
                                      </p:cBhvr>
                                      <p:to>
                                        <p:strVal val="visible"/>
                                      </p:to>
                                    </p:set>
                                    <p:anim calcmode="lin" valueType="num">
                                      <p:cBhvr>
                                        <p:cTn id="73" dur="250" fill="hold"/>
                                        <p:tgtEl>
                                          <p:spTgt spid="29701"/>
                                        </p:tgtEl>
                                        <p:attrNameLst>
                                          <p:attrName>ppt_x</p:attrName>
                                        </p:attrNameLst>
                                      </p:cBhvr>
                                      <p:tavLst>
                                        <p:tav tm="0">
                                          <p:val>
                                            <p:strVal val="#ppt_x"/>
                                          </p:val>
                                        </p:tav>
                                        <p:tav tm="100000">
                                          <p:val>
                                            <p:strVal val="#ppt_x"/>
                                          </p:val>
                                        </p:tav>
                                      </p:tavLst>
                                    </p:anim>
                                    <p:anim calcmode="lin" valueType="num">
                                      <p:cBhvr>
                                        <p:cTn id="74" dur="250" fill="hold"/>
                                        <p:tgtEl>
                                          <p:spTgt spid="29701"/>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850"/>
                                  </p:stCondLst>
                                  <p:childTnLst>
                                    <p:set>
                                      <p:cBhvr>
                                        <p:cTn id="76" dur="1" fill="hold">
                                          <p:stCondLst>
                                            <p:cond delay="0"/>
                                          </p:stCondLst>
                                        </p:cTn>
                                        <p:tgtEl>
                                          <p:spTgt spid="29702"/>
                                        </p:tgtEl>
                                        <p:attrNameLst>
                                          <p:attrName>style.visibility</p:attrName>
                                        </p:attrNameLst>
                                      </p:cBhvr>
                                      <p:to>
                                        <p:strVal val="visible"/>
                                      </p:to>
                                    </p:set>
                                    <p:anim calcmode="lin" valueType="num">
                                      <p:cBhvr>
                                        <p:cTn id="77" dur="250" fill="hold"/>
                                        <p:tgtEl>
                                          <p:spTgt spid="29702"/>
                                        </p:tgtEl>
                                        <p:attrNameLst>
                                          <p:attrName>ppt_x</p:attrName>
                                        </p:attrNameLst>
                                      </p:cBhvr>
                                      <p:tavLst>
                                        <p:tav tm="0">
                                          <p:val>
                                            <p:strVal val="#ppt_x"/>
                                          </p:val>
                                        </p:tav>
                                        <p:tav tm="100000">
                                          <p:val>
                                            <p:strVal val="#ppt_x"/>
                                          </p:val>
                                        </p:tav>
                                      </p:tavLst>
                                    </p:anim>
                                    <p:anim calcmode="lin" valueType="num">
                                      <p:cBhvr>
                                        <p:cTn id="78" dur="250" fill="hold"/>
                                        <p:tgtEl>
                                          <p:spTgt spid="29702"/>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600"/>
                                  </p:stCondLst>
                                  <p:childTnLst>
                                    <p:set>
                                      <p:cBhvr>
                                        <p:cTn id="80" dur="1" fill="hold">
                                          <p:stCondLst>
                                            <p:cond delay="0"/>
                                          </p:stCondLst>
                                        </p:cTn>
                                        <p:tgtEl>
                                          <p:spTgt spid="29703"/>
                                        </p:tgtEl>
                                        <p:attrNameLst>
                                          <p:attrName>style.visibility</p:attrName>
                                        </p:attrNameLst>
                                      </p:cBhvr>
                                      <p:to>
                                        <p:strVal val="visible"/>
                                      </p:to>
                                    </p:set>
                                    <p:anim calcmode="lin" valueType="num">
                                      <p:cBhvr>
                                        <p:cTn id="81" dur="250" fill="hold"/>
                                        <p:tgtEl>
                                          <p:spTgt spid="29703"/>
                                        </p:tgtEl>
                                        <p:attrNameLst>
                                          <p:attrName>ppt_x</p:attrName>
                                        </p:attrNameLst>
                                      </p:cBhvr>
                                      <p:tavLst>
                                        <p:tav tm="0">
                                          <p:val>
                                            <p:strVal val="#ppt_x"/>
                                          </p:val>
                                        </p:tav>
                                        <p:tav tm="100000">
                                          <p:val>
                                            <p:strVal val="#ppt_x"/>
                                          </p:val>
                                        </p:tav>
                                      </p:tavLst>
                                    </p:anim>
                                    <p:anim calcmode="lin" valueType="num">
                                      <p:cBhvr>
                                        <p:cTn id="82" dur="250" fill="hold"/>
                                        <p:tgtEl>
                                          <p:spTgt spid="29703"/>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650"/>
                                  </p:stCondLst>
                                  <p:childTnLst>
                                    <p:set>
                                      <p:cBhvr>
                                        <p:cTn id="84" dur="1" fill="hold">
                                          <p:stCondLst>
                                            <p:cond delay="0"/>
                                          </p:stCondLst>
                                        </p:cTn>
                                        <p:tgtEl>
                                          <p:spTgt spid="29704"/>
                                        </p:tgtEl>
                                        <p:attrNameLst>
                                          <p:attrName>style.visibility</p:attrName>
                                        </p:attrNameLst>
                                      </p:cBhvr>
                                      <p:to>
                                        <p:strVal val="visible"/>
                                      </p:to>
                                    </p:set>
                                    <p:anim calcmode="lin" valueType="num">
                                      <p:cBhvr>
                                        <p:cTn id="85" dur="250" fill="hold"/>
                                        <p:tgtEl>
                                          <p:spTgt spid="29704"/>
                                        </p:tgtEl>
                                        <p:attrNameLst>
                                          <p:attrName>ppt_x</p:attrName>
                                        </p:attrNameLst>
                                      </p:cBhvr>
                                      <p:tavLst>
                                        <p:tav tm="0">
                                          <p:val>
                                            <p:strVal val="#ppt_x"/>
                                          </p:val>
                                        </p:tav>
                                        <p:tav tm="100000">
                                          <p:val>
                                            <p:strVal val="#ppt_x"/>
                                          </p:val>
                                        </p:tav>
                                      </p:tavLst>
                                    </p:anim>
                                    <p:anim calcmode="lin" valueType="num">
                                      <p:cBhvr>
                                        <p:cTn id="86" dur="250" fill="hold"/>
                                        <p:tgtEl>
                                          <p:spTgt spid="29704"/>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500"/>
                                  </p:stCondLst>
                                  <p:childTnLst>
                                    <p:set>
                                      <p:cBhvr>
                                        <p:cTn id="88" dur="1" fill="hold">
                                          <p:stCondLst>
                                            <p:cond delay="0"/>
                                          </p:stCondLst>
                                        </p:cTn>
                                        <p:tgtEl>
                                          <p:spTgt spid="29705"/>
                                        </p:tgtEl>
                                        <p:attrNameLst>
                                          <p:attrName>style.visibility</p:attrName>
                                        </p:attrNameLst>
                                      </p:cBhvr>
                                      <p:to>
                                        <p:strVal val="visible"/>
                                      </p:to>
                                    </p:set>
                                    <p:anim calcmode="lin" valueType="num">
                                      <p:cBhvr>
                                        <p:cTn id="89" dur="250" fill="hold"/>
                                        <p:tgtEl>
                                          <p:spTgt spid="29705"/>
                                        </p:tgtEl>
                                        <p:attrNameLst>
                                          <p:attrName>ppt_x</p:attrName>
                                        </p:attrNameLst>
                                      </p:cBhvr>
                                      <p:tavLst>
                                        <p:tav tm="0">
                                          <p:val>
                                            <p:strVal val="#ppt_x"/>
                                          </p:val>
                                        </p:tav>
                                        <p:tav tm="100000">
                                          <p:val>
                                            <p:strVal val="#ppt_x"/>
                                          </p:val>
                                        </p:tav>
                                      </p:tavLst>
                                    </p:anim>
                                    <p:anim calcmode="lin" valueType="num">
                                      <p:cBhvr>
                                        <p:cTn id="90" dur="250" fill="hold"/>
                                        <p:tgtEl>
                                          <p:spTgt spid="29705"/>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750"/>
                                  </p:stCondLst>
                                  <p:childTnLst>
                                    <p:set>
                                      <p:cBhvr>
                                        <p:cTn id="92" dur="1" fill="hold">
                                          <p:stCondLst>
                                            <p:cond delay="0"/>
                                          </p:stCondLst>
                                        </p:cTn>
                                        <p:tgtEl>
                                          <p:spTgt spid="29706"/>
                                        </p:tgtEl>
                                        <p:attrNameLst>
                                          <p:attrName>style.visibility</p:attrName>
                                        </p:attrNameLst>
                                      </p:cBhvr>
                                      <p:to>
                                        <p:strVal val="visible"/>
                                      </p:to>
                                    </p:set>
                                    <p:anim calcmode="lin" valueType="num">
                                      <p:cBhvr>
                                        <p:cTn id="93" dur="250" fill="hold"/>
                                        <p:tgtEl>
                                          <p:spTgt spid="29706"/>
                                        </p:tgtEl>
                                        <p:attrNameLst>
                                          <p:attrName>ppt_x</p:attrName>
                                        </p:attrNameLst>
                                      </p:cBhvr>
                                      <p:tavLst>
                                        <p:tav tm="0">
                                          <p:val>
                                            <p:strVal val="#ppt_x"/>
                                          </p:val>
                                        </p:tav>
                                        <p:tav tm="100000">
                                          <p:val>
                                            <p:strVal val="#ppt_x"/>
                                          </p:val>
                                        </p:tav>
                                      </p:tavLst>
                                    </p:anim>
                                    <p:anim calcmode="lin" valueType="num">
                                      <p:cBhvr>
                                        <p:cTn id="94" dur="250" fill="hold"/>
                                        <p:tgtEl>
                                          <p:spTgt spid="29706"/>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750"/>
                                  </p:stCondLst>
                                  <p:childTnLst>
                                    <p:set>
                                      <p:cBhvr>
                                        <p:cTn id="96" dur="1" fill="hold">
                                          <p:stCondLst>
                                            <p:cond delay="0"/>
                                          </p:stCondLst>
                                        </p:cTn>
                                        <p:tgtEl>
                                          <p:spTgt spid="29707"/>
                                        </p:tgtEl>
                                        <p:attrNameLst>
                                          <p:attrName>style.visibility</p:attrName>
                                        </p:attrNameLst>
                                      </p:cBhvr>
                                      <p:to>
                                        <p:strVal val="visible"/>
                                      </p:to>
                                    </p:set>
                                    <p:anim calcmode="lin" valueType="num">
                                      <p:cBhvr>
                                        <p:cTn id="97" dur="250" fill="hold"/>
                                        <p:tgtEl>
                                          <p:spTgt spid="29707"/>
                                        </p:tgtEl>
                                        <p:attrNameLst>
                                          <p:attrName>ppt_x</p:attrName>
                                        </p:attrNameLst>
                                      </p:cBhvr>
                                      <p:tavLst>
                                        <p:tav tm="0">
                                          <p:val>
                                            <p:strVal val="#ppt_x"/>
                                          </p:val>
                                        </p:tav>
                                        <p:tav tm="100000">
                                          <p:val>
                                            <p:strVal val="#ppt_x"/>
                                          </p:val>
                                        </p:tav>
                                      </p:tavLst>
                                    </p:anim>
                                    <p:anim calcmode="lin" valueType="num">
                                      <p:cBhvr>
                                        <p:cTn id="98" dur="250" fill="hold"/>
                                        <p:tgtEl>
                                          <p:spTgt spid="29707"/>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500"/>
                                  </p:stCondLst>
                                  <p:childTnLst>
                                    <p:set>
                                      <p:cBhvr>
                                        <p:cTn id="100" dur="1" fill="hold">
                                          <p:stCondLst>
                                            <p:cond delay="0"/>
                                          </p:stCondLst>
                                        </p:cTn>
                                        <p:tgtEl>
                                          <p:spTgt spid="29708"/>
                                        </p:tgtEl>
                                        <p:attrNameLst>
                                          <p:attrName>style.visibility</p:attrName>
                                        </p:attrNameLst>
                                      </p:cBhvr>
                                      <p:to>
                                        <p:strVal val="visible"/>
                                      </p:to>
                                    </p:set>
                                    <p:anim calcmode="lin" valueType="num">
                                      <p:cBhvr>
                                        <p:cTn id="101" dur="250" fill="hold"/>
                                        <p:tgtEl>
                                          <p:spTgt spid="29708"/>
                                        </p:tgtEl>
                                        <p:attrNameLst>
                                          <p:attrName>ppt_x</p:attrName>
                                        </p:attrNameLst>
                                      </p:cBhvr>
                                      <p:tavLst>
                                        <p:tav tm="0">
                                          <p:val>
                                            <p:strVal val="#ppt_x"/>
                                          </p:val>
                                        </p:tav>
                                        <p:tav tm="100000">
                                          <p:val>
                                            <p:strVal val="#ppt_x"/>
                                          </p:val>
                                        </p:tav>
                                      </p:tavLst>
                                    </p:anim>
                                    <p:anim calcmode="lin" valueType="num">
                                      <p:cBhvr>
                                        <p:cTn id="102" dur="250" fill="hold"/>
                                        <p:tgtEl>
                                          <p:spTgt spid="29708"/>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650"/>
                                  </p:stCondLst>
                                  <p:childTnLst>
                                    <p:set>
                                      <p:cBhvr>
                                        <p:cTn id="104" dur="1" fill="hold">
                                          <p:stCondLst>
                                            <p:cond delay="0"/>
                                          </p:stCondLst>
                                        </p:cTn>
                                        <p:tgtEl>
                                          <p:spTgt spid="29709"/>
                                        </p:tgtEl>
                                        <p:attrNameLst>
                                          <p:attrName>style.visibility</p:attrName>
                                        </p:attrNameLst>
                                      </p:cBhvr>
                                      <p:to>
                                        <p:strVal val="visible"/>
                                      </p:to>
                                    </p:set>
                                    <p:anim calcmode="lin" valueType="num">
                                      <p:cBhvr>
                                        <p:cTn id="105" dur="250" fill="hold"/>
                                        <p:tgtEl>
                                          <p:spTgt spid="29709"/>
                                        </p:tgtEl>
                                        <p:attrNameLst>
                                          <p:attrName>ppt_x</p:attrName>
                                        </p:attrNameLst>
                                      </p:cBhvr>
                                      <p:tavLst>
                                        <p:tav tm="0">
                                          <p:val>
                                            <p:strVal val="#ppt_x"/>
                                          </p:val>
                                        </p:tav>
                                        <p:tav tm="100000">
                                          <p:val>
                                            <p:strVal val="#ppt_x"/>
                                          </p:val>
                                        </p:tav>
                                      </p:tavLst>
                                    </p:anim>
                                    <p:anim calcmode="lin" valueType="num">
                                      <p:cBhvr>
                                        <p:cTn id="106" dur="250" fill="hold"/>
                                        <p:tgtEl>
                                          <p:spTgt spid="29709"/>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750"/>
                                  </p:stCondLst>
                                  <p:childTnLst>
                                    <p:set>
                                      <p:cBhvr>
                                        <p:cTn id="108" dur="1" fill="hold">
                                          <p:stCondLst>
                                            <p:cond delay="0"/>
                                          </p:stCondLst>
                                        </p:cTn>
                                        <p:tgtEl>
                                          <p:spTgt spid="29710"/>
                                        </p:tgtEl>
                                        <p:attrNameLst>
                                          <p:attrName>style.visibility</p:attrName>
                                        </p:attrNameLst>
                                      </p:cBhvr>
                                      <p:to>
                                        <p:strVal val="visible"/>
                                      </p:to>
                                    </p:set>
                                    <p:anim calcmode="lin" valueType="num">
                                      <p:cBhvr>
                                        <p:cTn id="109" dur="250" fill="hold"/>
                                        <p:tgtEl>
                                          <p:spTgt spid="29710"/>
                                        </p:tgtEl>
                                        <p:attrNameLst>
                                          <p:attrName>ppt_x</p:attrName>
                                        </p:attrNameLst>
                                      </p:cBhvr>
                                      <p:tavLst>
                                        <p:tav tm="0">
                                          <p:val>
                                            <p:strVal val="#ppt_x"/>
                                          </p:val>
                                        </p:tav>
                                        <p:tav tm="100000">
                                          <p:val>
                                            <p:strVal val="#ppt_x"/>
                                          </p:val>
                                        </p:tav>
                                      </p:tavLst>
                                    </p:anim>
                                    <p:anim calcmode="lin" valueType="num">
                                      <p:cBhvr>
                                        <p:cTn id="110" dur="250" fill="hold"/>
                                        <p:tgtEl>
                                          <p:spTgt spid="29710"/>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500"/>
                                  </p:stCondLst>
                                  <p:childTnLst>
                                    <p:set>
                                      <p:cBhvr>
                                        <p:cTn id="112" dur="1" fill="hold">
                                          <p:stCondLst>
                                            <p:cond delay="0"/>
                                          </p:stCondLst>
                                        </p:cTn>
                                        <p:tgtEl>
                                          <p:spTgt spid="29711"/>
                                        </p:tgtEl>
                                        <p:attrNameLst>
                                          <p:attrName>style.visibility</p:attrName>
                                        </p:attrNameLst>
                                      </p:cBhvr>
                                      <p:to>
                                        <p:strVal val="visible"/>
                                      </p:to>
                                    </p:set>
                                    <p:anim calcmode="lin" valueType="num">
                                      <p:cBhvr>
                                        <p:cTn id="113" dur="250" fill="hold"/>
                                        <p:tgtEl>
                                          <p:spTgt spid="29711"/>
                                        </p:tgtEl>
                                        <p:attrNameLst>
                                          <p:attrName>ppt_x</p:attrName>
                                        </p:attrNameLst>
                                      </p:cBhvr>
                                      <p:tavLst>
                                        <p:tav tm="0">
                                          <p:val>
                                            <p:strVal val="#ppt_x"/>
                                          </p:val>
                                        </p:tav>
                                        <p:tav tm="100000">
                                          <p:val>
                                            <p:strVal val="#ppt_x"/>
                                          </p:val>
                                        </p:tav>
                                      </p:tavLst>
                                    </p:anim>
                                    <p:anim calcmode="lin" valueType="num">
                                      <p:cBhvr>
                                        <p:cTn id="114" dur="250" fill="hold"/>
                                        <p:tgtEl>
                                          <p:spTgt spid="29711"/>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600"/>
                                  </p:stCondLst>
                                  <p:childTnLst>
                                    <p:set>
                                      <p:cBhvr>
                                        <p:cTn id="116" dur="1" fill="hold">
                                          <p:stCondLst>
                                            <p:cond delay="0"/>
                                          </p:stCondLst>
                                        </p:cTn>
                                        <p:tgtEl>
                                          <p:spTgt spid="29712"/>
                                        </p:tgtEl>
                                        <p:attrNameLst>
                                          <p:attrName>style.visibility</p:attrName>
                                        </p:attrNameLst>
                                      </p:cBhvr>
                                      <p:to>
                                        <p:strVal val="visible"/>
                                      </p:to>
                                    </p:set>
                                    <p:anim calcmode="lin" valueType="num">
                                      <p:cBhvr>
                                        <p:cTn id="117" dur="250" fill="hold"/>
                                        <p:tgtEl>
                                          <p:spTgt spid="29712"/>
                                        </p:tgtEl>
                                        <p:attrNameLst>
                                          <p:attrName>ppt_x</p:attrName>
                                        </p:attrNameLst>
                                      </p:cBhvr>
                                      <p:tavLst>
                                        <p:tav tm="0">
                                          <p:val>
                                            <p:strVal val="#ppt_x"/>
                                          </p:val>
                                        </p:tav>
                                        <p:tav tm="100000">
                                          <p:val>
                                            <p:strVal val="#ppt_x"/>
                                          </p:val>
                                        </p:tav>
                                      </p:tavLst>
                                    </p:anim>
                                    <p:anim calcmode="lin" valueType="num">
                                      <p:cBhvr>
                                        <p:cTn id="118" dur="250" fill="hold"/>
                                        <p:tgtEl>
                                          <p:spTgt spid="29712"/>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400"/>
                                  </p:stCondLst>
                                  <p:childTnLst>
                                    <p:set>
                                      <p:cBhvr>
                                        <p:cTn id="120" dur="1" fill="hold">
                                          <p:stCondLst>
                                            <p:cond delay="0"/>
                                          </p:stCondLst>
                                        </p:cTn>
                                        <p:tgtEl>
                                          <p:spTgt spid="29713"/>
                                        </p:tgtEl>
                                        <p:attrNameLst>
                                          <p:attrName>style.visibility</p:attrName>
                                        </p:attrNameLst>
                                      </p:cBhvr>
                                      <p:to>
                                        <p:strVal val="visible"/>
                                      </p:to>
                                    </p:set>
                                    <p:anim calcmode="lin" valueType="num">
                                      <p:cBhvr>
                                        <p:cTn id="121" dur="250" fill="hold"/>
                                        <p:tgtEl>
                                          <p:spTgt spid="29713"/>
                                        </p:tgtEl>
                                        <p:attrNameLst>
                                          <p:attrName>ppt_x</p:attrName>
                                        </p:attrNameLst>
                                      </p:cBhvr>
                                      <p:tavLst>
                                        <p:tav tm="0">
                                          <p:val>
                                            <p:strVal val="#ppt_x"/>
                                          </p:val>
                                        </p:tav>
                                        <p:tav tm="100000">
                                          <p:val>
                                            <p:strVal val="#ppt_x"/>
                                          </p:val>
                                        </p:tav>
                                      </p:tavLst>
                                    </p:anim>
                                    <p:anim calcmode="lin" valueType="num">
                                      <p:cBhvr>
                                        <p:cTn id="122" dur="250" fill="hold"/>
                                        <p:tgtEl>
                                          <p:spTgt spid="29713"/>
                                        </p:tgtEl>
                                        <p:attrNameLst>
                                          <p:attrName>ppt_y</p:attrName>
                                        </p:attrNameLst>
                                      </p:cBhvr>
                                      <p:tavLst>
                                        <p:tav tm="0">
                                          <p:val>
                                            <p:strVal val="1+#ppt_h/2"/>
                                          </p:val>
                                        </p:tav>
                                        <p:tav tm="100000">
                                          <p:val>
                                            <p:strVal val="#ppt_y"/>
                                          </p:val>
                                        </p:tav>
                                      </p:tavLst>
                                    </p:anim>
                                  </p:childTnLst>
                                </p:cTn>
                              </p:par>
                              <p:par>
                                <p:cTn id="123" presetID="2" presetClass="entr" presetSubtype="4" fill="hold" grpId="0" nodeType="withEffect">
                                  <p:stCondLst>
                                    <p:cond delay="250"/>
                                  </p:stCondLst>
                                  <p:childTnLst>
                                    <p:set>
                                      <p:cBhvr>
                                        <p:cTn id="124" dur="1" fill="hold">
                                          <p:stCondLst>
                                            <p:cond delay="0"/>
                                          </p:stCondLst>
                                        </p:cTn>
                                        <p:tgtEl>
                                          <p:spTgt spid="29714"/>
                                        </p:tgtEl>
                                        <p:attrNameLst>
                                          <p:attrName>style.visibility</p:attrName>
                                        </p:attrNameLst>
                                      </p:cBhvr>
                                      <p:to>
                                        <p:strVal val="visible"/>
                                      </p:to>
                                    </p:set>
                                    <p:anim calcmode="lin" valueType="num">
                                      <p:cBhvr>
                                        <p:cTn id="125" dur="250" fill="hold"/>
                                        <p:tgtEl>
                                          <p:spTgt spid="29714"/>
                                        </p:tgtEl>
                                        <p:attrNameLst>
                                          <p:attrName>ppt_x</p:attrName>
                                        </p:attrNameLst>
                                      </p:cBhvr>
                                      <p:tavLst>
                                        <p:tav tm="0">
                                          <p:val>
                                            <p:strVal val="#ppt_x"/>
                                          </p:val>
                                        </p:tav>
                                        <p:tav tm="100000">
                                          <p:val>
                                            <p:strVal val="#ppt_x"/>
                                          </p:val>
                                        </p:tav>
                                      </p:tavLst>
                                    </p:anim>
                                    <p:anim calcmode="lin" valueType="num">
                                      <p:cBhvr>
                                        <p:cTn id="126" dur="250" fill="hold"/>
                                        <p:tgtEl>
                                          <p:spTgt spid="29714"/>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29715"/>
                                        </p:tgtEl>
                                        <p:attrNameLst>
                                          <p:attrName>style.visibility</p:attrName>
                                        </p:attrNameLst>
                                      </p:cBhvr>
                                      <p:to>
                                        <p:strVal val="visible"/>
                                      </p:to>
                                    </p:set>
                                    <p:anim calcmode="lin" valueType="num">
                                      <p:cBhvr>
                                        <p:cTn id="129" dur="250" fill="hold"/>
                                        <p:tgtEl>
                                          <p:spTgt spid="29715"/>
                                        </p:tgtEl>
                                        <p:attrNameLst>
                                          <p:attrName>ppt_x</p:attrName>
                                        </p:attrNameLst>
                                      </p:cBhvr>
                                      <p:tavLst>
                                        <p:tav tm="0">
                                          <p:val>
                                            <p:strVal val="#ppt_x"/>
                                          </p:val>
                                        </p:tav>
                                        <p:tav tm="100000">
                                          <p:val>
                                            <p:strVal val="#ppt_x"/>
                                          </p:val>
                                        </p:tav>
                                      </p:tavLst>
                                    </p:anim>
                                    <p:anim calcmode="lin" valueType="num">
                                      <p:cBhvr>
                                        <p:cTn id="130" dur="250" fill="hold"/>
                                        <p:tgtEl>
                                          <p:spTgt spid="29715"/>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250"/>
                                  </p:stCondLst>
                                  <p:childTnLst>
                                    <p:set>
                                      <p:cBhvr>
                                        <p:cTn id="132" dur="1" fill="hold">
                                          <p:stCondLst>
                                            <p:cond delay="0"/>
                                          </p:stCondLst>
                                        </p:cTn>
                                        <p:tgtEl>
                                          <p:spTgt spid="29716"/>
                                        </p:tgtEl>
                                        <p:attrNameLst>
                                          <p:attrName>style.visibility</p:attrName>
                                        </p:attrNameLst>
                                      </p:cBhvr>
                                      <p:to>
                                        <p:strVal val="visible"/>
                                      </p:to>
                                    </p:set>
                                    <p:anim calcmode="lin" valueType="num">
                                      <p:cBhvr>
                                        <p:cTn id="133" dur="250" fill="hold"/>
                                        <p:tgtEl>
                                          <p:spTgt spid="29716"/>
                                        </p:tgtEl>
                                        <p:attrNameLst>
                                          <p:attrName>ppt_x</p:attrName>
                                        </p:attrNameLst>
                                      </p:cBhvr>
                                      <p:tavLst>
                                        <p:tav tm="0">
                                          <p:val>
                                            <p:strVal val="#ppt_x"/>
                                          </p:val>
                                        </p:tav>
                                        <p:tav tm="100000">
                                          <p:val>
                                            <p:strVal val="#ppt_x"/>
                                          </p:val>
                                        </p:tav>
                                      </p:tavLst>
                                    </p:anim>
                                    <p:anim calcmode="lin" valueType="num">
                                      <p:cBhvr>
                                        <p:cTn id="134" dur="250" fill="hold"/>
                                        <p:tgtEl>
                                          <p:spTgt spid="29716"/>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250"/>
                                  </p:stCondLst>
                                  <p:childTnLst>
                                    <p:set>
                                      <p:cBhvr>
                                        <p:cTn id="136" dur="1" fill="hold">
                                          <p:stCondLst>
                                            <p:cond delay="0"/>
                                          </p:stCondLst>
                                        </p:cTn>
                                        <p:tgtEl>
                                          <p:spTgt spid="29717"/>
                                        </p:tgtEl>
                                        <p:attrNameLst>
                                          <p:attrName>style.visibility</p:attrName>
                                        </p:attrNameLst>
                                      </p:cBhvr>
                                      <p:to>
                                        <p:strVal val="visible"/>
                                      </p:to>
                                    </p:set>
                                    <p:anim calcmode="lin" valueType="num">
                                      <p:cBhvr>
                                        <p:cTn id="137" dur="250" fill="hold"/>
                                        <p:tgtEl>
                                          <p:spTgt spid="29717"/>
                                        </p:tgtEl>
                                        <p:attrNameLst>
                                          <p:attrName>ppt_x</p:attrName>
                                        </p:attrNameLst>
                                      </p:cBhvr>
                                      <p:tavLst>
                                        <p:tav tm="0">
                                          <p:val>
                                            <p:strVal val="#ppt_x"/>
                                          </p:val>
                                        </p:tav>
                                        <p:tav tm="100000">
                                          <p:val>
                                            <p:strVal val="#ppt_x"/>
                                          </p:val>
                                        </p:tav>
                                      </p:tavLst>
                                    </p:anim>
                                    <p:anim calcmode="lin" valueType="num">
                                      <p:cBhvr>
                                        <p:cTn id="138" dur="250" fill="hold"/>
                                        <p:tgtEl>
                                          <p:spTgt spid="29717"/>
                                        </p:tgtEl>
                                        <p:attrNameLst>
                                          <p:attrName>ppt_y</p:attrName>
                                        </p:attrNameLst>
                                      </p:cBhvr>
                                      <p:tavLst>
                                        <p:tav tm="0">
                                          <p:val>
                                            <p:strVal val="1+#ppt_h/2"/>
                                          </p:val>
                                        </p:tav>
                                        <p:tav tm="100000">
                                          <p:val>
                                            <p:strVal val="#ppt_y"/>
                                          </p:val>
                                        </p:tav>
                                      </p:tavLst>
                                    </p:anim>
                                  </p:childTnLst>
                                </p:cTn>
                              </p:par>
                              <p:par>
                                <p:cTn id="139" presetID="2" presetClass="entr" presetSubtype="4" fill="hold" grpId="0" nodeType="withEffect">
                                  <p:stCondLst>
                                    <p:cond delay="100"/>
                                  </p:stCondLst>
                                  <p:childTnLst>
                                    <p:set>
                                      <p:cBhvr>
                                        <p:cTn id="140" dur="1" fill="hold">
                                          <p:stCondLst>
                                            <p:cond delay="0"/>
                                          </p:stCondLst>
                                        </p:cTn>
                                        <p:tgtEl>
                                          <p:spTgt spid="29718"/>
                                        </p:tgtEl>
                                        <p:attrNameLst>
                                          <p:attrName>style.visibility</p:attrName>
                                        </p:attrNameLst>
                                      </p:cBhvr>
                                      <p:to>
                                        <p:strVal val="visible"/>
                                      </p:to>
                                    </p:set>
                                    <p:anim calcmode="lin" valueType="num">
                                      <p:cBhvr>
                                        <p:cTn id="141" dur="250" fill="hold"/>
                                        <p:tgtEl>
                                          <p:spTgt spid="29718"/>
                                        </p:tgtEl>
                                        <p:attrNameLst>
                                          <p:attrName>ppt_x</p:attrName>
                                        </p:attrNameLst>
                                      </p:cBhvr>
                                      <p:tavLst>
                                        <p:tav tm="0">
                                          <p:val>
                                            <p:strVal val="#ppt_x"/>
                                          </p:val>
                                        </p:tav>
                                        <p:tav tm="100000">
                                          <p:val>
                                            <p:strVal val="#ppt_x"/>
                                          </p:val>
                                        </p:tav>
                                      </p:tavLst>
                                    </p:anim>
                                    <p:anim calcmode="lin" valueType="num">
                                      <p:cBhvr>
                                        <p:cTn id="142" dur="250" fill="hold"/>
                                        <p:tgtEl>
                                          <p:spTgt spid="29718"/>
                                        </p:tgtEl>
                                        <p:attrNameLst>
                                          <p:attrName>ppt_y</p:attrName>
                                        </p:attrNameLst>
                                      </p:cBhvr>
                                      <p:tavLst>
                                        <p:tav tm="0">
                                          <p:val>
                                            <p:strVal val="1+#ppt_h/2"/>
                                          </p:val>
                                        </p:tav>
                                        <p:tav tm="100000">
                                          <p:val>
                                            <p:strVal val="#ppt_y"/>
                                          </p:val>
                                        </p:tav>
                                      </p:tavLst>
                                    </p:anim>
                                  </p:childTnLst>
                                </p:cTn>
                              </p:par>
                              <p:par>
                                <p:cTn id="143" presetID="2" presetClass="entr" presetSubtype="4" fill="hold" grpId="0" nodeType="withEffect">
                                  <p:stCondLst>
                                    <p:cond delay="250"/>
                                  </p:stCondLst>
                                  <p:childTnLst>
                                    <p:set>
                                      <p:cBhvr>
                                        <p:cTn id="144" dur="1" fill="hold">
                                          <p:stCondLst>
                                            <p:cond delay="0"/>
                                          </p:stCondLst>
                                        </p:cTn>
                                        <p:tgtEl>
                                          <p:spTgt spid="29719"/>
                                        </p:tgtEl>
                                        <p:attrNameLst>
                                          <p:attrName>style.visibility</p:attrName>
                                        </p:attrNameLst>
                                      </p:cBhvr>
                                      <p:to>
                                        <p:strVal val="visible"/>
                                      </p:to>
                                    </p:set>
                                    <p:anim calcmode="lin" valueType="num">
                                      <p:cBhvr>
                                        <p:cTn id="145" dur="250" fill="hold"/>
                                        <p:tgtEl>
                                          <p:spTgt spid="29719"/>
                                        </p:tgtEl>
                                        <p:attrNameLst>
                                          <p:attrName>ppt_x</p:attrName>
                                        </p:attrNameLst>
                                      </p:cBhvr>
                                      <p:tavLst>
                                        <p:tav tm="0">
                                          <p:val>
                                            <p:strVal val="#ppt_x"/>
                                          </p:val>
                                        </p:tav>
                                        <p:tav tm="100000">
                                          <p:val>
                                            <p:strVal val="#ppt_x"/>
                                          </p:val>
                                        </p:tav>
                                      </p:tavLst>
                                    </p:anim>
                                    <p:anim calcmode="lin" valueType="num">
                                      <p:cBhvr>
                                        <p:cTn id="146" dur="250" fill="hold"/>
                                        <p:tgtEl>
                                          <p:spTgt spid="29719"/>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250"/>
                                  </p:stCondLst>
                                  <p:childTnLst>
                                    <p:set>
                                      <p:cBhvr>
                                        <p:cTn id="148" dur="1" fill="hold">
                                          <p:stCondLst>
                                            <p:cond delay="0"/>
                                          </p:stCondLst>
                                        </p:cTn>
                                        <p:tgtEl>
                                          <p:spTgt spid="29720"/>
                                        </p:tgtEl>
                                        <p:attrNameLst>
                                          <p:attrName>style.visibility</p:attrName>
                                        </p:attrNameLst>
                                      </p:cBhvr>
                                      <p:to>
                                        <p:strVal val="visible"/>
                                      </p:to>
                                    </p:set>
                                    <p:anim calcmode="lin" valueType="num">
                                      <p:cBhvr>
                                        <p:cTn id="149" dur="250" fill="hold"/>
                                        <p:tgtEl>
                                          <p:spTgt spid="29720"/>
                                        </p:tgtEl>
                                        <p:attrNameLst>
                                          <p:attrName>ppt_x</p:attrName>
                                        </p:attrNameLst>
                                      </p:cBhvr>
                                      <p:tavLst>
                                        <p:tav tm="0">
                                          <p:val>
                                            <p:strVal val="#ppt_x"/>
                                          </p:val>
                                        </p:tav>
                                        <p:tav tm="100000">
                                          <p:val>
                                            <p:strVal val="#ppt_x"/>
                                          </p:val>
                                        </p:tav>
                                      </p:tavLst>
                                    </p:anim>
                                    <p:anim calcmode="lin" valueType="num">
                                      <p:cBhvr>
                                        <p:cTn id="150" dur="250" fill="hold"/>
                                        <p:tgtEl>
                                          <p:spTgt spid="29720"/>
                                        </p:tgtEl>
                                        <p:attrNameLst>
                                          <p:attrName>ppt_y</p:attrName>
                                        </p:attrNameLst>
                                      </p:cBhvr>
                                      <p:tavLst>
                                        <p:tav tm="0">
                                          <p:val>
                                            <p:strVal val="1+#ppt_h/2"/>
                                          </p:val>
                                        </p:tav>
                                        <p:tav tm="100000">
                                          <p:val>
                                            <p:strVal val="#ppt_y"/>
                                          </p:val>
                                        </p:tav>
                                      </p:tavLst>
                                    </p:anim>
                                  </p:childTnLst>
                                </p:cTn>
                              </p:par>
                            </p:childTnLst>
                          </p:cTn>
                        </p:par>
                        <p:par>
                          <p:cTn id="151" fill="hold" nodeType="afterGroup">
                            <p:stCondLst>
                              <p:cond delay="1750"/>
                            </p:stCondLst>
                            <p:childTnLst>
                              <p:par>
                                <p:cTn id="152" presetID="12" presetClass="entr" presetSubtype="2" fill="hold" grpId="0" nodeType="afterEffect">
                                  <p:stCondLst>
                                    <p:cond delay="0"/>
                                  </p:stCondLst>
                                  <p:childTnLst>
                                    <p:set>
                                      <p:cBhvr>
                                        <p:cTn id="153" dur="1" fill="hold">
                                          <p:stCondLst>
                                            <p:cond delay="0"/>
                                          </p:stCondLst>
                                        </p:cTn>
                                        <p:tgtEl>
                                          <p:spTgt spid="29796"/>
                                        </p:tgtEl>
                                        <p:attrNameLst>
                                          <p:attrName>style.visibility</p:attrName>
                                        </p:attrNameLst>
                                      </p:cBhvr>
                                      <p:to>
                                        <p:strVal val="visible"/>
                                      </p:to>
                                    </p:set>
                                    <p:anim calcmode="lin" valueType="num">
                                      <p:cBhvr>
                                        <p:cTn id="154" dur="500"/>
                                        <p:tgtEl>
                                          <p:spTgt spid="29796"/>
                                        </p:tgtEl>
                                        <p:attrNameLst>
                                          <p:attrName>ppt_x</p:attrName>
                                        </p:attrNameLst>
                                      </p:cBhvr>
                                      <p:tavLst>
                                        <p:tav tm="0">
                                          <p:val>
                                            <p:strVal val="#ppt_x+#ppt_w*1.125000"/>
                                          </p:val>
                                        </p:tav>
                                        <p:tav tm="100000">
                                          <p:val>
                                            <p:strVal val="#ppt_x"/>
                                          </p:val>
                                        </p:tav>
                                      </p:tavLst>
                                    </p:anim>
                                    <p:animEffect>
                                      <p:cBhvr>
                                        <p:cTn id="155" dur="500"/>
                                        <p:tgtEl>
                                          <p:spTgt spid="29796"/>
                                        </p:tgtEl>
                                      </p:cBhvr>
                                    </p:animEffect>
                                  </p:childTnLst>
                                </p:cTn>
                              </p:par>
                            </p:childTnLst>
                          </p:cTn>
                        </p:par>
                        <p:par>
                          <p:cTn id="156" fill="hold" nodeType="afterGroup">
                            <p:stCondLst>
                              <p:cond delay="2250"/>
                            </p:stCondLst>
                            <p:childTnLst>
                              <p:par>
                                <p:cTn id="157" presetID="14" presetClass="entr" presetSubtype="10" fill="hold" grpId="0" nodeType="afterEffect">
                                  <p:stCondLst>
                                    <p:cond delay="0"/>
                                  </p:stCondLst>
                                  <p:childTnLst>
                                    <p:set>
                                      <p:cBhvr>
                                        <p:cTn id="158" dur="1" fill="hold">
                                          <p:stCondLst>
                                            <p:cond delay="0"/>
                                          </p:stCondLst>
                                        </p:cTn>
                                        <p:tgtEl>
                                          <p:spTgt spid="29802"/>
                                        </p:tgtEl>
                                        <p:attrNameLst>
                                          <p:attrName>style.visibility</p:attrName>
                                        </p:attrNameLst>
                                      </p:cBhvr>
                                      <p:to>
                                        <p:strVal val="visible"/>
                                      </p:to>
                                    </p:set>
                                    <p:animEffect>
                                      <p:cBhvr>
                                        <p:cTn id="159" dur="500"/>
                                        <p:tgtEl>
                                          <p:spTgt spid="29802"/>
                                        </p:tgtEl>
                                      </p:cBhvr>
                                    </p:animEffect>
                                  </p:childTnLst>
                                </p:cTn>
                              </p:par>
                              <p:par>
                                <p:cTn id="160" presetID="14" presetClass="entr" presetSubtype="10" fill="hold" grpId="0" nodeType="withEffect">
                                  <p:stCondLst>
                                    <p:cond delay="0"/>
                                  </p:stCondLst>
                                  <p:childTnLst>
                                    <p:set>
                                      <p:cBhvr>
                                        <p:cTn id="161" dur="1" fill="hold">
                                          <p:stCondLst>
                                            <p:cond delay="0"/>
                                          </p:stCondLst>
                                        </p:cTn>
                                        <p:tgtEl>
                                          <p:spTgt spid="29803"/>
                                        </p:tgtEl>
                                        <p:attrNameLst>
                                          <p:attrName>style.visibility</p:attrName>
                                        </p:attrNameLst>
                                      </p:cBhvr>
                                      <p:to>
                                        <p:strVal val="visible"/>
                                      </p:to>
                                    </p:set>
                                    <p:animEffect>
                                      <p:cBhvr>
                                        <p:cTn id="162" dur="500"/>
                                        <p:tgtEl>
                                          <p:spTgt spid="29803"/>
                                        </p:tgtEl>
                                      </p:cBhvr>
                                    </p:animEffect>
                                  </p:childTnLst>
                                </p:cTn>
                              </p:par>
                            </p:childTnLst>
                          </p:cTn>
                        </p:par>
                        <p:par>
                          <p:cTn id="163" fill="hold" nodeType="afterGroup">
                            <p:stCondLst>
                              <p:cond delay="2750"/>
                            </p:stCondLst>
                            <p:childTnLst>
                              <p:par>
                                <p:cTn id="164" presetID="12" presetClass="entr" presetSubtype="8" fill="hold" grpId="0" nodeType="afterEffect">
                                  <p:stCondLst>
                                    <p:cond delay="0"/>
                                  </p:stCondLst>
                                  <p:childTnLst>
                                    <p:set>
                                      <p:cBhvr>
                                        <p:cTn id="165" dur="1" fill="hold">
                                          <p:stCondLst>
                                            <p:cond delay="0"/>
                                          </p:stCondLst>
                                        </p:cTn>
                                        <p:tgtEl>
                                          <p:spTgt spid="29799"/>
                                        </p:tgtEl>
                                        <p:attrNameLst>
                                          <p:attrName>style.visibility</p:attrName>
                                        </p:attrNameLst>
                                      </p:cBhvr>
                                      <p:to>
                                        <p:strVal val="visible"/>
                                      </p:to>
                                    </p:set>
                                    <p:anim calcmode="lin" valueType="num">
                                      <p:cBhvr>
                                        <p:cTn id="166" dur="500"/>
                                        <p:tgtEl>
                                          <p:spTgt spid="29799"/>
                                        </p:tgtEl>
                                        <p:attrNameLst>
                                          <p:attrName>ppt_x</p:attrName>
                                        </p:attrNameLst>
                                      </p:cBhvr>
                                      <p:tavLst>
                                        <p:tav tm="0">
                                          <p:val>
                                            <p:strVal val="#ppt_x-#ppt_w*1.125000"/>
                                          </p:val>
                                        </p:tav>
                                        <p:tav tm="100000">
                                          <p:val>
                                            <p:strVal val="#ppt_x"/>
                                          </p:val>
                                        </p:tav>
                                      </p:tavLst>
                                    </p:anim>
                                    <p:animEffect>
                                      <p:cBhvr>
                                        <p:cTn id="167" dur="500"/>
                                        <p:tgtEl>
                                          <p:spTgt spid="29799"/>
                                        </p:tgtEl>
                                      </p:cBhvr>
                                    </p:animEffect>
                                  </p:childTnLst>
                                </p:cTn>
                              </p:par>
                            </p:childTnLst>
                          </p:cTn>
                        </p:par>
                        <p:par>
                          <p:cTn id="168" fill="hold" nodeType="afterGroup">
                            <p:stCondLst>
                              <p:cond delay="3250"/>
                            </p:stCondLst>
                            <p:childTnLst>
                              <p:par>
                                <p:cTn id="169" presetID="14" presetClass="entr" presetSubtype="10" fill="hold" grpId="0" nodeType="afterEffect">
                                  <p:stCondLst>
                                    <p:cond delay="0"/>
                                  </p:stCondLst>
                                  <p:childTnLst>
                                    <p:set>
                                      <p:cBhvr>
                                        <p:cTn id="170" dur="1" fill="hold">
                                          <p:stCondLst>
                                            <p:cond delay="0"/>
                                          </p:stCondLst>
                                        </p:cTn>
                                        <p:tgtEl>
                                          <p:spTgt spid="29808"/>
                                        </p:tgtEl>
                                        <p:attrNameLst>
                                          <p:attrName>style.visibility</p:attrName>
                                        </p:attrNameLst>
                                      </p:cBhvr>
                                      <p:to>
                                        <p:strVal val="visible"/>
                                      </p:to>
                                    </p:set>
                                    <p:animEffect>
                                      <p:cBhvr>
                                        <p:cTn id="171" dur="500"/>
                                        <p:tgtEl>
                                          <p:spTgt spid="29808"/>
                                        </p:tgtEl>
                                      </p:cBhvr>
                                    </p:animEffect>
                                  </p:childTnLst>
                                </p:cTn>
                              </p:par>
                              <p:par>
                                <p:cTn id="172" presetID="14" presetClass="entr" presetSubtype="10" fill="hold" grpId="0" nodeType="withEffect">
                                  <p:stCondLst>
                                    <p:cond delay="0"/>
                                  </p:stCondLst>
                                  <p:childTnLst>
                                    <p:set>
                                      <p:cBhvr>
                                        <p:cTn id="173" dur="1" fill="hold">
                                          <p:stCondLst>
                                            <p:cond delay="0"/>
                                          </p:stCondLst>
                                        </p:cTn>
                                        <p:tgtEl>
                                          <p:spTgt spid="29809"/>
                                        </p:tgtEl>
                                        <p:attrNameLst>
                                          <p:attrName>style.visibility</p:attrName>
                                        </p:attrNameLst>
                                      </p:cBhvr>
                                      <p:to>
                                        <p:strVal val="visible"/>
                                      </p:to>
                                    </p:set>
                                    <p:animEffect>
                                      <p:cBhvr>
                                        <p:cTn id="174" dur="500"/>
                                        <p:tgtEl>
                                          <p:spTgt spid="29809"/>
                                        </p:tgtEl>
                                      </p:cBhvr>
                                    </p:animEffect>
                                  </p:childTnLst>
                                </p:cTn>
                              </p:par>
                            </p:childTnLst>
                          </p:cTn>
                        </p:par>
                        <p:par>
                          <p:cTn id="175" fill="hold" nodeType="afterGroup">
                            <p:stCondLst>
                              <p:cond delay="3750"/>
                            </p:stCondLst>
                            <p:childTnLst>
                              <p:par>
                                <p:cTn id="176" presetID="14" presetClass="entr" presetSubtype="10" fill="hold" grpId="0" nodeType="afterEffect">
                                  <p:stCondLst>
                                    <p:cond delay="0"/>
                                  </p:stCondLst>
                                  <p:childTnLst>
                                    <p:set>
                                      <p:cBhvr>
                                        <p:cTn id="177" dur="1" fill="hold">
                                          <p:stCondLst>
                                            <p:cond delay="0"/>
                                          </p:stCondLst>
                                        </p:cTn>
                                        <p:tgtEl>
                                          <p:spTgt spid="29806"/>
                                        </p:tgtEl>
                                        <p:attrNameLst>
                                          <p:attrName>style.visibility</p:attrName>
                                        </p:attrNameLst>
                                      </p:cBhvr>
                                      <p:to>
                                        <p:strVal val="visible"/>
                                      </p:to>
                                    </p:set>
                                    <p:animEffect>
                                      <p:cBhvr>
                                        <p:cTn id="178" dur="500"/>
                                        <p:tgtEl>
                                          <p:spTgt spid="29806"/>
                                        </p:tgtEl>
                                      </p:cBhvr>
                                    </p:animEffect>
                                  </p:childTnLst>
                                </p:cTn>
                              </p:par>
                              <p:par>
                                <p:cTn id="179" presetID="14" presetClass="entr" presetSubtype="10" fill="hold" grpId="0" nodeType="withEffect">
                                  <p:stCondLst>
                                    <p:cond delay="0"/>
                                  </p:stCondLst>
                                  <p:childTnLst>
                                    <p:set>
                                      <p:cBhvr>
                                        <p:cTn id="180" dur="1" fill="hold">
                                          <p:stCondLst>
                                            <p:cond delay="0"/>
                                          </p:stCondLst>
                                        </p:cTn>
                                        <p:tgtEl>
                                          <p:spTgt spid="29807"/>
                                        </p:tgtEl>
                                        <p:attrNameLst>
                                          <p:attrName>style.visibility</p:attrName>
                                        </p:attrNameLst>
                                      </p:cBhvr>
                                      <p:to>
                                        <p:strVal val="visible"/>
                                      </p:to>
                                    </p:set>
                                    <p:animEffect>
                                      <p:cBhvr>
                                        <p:cTn id="181" dur="500"/>
                                        <p:tgtEl>
                                          <p:spTgt spid="29807"/>
                                        </p:tgtEl>
                                      </p:cBhvr>
                                    </p:animEffect>
                                  </p:childTnLst>
                                </p:cTn>
                              </p:par>
                            </p:childTnLst>
                          </p:cTn>
                        </p:par>
                        <p:par>
                          <p:cTn id="182" fill="hold" nodeType="afterGroup">
                            <p:stCondLst>
                              <p:cond delay="4250"/>
                            </p:stCondLst>
                            <p:childTnLst>
                              <p:par>
                                <p:cTn id="183" presetID="14" presetClass="entr" presetSubtype="10" fill="hold" grpId="0" nodeType="afterEffect">
                                  <p:stCondLst>
                                    <p:cond delay="0"/>
                                  </p:stCondLst>
                                  <p:childTnLst>
                                    <p:set>
                                      <p:cBhvr>
                                        <p:cTn id="184" dur="1" fill="hold">
                                          <p:stCondLst>
                                            <p:cond delay="0"/>
                                          </p:stCondLst>
                                        </p:cTn>
                                        <p:tgtEl>
                                          <p:spTgt spid="29812"/>
                                        </p:tgtEl>
                                        <p:attrNameLst>
                                          <p:attrName>style.visibility</p:attrName>
                                        </p:attrNameLst>
                                      </p:cBhvr>
                                      <p:to>
                                        <p:strVal val="visible"/>
                                      </p:to>
                                    </p:set>
                                    <p:animEffect>
                                      <p:cBhvr>
                                        <p:cTn id="185" dur="500"/>
                                        <p:tgtEl>
                                          <p:spTgt spid="29812"/>
                                        </p:tgtEl>
                                      </p:cBhvr>
                                    </p:animEffect>
                                  </p:childTnLst>
                                </p:cTn>
                              </p:par>
                              <p:par>
                                <p:cTn id="186" presetID="14" presetClass="entr" presetSubtype="10" fill="hold" grpId="0" nodeType="withEffect">
                                  <p:stCondLst>
                                    <p:cond delay="0"/>
                                  </p:stCondLst>
                                  <p:childTnLst>
                                    <p:set>
                                      <p:cBhvr>
                                        <p:cTn id="187" dur="1" fill="hold">
                                          <p:stCondLst>
                                            <p:cond delay="0"/>
                                          </p:stCondLst>
                                        </p:cTn>
                                        <p:tgtEl>
                                          <p:spTgt spid="29813"/>
                                        </p:tgtEl>
                                        <p:attrNameLst>
                                          <p:attrName>style.visibility</p:attrName>
                                        </p:attrNameLst>
                                      </p:cBhvr>
                                      <p:to>
                                        <p:strVal val="visible"/>
                                      </p:to>
                                    </p:set>
                                    <p:animEffect>
                                      <p:cBhvr>
                                        <p:cTn id="188" dur="500"/>
                                        <p:tgtEl>
                                          <p:spTgt spid="29813"/>
                                        </p:tgtEl>
                                      </p:cBhvr>
                                    </p:animEffect>
                                  </p:childTnLst>
                                </p:cTn>
                              </p:par>
                            </p:childTnLst>
                          </p:cTn>
                        </p:par>
                        <p:par>
                          <p:cTn id="189" fill="hold" nodeType="afterGroup">
                            <p:stCondLst>
                              <p:cond delay="4750"/>
                            </p:stCondLst>
                            <p:childTnLst>
                              <p:par>
                                <p:cTn id="190" presetID="8" presetClass="emph" presetSubtype="0" fill="hold" nodeType="afterEffect">
                                  <p:stCondLst>
                                    <p:cond delay="0"/>
                                  </p:stCondLst>
                                  <p:childTnLst>
                                    <p:animRot by="21600000">
                                      <p:cBhvr>
                                        <p:cTn id="191" dur="1750" fill="hold"/>
                                        <p:tgtEl>
                                          <p:spTgt spid="9"/>
                                        </p:tgtEl>
                                        <p:attrNameLst>
                                          <p:attrName>r</p:attrName>
                                        </p:attrNameLst>
                                      </p:cBhvr>
                                    </p:animRot>
                                  </p:childTnLst>
                                </p:cTn>
                              </p:par>
                              <p:par>
                                <p:cTn id="192" presetID="8" presetClass="emph" presetSubtype="0" fill="hold" nodeType="withEffect">
                                  <p:stCondLst>
                                    <p:cond delay="0"/>
                                  </p:stCondLst>
                                  <p:childTnLst>
                                    <p:animRot by="21600000">
                                      <p:cBhvr>
                                        <p:cTn id="193" dur="1750" fill="hold"/>
                                        <p:tgtEl>
                                          <p:spTgt spid="3"/>
                                        </p:tgtEl>
                                        <p:attrNameLst>
                                          <p:attrName>r</p:attrName>
                                        </p:attrNameLst>
                                      </p:cBhvr>
                                    </p:animRot>
                                  </p:childTnLst>
                                </p:cTn>
                              </p:par>
                              <p:par>
                                <p:cTn id="194" presetID="8" presetClass="emph" presetSubtype="0" fill="hold" nodeType="withEffect">
                                  <p:stCondLst>
                                    <p:cond delay="0"/>
                                  </p:stCondLst>
                                  <p:childTnLst>
                                    <p:animRot by="21600000">
                                      <p:cBhvr>
                                        <p:cTn id="195" dur="1750" fill="hold"/>
                                        <p:tgtEl>
                                          <p:spTgt spid="5"/>
                                        </p:tgtEl>
                                        <p:attrNameLst>
                                          <p:attrName>r</p:attrName>
                                        </p:attrNameLst>
                                      </p:cBhvr>
                                    </p:animRot>
                                  </p:childTnLst>
                                </p:cTn>
                              </p:par>
                              <p:par>
                                <p:cTn id="196" presetID="8" presetClass="emph" presetSubtype="0" fill="hold" nodeType="withEffect">
                                  <p:stCondLst>
                                    <p:cond delay="0"/>
                                  </p:stCondLst>
                                  <p:childTnLst>
                                    <p:animRot by="21600000">
                                      <p:cBhvr>
                                        <p:cTn id="197" dur="1750" fill="hold"/>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animBg="1"/>
      <p:bldP spid="29701" grpId="0" animBg="1"/>
      <p:bldP spid="29702" grpId="0" animBg="1"/>
      <p:bldP spid="29703" grpId="0" animBg="1"/>
      <p:bldP spid="29704" grpId="0" animBg="1"/>
      <p:bldP spid="29705" grpId="0" animBg="1"/>
      <p:bldP spid="29706" grpId="0" animBg="1"/>
      <p:bldP spid="29707" grpId="0" animBg="1"/>
      <p:bldP spid="29708" grpId="0" animBg="1"/>
      <p:bldP spid="29709" grpId="0" animBg="1"/>
      <p:bldP spid="29710" grpId="0" animBg="1"/>
      <p:bldP spid="29711" grpId="0" animBg="1"/>
      <p:bldP spid="29712" grpId="0" animBg="1"/>
      <p:bldP spid="29713" grpId="0" animBg="1"/>
      <p:bldP spid="29714" grpId="0" animBg="1"/>
      <p:bldP spid="29715" grpId="0" animBg="1"/>
      <p:bldP spid="29716" grpId="0" animBg="1"/>
      <p:bldP spid="29717" grpId="0" animBg="1"/>
      <p:bldP spid="29718" grpId="0" animBg="1"/>
      <p:bldP spid="29719" grpId="0" animBg="1"/>
      <p:bldP spid="29720" grpId="0" animBg="1"/>
      <p:bldP spid="29796" grpId="0" animBg="1"/>
      <p:bldP spid="29799" grpId="0" animBg="1"/>
      <p:bldP spid="29802" grpId="0" bldLvl="0" autoUpdateAnimBg="0"/>
      <p:bldP spid="29803" grpId="0" bldLvl="0" autoUpdateAnimBg="0"/>
      <p:bldP spid="29806" grpId="0" bldLvl="0" autoUpdateAnimBg="0"/>
      <p:bldP spid="29807" grpId="0" bldLvl="0" autoUpdateAnimBg="0"/>
      <p:bldP spid="29808" grpId="0" bldLvl="0" autoUpdateAnimBg="0"/>
      <p:bldP spid="29809" grpId="0" bldLvl="0" autoUpdateAnimBg="0"/>
      <p:bldP spid="29812" grpId="0" bldLvl="0" autoUpdateAnimBg="0"/>
      <p:bldP spid="29813"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7"/>
          <p:cNvGrpSpPr>
            <a:grpSpLocks/>
          </p:cNvGrpSpPr>
          <p:nvPr/>
        </p:nvGrpSpPr>
        <p:grpSpPr bwMode="auto">
          <a:xfrm>
            <a:off x="1728548" y="1682751"/>
            <a:ext cx="4367452" cy="2033588"/>
            <a:chOff x="0" y="0"/>
            <a:chExt cx="4368800" cy="2032681"/>
          </a:xfrm>
        </p:grpSpPr>
        <p:sp>
          <p:nvSpPr>
            <p:cNvPr id="5" name="矩形 5"/>
            <p:cNvSpPr>
              <a:spLocks noChangeArrowheads="1"/>
            </p:cNvSpPr>
            <p:nvPr/>
          </p:nvSpPr>
          <p:spPr bwMode="auto">
            <a:xfrm>
              <a:off x="0" y="0"/>
              <a:ext cx="4368800" cy="2032681"/>
            </a:xfrm>
            <a:prstGeom prst="rect">
              <a:avLst/>
            </a:prstGeom>
            <a:blipFill dpi="0" rotWithShape="1">
              <a:blip r:embed="rId3"/>
              <a:srcRect/>
              <a:stretch>
                <a:fillRect/>
              </a:stretch>
            </a:blip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3199">
                <a:solidFill>
                  <a:schemeClr val="tx1">
                    <a:lumMod val="50000"/>
                    <a:lumOff val="50000"/>
                  </a:schemeClr>
                </a:solidFill>
                <a:latin typeface="微软雅黑" pitchFamily="34" charset="-122"/>
                <a:ea typeface="微软雅黑" pitchFamily="34" charset="-122"/>
                <a:sym typeface="宋体" pitchFamily="2" charset="-122"/>
              </a:endParaRPr>
            </a:p>
          </p:txBody>
        </p:sp>
        <p:sp>
          <p:nvSpPr>
            <p:cNvPr id="6" name="文本框 11"/>
            <p:cNvSpPr>
              <a:spLocks noChangeArrowheads="1"/>
            </p:cNvSpPr>
            <p:nvPr/>
          </p:nvSpPr>
          <p:spPr bwMode="auto">
            <a:xfrm>
              <a:off x="83231" y="25399"/>
              <a:ext cx="665772" cy="58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199"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cs typeface="Calibri" pitchFamily="34" charset="0"/>
                  <a:sym typeface="Calibri" pitchFamily="34" charset="0"/>
                </a:rPr>
                <a:t>01</a:t>
              </a:r>
              <a:endParaRPr lang="zh-CN" altLang="en-US" sz="3199" dirty="0">
                <a:solidFill>
                  <a:schemeClr val="bg1">
                    <a:lumMod val="95000"/>
                  </a:schemeClr>
                </a:solidFill>
                <a:effectLst>
                  <a:outerShdw blurRad="38100" dist="38100" dir="2700000" algn="tl">
                    <a:srgbClr val="000000">
                      <a:alpha val="43137"/>
                    </a:srgbClr>
                  </a:outerShdw>
                </a:effectLst>
                <a:latin typeface="微软雅黑" pitchFamily="34" charset="-122"/>
                <a:ea typeface="微软雅黑" pitchFamily="34" charset="-122"/>
                <a:sym typeface="宋体" pitchFamily="2" charset="-122"/>
              </a:endParaRPr>
            </a:p>
          </p:txBody>
        </p:sp>
      </p:grpSp>
      <p:grpSp>
        <p:nvGrpSpPr>
          <p:cNvPr id="4" name="组合 30"/>
          <p:cNvGrpSpPr>
            <a:grpSpLocks/>
          </p:cNvGrpSpPr>
          <p:nvPr/>
        </p:nvGrpSpPr>
        <p:grpSpPr bwMode="auto">
          <a:xfrm>
            <a:off x="6096001" y="3708400"/>
            <a:ext cx="4367453" cy="1983483"/>
            <a:chOff x="0" y="0"/>
            <a:chExt cx="4368800" cy="1834332"/>
          </a:xfrm>
        </p:grpSpPr>
        <p:sp>
          <p:nvSpPr>
            <p:cNvPr id="13" name="矩形 6"/>
            <p:cNvSpPr>
              <a:spLocks noChangeArrowheads="1"/>
            </p:cNvSpPr>
            <p:nvPr/>
          </p:nvSpPr>
          <p:spPr bwMode="auto">
            <a:xfrm>
              <a:off x="0" y="0"/>
              <a:ext cx="4368800" cy="1834332"/>
            </a:xfrm>
            <a:prstGeom prst="rect">
              <a:avLst/>
            </a:prstGeom>
            <a:blipFill dpi="0" rotWithShape="1">
              <a:blip r:embed="rId4"/>
              <a:srcRect/>
              <a:stretch>
                <a:fillRect t="1" b="-10814"/>
              </a:stretch>
            </a:blipFill>
            <a:ln>
              <a:noFill/>
            </a:ln>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3199">
                <a:solidFill>
                  <a:schemeClr val="tx1">
                    <a:lumMod val="50000"/>
                    <a:lumOff val="50000"/>
                  </a:schemeClr>
                </a:solidFill>
                <a:latin typeface="微软雅黑" pitchFamily="34" charset="-122"/>
                <a:ea typeface="微软雅黑" pitchFamily="34" charset="-122"/>
                <a:sym typeface="宋体" pitchFamily="2" charset="-122"/>
              </a:endParaRPr>
            </a:p>
          </p:txBody>
        </p:sp>
        <p:sp>
          <p:nvSpPr>
            <p:cNvPr id="14" name="文本框 15"/>
            <p:cNvSpPr>
              <a:spLocks noChangeArrowheads="1"/>
            </p:cNvSpPr>
            <p:nvPr/>
          </p:nvSpPr>
          <p:spPr bwMode="auto">
            <a:xfrm>
              <a:off x="3598139" y="361861"/>
              <a:ext cx="665772" cy="584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199" dirty="0">
                  <a:solidFill>
                    <a:schemeClr val="bg1">
                      <a:lumMod val="95000"/>
                    </a:schemeClr>
                  </a:solidFill>
                  <a:latin typeface="微软雅黑" pitchFamily="34" charset="-122"/>
                  <a:ea typeface="微软雅黑" pitchFamily="34" charset="-122"/>
                  <a:cs typeface="Calibri" pitchFamily="34" charset="0"/>
                  <a:sym typeface="Calibri" pitchFamily="34" charset="0"/>
                </a:rPr>
                <a:t>04</a:t>
              </a:r>
              <a:endParaRPr lang="zh-CN" altLang="en-US" sz="3199" dirty="0">
                <a:solidFill>
                  <a:schemeClr val="bg1">
                    <a:lumMod val="95000"/>
                  </a:schemeClr>
                </a:solidFill>
                <a:latin typeface="微软雅黑" pitchFamily="34" charset="-122"/>
                <a:ea typeface="微软雅黑" pitchFamily="34" charset="-122"/>
                <a:sym typeface="宋体" pitchFamily="2" charset="-122"/>
              </a:endParaRPr>
            </a:p>
          </p:txBody>
        </p:sp>
      </p:grpSp>
      <p:grpSp>
        <p:nvGrpSpPr>
          <p:cNvPr id="7" name="组合 28"/>
          <p:cNvGrpSpPr>
            <a:grpSpLocks/>
          </p:cNvGrpSpPr>
          <p:nvPr/>
        </p:nvGrpSpPr>
        <p:grpSpPr bwMode="auto">
          <a:xfrm>
            <a:off x="2918808" y="3714750"/>
            <a:ext cx="3177194" cy="1479551"/>
            <a:chOff x="0" y="0"/>
            <a:chExt cx="3178629" cy="1478928"/>
          </a:xfrm>
          <a:solidFill>
            <a:srgbClr val="F5CA40"/>
          </a:solidFill>
          <a:scene3d>
            <a:camera prst="orthographicFront">
              <a:rot lat="0" lon="0" rev="0"/>
            </a:camera>
            <a:lightRig rig="glow" dir="t">
              <a:rot lat="0" lon="0" rev="4800000"/>
            </a:lightRig>
          </a:scene3d>
        </p:grpSpPr>
        <p:sp>
          <p:nvSpPr>
            <p:cNvPr id="23" name="矩形 10"/>
            <p:cNvSpPr>
              <a:spLocks noChangeArrowheads="1"/>
            </p:cNvSpPr>
            <p:nvPr/>
          </p:nvSpPr>
          <p:spPr bwMode="auto">
            <a:xfrm>
              <a:off x="0" y="0"/>
              <a:ext cx="3178629" cy="1478928"/>
            </a:xfrm>
            <a:prstGeom prst="rect">
              <a:avLst/>
            </a:prstGeom>
            <a:solidFill>
              <a:schemeClr val="accent2"/>
            </a:solidFill>
            <a:ln>
              <a:noFill/>
            </a:ln>
            <a:effectLst/>
            <a:sp3d prstMaterial="matte">
              <a:bevelT w="0" h="0"/>
            </a:sp3d>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1200">
                <a:solidFill>
                  <a:schemeClr val="bg1">
                    <a:lumMod val="95000"/>
                  </a:schemeClr>
                </a:solidFill>
                <a:latin typeface="微软雅黑" pitchFamily="34" charset="-122"/>
                <a:ea typeface="微软雅黑" pitchFamily="34" charset="-122"/>
                <a:sym typeface="宋体" pitchFamily="2" charset="-122"/>
              </a:endParaRPr>
            </a:p>
          </p:txBody>
        </p:sp>
        <p:sp>
          <p:nvSpPr>
            <p:cNvPr id="24" name="文本框 19"/>
            <p:cNvSpPr>
              <a:spLocks noChangeArrowheads="1"/>
            </p:cNvSpPr>
            <p:nvPr/>
          </p:nvSpPr>
          <p:spPr bwMode="auto">
            <a:xfrm>
              <a:off x="217994" y="40837"/>
              <a:ext cx="585681" cy="502361"/>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666" dirty="0">
                  <a:solidFill>
                    <a:schemeClr val="bg1">
                      <a:lumMod val="95000"/>
                    </a:schemeClr>
                  </a:solidFill>
                  <a:latin typeface="微软雅黑" pitchFamily="34" charset="-122"/>
                  <a:ea typeface="微软雅黑" pitchFamily="34" charset="-122"/>
                  <a:cs typeface="Calibri" pitchFamily="34" charset="0"/>
                  <a:sym typeface="Calibri" pitchFamily="34" charset="0"/>
                </a:rPr>
                <a:t>03</a:t>
              </a:r>
              <a:endParaRPr lang="zh-CN" altLang="en-US" sz="2666" dirty="0">
                <a:solidFill>
                  <a:schemeClr val="bg1">
                    <a:lumMod val="95000"/>
                  </a:schemeClr>
                </a:solidFill>
                <a:latin typeface="微软雅黑" pitchFamily="34" charset="-122"/>
                <a:ea typeface="微软雅黑" pitchFamily="34" charset="-122"/>
                <a:sym typeface="宋体" pitchFamily="2" charset="-122"/>
              </a:endParaRPr>
            </a:p>
          </p:txBody>
        </p:sp>
        <p:grpSp>
          <p:nvGrpSpPr>
            <p:cNvPr id="8" name="组合 20"/>
            <p:cNvGrpSpPr>
              <a:grpSpLocks/>
            </p:cNvGrpSpPr>
            <p:nvPr/>
          </p:nvGrpSpPr>
          <p:grpSpPr bwMode="auto">
            <a:xfrm>
              <a:off x="172239" y="565018"/>
              <a:ext cx="2964508" cy="828454"/>
              <a:chOff x="0" y="0"/>
              <a:chExt cx="2964508" cy="828454"/>
            </a:xfrm>
            <a:grpFill/>
          </p:grpSpPr>
          <p:sp>
            <p:nvSpPr>
              <p:cNvPr id="26" name="文本框 21"/>
              <p:cNvSpPr>
                <a:spLocks noChangeArrowheads="1"/>
              </p:cNvSpPr>
              <p:nvPr/>
            </p:nvSpPr>
            <p:spPr bwMode="auto">
              <a:xfrm>
                <a:off x="0" y="0"/>
                <a:ext cx="1211135" cy="338283"/>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599" dirty="0">
                    <a:solidFill>
                      <a:schemeClr val="bg1">
                        <a:lumMod val="95000"/>
                      </a:schemeClr>
                    </a:solidFill>
                    <a:latin typeface="微软雅黑" pitchFamily="34" charset="-122"/>
                    <a:ea typeface="微软雅黑" pitchFamily="34" charset="-122"/>
                    <a:sym typeface="方正正黑简体" pitchFamily="2" charset="-122"/>
                  </a:rPr>
                  <a:t>请输入标题</a:t>
                </a:r>
                <a:endParaRPr lang="zh-CN" altLang="en-US" sz="1599" dirty="0">
                  <a:solidFill>
                    <a:schemeClr val="bg1">
                      <a:lumMod val="95000"/>
                    </a:schemeClr>
                  </a:solidFill>
                  <a:latin typeface="微软雅黑" pitchFamily="34" charset="-122"/>
                  <a:ea typeface="微软雅黑" pitchFamily="34" charset="-122"/>
                </a:endParaRPr>
              </a:p>
            </p:txBody>
          </p:sp>
          <p:sp>
            <p:nvSpPr>
              <p:cNvPr id="27" name="矩形 22"/>
              <p:cNvSpPr>
                <a:spLocks noChangeArrowheads="1"/>
              </p:cNvSpPr>
              <p:nvPr/>
            </p:nvSpPr>
            <p:spPr bwMode="auto">
              <a:xfrm>
                <a:off x="0" y="366984"/>
                <a:ext cx="2964508" cy="461470"/>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chemeClr val="bg1">
                        <a:lumMod val="95000"/>
                      </a:schemeClr>
                    </a:solidFill>
                    <a:latin typeface="微软雅黑" pitchFamily="34" charset="-122"/>
                    <a:ea typeface="微软雅黑" pitchFamily="34" charset="-122"/>
                    <a:sym typeface="微软雅黑" pitchFamily="34" charset="-122"/>
                  </a:rPr>
                  <a:t>在这里输入内容文本在这里输入内容文本在这里输入内容</a:t>
                </a:r>
                <a:endParaRPr lang="zh-CN" altLang="en-US" sz="1200" dirty="0">
                  <a:solidFill>
                    <a:schemeClr val="bg1">
                      <a:lumMod val="95000"/>
                    </a:schemeClr>
                  </a:solidFill>
                  <a:latin typeface="微软雅黑" pitchFamily="34" charset="-122"/>
                  <a:ea typeface="微软雅黑" pitchFamily="34" charset="-122"/>
                </a:endParaRPr>
              </a:p>
            </p:txBody>
          </p:sp>
        </p:grpSp>
      </p:grpSp>
      <p:grpSp>
        <p:nvGrpSpPr>
          <p:cNvPr id="9" name="组合 8"/>
          <p:cNvGrpSpPr>
            <a:grpSpLocks/>
          </p:cNvGrpSpPr>
          <p:nvPr/>
        </p:nvGrpSpPr>
        <p:grpSpPr bwMode="auto">
          <a:xfrm>
            <a:off x="6096000" y="2236789"/>
            <a:ext cx="3202588" cy="1479551"/>
            <a:chOff x="0" y="0"/>
            <a:chExt cx="3203223" cy="1478928"/>
          </a:xfrm>
          <a:solidFill>
            <a:srgbClr val="F86251"/>
          </a:solidFill>
          <a:scene3d>
            <a:camera prst="orthographicFront">
              <a:rot lat="0" lon="0" rev="0"/>
            </a:camera>
            <a:lightRig rig="glow" dir="t">
              <a:rot lat="0" lon="0" rev="4800000"/>
            </a:lightRig>
          </a:scene3d>
        </p:grpSpPr>
        <p:sp>
          <p:nvSpPr>
            <p:cNvPr id="35" name="矩形 9"/>
            <p:cNvSpPr>
              <a:spLocks noChangeArrowheads="1"/>
            </p:cNvSpPr>
            <p:nvPr/>
          </p:nvSpPr>
          <p:spPr bwMode="auto">
            <a:xfrm>
              <a:off x="0" y="0"/>
              <a:ext cx="3178629" cy="1478928"/>
            </a:xfrm>
            <a:prstGeom prst="rect">
              <a:avLst/>
            </a:prstGeom>
            <a:solidFill>
              <a:schemeClr val="accent1"/>
            </a:solidFill>
            <a:ln>
              <a:noFill/>
            </a:ln>
            <a:effectLst/>
            <a:sp3d prstMaterial="matte">
              <a:bevelT w="0" h="0"/>
            </a:sp3d>
            <a:extLst>
              <a:ext uri="{91240B29-F687-4F45-9708-019B960494DF}">
                <a14:hiddenLine xmlns:a14="http://schemas.microsoft.com/office/drawing/2010/main" w="12700" cap="flat" cmpd="sng">
                  <a:solidFill>
                    <a:srgbClr val="3D7329"/>
                  </a:solidFill>
                  <a:bevel/>
                  <a:headEnd/>
                  <a:tailEnd/>
                </a14:hiddenLine>
              </a:ext>
            </a:extLst>
          </p:spPr>
          <p:txBody>
            <a:bodyPr anchor="ctr"/>
            <a:lstStyle/>
            <a:p>
              <a:pPr algn="ctr"/>
              <a:endParaRPr lang="zh-CN" altLang="zh-CN" sz="3199">
                <a:solidFill>
                  <a:schemeClr val="bg1">
                    <a:lumMod val="95000"/>
                  </a:schemeClr>
                </a:solidFill>
                <a:latin typeface="微软雅黑" pitchFamily="34" charset="-122"/>
                <a:ea typeface="微软雅黑" pitchFamily="34" charset="-122"/>
                <a:sym typeface="宋体" pitchFamily="2" charset="-122"/>
              </a:endParaRPr>
            </a:p>
          </p:txBody>
        </p:sp>
        <p:sp>
          <p:nvSpPr>
            <p:cNvPr id="36" name="文本框 23"/>
            <p:cNvSpPr>
              <a:spLocks noChangeArrowheads="1"/>
            </p:cNvSpPr>
            <p:nvPr/>
          </p:nvSpPr>
          <p:spPr bwMode="auto">
            <a:xfrm>
              <a:off x="2448002" y="0"/>
              <a:ext cx="585533" cy="502361"/>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666" dirty="0">
                  <a:solidFill>
                    <a:schemeClr val="bg1">
                      <a:lumMod val="95000"/>
                    </a:schemeClr>
                  </a:solidFill>
                  <a:latin typeface="微软雅黑" pitchFamily="34" charset="-122"/>
                  <a:ea typeface="微软雅黑" pitchFamily="34" charset="-122"/>
                  <a:cs typeface="Calibri" pitchFamily="34" charset="0"/>
                  <a:sym typeface="Calibri" pitchFamily="34" charset="0"/>
                </a:rPr>
                <a:t>02</a:t>
              </a:r>
              <a:endParaRPr lang="zh-CN" altLang="en-US" sz="2666" dirty="0">
                <a:solidFill>
                  <a:schemeClr val="bg1">
                    <a:lumMod val="95000"/>
                  </a:schemeClr>
                </a:solidFill>
                <a:latin typeface="微软雅黑" pitchFamily="34" charset="-122"/>
                <a:ea typeface="微软雅黑" pitchFamily="34" charset="-122"/>
                <a:sym typeface="宋体" pitchFamily="2" charset="-122"/>
              </a:endParaRPr>
            </a:p>
          </p:txBody>
        </p:sp>
        <p:grpSp>
          <p:nvGrpSpPr>
            <p:cNvPr id="10" name="组合 24"/>
            <p:cNvGrpSpPr>
              <a:grpSpLocks/>
            </p:cNvGrpSpPr>
            <p:nvPr/>
          </p:nvGrpSpPr>
          <p:grpSpPr bwMode="auto">
            <a:xfrm>
              <a:off x="238714" y="564196"/>
              <a:ext cx="2964509" cy="769409"/>
              <a:chOff x="1" y="0"/>
              <a:chExt cx="2964509" cy="769409"/>
            </a:xfrm>
            <a:grpFill/>
          </p:grpSpPr>
          <p:sp>
            <p:nvSpPr>
              <p:cNvPr id="38" name="文本框 25"/>
              <p:cNvSpPr>
                <a:spLocks noChangeArrowheads="1"/>
              </p:cNvSpPr>
              <p:nvPr/>
            </p:nvSpPr>
            <p:spPr bwMode="auto">
              <a:xfrm>
                <a:off x="1633289" y="0"/>
                <a:ext cx="1210828" cy="338283"/>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599" dirty="0">
                    <a:solidFill>
                      <a:schemeClr val="bg1">
                        <a:lumMod val="95000"/>
                      </a:schemeClr>
                    </a:solidFill>
                    <a:latin typeface="微软雅黑" pitchFamily="34" charset="-122"/>
                    <a:ea typeface="微软雅黑" pitchFamily="34" charset="-122"/>
                    <a:sym typeface="方正正黑简体" pitchFamily="2" charset="-122"/>
                  </a:rPr>
                  <a:t>请输入标题</a:t>
                </a:r>
                <a:endParaRPr lang="zh-CN" altLang="en-US" sz="1599" dirty="0">
                  <a:solidFill>
                    <a:schemeClr val="bg1">
                      <a:lumMod val="95000"/>
                    </a:schemeClr>
                  </a:solidFill>
                  <a:latin typeface="微软雅黑" pitchFamily="34" charset="-122"/>
                  <a:ea typeface="微软雅黑" pitchFamily="34" charset="-122"/>
                </a:endParaRPr>
              </a:p>
            </p:txBody>
          </p:sp>
          <p:sp>
            <p:nvSpPr>
              <p:cNvPr id="39" name="矩形 26"/>
              <p:cNvSpPr>
                <a:spLocks noChangeArrowheads="1"/>
              </p:cNvSpPr>
              <p:nvPr/>
            </p:nvSpPr>
            <p:spPr bwMode="auto">
              <a:xfrm>
                <a:off x="1" y="307938"/>
                <a:ext cx="2964509" cy="461471"/>
              </a:xfrm>
              <a:prstGeom prst="rect">
                <a:avLst/>
              </a:prstGeom>
              <a:noFill/>
              <a:ln>
                <a:noFill/>
              </a:ln>
              <a:effectLst>
                <a:outerShdw blurRad="190500" dist="228600" dir="2700000" algn="ctr">
                  <a:srgbClr val="000000">
                    <a:alpha val="30000"/>
                  </a:srgbClr>
                </a:outerShdw>
              </a:effectLst>
              <a:sp3d prstMaterial="matte">
                <a:bevelT w="127000" h="63500"/>
              </a:sp3d>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1200" dirty="0">
                    <a:solidFill>
                      <a:schemeClr val="bg1">
                        <a:lumMod val="95000"/>
                      </a:schemeClr>
                    </a:solidFill>
                    <a:latin typeface="微软雅黑" pitchFamily="34" charset="-122"/>
                    <a:ea typeface="微软雅黑" pitchFamily="34" charset="-122"/>
                    <a:sym typeface="微软雅黑" pitchFamily="34" charset="-122"/>
                  </a:rPr>
                  <a:t>在这里输入内容文本在这里输入内容文本在这里输入内容</a:t>
                </a:r>
                <a:endParaRPr lang="zh-CN" altLang="en-US" sz="1200" dirty="0">
                  <a:solidFill>
                    <a:schemeClr val="bg1">
                      <a:lumMod val="95000"/>
                    </a:schemeClr>
                  </a:solidFill>
                  <a:latin typeface="微软雅黑" pitchFamily="34" charset="-122"/>
                  <a:ea typeface="微软雅黑" pitchFamily="34" charset="-122"/>
                </a:endParaRPr>
              </a:p>
            </p:txBody>
          </p:sp>
        </p:grpSp>
      </p:grpSp>
      <p:grpSp>
        <p:nvGrpSpPr>
          <p:cNvPr id="11" name="Group 21"/>
          <p:cNvGrpSpPr>
            <a:grpSpLocks/>
          </p:cNvGrpSpPr>
          <p:nvPr/>
        </p:nvGrpSpPr>
        <p:grpSpPr bwMode="auto">
          <a:xfrm>
            <a:off x="8943096" y="1395415"/>
            <a:ext cx="455473" cy="500063"/>
            <a:chOff x="0" y="0"/>
            <a:chExt cx="419" cy="461"/>
          </a:xfrm>
        </p:grpSpPr>
        <p:sp>
          <p:nvSpPr>
            <p:cNvPr id="43" name="Freeform 22"/>
            <p:cNvSpPr>
              <a:spLocks noChangeArrowheads="1"/>
            </p:cNvSpPr>
            <p:nvPr/>
          </p:nvSpPr>
          <p:spPr bwMode="auto">
            <a:xfrm>
              <a:off x="0" y="44"/>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418 w 418"/>
                <a:gd name="T11" fmla="*/ 325 h 417"/>
                <a:gd name="T12" fmla="*/ 0 60000 65536"/>
                <a:gd name="T13" fmla="*/ 0 60000 65536"/>
                <a:gd name="T14" fmla="*/ 0 60000 65536"/>
                <a:gd name="T15" fmla="*/ 0 60000 65536"/>
                <a:gd name="T16" fmla="*/ 0 60000 65536"/>
                <a:gd name="T17" fmla="*/ 0 60000 65536"/>
                <a:gd name="T18" fmla="*/ 0 w 418"/>
                <a:gd name="T19" fmla="*/ 0 h 417"/>
                <a:gd name="T20" fmla="*/ 418 w 418"/>
                <a:gd name="T21" fmla="*/ 417 h 417"/>
              </a:gdLst>
              <a:ahLst/>
              <a:cxnLst>
                <a:cxn ang="T12">
                  <a:pos x="T0" y="T1"/>
                </a:cxn>
                <a:cxn ang="T13">
                  <a:pos x="T2" y="T3"/>
                </a:cxn>
                <a:cxn ang="T14">
                  <a:pos x="T4" y="T5"/>
                </a:cxn>
                <a:cxn ang="T15">
                  <a:pos x="T6" y="T7"/>
                </a:cxn>
                <a:cxn ang="T16">
                  <a:pos x="T8" y="T9"/>
                </a:cxn>
                <a:cxn ang="T17">
                  <a:pos x="T10" y="T11"/>
                </a:cxn>
              </a:cxnLst>
              <a:rect l="T18" t="T19" r="T20" b="T21"/>
              <a:pathLst>
                <a:path w="418" h="417">
                  <a:moveTo>
                    <a:pt x="418" y="325"/>
                  </a:moveTo>
                  <a:lnTo>
                    <a:pt x="302" y="417"/>
                  </a:lnTo>
                  <a:lnTo>
                    <a:pt x="0" y="417"/>
                  </a:lnTo>
                  <a:lnTo>
                    <a:pt x="0" y="0"/>
                  </a:lnTo>
                  <a:lnTo>
                    <a:pt x="418" y="0"/>
                  </a:lnTo>
                  <a:lnTo>
                    <a:pt x="418" y="325"/>
                  </a:lnTo>
                  <a:close/>
                </a:path>
              </a:pathLst>
            </a:custGeom>
            <a:solidFill>
              <a:schemeClr val="accent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399">
                <a:solidFill>
                  <a:srgbClr val="000000"/>
                </a:solidFill>
                <a:latin typeface="Calibri" pitchFamily="34" charset="0"/>
                <a:sym typeface="宋体" pitchFamily="2" charset="-122"/>
              </a:endParaRPr>
            </a:p>
          </p:txBody>
        </p:sp>
        <p:sp>
          <p:nvSpPr>
            <p:cNvPr id="44" name="Freeform 23"/>
            <p:cNvSpPr>
              <a:spLocks noChangeArrowheads="1"/>
            </p:cNvSpPr>
            <p:nvPr/>
          </p:nvSpPr>
          <p:spPr bwMode="auto">
            <a:xfrm>
              <a:off x="0" y="44"/>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0 60000 65536"/>
                <a:gd name="T11" fmla="*/ 0 60000 65536"/>
                <a:gd name="T12" fmla="*/ 0 60000 65536"/>
                <a:gd name="T13" fmla="*/ 0 60000 65536"/>
                <a:gd name="T14" fmla="*/ 0 60000 65536"/>
                <a:gd name="T15" fmla="*/ 0 w 418"/>
                <a:gd name="T16" fmla="*/ 0 h 417"/>
                <a:gd name="T17" fmla="*/ 418 w 418"/>
                <a:gd name="T18" fmla="*/ 417 h 417"/>
              </a:gdLst>
              <a:ahLst/>
              <a:cxnLst>
                <a:cxn ang="T10">
                  <a:pos x="T0" y="T1"/>
                </a:cxn>
                <a:cxn ang="T11">
                  <a:pos x="T2" y="T3"/>
                </a:cxn>
                <a:cxn ang="T12">
                  <a:pos x="T4" y="T5"/>
                </a:cxn>
                <a:cxn ang="T13">
                  <a:pos x="T6" y="T7"/>
                </a:cxn>
                <a:cxn ang="T14">
                  <a:pos x="T8" y="T9"/>
                </a:cxn>
              </a:cxnLst>
              <a:rect l="T15" t="T16" r="T17" b="T18"/>
              <a:pathLst>
                <a:path w="418" h="417">
                  <a:moveTo>
                    <a:pt x="418" y="325"/>
                  </a:moveTo>
                  <a:lnTo>
                    <a:pt x="302" y="417"/>
                  </a:lnTo>
                  <a:lnTo>
                    <a:pt x="0" y="417"/>
                  </a:lnTo>
                  <a:lnTo>
                    <a:pt x="0" y="0"/>
                  </a:lnTo>
                  <a:lnTo>
                    <a:pt x="4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399">
                <a:solidFill>
                  <a:srgbClr val="000000"/>
                </a:solidFill>
                <a:latin typeface="Calibri" pitchFamily="34" charset="0"/>
                <a:sym typeface="宋体" pitchFamily="2" charset="-122"/>
              </a:endParaRPr>
            </a:p>
          </p:txBody>
        </p:sp>
        <p:sp>
          <p:nvSpPr>
            <p:cNvPr id="45" name="Freeform 24"/>
            <p:cNvSpPr>
              <a:spLocks noChangeArrowheads="1"/>
            </p:cNvSpPr>
            <p:nvPr/>
          </p:nvSpPr>
          <p:spPr bwMode="auto">
            <a:xfrm>
              <a:off x="305" y="370"/>
              <a:ext cx="114" cy="91"/>
            </a:xfrm>
            <a:custGeom>
              <a:avLst/>
              <a:gdLst>
                <a:gd name="T0" fmla="*/ 0 w 114"/>
                <a:gd name="T1" fmla="*/ 91 h 91"/>
                <a:gd name="T2" fmla="*/ 0 w 114"/>
                <a:gd name="T3" fmla="*/ 0 h 91"/>
                <a:gd name="T4" fmla="*/ 114 w 114"/>
                <a:gd name="T5" fmla="*/ 0 h 91"/>
                <a:gd name="T6" fmla="*/ 0 w 114"/>
                <a:gd name="T7" fmla="*/ 91 h 91"/>
                <a:gd name="T8" fmla="*/ 0 60000 65536"/>
                <a:gd name="T9" fmla="*/ 0 60000 65536"/>
                <a:gd name="T10" fmla="*/ 0 60000 65536"/>
                <a:gd name="T11" fmla="*/ 0 60000 65536"/>
                <a:gd name="T12" fmla="*/ 0 w 114"/>
                <a:gd name="T13" fmla="*/ 0 h 91"/>
                <a:gd name="T14" fmla="*/ 114 w 114"/>
                <a:gd name="T15" fmla="*/ 91 h 91"/>
              </a:gdLst>
              <a:ahLst/>
              <a:cxnLst>
                <a:cxn ang="T8">
                  <a:pos x="T0" y="T1"/>
                </a:cxn>
                <a:cxn ang="T9">
                  <a:pos x="T2" y="T3"/>
                </a:cxn>
                <a:cxn ang="T10">
                  <a:pos x="T4" y="T5"/>
                </a:cxn>
                <a:cxn ang="T11">
                  <a:pos x="T6" y="T7"/>
                </a:cxn>
              </a:cxnLst>
              <a:rect l="T12" t="T13" r="T14" b="T15"/>
              <a:pathLst>
                <a:path w="114" h="91">
                  <a:moveTo>
                    <a:pt x="0" y="91"/>
                  </a:moveTo>
                  <a:lnTo>
                    <a:pt x="0" y="0"/>
                  </a:lnTo>
                  <a:lnTo>
                    <a:pt x="114" y="0"/>
                  </a:lnTo>
                  <a:lnTo>
                    <a:pt x="0" y="91"/>
                  </a:ln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399">
                <a:solidFill>
                  <a:srgbClr val="000000"/>
                </a:solidFill>
                <a:latin typeface="Calibri" pitchFamily="34" charset="0"/>
                <a:sym typeface="宋体" pitchFamily="2" charset="-122"/>
              </a:endParaRPr>
            </a:p>
          </p:txBody>
        </p:sp>
        <p:sp>
          <p:nvSpPr>
            <p:cNvPr id="46" name="Freeform 25"/>
            <p:cNvSpPr>
              <a:spLocks noEditPoints="1" noChangeArrowheads="1"/>
            </p:cNvSpPr>
            <p:nvPr/>
          </p:nvSpPr>
          <p:spPr bwMode="auto">
            <a:xfrm>
              <a:off x="75" y="129"/>
              <a:ext cx="279" cy="97"/>
            </a:xfrm>
            <a:custGeom>
              <a:avLst/>
              <a:gdLst>
                <a:gd name="T0" fmla="*/ 253 w 256"/>
                <a:gd name="T1" fmla="*/ 72 h 89"/>
                <a:gd name="T2" fmla="*/ 210 w 256"/>
                <a:gd name="T3" fmla="*/ 59 h 89"/>
                <a:gd name="T4" fmla="*/ 203 w 256"/>
                <a:gd name="T5" fmla="*/ 42 h 89"/>
                <a:gd name="T6" fmla="*/ 184 w 256"/>
                <a:gd name="T7" fmla="*/ 47 h 89"/>
                <a:gd name="T8" fmla="*/ 166 w 256"/>
                <a:gd name="T9" fmla="*/ 25 h 89"/>
                <a:gd name="T10" fmla="*/ 153 w 256"/>
                <a:gd name="T11" fmla="*/ 25 h 89"/>
                <a:gd name="T12" fmla="*/ 137 w 256"/>
                <a:gd name="T13" fmla="*/ 45 h 89"/>
                <a:gd name="T14" fmla="*/ 121 w 256"/>
                <a:gd name="T15" fmla="*/ 18 h 89"/>
                <a:gd name="T16" fmla="*/ 108 w 256"/>
                <a:gd name="T17" fmla="*/ 17 h 89"/>
                <a:gd name="T18" fmla="*/ 108 w 256"/>
                <a:gd name="T19" fmla="*/ 17 h 89"/>
                <a:gd name="T20" fmla="*/ 111 w 256"/>
                <a:gd name="T21" fmla="*/ 17 h 89"/>
                <a:gd name="T22" fmla="*/ 111 w 256"/>
                <a:gd name="T23" fmla="*/ 18 h 89"/>
                <a:gd name="T24" fmla="*/ 101 w 256"/>
                <a:gd name="T25" fmla="*/ 32 h 89"/>
                <a:gd name="T26" fmla="*/ 96 w 256"/>
                <a:gd name="T27" fmla="*/ 36 h 89"/>
                <a:gd name="T28" fmla="*/ 94 w 256"/>
                <a:gd name="T29" fmla="*/ 21 h 89"/>
                <a:gd name="T30" fmla="*/ 81 w 256"/>
                <a:gd name="T31" fmla="*/ 21 h 89"/>
                <a:gd name="T32" fmla="*/ 82 w 256"/>
                <a:gd name="T33" fmla="*/ 35 h 89"/>
                <a:gd name="T34" fmla="*/ 81 w 256"/>
                <a:gd name="T35" fmla="*/ 49 h 89"/>
                <a:gd name="T36" fmla="*/ 79 w 256"/>
                <a:gd name="T37" fmla="*/ 65 h 89"/>
                <a:gd name="T38" fmla="*/ 77 w 256"/>
                <a:gd name="T39" fmla="*/ 71 h 89"/>
                <a:gd name="T40" fmla="*/ 75 w 256"/>
                <a:gd name="T41" fmla="*/ 72 h 89"/>
                <a:gd name="T42" fmla="*/ 55 w 256"/>
                <a:gd name="T43" fmla="*/ 2 h 89"/>
                <a:gd name="T44" fmla="*/ 42 w 256"/>
                <a:gd name="T45" fmla="*/ 2 h 89"/>
                <a:gd name="T46" fmla="*/ 37 w 256"/>
                <a:gd name="T47" fmla="*/ 56 h 89"/>
                <a:gd name="T48" fmla="*/ 30 w 256"/>
                <a:gd name="T49" fmla="*/ 76 h 89"/>
                <a:gd name="T50" fmla="*/ 29 w 256"/>
                <a:gd name="T51" fmla="*/ 75 h 89"/>
                <a:gd name="T52" fmla="*/ 13 w 256"/>
                <a:gd name="T53" fmla="*/ 24 h 89"/>
                <a:gd name="T54" fmla="*/ 0 w 256"/>
                <a:gd name="T55" fmla="*/ 24 h 89"/>
                <a:gd name="T56" fmla="*/ 25 w 256"/>
                <a:gd name="T57" fmla="*/ 83 h 89"/>
                <a:gd name="T58" fmla="*/ 51 w 256"/>
                <a:gd name="T59" fmla="*/ 57 h 89"/>
                <a:gd name="T60" fmla="*/ 75 w 256"/>
                <a:gd name="T61" fmla="*/ 78 h 89"/>
                <a:gd name="T62" fmla="*/ 95 w 256"/>
                <a:gd name="T63" fmla="*/ 42 h 89"/>
                <a:gd name="T64" fmla="*/ 96 w 256"/>
                <a:gd name="T65" fmla="*/ 42 h 89"/>
                <a:gd name="T66" fmla="*/ 114 w 256"/>
                <a:gd name="T67" fmla="*/ 31 h 89"/>
                <a:gd name="T68" fmla="*/ 134 w 256"/>
                <a:gd name="T69" fmla="*/ 50 h 89"/>
                <a:gd name="T70" fmla="*/ 160 w 256"/>
                <a:gd name="T71" fmla="*/ 35 h 89"/>
                <a:gd name="T72" fmla="*/ 180 w 256"/>
                <a:gd name="T73" fmla="*/ 53 h 89"/>
                <a:gd name="T74" fmla="*/ 192 w 256"/>
                <a:gd name="T75" fmla="*/ 53 h 89"/>
                <a:gd name="T76" fmla="*/ 196 w 256"/>
                <a:gd name="T77" fmla="*/ 48 h 89"/>
                <a:gd name="T78" fmla="*/ 197 w 256"/>
                <a:gd name="T79" fmla="*/ 59 h 89"/>
                <a:gd name="T80" fmla="*/ 182 w 256"/>
                <a:gd name="T81" fmla="*/ 63 h 89"/>
                <a:gd name="T82" fmla="*/ 186 w 256"/>
                <a:gd name="T83" fmla="*/ 86 h 89"/>
                <a:gd name="T84" fmla="*/ 209 w 256"/>
                <a:gd name="T85" fmla="*/ 63 h 89"/>
                <a:gd name="T86" fmla="*/ 242 w 256"/>
                <a:gd name="T87" fmla="*/ 73 h 89"/>
                <a:gd name="T88" fmla="*/ 253 w 256"/>
                <a:gd name="T89" fmla="*/ 72 h 89"/>
                <a:gd name="T90" fmla="*/ 185 w 256"/>
                <a:gd name="T91" fmla="*/ 79 h 89"/>
                <a:gd name="T92" fmla="*/ 184 w 256"/>
                <a:gd name="T93" fmla="*/ 74 h 89"/>
                <a:gd name="T94" fmla="*/ 196 w 256"/>
                <a:gd name="T95" fmla="*/ 63 h 89"/>
                <a:gd name="T96" fmla="*/ 185 w 256"/>
                <a:gd name="T97" fmla="*/ 79 h 8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6"/>
                <a:gd name="T148" fmla="*/ 0 h 89"/>
                <a:gd name="T149" fmla="*/ 256 w 256"/>
                <a:gd name="T150" fmla="*/ 89 h 8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6" h="89">
                  <a:moveTo>
                    <a:pt x="253" y="72"/>
                  </a:moveTo>
                  <a:cubicBezTo>
                    <a:pt x="243" y="66"/>
                    <a:pt x="226" y="60"/>
                    <a:pt x="210" y="59"/>
                  </a:cubicBezTo>
                  <a:cubicBezTo>
                    <a:pt x="212" y="52"/>
                    <a:pt x="211" y="45"/>
                    <a:pt x="203" y="42"/>
                  </a:cubicBezTo>
                  <a:cubicBezTo>
                    <a:pt x="196" y="39"/>
                    <a:pt x="189" y="43"/>
                    <a:pt x="184" y="47"/>
                  </a:cubicBezTo>
                  <a:cubicBezTo>
                    <a:pt x="176" y="41"/>
                    <a:pt x="173" y="32"/>
                    <a:pt x="166" y="25"/>
                  </a:cubicBezTo>
                  <a:cubicBezTo>
                    <a:pt x="164" y="23"/>
                    <a:pt x="154" y="23"/>
                    <a:pt x="153" y="25"/>
                  </a:cubicBezTo>
                  <a:cubicBezTo>
                    <a:pt x="152" y="27"/>
                    <a:pt x="140" y="48"/>
                    <a:pt x="137" y="45"/>
                  </a:cubicBezTo>
                  <a:cubicBezTo>
                    <a:pt x="129" y="40"/>
                    <a:pt x="125" y="26"/>
                    <a:pt x="121" y="18"/>
                  </a:cubicBezTo>
                  <a:cubicBezTo>
                    <a:pt x="120" y="16"/>
                    <a:pt x="110" y="15"/>
                    <a:pt x="108" y="17"/>
                  </a:cubicBezTo>
                  <a:cubicBezTo>
                    <a:pt x="108" y="17"/>
                    <a:pt x="108" y="17"/>
                    <a:pt x="108" y="17"/>
                  </a:cubicBezTo>
                  <a:cubicBezTo>
                    <a:pt x="108" y="17"/>
                    <a:pt x="111" y="17"/>
                    <a:pt x="111" y="17"/>
                  </a:cubicBezTo>
                  <a:cubicBezTo>
                    <a:pt x="111" y="18"/>
                    <a:pt x="111" y="18"/>
                    <a:pt x="111" y="18"/>
                  </a:cubicBezTo>
                  <a:cubicBezTo>
                    <a:pt x="107" y="23"/>
                    <a:pt x="104" y="28"/>
                    <a:pt x="101" y="32"/>
                  </a:cubicBezTo>
                  <a:cubicBezTo>
                    <a:pt x="99" y="36"/>
                    <a:pt x="97" y="36"/>
                    <a:pt x="96" y="36"/>
                  </a:cubicBezTo>
                  <a:cubicBezTo>
                    <a:pt x="96" y="30"/>
                    <a:pt x="95" y="25"/>
                    <a:pt x="94" y="21"/>
                  </a:cubicBezTo>
                  <a:cubicBezTo>
                    <a:pt x="94" y="19"/>
                    <a:pt x="82" y="19"/>
                    <a:pt x="81" y="21"/>
                  </a:cubicBezTo>
                  <a:cubicBezTo>
                    <a:pt x="80" y="27"/>
                    <a:pt x="80" y="32"/>
                    <a:pt x="82" y="35"/>
                  </a:cubicBezTo>
                  <a:cubicBezTo>
                    <a:pt x="82" y="40"/>
                    <a:pt x="82" y="44"/>
                    <a:pt x="81" y="49"/>
                  </a:cubicBezTo>
                  <a:cubicBezTo>
                    <a:pt x="81" y="54"/>
                    <a:pt x="80" y="59"/>
                    <a:pt x="79" y="65"/>
                  </a:cubicBezTo>
                  <a:cubicBezTo>
                    <a:pt x="79" y="67"/>
                    <a:pt x="78" y="69"/>
                    <a:pt x="77" y="71"/>
                  </a:cubicBezTo>
                  <a:cubicBezTo>
                    <a:pt x="74" y="76"/>
                    <a:pt x="73" y="76"/>
                    <a:pt x="75" y="72"/>
                  </a:cubicBezTo>
                  <a:cubicBezTo>
                    <a:pt x="59" y="60"/>
                    <a:pt x="54" y="21"/>
                    <a:pt x="55" y="2"/>
                  </a:cubicBezTo>
                  <a:cubicBezTo>
                    <a:pt x="55" y="0"/>
                    <a:pt x="42" y="0"/>
                    <a:pt x="42" y="2"/>
                  </a:cubicBezTo>
                  <a:cubicBezTo>
                    <a:pt x="41" y="21"/>
                    <a:pt x="40" y="39"/>
                    <a:pt x="37" y="56"/>
                  </a:cubicBezTo>
                  <a:cubicBezTo>
                    <a:pt x="35" y="63"/>
                    <a:pt x="33" y="70"/>
                    <a:pt x="30" y="76"/>
                  </a:cubicBezTo>
                  <a:cubicBezTo>
                    <a:pt x="30" y="76"/>
                    <a:pt x="29" y="75"/>
                    <a:pt x="29" y="75"/>
                  </a:cubicBezTo>
                  <a:cubicBezTo>
                    <a:pt x="20" y="60"/>
                    <a:pt x="18" y="41"/>
                    <a:pt x="13" y="24"/>
                  </a:cubicBezTo>
                  <a:cubicBezTo>
                    <a:pt x="12" y="21"/>
                    <a:pt x="0" y="23"/>
                    <a:pt x="0" y="24"/>
                  </a:cubicBezTo>
                  <a:cubicBezTo>
                    <a:pt x="5" y="39"/>
                    <a:pt x="8" y="79"/>
                    <a:pt x="25" y="83"/>
                  </a:cubicBezTo>
                  <a:cubicBezTo>
                    <a:pt x="41" y="87"/>
                    <a:pt x="48" y="74"/>
                    <a:pt x="51" y="57"/>
                  </a:cubicBezTo>
                  <a:cubicBezTo>
                    <a:pt x="56" y="68"/>
                    <a:pt x="64" y="77"/>
                    <a:pt x="75" y="78"/>
                  </a:cubicBezTo>
                  <a:cubicBezTo>
                    <a:pt x="92" y="79"/>
                    <a:pt x="96" y="60"/>
                    <a:pt x="95" y="42"/>
                  </a:cubicBezTo>
                  <a:cubicBezTo>
                    <a:pt x="96" y="42"/>
                    <a:pt x="96" y="42"/>
                    <a:pt x="96" y="42"/>
                  </a:cubicBezTo>
                  <a:cubicBezTo>
                    <a:pt x="105" y="42"/>
                    <a:pt x="110" y="37"/>
                    <a:pt x="114" y="31"/>
                  </a:cubicBezTo>
                  <a:cubicBezTo>
                    <a:pt x="118" y="40"/>
                    <a:pt x="124" y="49"/>
                    <a:pt x="134" y="50"/>
                  </a:cubicBezTo>
                  <a:cubicBezTo>
                    <a:pt x="147" y="51"/>
                    <a:pt x="154" y="44"/>
                    <a:pt x="160" y="35"/>
                  </a:cubicBezTo>
                  <a:cubicBezTo>
                    <a:pt x="165" y="42"/>
                    <a:pt x="170" y="49"/>
                    <a:pt x="180" y="53"/>
                  </a:cubicBezTo>
                  <a:cubicBezTo>
                    <a:pt x="182" y="54"/>
                    <a:pt x="190" y="55"/>
                    <a:pt x="192" y="53"/>
                  </a:cubicBezTo>
                  <a:cubicBezTo>
                    <a:pt x="192" y="52"/>
                    <a:pt x="194" y="50"/>
                    <a:pt x="196" y="48"/>
                  </a:cubicBezTo>
                  <a:cubicBezTo>
                    <a:pt x="198" y="52"/>
                    <a:pt x="198" y="55"/>
                    <a:pt x="197" y="59"/>
                  </a:cubicBezTo>
                  <a:cubicBezTo>
                    <a:pt x="192" y="59"/>
                    <a:pt x="186" y="61"/>
                    <a:pt x="182" y="63"/>
                  </a:cubicBezTo>
                  <a:cubicBezTo>
                    <a:pt x="168" y="70"/>
                    <a:pt x="167" y="89"/>
                    <a:pt x="186" y="86"/>
                  </a:cubicBezTo>
                  <a:cubicBezTo>
                    <a:pt x="194" y="85"/>
                    <a:pt x="205" y="74"/>
                    <a:pt x="209" y="63"/>
                  </a:cubicBezTo>
                  <a:cubicBezTo>
                    <a:pt x="222" y="64"/>
                    <a:pt x="236" y="70"/>
                    <a:pt x="242" y="73"/>
                  </a:cubicBezTo>
                  <a:cubicBezTo>
                    <a:pt x="245" y="74"/>
                    <a:pt x="256" y="73"/>
                    <a:pt x="253" y="72"/>
                  </a:cubicBezTo>
                  <a:close/>
                  <a:moveTo>
                    <a:pt x="185" y="79"/>
                  </a:moveTo>
                  <a:cubicBezTo>
                    <a:pt x="180" y="86"/>
                    <a:pt x="183" y="78"/>
                    <a:pt x="184" y="74"/>
                  </a:cubicBezTo>
                  <a:cubicBezTo>
                    <a:pt x="184" y="67"/>
                    <a:pt x="189" y="64"/>
                    <a:pt x="196" y="63"/>
                  </a:cubicBezTo>
                  <a:cubicBezTo>
                    <a:pt x="193" y="69"/>
                    <a:pt x="189" y="75"/>
                    <a:pt x="185" y="79"/>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399">
                <a:solidFill>
                  <a:srgbClr val="000000"/>
                </a:solidFill>
                <a:latin typeface="Calibri" pitchFamily="34" charset="0"/>
                <a:sym typeface="宋体" pitchFamily="2" charset="-122"/>
              </a:endParaRPr>
            </a:p>
          </p:txBody>
        </p:sp>
        <p:sp>
          <p:nvSpPr>
            <p:cNvPr id="47" name="Freeform 26"/>
            <p:cNvSpPr>
              <a:spLocks noChangeArrowheads="1"/>
            </p:cNvSpPr>
            <p:nvPr/>
          </p:nvSpPr>
          <p:spPr bwMode="auto">
            <a:xfrm>
              <a:off x="68" y="300"/>
              <a:ext cx="145" cy="59"/>
            </a:xfrm>
            <a:custGeom>
              <a:avLst/>
              <a:gdLst>
                <a:gd name="T0" fmla="*/ 121 w 134"/>
                <a:gd name="T1" fmla="*/ 11 h 54"/>
                <a:gd name="T2" fmla="*/ 118 w 134"/>
                <a:gd name="T3" fmla="*/ 24 h 54"/>
                <a:gd name="T4" fmla="*/ 118 w 134"/>
                <a:gd name="T5" fmla="*/ 29 h 54"/>
                <a:gd name="T6" fmla="*/ 118 w 134"/>
                <a:gd name="T7" fmla="*/ 29 h 54"/>
                <a:gd name="T8" fmla="*/ 105 w 134"/>
                <a:gd name="T9" fmla="*/ 8 h 54"/>
                <a:gd name="T10" fmla="*/ 92 w 134"/>
                <a:gd name="T11" fmla="*/ 8 h 54"/>
                <a:gd name="T12" fmla="*/ 89 w 134"/>
                <a:gd name="T13" fmla="*/ 21 h 54"/>
                <a:gd name="T14" fmla="*/ 87 w 134"/>
                <a:gd name="T15" fmla="*/ 26 h 54"/>
                <a:gd name="T16" fmla="*/ 85 w 134"/>
                <a:gd name="T17" fmla="*/ 28 h 54"/>
                <a:gd name="T18" fmla="*/ 75 w 134"/>
                <a:gd name="T19" fmla="*/ 3 h 54"/>
                <a:gd name="T20" fmla="*/ 62 w 134"/>
                <a:gd name="T21" fmla="*/ 3 h 54"/>
                <a:gd name="T22" fmla="*/ 38 w 134"/>
                <a:gd name="T23" fmla="*/ 41 h 54"/>
                <a:gd name="T24" fmla="*/ 14 w 134"/>
                <a:gd name="T25" fmla="*/ 2 h 54"/>
                <a:gd name="T26" fmla="*/ 3 w 134"/>
                <a:gd name="T27" fmla="*/ 3 h 54"/>
                <a:gd name="T28" fmla="*/ 21 w 134"/>
                <a:gd name="T29" fmla="*/ 35 h 54"/>
                <a:gd name="T30" fmla="*/ 43 w 134"/>
                <a:gd name="T31" fmla="*/ 48 h 54"/>
                <a:gd name="T32" fmla="*/ 70 w 134"/>
                <a:gd name="T33" fmla="*/ 24 h 54"/>
                <a:gd name="T34" fmla="*/ 84 w 134"/>
                <a:gd name="T35" fmla="*/ 35 h 54"/>
                <a:gd name="T36" fmla="*/ 101 w 134"/>
                <a:gd name="T37" fmla="*/ 24 h 54"/>
                <a:gd name="T38" fmla="*/ 114 w 134"/>
                <a:gd name="T39" fmla="*/ 34 h 54"/>
                <a:gd name="T40" fmla="*/ 134 w 134"/>
                <a:gd name="T41" fmla="*/ 11 h 54"/>
                <a:gd name="T42" fmla="*/ 121 w 134"/>
                <a:gd name="T43" fmla="*/ 11 h 5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4"/>
                <a:gd name="T67" fmla="*/ 0 h 54"/>
                <a:gd name="T68" fmla="*/ 134 w 134"/>
                <a:gd name="T69" fmla="*/ 54 h 5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4" h="54">
                  <a:moveTo>
                    <a:pt x="121" y="11"/>
                  </a:moveTo>
                  <a:cubicBezTo>
                    <a:pt x="120" y="16"/>
                    <a:pt x="119" y="20"/>
                    <a:pt x="118" y="24"/>
                  </a:cubicBezTo>
                  <a:cubicBezTo>
                    <a:pt x="117" y="26"/>
                    <a:pt x="118" y="28"/>
                    <a:pt x="118" y="29"/>
                  </a:cubicBezTo>
                  <a:cubicBezTo>
                    <a:pt x="118" y="29"/>
                    <a:pt x="118" y="29"/>
                    <a:pt x="118" y="29"/>
                  </a:cubicBezTo>
                  <a:cubicBezTo>
                    <a:pt x="113" y="23"/>
                    <a:pt x="109" y="15"/>
                    <a:pt x="105" y="8"/>
                  </a:cubicBezTo>
                  <a:cubicBezTo>
                    <a:pt x="104" y="6"/>
                    <a:pt x="93" y="5"/>
                    <a:pt x="92" y="8"/>
                  </a:cubicBezTo>
                  <a:cubicBezTo>
                    <a:pt x="91" y="12"/>
                    <a:pt x="90" y="17"/>
                    <a:pt x="89" y="21"/>
                  </a:cubicBezTo>
                  <a:cubicBezTo>
                    <a:pt x="87" y="26"/>
                    <a:pt x="87" y="26"/>
                    <a:pt x="87" y="26"/>
                  </a:cubicBezTo>
                  <a:cubicBezTo>
                    <a:pt x="86" y="27"/>
                    <a:pt x="86" y="27"/>
                    <a:pt x="85" y="28"/>
                  </a:cubicBezTo>
                  <a:cubicBezTo>
                    <a:pt x="80" y="21"/>
                    <a:pt x="77" y="10"/>
                    <a:pt x="75" y="3"/>
                  </a:cubicBezTo>
                  <a:cubicBezTo>
                    <a:pt x="74" y="0"/>
                    <a:pt x="62" y="0"/>
                    <a:pt x="62" y="3"/>
                  </a:cubicBezTo>
                  <a:cubicBezTo>
                    <a:pt x="60" y="11"/>
                    <a:pt x="52" y="54"/>
                    <a:pt x="38" y="41"/>
                  </a:cubicBezTo>
                  <a:cubicBezTo>
                    <a:pt x="28" y="31"/>
                    <a:pt x="26" y="8"/>
                    <a:pt x="14" y="2"/>
                  </a:cubicBezTo>
                  <a:cubicBezTo>
                    <a:pt x="11" y="1"/>
                    <a:pt x="0" y="2"/>
                    <a:pt x="3" y="3"/>
                  </a:cubicBezTo>
                  <a:cubicBezTo>
                    <a:pt x="11" y="7"/>
                    <a:pt x="16" y="28"/>
                    <a:pt x="21" y="35"/>
                  </a:cubicBezTo>
                  <a:cubicBezTo>
                    <a:pt x="26" y="44"/>
                    <a:pt x="33" y="48"/>
                    <a:pt x="43" y="48"/>
                  </a:cubicBezTo>
                  <a:cubicBezTo>
                    <a:pt x="59" y="49"/>
                    <a:pt x="65" y="37"/>
                    <a:pt x="70" y="24"/>
                  </a:cubicBezTo>
                  <a:cubicBezTo>
                    <a:pt x="73" y="30"/>
                    <a:pt x="77" y="35"/>
                    <a:pt x="84" y="35"/>
                  </a:cubicBezTo>
                  <a:cubicBezTo>
                    <a:pt x="94" y="36"/>
                    <a:pt x="98" y="31"/>
                    <a:pt x="101" y="24"/>
                  </a:cubicBezTo>
                  <a:cubicBezTo>
                    <a:pt x="104" y="29"/>
                    <a:pt x="109" y="34"/>
                    <a:pt x="114" y="34"/>
                  </a:cubicBezTo>
                  <a:cubicBezTo>
                    <a:pt x="130" y="36"/>
                    <a:pt x="131" y="24"/>
                    <a:pt x="134" y="11"/>
                  </a:cubicBezTo>
                  <a:cubicBezTo>
                    <a:pt x="134" y="10"/>
                    <a:pt x="121" y="9"/>
                    <a:pt x="121" y="11"/>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399">
                <a:solidFill>
                  <a:srgbClr val="000000"/>
                </a:solidFill>
                <a:latin typeface="Calibri" pitchFamily="34" charset="0"/>
                <a:sym typeface="宋体" pitchFamily="2" charset="-122"/>
              </a:endParaRPr>
            </a:p>
          </p:txBody>
        </p:sp>
        <p:sp>
          <p:nvSpPr>
            <p:cNvPr id="48" name="Freeform 27"/>
            <p:cNvSpPr>
              <a:spLocks noChangeArrowheads="1"/>
            </p:cNvSpPr>
            <p:nvPr/>
          </p:nvSpPr>
          <p:spPr bwMode="auto">
            <a:xfrm>
              <a:off x="222" y="285"/>
              <a:ext cx="107" cy="77"/>
            </a:xfrm>
            <a:custGeom>
              <a:avLst/>
              <a:gdLst>
                <a:gd name="T0" fmla="*/ 82 w 98"/>
                <a:gd name="T1" fmla="*/ 12 h 71"/>
                <a:gd name="T2" fmla="*/ 69 w 98"/>
                <a:gd name="T3" fmla="*/ 12 h 71"/>
                <a:gd name="T4" fmla="*/ 67 w 98"/>
                <a:gd name="T5" fmla="*/ 22 h 71"/>
                <a:gd name="T6" fmla="*/ 65 w 98"/>
                <a:gd name="T7" fmla="*/ 25 h 71"/>
                <a:gd name="T8" fmla="*/ 65 w 98"/>
                <a:gd name="T9" fmla="*/ 25 h 71"/>
                <a:gd name="T10" fmla="*/ 59 w 98"/>
                <a:gd name="T11" fmla="*/ 19 h 71"/>
                <a:gd name="T12" fmla="*/ 35 w 98"/>
                <a:gd name="T13" fmla="*/ 15 h 71"/>
                <a:gd name="T14" fmla="*/ 17 w 98"/>
                <a:gd name="T15" fmla="*/ 30 h 71"/>
                <a:gd name="T16" fmla="*/ 14 w 98"/>
                <a:gd name="T17" fmla="*/ 2 h 71"/>
                <a:gd name="T18" fmla="*/ 0 w 98"/>
                <a:gd name="T19" fmla="*/ 2 h 71"/>
                <a:gd name="T20" fmla="*/ 9 w 98"/>
                <a:gd name="T21" fmla="*/ 69 h 71"/>
                <a:gd name="T22" fmla="*/ 22 w 98"/>
                <a:gd name="T23" fmla="*/ 69 h 71"/>
                <a:gd name="T24" fmla="*/ 29 w 98"/>
                <a:gd name="T25" fmla="*/ 35 h 71"/>
                <a:gd name="T26" fmla="*/ 37 w 98"/>
                <a:gd name="T27" fmla="*/ 20 h 71"/>
                <a:gd name="T28" fmla="*/ 55 w 98"/>
                <a:gd name="T29" fmla="*/ 28 h 71"/>
                <a:gd name="T30" fmla="*/ 70 w 98"/>
                <a:gd name="T31" fmla="*/ 32 h 71"/>
                <a:gd name="T32" fmla="*/ 75 w 98"/>
                <a:gd name="T33" fmla="*/ 29 h 71"/>
                <a:gd name="T34" fmla="*/ 85 w 98"/>
                <a:gd name="T35" fmla="*/ 42 h 71"/>
                <a:gd name="T36" fmla="*/ 97 w 98"/>
                <a:gd name="T37" fmla="*/ 41 h 71"/>
                <a:gd name="T38" fmla="*/ 82 w 98"/>
                <a:gd name="T39" fmla="*/ 12 h 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8"/>
                <a:gd name="T61" fmla="*/ 0 h 71"/>
                <a:gd name="T62" fmla="*/ 98 w 98"/>
                <a:gd name="T63" fmla="*/ 71 h 7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8" h="71">
                  <a:moveTo>
                    <a:pt x="82" y="12"/>
                  </a:moveTo>
                  <a:cubicBezTo>
                    <a:pt x="81" y="10"/>
                    <a:pt x="70" y="10"/>
                    <a:pt x="69" y="12"/>
                  </a:cubicBezTo>
                  <a:cubicBezTo>
                    <a:pt x="68" y="15"/>
                    <a:pt x="68" y="18"/>
                    <a:pt x="67" y="22"/>
                  </a:cubicBezTo>
                  <a:cubicBezTo>
                    <a:pt x="65" y="25"/>
                    <a:pt x="65" y="25"/>
                    <a:pt x="65" y="25"/>
                  </a:cubicBezTo>
                  <a:cubicBezTo>
                    <a:pt x="65" y="25"/>
                    <a:pt x="65" y="25"/>
                    <a:pt x="65" y="25"/>
                  </a:cubicBezTo>
                  <a:cubicBezTo>
                    <a:pt x="63" y="23"/>
                    <a:pt x="61" y="21"/>
                    <a:pt x="59" y="19"/>
                  </a:cubicBezTo>
                  <a:cubicBezTo>
                    <a:pt x="52" y="15"/>
                    <a:pt x="43" y="14"/>
                    <a:pt x="35" y="15"/>
                  </a:cubicBezTo>
                  <a:cubicBezTo>
                    <a:pt x="26" y="16"/>
                    <a:pt x="21" y="23"/>
                    <a:pt x="17" y="30"/>
                  </a:cubicBezTo>
                  <a:cubicBezTo>
                    <a:pt x="16" y="21"/>
                    <a:pt x="15" y="12"/>
                    <a:pt x="14" y="2"/>
                  </a:cubicBezTo>
                  <a:cubicBezTo>
                    <a:pt x="13" y="0"/>
                    <a:pt x="0" y="1"/>
                    <a:pt x="0" y="2"/>
                  </a:cubicBezTo>
                  <a:cubicBezTo>
                    <a:pt x="4" y="25"/>
                    <a:pt x="6" y="47"/>
                    <a:pt x="9" y="69"/>
                  </a:cubicBezTo>
                  <a:cubicBezTo>
                    <a:pt x="9" y="71"/>
                    <a:pt x="22" y="71"/>
                    <a:pt x="22" y="69"/>
                  </a:cubicBezTo>
                  <a:cubicBezTo>
                    <a:pt x="25" y="58"/>
                    <a:pt x="26" y="46"/>
                    <a:pt x="29" y="35"/>
                  </a:cubicBezTo>
                  <a:cubicBezTo>
                    <a:pt x="31" y="30"/>
                    <a:pt x="33" y="24"/>
                    <a:pt x="37" y="20"/>
                  </a:cubicBezTo>
                  <a:cubicBezTo>
                    <a:pt x="43" y="14"/>
                    <a:pt x="52" y="24"/>
                    <a:pt x="55" y="28"/>
                  </a:cubicBezTo>
                  <a:cubicBezTo>
                    <a:pt x="60" y="32"/>
                    <a:pt x="65" y="32"/>
                    <a:pt x="70" y="32"/>
                  </a:cubicBezTo>
                  <a:cubicBezTo>
                    <a:pt x="73" y="31"/>
                    <a:pt x="74" y="30"/>
                    <a:pt x="75" y="29"/>
                  </a:cubicBezTo>
                  <a:cubicBezTo>
                    <a:pt x="78" y="34"/>
                    <a:pt x="80" y="38"/>
                    <a:pt x="85" y="42"/>
                  </a:cubicBezTo>
                  <a:cubicBezTo>
                    <a:pt x="87" y="44"/>
                    <a:pt x="98" y="42"/>
                    <a:pt x="97" y="41"/>
                  </a:cubicBezTo>
                  <a:cubicBezTo>
                    <a:pt x="88" y="34"/>
                    <a:pt x="86" y="23"/>
                    <a:pt x="82" y="12"/>
                  </a:cubicBezTo>
                  <a:close/>
                </a:path>
              </a:pathLst>
            </a:custGeom>
            <a:solidFill>
              <a:srgbClr val="CCCC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399">
                <a:solidFill>
                  <a:srgbClr val="000000"/>
                </a:solidFill>
                <a:latin typeface="Calibri" pitchFamily="34" charset="0"/>
                <a:sym typeface="宋体" pitchFamily="2" charset="-122"/>
              </a:endParaRPr>
            </a:p>
          </p:txBody>
        </p:sp>
        <p:sp>
          <p:nvSpPr>
            <p:cNvPr id="49" name="Oval 28"/>
            <p:cNvSpPr>
              <a:spLocks noChangeArrowheads="1"/>
            </p:cNvSpPr>
            <p:nvPr/>
          </p:nvSpPr>
          <p:spPr bwMode="auto">
            <a:xfrm>
              <a:off x="164" y="0"/>
              <a:ext cx="88" cy="88"/>
            </a:xfrm>
            <a:prstGeom prst="ellipse">
              <a:avLst/>
            </a:prstGeom>
            <a:solidFill>
              <a:srgbClr val="333333"/>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2399">
                <a:solidFill>
                  <a:srgbClr val="000000"/>
                </a:solidFill>
                <a:latin typeface="Calibri" pitchFamily="34" charset="0"/>
                <a:sym typeface="宋体" pitchFamily="2" charset="-122"/>
              </a:endParaRPr>
            </a:p>
          </p:txBody>
        </p:sp>
      </p:grpSp>
      <p:sp>
        <p:nvSpPr>
          <p:cNvPr id="50" name="矩形 56"/>
          <p:cNvSpPr>
            <a:spLocks noChangeArrowheads="1"/>
          </p:cNvSpPr>
          <p:nvPr/>
        </p:nvSpPr>
        <p:spPr bwMode="auto">
          <a:xfrm>
            <a:off x="9398569" y="1355725"/>
            <a:ext cx="1569553" cy="646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2" tIns="45706" rIns="91412" bIns="45706">
            <a:spAutoFit/>
          </a:bodyPr>
          <a:lstStyle/>
          <a:p>
            <a:pPr algn="just">
              <a:lnSpc>
                <a:spcPct val="150000"/>
              </a:lnSpc>
            </a:pPr>
            <a:r>
              <a:rPr lang="zh-CN" altLang="en-US" sz="1200" dirty="0">
                <a:solidFill>
                  <a:schemeClr val="accent2"/>
                </a:solidFill>
                <a:latin typeface="微软雅黑" pitchFamily="34" charset="-122"/>
                <a:ea typeface="微软雅黑" pitchFamily="34" charset="-122"/>
                <a:sym typeface="微软雅黑" pitchFamily="34" charset="-122"/>
              </a:rPr>
              <a:t>在这里输入内容文本在这里输入内容文本</a:t>
            </a:r>
          </a:p>
        </p:txBody>
      </p:sp>
      <p:sp>
        <p:nvSpPr>
          <p:cNvPr id="52" name="Freeform 32"/>
          <p:cNvSpPr>
            <a:spLocks noChangeArrowheads="1"/>
          </p:cNvSpPr>
          <p:nvPr/>
        </p:nvSpPr>
        <p:spPr bwMode="auto">
          <a:xfrm>
            <a:off x="2785499" y="5543551"/>
            <a:ext cx="344884" cy="406400"/>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425"/>
              <a:gd name="T62" fmla="*/ 360 w 360"/>
              <a:gd name="T63" fmla="*/ 425 h 4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solidFill>
            <a:schemeClr val="accent2"/>
          </a:solidFill>
          <a:ln>
            <a:noFill/>
          </a:ln>
          <a:extLst/>
        </p:spPr>
        <p:txBody>
          <a:bodyPr/>
          <a:lstStyle/>
          <a:p>
            <a:endParaRPr lang="zh-CN" altLang="zh-CN" sz="2399">
              <a:solidFill>
                <a:srgbClr val="000000"/>
              </a:solidFill>
              <a:latin typeface="Calibri" pitchFamily="34" charset="0"/>
              <a:sym typeface="宋体" pitchFamily="2" charset="-122"/>
            </a:endParaRPr>
          </a:p>
        </p:txBody>
      </p:sp>
      <p:sp>
        <p:nvSpPr>
          <p:cNvPr id="53" name="Freeform 33"/>
          <p:cNvSpPr>
            <a:spLocks noChangeArrowheads="1"/>
          </p:cNvSpPr>
          <p:nvPr/>
        </p:nvSpPr>
        <p:spPr bwMode="auto">
          <a:xfrm>
            <a:off x="2924335" y="5827348"/>
            <a:ext cx="41049" cy="41001"/>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 name="T12" fmla="*/ 0 60000 65536"/>
              <a:gd name="T13" fmla="*/ 0 60000 65536"/>
              <a:gd name="T14" fmla="*/ 0 60000 65536"/>
              <a:gd name="T15" fmla="*/ 0 60000 65536"/>
              <a:gd name="T16" fmla="*/ 0 60000 65536"/>
              <a:gd name="T17" fmla="*/ 0 60000 65536"/>
              <a:gd name="T18" fmla="*/ 0 w 43"/>
              <a:gd name="T19" fmla="*/ 0 h 43"/>
              <a:gd name="T20" fmla="*/ 43 w 4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solidFill>
            <a:schemeClr val="accent2"/>
          </a:solidFill>
          <a:ln>
            <a:noFill/>
          </a:ln>
          <a:extLst/>
        </p:spPr>
        <p:txBody>
          <a:bodyPr/>
          <a:lstStyle/>
          <a:p>
            <a:endParaRPr lang="zh-CN" altLang="zh-CN" sz="2399">
              <a:solidFill>
                <a:srgbClr val="000000"/>
              </a:solidFill>
              <a:latin typeface="Calibri" pitchFamily="34" charset="0"/>
              <a:sym typeface="宋体" pitchFamily="2" charset="-122"/>
            </a:endParaRPr>
          </a:p>
        </p:txBody>
      </p:sp>
      <p:sp>
        <p:nvSpPr>
          <p:cNvPr id="54" name="Freeform 34"/>
          <p:cNvSpPr>
            <a:spLocks noChangeArrowheads="1"/>
          </p:cNvSpPr>
          <p:nvPr/>
        </p:nvSpPr>
        <p:spPr bwMode="auto">
          <a:xfrm>
            <a:off x="2956128" y="5613095"/>
            <a:ext cx="222947" cy="224705"/>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235"/>
              <a:gd name="T26" fmla="*/ 233 w 233"/>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solidFill>
            <a:schemeClr val="accent2"/>
          </a:solidFill>
          <a:ln>
            <a:noFill/>
          </a:ln>
          <a:extLst/>
        </p:spPr>
        <p:txBody>
          <a:bodyPr/>
          <a:lstStyle/>
          <a:p>
            <a:endParaRPr lang="zh-CN" altLang="zh-CN" sz="2399">
              <a:solidFill>
                <a:srgbClr val="000000"/>
              </a:solidFill>
              <a:latin typeface="Calibri" pitchFamily="34" charset="0"/>
              <a:sym typeface="宋体" pitchFamily="2" charset="-122"/>
            </a:endParaRPr>
          </a:p>
        </p:txBody>
      </p:sp>
      <p:sp>
        <p:nvSpPr>
          <p:cNvPr id="55" name="Freeform 35"/>
          <p:cNvSpPr>
            <a:spLocks noChangeArrowheads="1"/>
          </p:cNvSpPr>
          <p:nvPr/>
        </p:nvSpPr>
        <p:spPr bwMode="auto">
          <a:xfrm>
            <a:off x="2859144" y="5658117"/>
            <a:ext cx="200411" cy="33767"/>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35"/>
              <a:gd name="T26" fmla="*/ 209 w 20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solidFill>
            <a:schemeClr val="accent2"/>
          </a:solidFill>
          <a:ln>
            <a:noFill/>
          </a:ln>
          <a:extLst/>
        </p:spPr>
        <p:txBody>
          <a:bodyPr/>
          <a:lstStyle/>
          <a:p>
            <a:endParaRPr lang="zh-CN" altLang="zh-CN" sz="2399">
              <a:solidFill>
                <a:srgbClr val="000000"/>
              </a:solidFill>
              <a:latin typeface="Calibri" pitchFamily="34" charset="0"/>
              <a:sym typeface="宋体" pitchFamily="2" charset="-122"/>
            </a:endParaRPr>
          </a:p>
        </p:txBody>
      </p:sp>
      <p:sp>
        <p:nvSpPr>
          <p:cNvPr id="56" name="Freeform 36"/>
          <p:cNvSpPr>
            <a:spLocks noChangeArrowheads="1"/>
          </p:cNvSpPr>
          <p:nvPr/>
        </p:nvSpPr>
        <p:spPr bwMode="auto">
          <a:xfrm>
            <a:off x="2859142" y="5730069"/>
            <a:ext cx="136827" cy="33364"/>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 name="T14" fmla="*/ 0 60000 65536"/>
              <a:gd name="T15" fmla="*/ 0 60000 65536"/>
              <a:gd name="T16" fmla="*/ 0 60000 65536"/>
              <a:gd name="T17" fmla="*/ 0 60000 65536"/>
              <a:gd name="T18" fmla="*/ 0 60000 65536"/>
              <a:gd name="T19" fmla="*/ 0 60000 65536"/>
              <a:gd name="T20" fmla="*/ 0 60000 65536"/>
              <a:gd name="T21" fmla="*/ 0 w 143"/>
              <a:gd name="T22" fmla="*/ 0 h 35"/>
              <a:gd name="T23" fmla="*/ 143 w 143"/>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solidFill>
            <a:schemeClr val="accent2"/>
          </a:solidFill>
          <a:ln>
            <a:noFill/>
          </a:ln>
          <a:extLst/>
        </p:spPr>
        <p:txBody>
          <a:bodyPr/>
          <a:lstStyle/>
          <a:p>
            <a:endParaRPr lang="zh-CN" altLang="zh-CN" sz="2399">
              <a:solidFill>
                <a:srgbClr val="000000"/>
              </a:solidFill>
              <a:latin typeface="Calibri" pitchFamily="34" charset="0"/>
              <a:sym typeface="宋体" pitchFamily="2" charset="-122"/>
            </a:endParaRPr>
          </a:p>
        </p:txBody>
      </p:sp>
      <p:sp>
        <p:nvSpPr>
          <p:cNvPr id="57" name="Freeform 37"/>
          <p:cNvSpPr>
            <a:spLocks noChangeArrowheads="1"/>
          </p:cNvSpPr>
          <p:nvPr/>
        </p:nvSpPr>
        <p:spPr bwMode="auto">
          <a:xfrm>
            <a:off x="2859144" y="5801623"/>
            <a:ext cx="72840" cy="33364"/>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 name="T14" fmla="*/ 0 60000 65536"/>
              <a:gd name="T15" fmla="*/ 0 60000 65536"/>
              <a:gd name="T16" fmla="*/ 0 60000 65536"/>
              <a:gd name="T17" fmla="*/ 0 60000 65536"/>
              <a:gd name="T18" fmla="*/ 0 60000 65536"/>
              <a:gd name="T19" fmla="*/ 0 60000 65536"/>
              <a:gd name="T20" fmla="*/ 0 60000 65536"/>
              <a:gd name="T21" fmla="*/ 0 w 76"/>
              <a:gd name="T22" fmla="*/ 0 h 35"/>
              <a:gd name="T23" fmla="*/ 76 w 7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solidFill>
            <a:schemeClr val="accent2"/>
          </a:solidFill>
          <a:ln>
            <a:noFill/>
          </a:ln>
          <a:extLst/>
        </p:spPr>
        <p:txBody>
          <a:bodyPr/>
          <a:lstStyle/>
          <a:p>
            <a:endParaRPr lang="zh-CN" altLang="zh-CN" sz="2399">
              <a:solidFill>
                <a:srgbClr val="000000"/>
              </a:solidFill>
              <a:latin typeface="Calibri" pitchFamily="34" charset="0"/>
              <a:sym typeface="宋体" pitchFamily="2" charset="-122"/>
            </a:endParaRPr>
          </a:p>
        </p:txBody>
      </p:sp>
      <p:sp>
        <p:nvSpPr>
          <p:cNvPr id="58" name="Freeform 38"/>
          <p:cNvSpPr>
            <a:spLocks noChangeArrowheads="1"/>
          </p:cNvSpPr>
          <p:nvPr/>
        </p:nvSpPr>
        <p:spPr bwMode="auto">
          <a:xfrm>
            <a:off x="2785499" y="5543551"/>
            <a:ext cx="344884" cy="406400"/>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425"/>
              <a:gd name="T62" fmla="*/ 360 w 360"/>
              <a:gd name="T63" fmla="*/ 425 h 4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solidFill>
            <a:schemeClr val="accent2"/>
          </a:solidFill>
          <a:ln>
            <a:noFill/>
          </a:ln>
          <a:extLst/>
        </p:spPr>
        <p:txBody>
          <a:bodyPr/>
          <a:lstStyle/>
          <a:p>
            <a:endParaRPr lang="zh-CN" altLang="zh-CN" sz="2399">
              <a:solidFill>
                <a:srgbClr val="000000"/>
              </a:solidFill>
              <a:latin typeface="Calibri" pitchFamily="34" charset="0"/>
              <a:sym typeface="宋体" pitchFamily="2" charset="-122"/>
            </a:endParaRPr>
          </a:p>
        </p:txBody>
      </p:sp>
      <p:sp>
        <p:nvSpPr>
          <p:cNvPr id="59" name="Freeform 39"/>
          <p:cNvSpPr>
            <a:spLocks noChangeArrowheads="1"/>
          </p:cNvSpPr>
          <p:nvPr/>
        </p:nvSpPr>
        <p:spPr bwMode="auto">
          <a:xfrm>
            <a:off x="2924335" y="5827348"/>
            <a:ext cx="41049" cy="41001"/>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 name="T12" fmla="*/ 0 60000 65536"/>
              <a:gd name="T13" fmla="*/ 0 60000 65536"/>
              <a:gd name="T14" fmla="*/ 0 60000 65536"/>
              <a:gd name="T15" fmla="*/ 0 60000 65536"/>
              <a:gd name="T16" fmla="*/ 0 60000 65536"/>
              <a:gd name="T17" fmla="*/ 0 60000 65536"/>
              <a:gd name="T18" fmla="*/ 0 w 43"/>
              <a:gd name="T19" fmla="*/ 0 h 43"/>
              <a:gd name="T20" fmla="*/ 43 w 4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solidFill>
            <a:schemeClr val="accent2"/>
          </a:solidFill>
          <a:ln>
            <a:noFill/>
          </a:ln>
          <a:extLst/>
        </p:spPr>
        <p:txBody>
          <a:bodyPr/>
          <a:lstStyle/>
          <a:p>
            <a:endParaRPr lang="zh-CN" altLang="zh-CN" sz="2399">
              <a:solidFill>
                <a:srgbClr val="000000"/>
              </a:solidFill>
              <a:latin typeface="Calibri" pitchFamily="34" charset="0"/>
              <a:sym typeface="宋体" pitchFamily="2" charset="-122"/>
            </a:endParaRPr>
          </a:p>
        </p:txBody>
      </p:sp>
      <p:sp>
        <p:nvSpPr>
          <p:cNvPr id="60" name="Freeform 40"/>
          <p:cNvSpPr>
            <a:spLocks noChangeArrowheads="1"/>
          </p:cNvSpPr>
          <p:nvPr/>
        </p:nvSpPr>
        <p:spPr bwMode="auto">
          <a:xfrm>
            <a:off x="2956128" y="5613095"/>
            <a:ext cx="222947" cy="224705"/>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235"/>
              <a:gd name="T26" fmla="*/ 233 w 233"/>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solidFill>
            <a:schemeClr val="accent2"/>
          </a:solidFill>
          <a:ln>
            <a:noFill/>
          </a:ln>
          <a:extLst/>
        </p:spPr>
        <p:txBody>
          <a:bodyPr/>
          <a:lstStyle/>
          <a:p>
            <a:endParaRPr lang="zh-CN" altLang="zh-CN" sz="2399">
              <a:solidFill>
                <a:srgbClr val="000000"/>
              </a:solidFill>
              <a:latin typeface="Calibri" pitchFamily="34" charset="0"/>
              <a:sym typeface="宋体" pitchFamily="2" charset="-122"/>
            </a:endParaRPr>
          </a:p>
        </p:txBody>
      </p:sp>
      <p:sp>
        <p:nvSpPr>
          <p:cNvPr id="61" name="Freeform 41"/>
          <p:cNvSpPr>
            <a:spLocks noChangeArrowheads="1"/>
          </p:cNvSpPr>
          <p:nvPr/>
        </p:nvSpPr>
        <p:spPr bwMode="auto">
          <a:xfrm>
            <a:off x="2859144" y="5658117"/>
            <a:ext cx="200411" cy="33767"/>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35"/>
              <a:gd name="T26" fmla="*/ 209 w 20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solidFill>
            <a:schemeClr val="accent2"/>
          </a:solidFill>
          <a:ln>
            <a:noFill/>
          </a:ln>
          <a:extLst/>
        </p:spPr>
        <p:txBody>
          <a:bodyPr/>
          <a:lstStyle/>
          <a:p>
            <a:endParaRPr lang="zh-CN" altLang="zh-CN" sz="2399">
              <a:solidFill>
                <a:srgbClr val="000000"/>
              </a:solidFill>
              <a:latin typeface="Calibri" pitchFamily="34" charset="0"/>
              <a:sym typeface="宋体" pitchFamily="2" charset="-122"/>
            </a:endParaRPr>
          </a:p>
        </p:txBody>
      </p:sp>
      <p:sp>
        <p:nvSpPr>
          <p:cNvPr id="62" name="Freeform 42"/>
          <p:cNvSpPr>
            <a:spLocks noChangeArrowheads="1"/>
          </p:cNvSpPr>
          <p:nvPr/>
        </p:nvSpPr>
        <p:spPr bwMode="auto">
          <a:xfrm>
            <a:off x="2859142" y="5730069"/>
            <a:ext cx="136827" cy="33364"/>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 name="T14" fmla="*/ 0 60000 65536"/>
              <a:gd name="T15" fmla="*/ 0 60000 65536"/>
              <a:gd name="T16" fmla="*/ 0 60000 65536"/>
              <a:gd name="T17" fmla="*/ 0 60000 65536"/>
              <a:gd name="T18" fmla="*/ 0 60000 65536"/>
              <a:gd name="T19" fmla="*/ 0 60000 65536"/>
              <a:gd name="T20" fmla="*/ 0 60000 65536"/>
              <a:gd name="T21" fmla="*/ 0 w 143"/>
              <a:gd name="T22" fmla="*/ 0 h 35"/>
              <a:gd name="T23" fmla="*/ 143 w 143"/>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solidFill>
            <a:schemeClr val="accent2"/>
          </a:solidFill>
          <a:ln>
            <a:noFill/>
          </a:ln>
          <a:extLst/>
        </p:spPr>
        <p:txBody>
          <a:bodyPr/>
          <a:lstStyle/>
          <a:p>
            <a:endParaRPr lang="zh-CN" altLang="zh-CN" sz="2399">
              <a:solidFill>
                <a:srgbClr val="000000"/>
              </a:solidFill>
              <a:latin typeface="Calibri" pitchFamily="34" charset="0"/>
              <a:sym typeface="宋体" pitchFamily="2" charset="-122"/>
            </a:endParaRPr>
          </a:p>
        </p:txBody>
      </p:sp>
      <p:sp>
        <p:nvSpPr>
          <p:cNvPr id="63" name="Freeform 43"/>
          <p:cNvSpPr>
            <a:spLocks noChangeArrowheads="1"/>
          </p:cNvSpPr>
          <p:nvPr/>
        </p:nvSpPr>
        <p:spPr bwMode="auto">
          <a:xfrm>
            <a:off x="2859144" y="5801623"/>
            <a:ext cx="72840" cy="33364"/>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 name="T14" fmla="*/ 0 60000 65536"/>
              <a:gd name="T15" fmla="*/ 0 60000 65536"/>
              <a:gd name="T16" fmla="*/ 0 60000 65536"/>
              <a:gd name="T17" fmla="*/ 0 60000 65536"/>
              <a:gd name="T18" fmla="*/ 0 60000 65536"/>
              <a:gd name="T19" fmla="*/ 0 60000 65536"/>
              <a:gd name="T20" fmla="*/ 0 60000 65536"/>
              <a:gd name="T21" fmla="*/ 0 w 76"/>
              <a:gd name="T22" fmla="*/ 0 h 35"/>
              <a:gd name="T23" fmla="*/ 76 w 7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solidFill>
            <a:schemeClr val="accent2"/>
          </a:solidFill>
          <a:ln>
            <a:noFill/>
          </a:ln>
          <a:extLst/>
        </p:spPr>
        <p:txBody>
          <a:bodyPr/>
          <a:lstStyle/>
          <a:p>
            <a:endParaRPr lang="zh-CN" altLang="zh-CN" sz="2399">
              <a:solidFill>
                <a:srgbClr val="000000"/>
              </a:solidFill>
              <a:latin typeface="Calibri" pitchFamily="34" charset="0"/>
              <a:sym typeface="宋体" pitchFamily="2" charset="-122"/>
            </a:endParaRPr>
          </a:p>
        </p:txBody>
      </p:sp>
      <p:sp>
        <p:nvSpPr>
          <p:cNvPr id="64" name="矩形 72"/>
          <p:cNvSpPr>
            <a:spLocks noChangeArrowheads="1"/>
          </p:cNvSpPr>
          <p:nvPr/>
        </p:nvSpPr>
        <p:spPr bwMode="auto">
          <a:xfrm>
            <a:off x="913024" y="5444602"/>
            <a:ext cx="1702861" cy="646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2" tIns="45706" rIns="91412" bIns="45706">
            <a:spAutoFit/>
          </a:bodyPr>
          <a:lstStyle/>
          <a:p>
            <a:pPr algn="r">
              <a:lnSpc>
                <a:spcPct val="150000"/>
              </a:lnSpc>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在这里输入内容文本在这里输入内容文本</a:t>
            </a:r>
          </a:p>
        </p:txBody>
      </p:sp>
    </p:spTree>
    <p:extLst>
      <p:ext uri="{BB962C8B-B14F-4D97-AF65-F5344CB8AC3E}">
        <p14:creationId xmlns:p14="http://schemas.microsoft.com/office/powerpoint/2010/main" val="4083508550"/>
      </p:ext>
    </p:extLst>
  </p:cSld>
  <p:clrMapOvr>
    <a:masterClrMapping/>
  </p:clrMapOvr>
  <mc:AlternateContent xmlns:mc="http://schemas.openxmlformats.org/markup-compatibility/2006" xmlns:p14="http://schemas.microsoft.com/office/powerpoint/2010/main">
    <mc:Choice Requires="p14">
      <p:transition spd="slow" p14:dur="900" advClick="0" advTm="0">
        <p14:warp dir="i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500"/>
                                        <p:tgtEl>
                                          <p:spTgt spid="5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fade">
                                      <p:cBhvr>
                                        <p:cTn id="53" dur="500"/>
                                        <p:tgtEl>
                                          <p:spTgt spid="6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500"/>
                                        <p:tgtEl>
                                          <p:spTgt spid="6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fade">
                                      <p:cBhvr>
                                        <p:cTn id="65" dur="500"/>
                                        <p:tgtEl>
                                          <p:spTgt spid="64"/>
                                        </p:tgtEl>
                                      </p:cBhvr>
                                    </p:animEffect>
                                  </p:childTnLst>
                                </p:cTn>
                              </p:par>
                            </p:childTnLst>
                          </p:cTn>
                        </p:par>
                        <p:par>
                          <p:cTn id="66" fill="hold">
                            <p:stCondLst>
                              <p:cond delay="1500"/>
                            </p:stCondLst>
                            <p:childTnLst>
                              <p:par>
                                <p:cTn id="67" presetID="26" presetClass="emph" presetSubtype="0" fill="hold" nodeType="afterEffect">
                                  <p:stCondLst>
                                    <p:cond delay="0"/>
                                  </p:stCondLst>
                                  <p:childTnLst>
                                    <p:animEffect transition="out" filter="fade">
                                      <p:cBhvr>
                                        <p:cTn id="68" dur="500" tmFilter="0, 0; .2, .5; .8, .5; 1, 0"/>
                                        <p:tgtEl>
                                          <p:spTgt spid="3"/>
                                        </p:tgtEl>
                                      </p:cBhvr>
                                    </p:animEffect>
                                    <p:animScale>
                                      <p:cBhvr>
                                        <p:cTn id="69" dur="250" autoRev="1" fill="hold"/>
                                        <p:tgtEl>
                                          <p:spTgt spid="3"/>
                                        </p:tgtEl>
                                      </p:cBhvr>
                                      <p:by x="105000" y="105000"/>
                                    </p:animScale>
                                  </p:childTnLst>
                                </p:cTn>
                              </p:par>
                              <p:par>
                                <p:cTn id="70" presetID="26" presetClass="emph" presetSubtype="0" fill="hold" nodeType="withEffect">
                                  <p:stCondLst>
                                    <p:cond delay="250"/>
                                  </p:stCondLst>
                                  <p:childTnLst>
                                    <p:animEffect transition="out" filter="fade">
                                      <p:cBhvr>
                                        <p:cTn id="71" dur="500" tmFilter="0, 0; .2, .5; .8, .5; 1, 0"/>
                                        <p:tgtEl>
                                          <p:spTgt spid="4"/>
                                        </p:tgtEl>
                                      </p:cBhvr>
                                    </p:animEffect>
                                    <p:animScale>
                                      <p:cBhvr>
                                        <p:cTn id="72" dur="25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CC00F80F-C880-4F39-98B0-851E39650864}"/>
              </a:ext>
            </a:extLst>
          </p:cNvPr>
          <p:cNvPicPr>
            <a:picLocks noChangeAspect="1"/>
          </p:cNvPicPr>
          <p:nvPr/>
        </p:nvPicPr>
        <p:blipFill>
          <a:blip r:embed="rId3"/>
          <a:stretch>
            <a:fillRect/>
          </a:stretch>
        </p:blipFill>
        <p:spPr>
          <a:xfrm>
            <a:off x="0" y="651"/>
            <a:ext cx="12188264" cy="6857349"/>
          </a:xfrm>
          <a:prstGeom prst="rect">
            <a:avLst/>
          </a:prstGeom>
        </p:spPr>
      </p:pic>
      <p:sp>
        <p:nvSpPr>
          <p:cNvPr id="8" name="矩形 7">
            <a:extLst>
              <a:ext uri="{FF2B5EF4-FFF2-40B4-BE49-F238E27FC236}">
                <a16:creationId xmlns:a16="http://schemas.microsoft.com/office/drawing/2014/main" id="{15FBFAF1-0B39-47C1-90CB-3883329BF54A}"/>
              </a:ext>
            </a:extLst>
          </p:cNvPr>
          <p:cNvSpPr/>
          <p:nvPr/>
        </p:nvSpPr>
        <p:spPr>
          <a:xfrm>
            <a:off x="0" y="1168400"/>
            <a:ext cx="12188264" cy="4385733"/>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Oval 4"/>
          <p:cNvSpPr/>
          <p:nvPr/>
        </p:nvSpPr>
        <p:spPr>
          <a:xfrm>
            <a:off x="5232170" y="1496849"/>
            <a:ext cx="1679106" cy="1687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dirty="0">
              <a:solidFill>
                <a:schemeClr val="bg1">
                  <a:lumMod val="95000"/>
                </a:schemeClr>
              </a:solidFill>
            </a:endParaRPr>
          </a:p>
        </p:txBody>
      </p:sp>
      <p:sp>
        <p:nvSpPr>
          <p:cNvPr id="78" name="矩形 77"/>
          <p:cNvSpPr/>
          <p:nvPr/>
        </p:nvSpPr>
        <p:spPr>
          <a:xfrm>
            <a:off x="5148716" y="3643722"/>
            <a:ext cx="1826060" cy="584733"/>
          </a:xfrm>
          <a:prstGeom prst="rect">
            <a:avLst/>
          </a:prstGeom>
        </p:spPr>
        <p:txBody>
          <a:bodyPr wrap="none" lIns="91400" tIns="45699" rIns="91400" bIns="45699">
            <a:spAutoFit/>
          </a:bodyPr>
          <a:lstStyle/>
          <a:p>
            <a:pPr lvl="0" defTabSz="914492">
              <a:defRPr/>
            </a:pPr>
            <a:r>
              <a:rPr lang="zh-CN" altLang="en-US" sz="3200" b="1" dirty="0">
                <a:solidFill>
                  <a:schemeClr val="accent1"/>
                </a:solidFill>
                <a:latin typeface="微软雅黑" pitchFamily="34" charset="-122"/>
                <a:ea typeface="微软雅黑" pitchFamily="34" charset="-122"/>
              </a:rPr>
              <a:t>投资回报</a:t>
            </a:r>
            <a:endParaRPr lang="zh-CN" altLang="en-US" sz="3200" kern="0" dirty="0">
              <a:solidFill>
                <a:schemeClr val="accent1"/>
              </a:solidFill>
              <a:latin typeface="微软雅黑" pitchFamily="34" charset="-122"/>
              <a:ea typeface="微软雅黑" pitchFamily="34" charset="-122"/>
            </a:endParaRPr>
          </a:p>
        </p:txBody>
      </p:sp>
      <p:sp>
        <p:nvSpPr>
          <p:cNvPr id="93" name="TextBox 92"/>
          <p:cNvSpPr txBox="1"/>
          <p:nvPr/>
        </p:nvSpPr>
        <p:spPr>
          <a:xfrm>
            <a:off x="15669497" y="8397551"/>
            <a:ext cx="1107915" cy="461494"/>
          </a:xfrm>
          <a:prstGeom prst="rect">
            <a:avLst/>
          </a:prstGeom>
          <a:noFill/>
        </p:spPr>
        <p:txBody>
          <a:bodyPr wrap="none" lIns="91400" tIns="45699" rIns="91400" bIns="45699" rtlCol="0">
            <a:spAutoFit/>
          </a:bodyPr>
          <a:lstStyle/>
          <a:p>
            <a:r>
              <a:rPr lang="zh-CN" altLang="en-US" sz="2399" dirty="0"/>
              <a:t>延时符</a:t>
            </a:r>
          </a:p>
        </p:txBody>
      </p:sp>
      <p:sp>
        <p:nvSpPr>
          <p:cNvPr id="26" name="矩形 25">
            <a:extLst>
              <a:ext uri="{FF2B5EF4-FFF2-40B4-BE49-F238E27FC236}">
                <a16:creationId xmlns:a16="http://schemas.microsoft.com/office/drawing/2014/main" id="{370FD1E8-D7BC-491A-A503-009EDAB7577D}"/>
              </a:ext>
            </a:extLst>
          </p:cNvPr>
          <p:cNvSpPr/>
          <p:nvPr/>
        </p:nvSpPr>
        <p:spPr>
          <a:xfrm>
            <a:off x="5368472" y="2077834"/>
            <a:ext cx="1384593" cy="525486"/>
          </a:xfrm>
          <a:prstGeom prst="rect">
            <a:avLst/>
          </a:prstGeom>
        </p:spPr>
        <p:txBody>
          <a:bodyPr wrap="none" lIns="91400" tIns="45699" rIns="91400" bIns="45699">
            <a:spAutoFit/>
          </a:bodyPr>
          <a:lstStyle/>
          <a:p>
            <a:pPr algn="ctr">
              <a:lnSpc>
                <a:spcPct val="130000"/>
              </a:lnSpc>
              <a:defRPr/>
            </a:pPr>
            <a:r>
              <a:rPr lang="en-US" altLang="zh-CN" sz="2399"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PART 04</a:t>
            </a:r>
          </a:p>
        </p:txBody>
      </p:sp>
      <p:sp>
        <p:nvSpPr>
          <p:cNvPr id="27" name="矩形 26">
            <a:extLst>
              <a:ext uri="{FF2B5EF4-FFF2-40B4-BE49-F238E27FC236}">
                <a16:creationId xmlns:a16="http://schemas.microsoft.com/office/drawing/2014/main" id="{42695B73-0652-4F7C-8DB7-B415C73A2826}"/>
              </a:ext>
            </a:extLst>
          </p:cNvPr>
          <p:cNvSpPr/>
          <p:nvPr/>
        </p:nvSpPr>
        <p:spPr>
          <a:xfrm>
            <a:off x="3648483" y="4307916"/>
            <a:ext cx="4799052" cy="646331"/>
          </a:xfrm>
          <a:prstGeom prst="rect">
            <a:avLst/>
          </a:prstGeom>
        </p:spPr>
        <p:txBody>
          <a:bodyPr wrap="square">
            <a:spAutoFit/>
          </a:bodyPr>
          <a:lstStyle/>
          <a:p>
            <a:pPr algn="ctr">
              <a:lnSpc>
                <a:spcPct val="150000"/>
              </a:lnSpc>
            </a:pPr>
            <a:r>
              <a:rPr lang="zh-CN" altLang="en-US" sz="1200" spc="300" dirty="0">
                <a:solidFill>
                  <a:schemeClr val="tx1">
                    <a:lumMod val="50000"/>
                    <a:lumOff val="50000"/>
                  </a:schemeClr>
                </a:solidFill>
                <a:latin typeface="微软雅黑" pitchFamily="34" charset="-122"/>
                <a:ea typeface="微软雅黑" pitchFamily="34" charset="-122"/>
              </a:rPr>
              <a:t>点击输入简要文字内容，文字内容需概括精炼，不用多余的文字修饰，言简意赅的说明该项内容</a:t>
            </a:r>
            <a:endParaRPr lang="zh-CN" altLang="en-US" sz="1866"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87426886"/>
      </p:ext>
    </p:extLst>
  </p:cSld>
  <p:clrMapOvr>
    <a:masterClrMapping/>
  </p:clrMapOvr>
  <p:transition spd="slow" advClick="0" advTm="0">
    <p:cover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Scale>
                                      <p:cBhvr>
                                        <p:cTn id="7"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4"/>
                                        </p:tgtEl>
                                        <p:attrNameLst>
                                          <p:attrName>ppt_x</p:attrName>
                                          <p:attrName>ppt_y</p:attrName>
                                        </p:attrNameLst>
                                      </p:cBhvr>
                                    </p:animMotion>
                                    <p:animEffect transition="in" filter="fade">
                                      <p:cBhvr>
                                        <p:cTn id="9" dur="1000"/>
                                        <p:tgtEl>
                                          <p:spTgt spid="74"/>
                                        </p:tgtEl>
                                      </p:cBhvr>
                                    </p:animEffect>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up)">
                                      <p:cBhvr>
                                        <p:cTn id="13" dur="500"/>
                                        <p:tgtEl>
                                          <p:spTgt spid="26"/>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wipe(up)">
                                      <p:cBhvr>
                                        <p:cTn id="17" dur="500"/>
                                        <p:tgtEl>
                                          <p:spTgt spid="78"/>
                                        </p:tgtEl>
                                      </p:cBhvr>
                                    </p:animEffect>
                                  </p:childTnLst>
                                </p:cTn>
                              </p:par>
                            </p:childTnLst>
                          </p:cTn>
                        </p:par>
                        <p:par>
                          <p:cTn id="18" fill="hold">
                            <p:stCondLst>
                              <p:cond delay="2000"/>
                            </p:stCondLst>
                            <p:childTnLst>
                              <p:par>
                                <p:cTn id="19" presetID="39" presetClass="entr" presetSubtype="0" accel="100000"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8" grpId="0"/>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5"/>
          <p:cNvSpPr/>
          <p:nvPr/>
        </p:nvSpPr>
        <p:spPr bwMode="auto">
          <a:xfrm>
            <a:off x="1296950" y="2949097"/>
            <a:ext cx="1972454" cy="1778386"/>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ln>
        </p:spPr>
        <p:txBody>
          <a:bodyPr vert="horz" wrap="square" lIns="121882" tIns="60941" rIns="121882" bIns="60941" numCol="1" anchor="t" anchorCtr="0" compatLnSpc="1"/>
          <a:lstStyle/>
          <a:p>
            <a:endParaRPr lang="zh-CN" altLang="en-US" sz="2399"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1613297" y="3661184"/>
            <a:ext cx="1211208" cy="287130"/>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1866" dirty="0">
                <a:sym typeface="微软雅黑" panose="020B0503020204020204" pitchFamily="34" charset="-122"/>
              </a:rPr>
              <a:t>添加标题</a:t>
            </a:r>
          </a:p>
        </p:txBody>
      </p:sp>
      <p:sp>
        <p:nvSpPr>
          <p:cNvPr id="25" name="圆角矩形 24"/>
          <p:cNvSpPr/>
          <p:nvPr/>
        </p:nvSpPr>
        <p:spPr>
          <a:xfrm>
            <a:off x="4475823" y="1509381"/>
            <a:ext cx="5970227" cy="60206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5"/>
          <p:cNvSpPr/>
          <p:nvPr/>
        </p:nvSpPr>
        <p:spPr bwMode="auto">
          <a:xfrm>
            <a:off x="3535414" y="1781415"/>
            <a:ext cx="729796" cy="4143093"/>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accent1"/>
          </a:solidFill>
          <a:ln>
            <a:noFill/>
          </a:ln>
        </p:spPr>
        <p:txBody>
          <a:bodyPr vert="horz" wrap="square" lIns="121882" tIns="60941" rIns="121882" bIns="60941" numCol="1" anchor="t" anchorCtr="0" compatLnSpc="1"/>
          <a:lstStyle/>
          <a:p>
            <a:endParaRPr lang="zh-CN" alt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圆角矩形 26"/>
          <p:cNvSpPr/>
          <p:nvPr/>
        </p:nvSpPr>
        <p:spPr>
          <a:xfrm>
            <a:off x="4475823" y="2488271"/>
            <a:ext cx="5970227" cy="60206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圆角矩形 27"/>
          <p:cNvSpPr/>
          <p:nvPr/>
        </p:nvSpPr>
        <p:spPr>
          <a:xfrm>
            <a:off x="4475823" y="3467161"/>
            <a:ext cx="5970227" cy="60206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圆角矩形 28"/>
          <p:cNvSpPr/>
          <p:nvPr/>
        </p:nvSpPr>
        <p:spPr>
          <a:xfrm>
            <a:off x="4475823" y="4446049"/>
            <a:ext cx="5970227" cy="60206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29"/>
          <p:cNvSpPr txBox="1"/>
          <p:nvPr/>
        </p:nvSpPr>
        <p:spPr>
          <a:xfrm>
            <a:off x="4900375" y="1706739"/>
            <a:ext cx="5009792" cy="2953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599" dirty="0">
                <a:solidFill>
                  <a:srgbClr val="FFFFFF"/>
                </a:solidFill>
                <a:sym typeface="微软雅黑" panose="020B0503020204020204" pitchFamily="34" charset="-122"/>
              </a:rPr>
              <a:t>点击输入本栏的具体文字，简明扼要的说明分项内容。</a:t>
            </a:r>
            <a:endParaRPr lang="en-US" altLang="zh-CN" sz="1599" dirty="0">
              <a:solidFill>
                <a:srgbClr val="FFFFFF"/>
              </a:solidFill>
              <a:sym typeface="微软雅黑" panose="020B0503020204020204" pitchFamily="34" charset="-122"/>
            </a:endParaRPr>
          </a:p>
        </p:txBody>
      </p:sp>
      <p:sp>
        <p:nvSpPr>
          <p:cNvPr id="31" name="TextBox 30"/>
          <p:cNvSpPr txBox="1"/>
          <p:nvPr/>
        </p:nvSpPr>
        <p:spPr>
          <a:xfrm>
            <a:off x="4900375" y="2678194"/>
            <a:ext cx="5009792" cy="2953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599" dirty="0">
                <a:solidFill>
                  <a:srgbClr val="FFFFFF"/>
                </a:solidFill>
                <a:sym typeface="微软雅黑" panose="020B0503020204020204" pitchFamily="34" charset="-122"/>
              </a:rPr>
              <a:t>点击输入本栏的具体文字，简明扼要的说明分项内容。</a:t>
            </a:r>
            <a:endParaRPr lang="en-US" altLang="zh-CN" sz="1599" dirty="0">
              <a:solidFill>
                <a:srgbClr val="FFFFFF"/>
              </a:solidFill>
              <a:sym typeface="微软雅黑" panose="020B0503020204020204" pitchFamily="34" charset="-122"/>
            </a:endParaRPr>
          </a:p>
        </p:txBody>
      </p:sp>
      <p:sp>
        <p:nvSpPr>
          <p:cNvPr id="32" name="TextBox 31"/>
          <p:cNvSpPr txBox="1"/>
          <p:nvPr/>
        </p:nvSpPr>
        <p:spPr>
          <a:xfrm>
            <a:off x="4900375" y="3657083"/>
            <a:ext cx="5009792" cy="2953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599" dirty="0">
                <a:solidFill>
                  <a:srgbClr val="FFFFFF"/>
                </a:solidFill>
                <a:sym typeface="微软雅黑" panose="020B0503020204020204" pitchFamily="34" charset="-122"/>
              </a:rPr>
              <a:t>点击输入本栏的具体文字，简明扼要的说明分项内容。</a:t>
            </a:r>
            <a:endParaRPr lang="en-US" altLang="zh-CN" sz="1599" dirty="0">
              <a:solidFill>
                <a:srgbClr val="FFFFFF"/>
              </a:solidFill>
              <a:sym typeface="微软雅黑" panose="020B0503020204020204" pitchFamily="34" charset="-122"/>
            </a:endParaRPr>
          </a:p>
        </p:txBody>
      </p:sp>
      <p:sp>
        <p:nvSpPr>
          <p:cNvPr id="33" name="TextBox 32"/>
          <p:cNvSpPr txBox="1"/>
          <p:nvPr/>
        </p:nvSpPr>
        <p:spPr>
          <a:xfrm>
            <a:off x="4900375" y="4635972"/>
            <a:ext cx="5009792" cy="2953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599" dirty="0">
                <a:solidFill>
                  <a:srgbClr val="FFFFFF"/>
                </a:solidFill>
                <a:sym typeface="微软雅黑" panose="020B0503020204020204" pitchFamily="34" charset="-122"/>
              </a:rPr>
              <a:t>点击输入本栏的具体文字，简明扼要的说明分项内容。</a:t>
            </a:r>
            <a:endParaRPr lang="en-US" altLang="zh-CN" sz="1599" dirty="0">
              <a:solidFill>
                <a:srgbClr val="FFFFFF"/>
              </a:solidFill>
              <a:sym typeface="微软雅黑" panose="020B0503020204020204" pitchFamily="34" charset="-122"/>
            </a:endParaRPr>
          </a:p>
        </p:txBody>
      </p:sp>
      <p:sp>
        <p:nvSpPr>
          <p:cNvPr id="34" name="圆角矩形 33"/>
          <p:cNvSpPr/>
          <p:nvPr/>
        </p:nvSpPr>
        <p:spPr>
          <a:xfrm>
            <a:off x="4491136" y="5418429"/>
            <a:ext cx="5970227" cy="60206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34"/>
          <p:cNvSpPr txBox="1"/>
          <p:nvPr/>
        </p:nvSpPr>
        <p:spPr>
          <a:xfrm>
            <a:off x="4915689" y="5608352"/>
            <a:ext cx="5009792" cy="29533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599" dirty="0">
                <a:solidFill>
                  <a:srgbClr val="FFFFFF"/>
                </a:solidFill>
                <a:sym typeface="微软雅黑" panose="020B0503020204020204" pitchFamily="34" charset="-122"/>
              </a:rPr>
              <a:t>点击输入本栏的具体文字，简明扼要的说明分项内容。</a:t>
            </a:r>
            <a:endParaRPr lang="en-US" altLang="zh-CN" sz="1599" dirty="0">
              <a:solidFill>
                <a:srgbClr val="FFFFFF"/>
              </a:solidFill>
              <a:sym typeface="微软雅黑" panose="020B0503020204020204" pitchFamily="34" charset="-122"/>
            </a:endParaRPr>
          </a:p>
        </p:txBody>
      </p:sp>
    </p:spTree>
    <p:extLst>
      <p:ext uri="{BB962C8B-B14F-4D97-AF65-F5344CB8AC3E}">
        <p14:creationId xmlns:p14="http://schemas.microsoft.com/office/powerpoint/2010/main" val="396352508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anim calcmode="lin" valueType="num">
                                      <p:cBhvr>
                                        <p:cTn id="8" dur="2000" fill="hold"/>
                                        <p:tgtEl>
                                          <p:spTgt spid="22"/>
                                        </p:tgtEl>
                                        <p:attrNameLst>
                                          <p:attrName>ppt_w</p:attrName>
                                        </p:attrNameLst>
                                      </p:cBhvr>
                                      <p:tavLst>
                                        <p:tav tm="0" fmla="#ppt_w*sin(2.5*pi*$)">
                                          <p:val>
                                            <p:fltVal val="0"/>
                                          </p:val>
                                        </p:tav>
                                        <p:tav tm="100000">
                                          <p:val>
                                            <p:fltVal val="1"/>
                                          </p:val>
                                        </p:tav>
                                      </p:tavLst>
                                    </p:anim>
                                    <p:anim calcmode="lin" valueType="num">
                                      <p:cBhvr>
                                        <p:cTn id="9" dur="2000" fill="hold"/>
                                        <p:tgtEl>
                                          <p:spTgt spid="22"/>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000"/>
                                        <p:tgtEl>
                                          <p:spTgt spid="21"/>
                                        </p:tgtEl>
                                      </p:cBhvr>
                                    </p:animEffect>
                                    <p:anim calcmode="lin" valueType="num">
                                      <p:cBhvr>
                                        <p:cTn id="13" dur="2000" fill="hold"/>
                                        <p:tgtEl>
                                          <p:spTgt spid="21"/>
                                        </p:tgtEl>
                                        <p:attrNameLst>
                                          <p:attrName>ppt_w</p:attrName>
                                        </p:attrNameLst>
                                      </p:cBhvr>
                                      <p:tavLst>
                                        <p:tav tm="0" fmla="#ppt_w*sin(2.5*pi*$)">
                                          <p:val>
                                            <p:fltVal val="0"/>
                                          </p:val>
                                        </p:tav>
                                        <p:tav tm="100000">
                                          <p:val>
                                            <p:fltVal val="1"/>
                                          </p:val>
                                        </p:tav>
                                      </p:tavLst>
                                    </p:anim>
                                    <p:anim calcmode="lin" valueType="num">
                                      <p:cBhvr>
                                        <p:cTn id="14" dur="2000" fill="hold"/>
                                        <p:tgtEl>
                                          <p:spTgt spid="21"/>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16" presetClass="entr" presetSubtype="26"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inHorizontal)">
                                      <p:cBhvr>
                                        <p:cTn id="18" dur="500"/>
                                        <p:tgtEl>
                                          <p:spTgt spid="26"/>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left)">
                                      <p:cBhvr>
                                        <p:cTn id="50" dur="500"/>
                                        <p:tgtEl>
                                          <p:spTgt spid="34"/>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left)">
                                      <p:cBhvr>
                                        <p:cTn id="5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5" grpId="0" animBg="1"/>
      <p:bldP spid="26" grpId="0" animBg="1"/>
      <p:bldP spid="27" grpId="0" animBg="1"/>
      <p:bldP spid="28" grpId="0" animBg="1"/>
      <p:bldP spid="29" grpId="0" animBg="1"/>
      <p:bldP spid="30" grpId="0"/>
      <p:bldP spid="31" grpId="0"/>
      <p:bldP spid="32" grpId="0"/>
      <p:bldP spid="33" grpId="0"/>
      <p:bldP spid="34" grpId="0" animBg="1"/>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4737493" y="3753485"/>
            <a:ext cx="1326259" cy="1892616"/>
          </a:xfrm>
          <a:custGeom>
            <a:avLst/>
            <a:gdLst>
              <a:gd name="T0" fmla="*/ 542 w 588"/>
              <a:gd name="T1" fmla="*/ 636 h 840"/>
              <a:gd name="T2" fmla="*/ 384 w 588"/>
              <a:gd name="T3" fmla="*/ 624 h 840"/>
              <a:gd name="T4" fmla="*/ 382 w 588"/>
              <a:gd name="T5" fmla="*/ 469 h 840"/>
              <a:gd name="T6" fmla="*/ 541 w 588"/>
              <a:gd name="T7" fmla="*/ 455 h 840"/>
              <a:gd name="T8" fmla="*/ 583 w 588"/>
              <a:gd name="T9" fmla="*/ 476 h 840"/>
              <a:gd name="T10" fmla="*/ 585 w 588"/>
              <a:gd name="T11" fmla="*/ 449 h 840"/>
              <a:gd name="T12" fmla="*/ 585 w 588"/>
              <a:gd name="T13" fmla="*/ 327 h 840"/>
              <a:gd name="T14" fmla="*/ 494 w 588"/>
              <a:gd name="T15" fmla="*/ 239 h 840"/>
              <a:gd name="T16" fmla="*/ 322 w 588"/>
              <a:gd name="T17" fmla="*/ 239 h 840"/>
              <a:gd name="T18" fmla="*/ 354 w 588"/>
              <a:gd name="T19" fmla="*/ 159 h 840"/>
              <a:gd name="T20" fmla="*/ 342 w 588"/>
              <a:gd name="T21" fmla="*/ 31 h 840"/>
              <a:gd name="T22" fmla="*/ 213 w 588"/>
              <a:gd name="T23" fmla="*/ 34 h 840"/>
              <a:gd name="T24" fmla="*/ 205 w 588"/>
              <a:gd name="T25" fmla="*/ 163 h 840"/>
              <a:gd name="T26" fmla="*/ 234 w 588"/>
              <a:gd name="T27" fmla="*/ 239 h 840"/>
              <a:gd name="T28" fmla="*/ 75 w 588"/>
              <a:gd name="T29" fmla="*/ 239 h 840"/>
              <a:gd name="T30" fmla="*/ 0 w 588"/>
              <a:gd name="T31" fmla="*/ 259 h 840"/>
              <a:gd name="T32" fmla="*/ 8 w 588"/>
              <a:gd name="T33" fmla="*/ 338 h 840"/>
              <a:gd name="T34" fmla="*/ 552 w 588"/>
              <a:gd name="T35" fmla="*/ 840 h 840"/>
              <a:gd name="T36" fmla="*/ 584 w 588"/>
              <a:gd name="T37" fmla="*/ 786 h 840"/>
              <a:gd name="T38" fmla="*/ 585 w 588"/>
              <a:gd name="T39" fmla="*/ 613 h 840"/>
              <a:gd name="T40" fmla="*/ 542 w 588"/>
              <a:gd name="T41" fmla="*/ 636 h 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840">
                <a:moveTo>
                  <a:pt x="542" y="636"/>
                </a:moveTo>
                <a:cubicBezTo>
                  <a:pt x="487" y="672"/>
                  <a:pt x="423" y="668"/>
                  <a:pt x="384" y="624"/>
                </a:cubicBezTo>
                <a:cubicBezTo>
                  <a:pt x="344" y="580"/>
                  <a:pt x="343" y="514"/>
                  <a:pt x="382" y="469"/>
                </a:cubicBezTo>
                <a:cubicBezTo>
                  <a:pt x="420" y="425"/>
                  <a:pt x="486" y="420"/>
                  <a:pt x="541" y="455"/>
                </a:cubicBezTo>
                <a:cubicBezTo>
                  <a:pt x="553" y="463"/>
                  <a:pt x="567" y="468"/>
                  <a:pt x="583" y="476"/>
                </a:cubicBezTo>
                <a:cubicBezTo>
                  <a:pt x="584" y="461"/>
                  <a:pt x="585" y="455"/>
                  <a:pt x="585" y="449"/>
                </a:cubicBezTo>
                <a:cubicBezTo>
                  <a:pt x="586" y="408"/>
                  <a:pt x="586" y="368"/>
                  <a:pt x="585" y="327"/>
                </a:cubicBezTo>
                <a:cubicBezTo>
                  <a:pt x="584" y="267"/>
                  <a:pt x="556" y="240"/>
                  <a:pt x="494" y="239"/>
                </a:cubicBezTo>
                <a:cubicBezTo>
                  <a:pt x="441" y="239"/>
                  <a:pt x="388" y="239"/>
                  <a:pt x="322" y="239"/>
                </a:cubicBezTo>
                <a:cubicBezTo>
                  <a:pt x="335" y="206"/>
                  <a:pt x="341" y="181"/>
                  <a:pt x="354" y="159"/>
                </a:cubicBezTo>
                <a:cubicBezTo>
                  <a:pt x="381" y="115"/>
                  <a:pt x="377" y="63"/>
                  <a:pt x="342" y="31"/>
                </a:cubicBezTo>
                <a:cubicBezTo>
                  <a:pt x="306" y="0"/>
                  <a:pt x="248" y="1"/>
                  <a:pt x="213" y="34"/>
                </a:cubicBezTo>
                <a:cubicBezTo>
                  <a:pt x="179" y="67"/>
                  <a:pt x="178" y="120"/>
                  <a:pt x="205" y="163"/>
                </a:cubicBezTo>
                <a:cubicBezTo>
                  <a:pt x="218" y="184"/>
                  <a:pt x="223" y="209"/>
                  <a:pt x="234" y="239"/>
                </a:cubicBezTo>
                <a:cubicBezTo>
                  <a:pt x="172" y="239"/>
                  <a:pt x="124" y="242"/>
                  <a:pt x="75" y="239"/>
                </a:cubicBezTo>
                <a:cubicBezTo>
                  <a:pt x="45" y="237"/>
                  <a:pt x="21" y="243"/>
                  <a:pt x="0" y="259"/>
                </a:cubicBezTo>
                <a:cubicBezTo>
                  <a:pt x="1" y="285"/>
                  <a:pt x="3" y="311"/>
                  <a:pt x="8" y="338"/>
                </a:cubicBezTo>
                <a:cubicBezTo>
                  <a:pt x="51" y="614"/>
                  <a:pt x="285" y="817"/>
                  <a:pt x="552" y="840"/>
                </a:cubicBezTo>
                <a:cubicBezTo>
                  <a:pt x="570" y="830"/>
                  <a:pt x="581" y="811"/>
                  <a:pt x="584" y="786"/>
                </a:cubicBezTo>
                <a:cubicBezTo>
                  <a:pt x="588" y="732"/>
                  <a:pt x="585" y="677"/>
                  <a:pt x="585" y="613"/>
                </a:cubicBezTo>
                <a:cubicBezTo>
                  <a:pt x="566" y="623"/>
                  <a:pt x="554" y="628"/>
                  <a:pt x="542" y="636"/>
                </a:cubicBezTo>
                <a:close/>
              </a:path>
            </a:pathLst>
          </a:custGeom>
          <a:solidFill>
            <a:schemeClr val="accent4"/>
          </a:solidFill>
          <a:ln>
            <a:noFill/>
          </a:ln>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p:cNvSpPr>
          <p:nvPr/>
        </p:nvSpPr>
        <p:spPr bwMode="auto">
          <a:xfrm>
            <a:off x="6097066" y="2863500"/>
            <a:ext cx="1354814" cy="1924345"/>
          </a:xfrm>
          <a:custGeom>
            <a:avLst/>
            <a:gdLst>
              <a:gd name="T0" fmla="*/ 562 w 601"/>
              <a:gd name="T1" fmla="*/ 417 h 854"/>
              <a:gd name="T2" fmla="*/ 244 w 601"/>
              <a:gd name="T3" fmla="*/ 82 h 854"/>
              <a:gd name="T4" fmla="*/ 222 w 601"/>
              <a:gd name="T5" fmla="*/ 50 h 854"/>
              <a:gd name="T6" fmla="*/ 223 w 601"/>
              <a:gd name="T7" fmla="*/ 0 h 854"/>
              <a:gd name="T8" fmla="*/ 79 w 601"/>
              <a:gd name="T9" fmla="*/ 0 h 854"/>
              <a:gd name="T10" fmla="*/ 4 w 601"/>
              <a:gd name="T11" fmla="*/ 69 h 854"/>
              <a:gd name="T12" fmla="*/ 3 w 601"/>
              <a:gd name="T13" fmla="*/ 267 h 854"/>
              <a:gd name="T14" fmla="*/ 87 w 601"/>
              <a:gd name="T15" fmla="*/ 230 h 854"/>
              <a:gd name="T16" fmla="*/ 214 w 601"/>
              <a:gd name="T17" fmla="*/ 249 h 854"/>
              <a:gd name="T18" fmla="*/ 208 w 601"/>
              <a:gd name="T19" fmla="*/ 373 h 854"/>
              <a:gd name="T20" fmla="*/ 84 w 601"/>
              <a:gd name="T21" fmla="*/ 384 h 854"/>
              <a:gd name="T22" fmla="*/ 3 w 601"/>
              <a:gd name="T23" fmla="*/ 352 h 854"/>
              <a:gd name="T24" fmla="*/ 3 w 601"/>
              <a:gd name="T25" fmla="*/ 522 h 854"/>
              <a:gd name="T26" fmla="*/ 94 w 601"/>
              <a:gd name="T27" fmla="*/ 614 h 854"/>
              <a:gd name="T28" fmla="*/ 266 w 601"/>
              <a:gd name="T29" fmla="*/ 614 h 854"/>
              <a:gd name="T30" fmla="*/ 233 w 601"/>
              <a:gd name="T31" fmla="*/ 694 h 854"/>
              <a:gd name="T32" fmla="*/ 247 w 601"/>
              <a:gd name="T33" fmla="*/ 822 h 854"/>
              <a:gd name="T34" fmla="*/ 371 w 601"/>
              <a:gd name="T35" fmla="*/ 822 h 854"/>
              <a:gd name="T36" fmla="*/ 385 w 601"/>
              <a:gd name="T37" fmla="*/ 695 h 854"/>
              <a:gd name="T38" fmla="*/ 351 w 601"/>
              <a:gd name="T39" fmla="*/ 614 h 854"/>
              <a:gd name="T40" fmla="*/ 533 w 601"/>
              <a:gd name="T41" fmla="*/ 614 h 854"/>
              <a:gd name="T42" fmla="*/ 601 w 601"/>
              <a:gd name="T43" fmla="*/ 585 h 854"/>
              <a:gd name="T44" fmla="*/ 562 w 601"/>
              <a:gd name="T45" fmla="*/ 417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1" h="854">
                <a:moveTo>
                  <a:pt x="562" y="417"/>
                </a:moveTo>
                <a:cubicBezTo>
                  <a:pt x="503" y="262"/>
                  <a:pt x="395" y="151"/>
                  <a:pt x="244" y="82"/>
                </a:cubicBezTo>
                <a:cubicBezTo>
                  <a:pt x="228" y="75"/>
                  <a:pt x="221" y="67"/>
                  <a:pt x="222" y="50"/>
                </a:cubicBezTo>
                <a:cubicBezTo>
                  <a:pt x="223" y="33"/>
                  <a:pt x="223" y="16"/>
                  <a:pt x="223" y="0"/>
                </a:cubicBezTo>
                <a:cubicBezTo>
                  <a:pt x="175" y="0"/>
                  <a:pt x="127" y="0"/>
                  <a:pt x="79" y="0"/>
                </a:cubicBezTo>
                <a:cubicBezTo>
                  <a:pt x="36" y="1"/>
                  <a:pt x="7" y="27"/>
                  <a:pt x="4" y="69"/>
                </a:cubicBezTo>
                <a:cubicBezTo>
                  <a:pt x="0" y="130"/>
                  <a:pt x="3" y="191"/>
                  <a:pt x="3" y="267"/>
                </a:cubicBezTo>
                <a:cubicBezTo>
                  <a:pt x="38" y="252"/>
                  <a:pt x="64" y="243"/>
                  <a:pt x="87" y="230"/>
                </a:cubicBezTo>
                <a:cubicBezTo>
                  <a:pt x="131" y="204"/>
                  <a:pt x="184" y="211"/>
                  <a:pt x="214" y="249"/>
                </a:cubicBezTo>
                <a:cubicBezTo>
                  <a:pt x="244" y="286"/>
                  <a:pt x="242" y="338"/>
                  <a:pt x="208" y="373"/>
                </a:cubicBezTo>
                <a:cubicBezTo>
                  <a:pt x="176" y="407"/>
                  <a:pt x="125" y="409"/>
                  <a:pt x="84" y="384"/>
                </a:cubicBezTo>
                <a:cubicBezTo>
                  <a:pt x="62" y="370"/>
                  <a:pt x="35" y="364"/>
                  <a:pt x="3" y="352"/>
                </a:cubicBezTo>
                <a:cubicBezTo>
                  <a:pt x="3" y="418"/>
                  <a:pt x="2" y="470"/>
                  <a:pt x="3" y="522"/>
                </a:cubicBezTo>
                <a:cubicBezTo>
                  <a:pt x="3" y="586"/>
                  <a:pt x="30" y="613"/>
                  <a:pt x="94" y="614"/>
                </a:cubicBezTo>
                <a:cubicBezTo>
                  <a:pt x="147" y="615"/>
                  <a:pt x="200" y="614"/>
                  <a:pt x="266" y="614"/>
                </a:cubicBezTo>
                <a:cubicBezTo>
                  <a:pt x="253" y="647"/>
                  <a:pt x="246" y="672"/>
                  <a:pt x="233" y="694"/>
                </a:cubicBezTo>
                <a:cubicBezTo>
                  <a:pt x="206" y="738"/>
                  <a:pt x="210" y="790"/>
                  <a:pt x="247" y="822"/>
                </a:cubicBezTo>
                <a:cubicBezTo>
                  <a:pt x="283" y="854"/>
                  <a:pt x="334" y="854"/>
                  <a:pt x="371" y="822"/>
                </a:cubicBezTo>
                <a:cubicBezTo>
                  <a:pt x="408" y="791"/>
                  <a:pt x="412" y="738"/>
                  <a:pt x="385" y="695"/>
                </a:cubicBezTo>
                <a:cubicBezTo>
                  <a:pt x="372" y="673"/>
                  <a:pt x="365" y="648"/>
                  <a:pt x="351" y="614"/>
                </a:cubicBezTo>
                <a:cubicBezTo>
                  <a:pt x="423" y="614"/>
                  <a:pt x="478" y="615"/>
                  <a:pt x="533" y="614"/>
                </a:cubicBezTo>
                <a:cubicBezTo>
                  <a:pt x="564" y="613"/>
                  <a:pt x="587" y="603"/>
                  <a:pt x="601" y="585"/>
                </a:cubicBezTo>
                <a:cubicBezTo>
                  <a:pt x="596" y="529"/>
                  <a:pt x="584" y="473"/>
                  <a:pt x="562" y="417"/>
                </a:cubicBezTo>
                <a:close/>
              </a:path>
            </a:pathLst>
          </a:custGeom>
          <a:solidFill>
            <a:schemeClr val="accent2"/>
          </a:solidFill>
          <a:ln>
            <a:noFill/>
          </a:ln>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a:spLocks/>
          </p:cNvSpPr>
          <p:nvPr/>
        </p:nvSpPr>
        <p:spPr bwMode="auto">
          <a:xfrm>
            <a:off x="5562440" y="4289700"/>
            <a:ext cx="1891028" cy="1359575"/>
          </a:xfrm>
          <a:custGeom>
            <a:avLst/>
            <a:gdLst>
              <a:gd name="T0" fmla="*/ 839 w 839"/>
              <a:gd name="T1" fmla="*/ 33 h 603"/>
              <a:gd name="T2" fmla="*/ 778 w 839"/>
              <a:gd name="T3" fmla="*/ 2 h 603"/>
              <a:gd name="T4" fmla="*/ 622 w 839"/>
              <a:gd name="T5" fmla="*/ 2 h 603"/>
              <a:gd name="T6" fmla="*/ 620 w 839"/>
              <a:gd name="T7" fmla="*/ 18 h 603"/>
              <a:gd name="T8" fmla="*/ 638 w 839"/>
              <a:gd name="T9" fmla="*/ 47 h 603"/>
              <a:gd name="T10" fmla="*/ 622 w 839"/>
              <a:gd name="T11" fmla="*/ 205 h 603"/>
              <a:gd name="T12" fmla="*/ 471 w 839"/>
              <a:gd name="T13" fmla="*/ 206 h 603"/>
              <a:gd name="T14" fmla="*/ 454 w 839"/>
              <a:gd name="T15" fmla="*/ 48 h 603"/>
              <a:gd name="T16" fmla="*/ 479 w 839"/>
              <a:gd name="T17" fmla="*/ 1 h 603"/>
              <a:gd name="T18" fmla="*/ 340 w 839"/>
              <a:gd name="T19" fmla="*/ 1 h 603"/>
              <a:gd name="T20" fmla="*/ 239 w 839"/>
              <a:gd name="T21" fmla="*/ 100 h 603"/>
              <a:gd name="T22" fmla="*/ 239 w 839"/>
              <a:gd name="T23" fmla="*/ 266 h 603"/>
              <a:gd name="T24" fmla="*/ 158 w 839"/>
              <a:gd name="T25" fmla="*/ 231 h 603"/>
              <a:gd name="T26" fmla="*/ 30 w 839"/>
              <a:gd name="T27" fmla="*/ 247 h 603"/>
              <a:gd name="T28" fmla="*/ 33 w 839"/>
              <a:gd name="T29" fmla="*/ 371 h 603"/>
              <a:gd name="T30" fmla="*/ 161 w 839"/>
              <a:gd name="T31" fmla="*/ 384 h 603"/>
              <a:gd name="T32" fmla="*/ 240 w 839"/>
              <a:gd name="T33" fmla="*/ 350 h 603"/>
              <a:gd name="T34" fmla="*/ 240 w 839"/>
              <a:gd name="T35" fmla="*/ 533 h 603"/>
              <a:gd name="T36" fmla="*/ 276 w 839"/>
              <a:gd name="T37" fmla="*/ 603 h 603"/>
              <a:gd name="T38" fmla="*/ 351 w 839"/>
              <a:gd name="T39" fmla="*/ 593 h 603"/>
              <a:gd name="T40" fmla="*/ 839 w 839"/>
              <a:gd name="T41" fmla="*/ 3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39" h="603">
                <a:moveTo>
                  <a:pt x="839" y="33"/>
                </a:moveTo>
                <a:cubicBezTo>
                  <a:pt x="827" y="14"/>
                  <a:pt x="806" y="3"/>
                  <a:pt x="778" y="2"/>
                </a:cubicBezTo>
                <a:cubicBezTo>
                  <a:pt x="727" y="0"/>
                  <a:pt x="675" y="2"/>
                  <a:pt x="622" y="2"/>
                </a:cubicBezTo>
                <a:cubicBezTo>
                  <a:pt x="621" y="12"/>
                  <a:pt x="619" y="16"/>
                  <a:pt x="620" y="18"/>
                </a:cubicBezTo>
                <a:cubicBezTo>
                  <a:pt x="626" y="28"/>
                  <a:pt x="631" y="37"/>
                  <a:pt x="638" y="47"/>
                </a:cubicBezTo>
                <a:cubicBezTo>
                  <a:pt x="674" y="101"/>
                  <a:pt x="668" y="166"/>
                  <a:pt x="622" y="205"/>
                </a:cubicBezTo>
                <a:cubicBezTo>
                  <a:pt x="578" y="243"/>
                  <a:pt x="517" y="244"/>
                  <a:pt x="471" y="206"/>
                </a:cubicBezTo>
                <a:cubicBezTo>
                  <a:pt x="426" y="169"/>
                  <a:pt x="419" y="102"/>
                  <a:pt x="454" y="48"/>
                </a:cubicBezTo>
                <a:cubicBezTo>
                  <a:pt x="462" y="36"/>
                  <a:pt x="468" y="22"/>
                  <a:pt x="479" y="1"/>
                </a:cubicBezTo>
                <a:cubicBezTo>
                  <a:pt x="426" y="1"/>
                  <a:pt x="383" y="1"/>
                  <a:pt x="340" y="1"/>
                </a:cubicBezTo>
                <a:cubicBezTo>
                  <a:pt x="266" y="2"/>
                  <a:pt x="240" y="27"/>
                  <a:pt x="239" y="100"/>
                </a:cubicBezTo>
                <a:cubicBezTo>
                  <a:pt x="239" y="151"/>
                  <a:pt x="239" y="202"/>
                  <a:pt x="239" y="266"/>
                </a:cubicBezTo>
                <a:cubicBezTo>
                  <a:pt x="205" y="252"/>
                  <a:pt x="180" y="244"/>
                  <a:pt x="158" y="231"/>
                </a:cubicBezTo>
                <a:cubicBezTo>
                  <a:pt x="114" y="205"/>
                  <a:pt x="61" y="210"/>
                  <a:pt x="30" y="247"/>
                </a:cubicBezTo>
                <a:cubicBezTo>
                  <a:pt x="0" y="284"/>
                  <a:pt x="1" y="335"/>
                  <a:pt x="33" y="371"/>
                </a:cubicBezTo>
                <a:cubicBezTo>
                  <a:pt x="65" y="407"/>
                  <a:pt x="118" y="411"/>
                  <a:pt x="161" y="384"/>
                </a:cubicBezTo>
                <a:cubicBezTo>
                  <a:pt x="182" y="370"/>
                  <a:pt x="207" y="364"/>
                  <a:pt x="240" y="350"/>
                </a:cubicBezTo>
                <a:cubicBezTo>
                  <a:pt x="240" y="420"/>
                  <a:pt x="239" y="477"/>
                  <a:pt x="240" y="533"/>
                </a:cubicBezTo>
                <a:cubicBezTo>
                  <a:pt x="241" y="567"/>
                  <a:pt x="253" y="591"/>
                  <a:pt x="276" y="603"/>
                </a:cubicBezTo>
                <a:cubicBezTo>
                  <a:pt x="301" y="602"/>
                  <a:pt x="326" y="598"/>
                  <a:pt x="351" y="593"/>
                </a:cubicBezTo>
                <a:cubicBezTo>
                  <a:pt x="634" y="537"/>
                  <a:pt x="825" y="300"/>
                  <a:pt x="839" y="33"/>
                </a:cubicBezTo>
                <a:close/>
              </a:path>
            </a:pathLst>
          </a:custGeom>
          <a:solidFill>
            <a:schemeClr val="accent3"/>
          </a:solidFill>
          <a:ln>
            <a:noFill/>
          </a:ln>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a:spLocks/>
          </p:cNvSpPr>
          <p:nvPr/>
        </p:nvSpPr>
        <p:spPr bwMode="auto">
          <a:xfrm>
            <a:off x="6104772" y="2103594"/>
            <a:ext cx="1810121" cy="526696"/>
          </a:xfrm>
          <a:custGeom>
            <a:avLst/>
            <a:gdLst>
              <a:gd name="T0" fmla="*/ 679 w 803"/>
              <a:gd name="T1" fmla="*/ 91 h 234"/>
              <a:gd name="T2" fmla="*/ 415 w 803"/>
              <a:gd name="T3" fmla="*/ 68 h 234"/>
              <a:gd name="T4" fmla="*/ 307 w 803"/>
              <a:gd name="T5" fmla="*/ 27 h 234"/>
              <a:gd name="T6" fmla="*/ 101 w 803"/>
              <a:gd name="T7" fmla="*/ 60 h 234"/>
              <a:gd name="T8" fmla="*/ 0 w 803"/>
              <a:gd name="T9" fmla="*/ 234 h 234"/>
              <a:gd name="T10" fmla="*/ 75 w 803"/>
              <a:gd name="T11" fmla="*/ 234 h 234"/>
              <a:gd name="T12" fmla="*/ 80 w 803"/>
              <a:gd name="T13" fmla="*/ 213 h 234"/>
              <a:gd name="T14" fmla="*/ 283 w 803"/>
              <a:gd name="T15" fmla="*/ 97 h 234"/>
              <a:gd name="T16" fmla="*/ 389 w 803"/>
              <a:gd name="T17" fmla="*/ 137 h 234"/>
              <a:gd name="T18" fmla="*/ 613 w 803"/>
              <a:gd name="T19" fmla="*/ 177 h 234"/>
              <a:gd name="T20" fmla="*/ 803 w 803"/>
              <a:gd name="T21" fmla="*/ 142 h 234"/>
              <a:gd name="T22" fmla="*/ 803 w 803"/>
              <a:gd name="T23" fmla="*/ 63 h 234"/>
              <a:gd name="T24" fmla="*/ 679 w 803"/>
              <a:gd name="T25" fmla="*/ 9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3" h="234">
                <a:moveTo>
                  <a:pt x="679" y="91"/>
                </a:moveTo>
                <a:cubicBezTo>
                  <a:pt x="588" y="115"/>
                  <a:pt x="501" y="109"/>
                  <a:pt x="415" y="68"/>
                </a:cubicBezTo>
                <a:cubicBezTo>
                  <a:pt x="381" y="52"/>
                  <a:pt x="344" y="40"/>
                  <a:pt x="307" y="27"/>
                </a:cubicBezTo>
                <a:cubicBezTo>
                  <a:pt x="233" y="0"/>
                  <a:pt x="164" y="17"/>
                  <a:pt x="101" y="60"/>
                </a:cubicBezTo>
                <a:cubicBezTo>
                  <a:pt x="40" y="101"/>
                  <a:pt x="11" y="162"/>
                  <a:pt x="0" y="234"/>
                </a:cubicBezTo>
                <a:cubicBezTo>
                  <a:pt x="75" y="234"/>
                  <a:pt x="75" y="234"/>
                  <a:pt x="75" y="234"/>
                </a:cubicBezTo>
                <a:cubicBezTo>
                  <a:pt x="77" y="226"/>
                  <a:pt x="78" y="219"/>
                  <a:pt x="80" y="213"/>
                </a:cubicBezTo>
                <a:cubicBezTo>
                  <a:pt x="103" y="118"/>
                  <a:pt x="212" y="67"/>
                  <a:pt x="283" y="97"/>
                </a:cubicBezTo>
                <a:cubicBezTo>
                  <a:pt x="317" y="112"/>
                  <a:pt x="354" y="123"/>
                  <a:pt x="389" y="137"/>
                </a:cubicBezTo>
                <a:cubicBezTo>
                  <a:pt x="461" y="166"/>
                  <a:pt x="533" y="192"/>
                  <a:pt x="613" y="177"/>
                </a:cubicBezTo>
                <a:cubicBezTo>
                  <a:pt x="677" y="164"/>
                  <a:pt x="740" y="153"/>
                  <a:pt x="803" y="142"/>
                </a:cubicBezTo>
                <a:cubicBezTo>
                  <a:pt x="803" y="113"/>
                  <a:pt x="803" y="89"/>
                  <a:pt x="803" y="63"/>
                </a:cubicBezTo>
                <a:cubicBezTo>
                  <a:pt x="760" y="73"/>
                  <a:pt x="719" y="80"/>
                  <a:pt x="679" y="91"/>
                </a:cubicBezTo>
                <a:close/>
              </a:path>
            </a:pathLst>
          </a:custGeom>
          <a:solidFill>
            <a:schemeClr val="accent1"/>
          </a:solidFill>
          <a:ln>
            <a:noFill/>
          </a:ln>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9"/>
          <p:cNvGrpSpPr/>
          <p:nvPr/>
        </p:nvGrpSpPr>
        <p:grpSpPr>
          <a:xfrm>
            <a:off x="7143086" y="2833720"/>
            <a:ext cx="2374892" cy="580754"/>
            <a:chOff x="5431395" y="2368916"/>
            <a:chExt cx="2376489" cy="581144"/>
          </a:xfrm>
          <a:solidFill>
            <a:schemeClr val="accent2"/>
          </a:solidFill>
        </p:grpSpPr>
        <p:cxnSp>
          <p:nvCxnSpPr>
            <p:cNvPr id="11" name="Straight Connector 10"/>
            <p:cNvCxnSpPr/>
            <p:nvPr/>
          </p:nvCxnSpPr>
          <p:spPr bwMode="auto">
            <a:xfrm flipV="1">
              <a:off x="5431395" y="2573456"/>
              <a:ext cx="403756" cy="376604"/>
            </a:xfrm>
            <a:prstGeom prst="line">
              <a:avLst/>
            </a:prstGeom>
            <a:grpFill/>
            <a:ln w="12700" cap="flat" cmpd="sng" algn="ctr">
              <a:solidFill>
                <a:schemeClr val="accent2"/>
              </a:solidFill>
              <a:prstDash val="sysDash"/>
              <a:round/>
              <a:headEnd type="none" w="med" len="med"/>
              <a:tailEnd type="none" w="med" len="med"/>
            </a:ln>
            <a:effectLst/>
          </p:spPr>
        </p:cxnSp>
        <p:cxnSp>
          <p:nvCxnSpPr>
            <p:cNvPr id="12" name="Straight Connector 11"/>
            <p:cNvCxnSpPr/>
            <p:nvPr/>
          </p:nvCxnSpPr>
          <p:spPr bwMode="auto">
            <a:xfrm>
              <a:off x="6022960" y="2463861"/>
              <a:ext cx="1599407" cy="0"/>
            </a:xfrm>
            <a:prstGeom prst="line">
              <a:avLst/>
            </a:prstGeom>
            <a:grpFill/>
            <a:ln w="12700" cap="flat" cmpd="sng" algn="ctr">
              <a:solidFill>
                <a:schemeClr val="accent2"/>
              </a:solidFill>
              <a:prstDash val="sysDash"/>
              <a:round/>
              <a:headEnd type="none" w="med" len="med"/>
              <a:tailEnd type="none" w="med" len="med"/>
            </a:ln>
            <a:effectLst/>
          </p:spPr>
        </p:cxnSp>
        <p:grpSp>
          <p:nvGrpSpPr>
            <p:cNvPr id="3" name="Group 12"/>
            <p:cNvGrpSpPr/>
            <p:nvPr/>
          </p:nvGrpSpPr>
          <p:grpSpPr>
            <a:xfrm flipV="1">
              <a:off x="5828053" y="2384381"/>
              <a:ext cx="194907" cy="194907"/>
              <a:chOff x="6511702" y="5419514"/>
              <a:chExt cx="194907" cy="194907"/>
            </a:xfrm>
            <a:grpFill/>
          </p:grpSpPr>
          <p:sp>
            <p:nvSpPr>
              <p:cNvPr id="17"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2"/>
                </a:solidFill>
                <a:round/>
                <a:headEnd/>
                <a:tailEnd/>
              </a:ln>
              <a:extLst/>
            </p:spPr>
            <p:txBody>
              <a:bodyPr vert="horz" wrap="square" lIns="91378" tIns="45689" rIns="91378" bIns="45689" numCol="1" anchor="t" anchorCtr="0" compatLnSpc="1">
                <a:prstTxWarp prst="textNoShape">
                  <a:avLst/>
                </a:prstTxWarp>
              </a:bodyPr>
              <a:lstStyle/>
              <a:p>
                <a:pPr>
                  <a:lnSpc>
                    <a:spcPct val="120000"/>
                  </a:lnSpc>
                </a:pPr>
                <a:endParaRPr lang="en-US"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2"/>
                </a:solidFill>
                <a:round/>
                <a:headEnd/>
                <a:tailEnd/>
              </a:ln>
              <a:extLst/>
            </p:spPr>
            <p:txBody>
              <a:bodyPr vert="horz" wrap="square" lIns="91378" tIns="45689" rIns="91378" bIns="45689" numCol="1" anchor="t" anchorCtr="0" compatLnSpc="1">
                <a:prstTxWarp prst="textNoShape">
                  <a:avLst/>
                </a:prstTxWarp>
              </a:bodyPr>
              <a:lstStyle/>
              <a:p>
                <a:pPr>
                  <a:lnSpc>
                    <a:spcPct val="120000"/>
                  </a:lnSpc>
                </a:pPr>
                <a:endParaRPr lang="en-US"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3"/>
            <p:cNvGrpSpPr/>
            <p:nvPr/>
          </p:nvGrpSpPr>
          <p:grpSpPr>
            <a:xfrm flipV="1">
              <a:off x="7612977" y="2368916"/>
              <a:ext cx="194907" cy="194907"/>
              <a:chOff x="6511702" y="5419514"/>
              <a:chExt cx="194907" cy="194907"/>
            </a:xfrm>
            <a:grpFill/>
          </p:grpSpPr>
          <p:sp>
            <p:nvSpPr>
              <p:cNvPr id="15"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2"/>
                </a:solidFill>
                <a:round/>
                <a:headEnd/>
                <a:tailEnd/>
              </a:ln>
              <a:extLst/>
            </p:spPr>
            <p:txBody>
              <a:bodyPr vert="horz" wrap="square" lIns="91378" tIns="45689" rIns="91378" bIns="45689" numCol="1" anchor="t" anchorCtr="0" compatLnSpc="1">
                <a:prstTxWarp prst="textNoShape">
                  <a:avLst/>
                </a:prstTxWarp>
              </a:bodyPr>
              <a:lstStyle/>
              <a:p>
                <a:pPr>
                  <a:lnSpc>
                    <a:spcPct val="120000"/>
                  </a:lnSpc>
                </a:pPr>
                <a:endParaRPr lang="en-US"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2"/>
                </a:solidFill>
                <a:round/>
                <a:headEnd/>
                <a:tailEnd/>
              </a:ln>
              <a:extLst/>
            </p:spPr>
            <p:txBody>
              <a:bodyPr vert="horz" wrap="square" lIns="91378" tIns="45689" rIns="91378" bIns="45689" numCol="1" anchor="t" anchorCtr="0" compatLnSpc="1">
                <a:prstTxWarp prst="textNoShape">
                  <a:avLst/>
                </a:prstTxWarp>
              </a:bodyPr>
              <a:lstStyle/>
              <a:p>
                <a:pPr>
                  <a:lnSpc>
                    <a:spcPct val="120000"/>
                  </a:lnSpc>
                </a:pPr>
                <a:endParaRPr lang="en-US"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 name="Group 18"/>
          <p:cNvGrpSpPr/>
          <p:nvPr/>
        </p:nvGrpSpPr>
        <p:grpSpPr>
          <a:xfrm>
            <a:off x="6906615" y="5332720"/>
            <a:ext cx="2374892" cy="580754"/>
            <a:chOff x="5194765" y="4869597"/>
            <a:chExt cx="2376489" cy="581144"/>
          </a:xfrm>
          <a:solidFill>
            <a:schemeClr val="accent3"/>
          </a:solidFill>
        </p:grpSpPr>
        <p:cxnSp>
          <p:nvCxnSpPr>
            <p:cNvPr id="20" name="Straight Connector 19"/>
            <p:cNvCxnSpPr/>
            <p:nvPr/>
          </p:nvCxnSpPr>
          <p:spPr bwMode="auto">
            <a:xfrm>
              <a:off x="5194765" y="4869597"/>
              <a:ext cx="403756" cy="376604"/>
            </a:xfrm>
            <a:prstGeom prst="line">
              <a:avLst/>
            </a:prstGeom>
            <a:grpFill/>
            <a:ln w="12700" cap="flat" cmpd="sng" algn="ctr">
              <a:solidFill>
                <a:schemeClr val="accent3"/>
              </a:solidFill>
              <a:prstDash val="sysDash"/>
              <a:round/>
              <a:headEnd type="none" w="med" len="med"/>
              <a:tailEnd type="none" w="med" len="med"/>
            </a:ln>
            <a:effectLst/>
          </p:spPr>
        </p:cxnSp>
        <p:cxnSp>
          <p:nvCxnSpPr>
            <p:cNvPr id="21" name="Straight Connector 20"/>
            <p:cNvCxnSpPr/>
            <p:nvPr/>
          </p:nvCxnSpPr>
          <p:spPr bwMode="auto">
            <a:xfrm flipV="1">
              <a:off x="5786330" y="5355796"/>
              <a:ext cx="1599407" cy="0"/>
            </a:xfrm>
            <a:prstGeom prst="line">
              <a:avLst/>
            </a:prstGeom>
            <a:grpFill/>
            <a:ln w="12700" cap="flat" cmpd="sng" algn="ctr">
              <a:solidFill>
                <a:schemeClr val="accent3"/>
              </a:solidFill>
              <a:prstDash val="sysDash"/>
              <a:round/>
              <a:headEnd type="none" w="med" len="med"/>
              <a:tailEnd type="none" w="med" len="med"/>
            </a:ln>
            <a:effectLst/>
          </p:spPr>
        </p:cxnSp>
        <p:grpSp>
          <p:nvGrpSpPr>
            <p:cNvPr id="10" name="Group 21"/>
            <p:cNvGrpSpPr/>
            <p:nvPr/>
          </p:nvGrpSpPr>
          <p:grpSpPr>
            <a:xfrm>
              <a:off x="5591423" y="5240369"/>
              <a:ext cx="194907" cy="194907"/>
              <a:chOff x="6511702" y="5419514"/>
              <a:chExt cx="194907" cy="194907"/>
            </a:xfrm>
            <a:grpFill/>
          </p:grpSpPr>
          <p:sp>
            <p:nvSpPr>
              <p:cNvPr id="26"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3"/>
                </a:solidFill>
                <a:round/>
                <a:headEnd/>
                <a:tailEnd/>
              </a:ln>
              <a:extLst/>
            </p:spPr>
            <p:txBody>
              <a:bodyPr vert="horz" wrap="square" lIns="91378" tIns="45689" rIns="91378" bIns="45689" numCol="1" anchor="t" anchorCtr="0" compatLnSpc="1">
                <a:prstTxWarp prst="textNoShape">
                  <a:avLst/>
                </a:prstTxWarp>
              </a:bodyPr>
              <a:lstStyle/>
              <a:p>
                <a:pPr>
                  <a:lnSpc>
                    <a:spcPct val="120000"/>
                  </a:lnSpc>
                </a:pPr>
                <a:endParaRPr lang="en-US"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3"/>
                </a:solidFill>
                <a:round/>
                <a:headEnd/>
                <a:tailEnd/>
              </a:ln>
              <a:extLst/>
            </p:spPr>
            <p:txBody>
              <a:bodyPr vert="horz" wrap="square" lIns="91378" tIns="45689" rIns="91378" bIns="45689" numCol="1" anchor="t" anchorCtr="0" compatLnSpc="1">
                <a:prstTxWarp prst="textNoShape">
                  <a:avLst/>
                </a:prstTxWarp>
              </a:bodyPr>
              <a:lstStyle/>
              <a:p>
                <a:pPr>
                  <a:lnSpc>
                    <a:spcPct val="120000"/>
                  </a:lnSpc>
                </a:pPr>
                <a:endParaRPr lang="en-US"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22"/>
            <p:cNvGrpSpPr/>
            <p:nvPr/>
          </p:nvGrpSpPr>
          <p:grpSpPr>
            <a:xfrm>
              <a:off x="7376347" y="5255834"/>
              <a:ext cx="194907" cy="194907"/>
              <a:chOff x="6511702" y="5419514"/>
              <a:chExt cx="194907" cy="194907"/>
            </a:xfrm>
            <a:grpFill/>
          </p:grpSpPr>
          <p:sp>
            <p:nvSpPr>
              <p:cNvPr id="24"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3"/>
                </a:solidFill>
                <a:round/>
                <a:headEnd/>
                <a:tailEnd/>
              </a:ln>
              <a:extLst/>
            </p:spPr>
            <p:txBody>
              <a:bodyPr vert="horz" wrap="square" lIns="91378" tIns="45689" rIns="91378" bIns="45689" numCol="1" anchor="t" anchorCtr="0" compatLnSpc="1">
                <a:prstTxWarp prst="textNoShape">
                  <a:avLst/>
                </a:prstTxWarp>
              </a:bodyPr>
              <a:lstStyle/>
              <a:p>
                <a:pPr>
                  <a:lnSpc>
                    <a:spcPct val="120000"/>
                  </a:lnSpc>
                </a:pPr>
                <a:endParaRPr lang="en-US"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3"/>
                </a:solidFill>
                <a:round/>
                <a:headEnd/>
                <a:tailEnd/>
              </a:ln>
              <a:extLst/>
            </p:spPr>
            <p:txBody>
              <a:bodyPr vert="horz" wrap="square" lIns="91378" tIns="45689" rIns="91378" bIns="45689" numCol="1" anchor="t" anchorCtr="0" compatLnSpc="1">
                <a:prstTxWarp prst="textNoShape">
                  <a:avLst/>
                </a:prstTxWarp>
              </a:bodyPr>
              <a:lstStyle/>
              <a:p>
                <a:pPr>
                  <a:lnSpc>
                    <a:spcPct val="120000"/>
                  </a:lnSpc>
                </a:pPr>
                <a:endParaRPr lang="en-US"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cxnSp>
        <p:nvCxnSpPr>
          <p:cNvPr id="28" name="Straight Connector 27"/>
          <p:cNvCxnSpPr/>
          <p:nvPr/>
        </p:nvCxnSpPr>
        <p:spPr bwMode="auto">
          <a:xfrm flipH="1">
            <a:off x="4696919" y="5211774"/>
            <a:ext cx="403485" cy="376352"/>
          </a:xfrm>
          <a:prstGeom prst="line">
            <a:avLst/>
          </a:prstGeom>
          <a:noFill/>
          <a:ln w="12700" cap="flat" cmpd="sng" algn="ctr">
            <a:solidFill>
              <a:schemeClr val="accent4"/>
            </a:solidFill>
            <a:prstDash val="sysDash"/>
            <a:round/>
            <a:headEnd type="none" w="med" len="med"/>
            <a:tailEnd type="none" w="med" len="med"/>
          </a:ln>
          <a:effectLst/>
        </p:spPr>
      </p:cxnSp>
      <p:cxnSp>
        <p:nvCxnSpPr>
          <p:cNvPr id="29" name="Straight Connector 28"/>
          <p:cNvCxnSpPr/>
          <p:nvPr/>
        </p:nvCxnSpPr>
        <p:spPr bwMode="auto">
          <a:xfrm flipH="1" flipV="1">
            <a:off x="2910908" y="5697648"/>
            <a:ext cx="1598332" cy="0"/>
          </a:xfrm>
          <a:prstGeom prst="line">
            <a:avLst/>
          </a:prstGeom>
          <a:noFill/>
          <a:ln w="12700" cap="flat" cmpd="sng" algn="ctr">
            <a:solidFill>
              <a:schemeClr val="accent4"/>
            </a:solidFill>
            <a:prstDash val="sysDash"/>
            <a:round/>
            <a:headEnd type="none" w="med" len="med"/>
            <a:tailEnd type="none" w="med" len="med"/>
          </a:ln>
          <a:effectLst/>
        </p:spPr>
      </p:cxnSp>
      <p:grpSp>
        <p:nvGrpSpPr>
          <p:cNvPr id="14" name="Group 29"/>
          <p:cNvGrpSpPr/>
          <p:nvPr/>
        </p:nvGrpSpPr>
        <p:grpSpPr>
          <a:xfrm flipH="1">
            <a:off x="4509237" y="5582299"/>
            <a:ext cx="194776" cy="194776"/>
            <a:chOff x="6511702" y="5419514"/>
            <a:chExt cx="194907" cy="194907"/>
          </a:xfrm>
          <a:solidFill>
            <a:schemeClr val="accent4"/>
          </a:solidFill>
        </p:grpSpPr>
        <p:sp>
          <p:nvSpPr>
            <p:cNvPr id="31"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4"/>
              </a:solidFill>
              <a:round/>
              <a:headEnd/>
              <a:tailEnd/>
            </a:ln>
            <a:extLst/>
          </p:spPr>
          <p:txBody>
            <a:bodyPr vert="horz" wrap="square" lIns="91378" tIns="45689" rIns="91378" bIns="45689" numCol="1" anchor="t" anchorCtr="0" compatLnSpc="1">
              <a:prstTxWarp prst="textNoShape">
                <a:avLst/>
              </a:prstTxWarp>
            </a:bodyPr>
            <a:lstStyle/>
            <a:p>
              <a:pPr>
                <a:lnSpc>
                  <a:spcPct val="120000"/>
                </a:lnSpc>
              </a:pPr>
              <a:endParaRPr lang="en-US"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4"/>
              </a:solidFill>
              <a:round/>
              <a:headEnd/>
              <a:tailEnd/>
            </a:ln>
            <a:extLst/>
          </p:spPr>
          <p:txBody>
            <a:bodyPr vert="horz" wrap="square" lIns="91378" tIns="45689" rIns="91378" bIns="45689" numCol="1" anchor="t" anchorCtr="0" compatLnSpc="1">
              <a:prstTxWarp prst="textNoShape">
                <a:avLst/>
              </a:prstTxWarp>
            </a:bodyPr>
            <a:lstStyle/>
            <a:p>
              <a:pPr>
                <a:lnSpc>
                  <a:spcPct val="120000"/>
                </a:lnSpc>
              </a:pPr>
              <a:endParaRPr lang="en-US"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32"/>
          <p:cNvGrpSpPr/>
          <p:nvPr/>
        </p:nvGrpSpPr>
        <p:grpSpPr>
          <a:xfrm flipH="1">
            <a:off x="2725512" y="5597754"/>
            <a:ext cx="194776" cy="194776"/>
            <a:chOff x="6511702" y="5419514"/>
            <a:chExt cx="194907" cy="194907"/>
          </a:xfrm>
          <a:solidFill>
            <a:schemeClr val="accent4"/>
          </a:solidFill>
        </p:grpSpPr>
        <p:sp>
          <p:nvSpPr>
            <p:cNvPr id="34" name="Freeform 21"/>
            <p:cNvSpPr>
              <a:spLocks noEditPoints="1"/>
            </p:cNvSpPr>
            <p:nvPr/>
          </p:nvSpPr>
          <p:spPr bwMode="auto">
            <a:xfrm flipH="1" flipV="1">
              <a:off x="6542960" y="5449214"/>
              <a:ext cx="134229" cy="135507"/>
            </a:xfrm>
            <a:custGeom>
              <a:avLst/>
              <a:gdLst>
                <a:gd name="T0" fmla="*/ 25 w 50"/>
                <a:gd name="T1" fmla="*/ 50 h 50"/>
                <a:gd name="T2" fmla="*/ 0 w 50"/>
                <a:gd name="T3" fmla="*/ 25 h 50"/>
                <a:gd name="T4" fmla="*/ 25 w 50"/>
                <a:gd name="T5" fmla="*/ 0 h 50"/>
                <a:gd name="T6" fmla="*/ 50 w 50"/>
                <a:gd name="T7" fmla="*/ 25 h 50"/>
                <a:gd name="T8" fmla="*/ 25 w 50"/>
                <a:gd name="T9" fmla="*/ 50 h 50"/>
                <a:gd name="T10" fmla="*/ 25 w 50"/>
                <a:gd name="T11" fmla="*/ 12 h 50"/>
                <a:gd name="T12" fmla="*/ 12 w 50"/>
                <a:gd name="T13" fmla="*/ 25 h 50"/>
                <a:gd name="T14" fmla="*/ 25 w 50"/>
                <a:gd name="T15" fmla="*/ 38 h 50"/>
                <a:gd name="T16" fmla="*/ 38 w 50"/>
                <a:gd name="T17" fmla="*/ 25 h 50"/>
                <a:gd name="T18" fmla="*/ 25 w 50"/>
                <a:gd name="T19" fmla="*/ 1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50"/>
                  </a:moveTo>
                  <a:cubicBezTo>
                    <a:pt x="11" y="50"/>
                    <a:pt x="0" y="39"/>
                    <a:pt x="0" y="25"/>
                  </a:cubicBezTo>
                  <a:cubicBezTo>
                    <a:pt x="0" y="11"/>
                    <a:pt x="11" y="0"/>
                    <a:pt x="25" y="0"/>
                  </a:cubicBezTo>
                  <a:cubicBezTo>
                    <a:pt x="39" y="0"/>
                    <a:pt x="50" y="11"/>
                    <a:pt x="50" y="25"/>
                  </a:cubicBezTo>
                  <a:cubicBezTo>
                    <a:pt x="50" y="39"/>
                    <a:pt x="39" y="50"/>
                    <a:pt x="25" y="50"/>
                  </a:cubicBezTo>
                  <a:close/>
                  <a:moveTo>
                    <a:pt x="25" y="12"/>
                  </a:moveTo>
                  <a:cubicBezTo>
                    <a:pt x="18" y="12"/>
                    <a:pt x="12" y="18"/>
                    <a:pt x="12" y="25"/>
                  </a:cubicBezTo>
                  <a:cubicBezTo>
                    <a:pt x="12" y="32"/>
                    <a:pt x="18" y="38"/>
                    <a:pt x="25" y="38"/>
                  </a:cubicBezTo>
                  <a:cubicBezTo>
                    <a:pt x="32" y="38"/>
                    <a:pt x="38" y="32"/>
                    <a:pt x="38" y="25"/>
                  </a:cubicBezTo>
                  <a:cubicBezTo>
                    <a:pt x="38" y="18"/>
                    <a:pt x="32" y="12"/>
                    <a:pt x="25" y="12"/>
                  </a:cubicBezTo>
                  <a:close/>
                </a:path>
              </a:pathLst>
            </a:custGeom>
            <a:grpFill/>
            <a:ln w="9525">
              <a:solidFill>
                <a:schemeClr val="accent4"/>
              </a:solidFill>
              <a:round/>
              <a:headEnd/>
              <a:tailEnd/>
            </a:ln>
            <a:extLst/>
          </p:spPr>
          <p:txBody>
            <a:bodyPr vert="horz" wrap="square" lIns="91378" tIns="45689" rIns="91378" bIns="45689" numCol="1" anchor="t" anchorCtr="0" compatLnSpc="1">
              <a:prstTxWarp prst="textNoShape">
                <a:avLst/>
              </a:prstTxWarp>
            </a:bodyPr>
            <a:lstStyle/>
            <a:p>
              <a:pPr>
                <a:lnSpc>
                  <a:spcPct val="120000"/>
                </a:lnSpc>
              </a:pPr>
              <a:endParaRPr lang="en-US"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2"/>
            <p:cNvSpPr>
              <a:spLocks noEditPoints="1"/>
            </p:cNvSpPr>
            <p:nvPr/>
          </p:nvSpPr>
          <p:spPr bwMode="auto">
            <a:xfrm flipH="1" flipV="1">
              <a:off x="6511702" y="5419514"/>
              <a:ext cx="194907" cy="194907"/>
            </a:xfrm>
            <a:custGeom>
              <a:avLst/>
              <a:gdLst>
                <a:gd name="T0" fmla="*/ 36 w 72"/>
                <a:gd name="T1" fmla="*/ 72 h 72"/>
                <a:gd name="T2" fmla="*/ 0 w 72"/>
                <a:gd name="T3" fmla="*/ 36 h 72"/>
                <a:gd name="T4" fmla="*/ 36 w 72"/>
                <a:gd name="T5" fmla="*/ 0 h 72"/>
                <a:gd name="T6" fmla="*/ 72 w 72"/>
                <a:gd name="T7" fmla="*/ 36 h 72"/>
                <a:gd name="T8" fmla="*/ 36 w 72"/>
                <a:gd name="T9" fmla="*/ 72 h 72"/>
                <a:gd name="T10" fmla="*/ 36 w 72"/>
                <a:gd name="T11" fmla="*/ 4 h 72"/>
                <a:gd name="T12" fmla="*/ 4 w 72"/>
                <a:gd name="T13" fmla="*/ 36 h 72"/>
                <a:gd name="T14" fmla="*/ 36 w 72"/>
                <a:gd name="T15" fmla="*/ 68 h 72"/>
                <a:gd name="T16" fmla="*/ 68 w 72"/>
                <a:gd name="T17" fmla="*/ 36 h 72"/>
                <a:gd name="T18" fmla="*/ 36 w 72"/>
                <a:gd name="T19"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2">
                  <a:moveTo>
                    <a:pt x="36" y="72"/>
                  </a:moveTo>
                  <a:cubicBezTo>
                    <a:pt x="16" y="72"/>
                    <a:pt x="0" y="56"/>
                    <a:pt x="0" y="36"/>
                  </a:cubicBezTo>
                  <a:cubicBezTo>
                    <a:pt x="0" y="16"/>
                    <a:pt x="16" y="0"/>
                    <a:pt x="36" y="0"/>
                  </a:cubicBezTo>
                  <a:cubicBezTo>
                    <a:pt x="56" y="0"/>
                    <a:pt x="72" y="16"/>
                    <a:pt x="72" y="36"/>
                  </a:cubicBezTo>
                  <a:cubicBezTo>
                    <a:pt x="72" y="56"/>
                    <a:pt x="56" y="72"/>
                    <a:pt x="36" y="72"/>
                  </a:cubicBezTo>
                  <a:close/>
                  <a:moveTo>
                    <a:pt x="36" y="4"/>
                  </a:moveTo>
                  <a:cubicBezTo>
                    <a:pt x="18" y="4"/>
                    <a:pt x="4" y="19"/>
                    <a:pt x="4" y="36"/>
                  </a:cubicBezTo>
                  <a:cubicBezTo>
                    <a:pt x="4" y="54"/>
                    <a:pt x="18" y="68"/>
                    <a:pt x="36" y="68"/>
                  </a:cubicBezTo>
                  <a:cubicBezTo>
                    <a:pt x="54" y="68"/>
                    <a:pt x="68" y="54"/>
                    <a:pt x="68" y="36"/>
                  </a:cubicBezTo>
                  <a:cubicBezTo>
                    <a:pt x="68" y="19"/>
                    <a:pt x="54" y="4"/>
                    <a:pt x="36" y="4"/>
                  </a:cubicBezTo>
                  <a:close/>
                </a:path>
              </a:pathLst>
            </a:custGeom>
            <a:grpFill/>
            <a:ln w="9525">
              <a:solidFill>
                <a:schemeClr val="accent4"/>
              </a:solidFill>
              <a:round/>
              <a:headEnd/>
              <a:tailEnd/>
            </a:ln>
            <a:extLst/>
          </p:spPr>
          <p:txBody>
            <a:bodyPr vert="horz" wrap="square" lIns="91378" tIns="45689" rIns="91378" bIns="45689" numCol="1" anchor="t" anchorCtr="0" compatLnSpc="1">
              <a:prstTxWarp prst="textNoShape">
                <a:avLst/>
              </a:prstTxWarp>
            </a:bodyPr>
            <a:lstStyle/>
            <a:p>
              <a:pPr>
                <a:lnSpc>
                  <a:spcPct val="120000"/>
                </a:lnSpc>
              </a:pPr>
              <a:endParaRPr lang="en-US"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35"/>
          <p:cNvGrpSpPr/>
          <p:nvPr/>
        </p:nvGrpSpPr>
        <p:grpSpPr>
          <a:xfrm>
            <a:off x="5034462" y="4447959"/>
            <a:ext cx="401816" cy="396824"/>
            <a:chOff x="-2792595" y="1299030"/>
            <a:chExt cx="1030470" cy="1017672"/>
          </a:xfrm>
          <a:solidFill>
            <a:schemeClr val="bg1"/>
          </a:solidFill>
        </p:grpSpPr>
        <p:sp>
          <p:nvSpPr>
            <p:cNvPr id="37" name="Freeform 57"/>
            <p:cNvSpPr>
              <a:spLocks/>
            </p:cNvSpPr>
            <p:nvPr/>
          </p:nvSpPr>
          <p:spPr bwMode="auto">
            <a:xfrm>
              <a:off x="-2670185" y="1319617"/>
              <a:ext cx="908060" cy="669917"/>
            </a:xfrm>
            <a:custGeom>
              <a:avLst/>
              <a:gdLst>
                <a:gd name="T0" fmla="*/ 1182 w 1528"/>
                <a:gd name="T1" fmla="*/ 61 h 1127"/>
                <a:gd name="T2" fmla="*/ 1386 w 1528"/>
                <a:gd name="T3" fmla="*/ 25 h 1127"/>
                <a:gd name="T4" fmla="*/ 1508 w 1528"/>
                <a:gd name="T5" fmla="*/ 4 h 1127"/>
                <a:gd name="T6" fmla="*/ 1525 w 1528"/>
                <a:gd name="T7" fmla="*/ 20 h 1127"/>
                <a:gd name="T8" fmla="*/ 1471 w 1528"/>
                <a:gd name="T9" fmla="*/ 296 h 1127"/>
                <a:gd name="T10" fmla="*/ 1460 w 1528"/>
                <a:gd name="T11" fmla="*/ 353 h 1127"/>
                <a:gd name="T12" fmla="*/ 1403 w 1528"/>
                <a:gd name="T13" fmla="*/ 292 h 1127"/>
                <a:gd name="T14" fmla="*/ 1369 w 1528"/>
                <a:gd name="T15" fmla="*/ 290 h 1127"/>
                <a:gd name="T16" fmla="*/ 1185 w 1528"/>
                <a:gd name="T17" fmla="*/ 471 h 1127"/>
                <a:gd name="T18" fmla="*/ 741 w 1528"/>
                <a:gd name="T19" fmla="*/ 904 h 1127"/>
                <a:gd name="T20" fmla="*/ 713 w 1528"/>
                <a:gd name="T21" fmla="*/ 904 h 1127"/>
                <a:gd name="T22" fmla="*/ 546 w 1528"/>
                <a:gd name="T23" fmla="*/ 744 h 1127"/>
                <a:gd name="T24" fmla="*/ 516 w 1528"/>
                <a:gd name="T25" fmla="*/ 744 h 1127"/>
                <a:gd name="T26" fmla="*/ 147 w 1528"/>
                <a:gd name="T27" fmla="*/ 1114 h 1127"/>
                <a:gd name="T28" fmla="*/ 115 w 1528"/>
                <a:gd name="T29" fmla="*/ 1113 h 1127"/>
                <a:gd name="T30" fmla="*/ 12 w 1528"/>
                <a:gd name="T31" fmla="*/ 1011 h 1127"/>
                <a:gd name="T32" fmla="*/ 10 w 1528"/>
                <a:gd name="T33" fmla="*/ 988 h 1127"/>
                <a:gd name="T34" fmla="*/ 524 w 1528"/>
                <a:gd name="T35" fmla="*/ 475 h 1127"/>
                <a:gd name="T36" fmla="*/ 548 w 1528"/>
                <a:gd name="T37" fmla="*/ 477 h 1127"/>
                <a:gd name="T38" fmla="*/ 716 w 1528"/>
                <a:gd name="T39" fmla="*/ 636 h 1127"/>
                <a:gd name="T40" fmla="*/ 738 w 1528"/>
                <a:gd name="T41" fmla="*/ 636 h 1127"/>
                <a:gd name="T42" fmla="*/ 1147 w 1528"/>
                <a:gd name="T43" fmla="*/ 242 h 1127"/>
                <a:gd name="T44" fmla="*/ 1241 w 1528"/>
                <a:gd name="T45" fmla="*/ 153 h 1127"/>
                <a:gd name="T46" fmla="*/ 1242 w 1528"/>
                <a:gd name="T47" fmla="*/ 127 h 1127"/>
                <a:gd name="T48" fmla="*/ 1178 w 1528"/>
                <a:gd name="T49" fmla="*/ 67 h 1127"/>
                <a:gd name="T50" fmla="*/ 1182 w 1528"/>
                <a:gd name="T51" fmla="*/ 61 h 1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28" h="1127">
                  <a:moveTo>
                    <a:pt x="1182" y="61"/>
                  </a:moveTo>
                  <a:cubicBezTo>
                    <a:pt x="1250" y="49"/>
                    <a:pt x="1318" y="37"/>
                    <a:pt x="1386" y="25"/>
                  </a:cubicBezTo>
                  <a:cubicBezTo>
                    <a:pt x="1427" y="18"/>
                    <a:pt x="1468" y="12"/>
                    <a:pt x="1508" y="4"/>
                  </a:cubicBezTo>
                  <a:cubicBezTo>
                    <a:pt x="1525" y="0"/>
                    <a:pt x="1528" y="5"/>
                    <a:pt x="1525" y="20"/>
                  </a:cubicBezTo>
                  <a:cubicBezTo>
                    <a:pt x="1506" y="112"/>
                    <a:pt x="1489" y="204"/>
                    <a:pt x="1471" y="296"/>
                  </a:cubicBezTo>
                  <a:cubicBezTo>
                    <a:pt x="1468" y="313"/>
                    <a:pt x="1464" y="330"/>
                    <a:pt x="1460" y="353"/>
                  </a:cubicBezTo>
                  <a:cubicBezTo>
                    <a:pt x="1439" y="330"/>
                    <a:pt x="1420" y="312"/>
                    <a:pt x="1403" y="292"/>
                  </a:cubicBezTo>
                  <a:cubicBezTo>
                    <a:pt x="1391" y="277"/>
                    <a:pt x="1383" y="276"/>
                    <a:pt x="1369" y="290"/>
                  </a:cubicBezTo>
                  <a:cubicBezTo>
                    <a:pt x="1308" y="351"/>
                    <a:pt x="1246" y="411"/>
                    <a:pt x="1185" y="471"/>
                  </a:cubicBezTo>
                  <a:cubicBezTo>
                    <a:pt x="1037" y="615"/>
                    <a:pt x="889" y="759"/>
                    <a:pt x="741" y="904"/>
                  </a:cubicBezTo>
                  <a:cubicBezTo>
                    <a:pt x="730" y="915"/>
                    <a:pt x="725" y="915"/>
                    <a:pt x="713" y="904"/>
                  </a:cubicBezTo>
                  <a:cubicBezTo>
                    <a:pt x="658" y="850"/>
                    <a:pt x="601" y="798"/>
                    <a:pt x="546" y="744"/>
                  </a:cubicBezTo>
                  <a:cubicBezTo>
                    <a:pt x="534" y="733"/>
                    <a:pt x="528" y="732"/>
                    <a:pt x="516" y="744"/>
                  </a:cubicBezTo>
                  <a:cubicBezTo>
                    <a:pt x="393" y="868"/>
                    <a:pt x="270" y="990"/>
                    <a:pt x="147" y="1114"/>
                  </a:cubicBezTo>
                  <a:cubicBezTo>
                    <a:pt x="134" y="1127"/>
                    <a:pt x="128" y="1126"/>
                    <a:pt x="115" y="1113"/>
                  </a:cubicBezTo>
                  <a:cubicBezTo>
                    <a:pt x="82" y="1078"/>
                    <a:pt x="47" y="1045"/>
                    <a:pt x="12" y="1011"/>
                  </a:cubicBezTo>
                  <a:cubicBezTo>
                    <a:pt x="3" y="1003"/>
                    <a:pt x="0" y="998"/>
                    <a:pt x="10" y="988"/>
                  </a:cubicBezTo>
                  <a:cubicBezTo>
                    <a:pt x="182" y="817"/>
                    <a:pt x="353" y="647"/>
                    <a:pt x="524" y="475"/>
                  </a:cubicBezTo>
                  <a:cubicBezTo>
                    <a:pt x="535" y="465"/>
                    <a:pt x="540" y="469"/>
                    <a:pt x="548" y="477"/>
                  </a:cubicBezTo>
                  <a:cubicBezTo>
                    <a:pt x="604" y="530"/>
                    <a:pt x="661" y="582"/>
                    <a:pt x="716" y="636"/>
                  </a:cubicBezTo>
                  <a:cubicBezTo>
                    <a:pt x="725" y="644"/>
                    <a:pt x="729" y="644"/>
                    <a:pt x="738" y="636"/>
                  </a:cubicBezTo>
                  <a:cubicBezTo>
                    <a:pt x="874" y="504"/>
                    <a:pt x="1011" y="373"/>
                    <a:pt x="1147" y="242"/>
                  </a:cubicBezTo>
                  <a:cubicBezTo>
                    <a:pt x="1178" y="212"/>
                    <a:pt x="1209" y="182"/>
                    <a:pt x="1241" y="153"/>
                  </a:cubicBezTo>
                  <a:cubicBezTo>
                    <a:pt x="1251" y="143"/>
                    <a:pt x="1254" y="137"/>
                    <a:pt x="1242" y="127"/>
                  </a:cubicBezTo>
                  <a:cubicBezTo>
                    <a:pt x="1220" y="108"/>
                    <a:pt x="1199" y="87"/>
                    <a:pt x="1178" y="67"/>
                  </a:cubicBezTo>
                  <a:cubicBezTo>
                    <a:pt x="1179" y="65"/>
                    <a:pt x="1181" y="63"/>
                    <a:pt x="1182"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58"/>
            <p:cNvSpPr>
              <a:spLocks/>
            </p:cNvSpPr>
            <p:nvPr/>
          </p:nvSpPr>
          <p:spPr bwMode="auto">
            <a:xfrm>
              <a:off x="-2024750" y="1775316"/>
              <a:ext cx="258730" cy="524694"/>
            </a:xfrm>
            <a:custGeom>
              <a:avLst/>
              <a:gdLst>
                <a:gd name="T0" fmla="*/ 435 w 435"/>
                <a:gd name="T1" fmla="*/ 443 h 883"/>
                <a:gd name="T2" fmla="*/ 435 w 435"/>
                <a:gd name="T3" fmla="*/ 863 h 883"/>
                <a:gd name="T4" fmla="*/ 415 w 435"/>
                <a:gd name="T5" fmla="*/ 883 h 883"/>
                <a:gd name="T6" fmla="*/ 19 w 435"/>
                <a:gd name="T7" fmla="*/ 883 h 883"/>
                <a:gd name="T8" fmla="*/ 0 w 435"/>
                <a:gd name="T9" fmla="*/ 864 h 883"/>
                <a:gd name="T10" fmla="*/ 0 w 435"/>
                <a:gd name="T11" fmla="*/ 21 h 883"/>
                <a:gd name="T12" fmla="*/ 20 w 435"/>
                <a:gd name="T13" fmla="*/ 0 h 883"/>
                <a:gd name="T14" fmla="*/ 416 w 435"/>
                <a:gd name="T15" fmla="*/ 0 h 883"/>
                <a:gd name="T16" fmla="*/ 435 w 435"/>
                <a:gd name="T17" fmla="*/ 19 h 883"/>
                <a:gd name="T18" fmla="*/ 435 w 435"/>
                <a:gd name="T19" fmla="*/ 443 h 8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883">
                  <a:moveTo>
                    <a:pt x="435" y="443"/>
                  </a:moveTo>
                  <a:cubicBezTo>
                    <a:pt x="435" y="583"/>
                    <a:pt x="434" y="723"/>
                    <a:pt x="435" y="863"/>
                  </a:cubicBezTo>
                  <a:cubicBezTo>
                    <a:pt x="435" y="879"/>
                    <a:pt x="431" y="883"/>
                    <a:pt x="415" y="883"/>
                  </a:cubicBezTo>
                  <a:cubicBezTo>
                    <a:pt x="283" y="883"/>
                    <a:pt x="151" y="883"/>
                    <a:pt x="19" y="883"/>
                  </a:cubicBezTo>
                  <a:cubicBezTo>
                    <a:pt x="4" y="883"/>
                    <a:pt x="0" y="879"/>
                    <a:pt x="0" y="864"/>
                  </a:cubicBezTo>
                  <a:cubicBezTo>
                    <a:pt x="1" y="583"/>
                    <a:pt x="1" y="302"/>
                    <a:pt x="0" y="21"/>
                  </a:cubicBezTo>
                  <a:cubicBezTo>
                    <a:pt x="0" y="5"/>
                    <a:pt x="4" y="0"/>
                    <a:pt x="20" y="0"/>
                  </a:cubicBezTo>
                  <a:cubicBezTo>
                    <a:pt x="152" y="1"/>
                    <a:pt x="284" y="1"/>
                    <a:pt x="416" y="0"/>
                  </a:cubicBezTo>
                  <a:cubicBezTo>
                    <a:pt x="432" y="0"/>
                    <a:pt x="435" y="5"/>
                    <a:pt x="435" y="19"/>
                  </a:cubicBezTo>
                  <a:cubicBezTo>
                    <a:pt x="434" y="161"/>
                    <a:pt x="435" y="302"/>
                    <a:pt x="435" y="4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59"/>
            <p:cNvSpPr>
              <a:spLocks/>
            </p:cNvSpPr>
            <p:nvPr/>
          </p:nvSpPr>
          <p:spPr bwMode="auto">
            <a:xfrm>
              <a:off x="-2353588" y="1935562"/>
              <a:ext cx="257618" cy="364448"/>
            </a:xfrm>
            <a:custGeom>
              <a:avLst/>
              <a:gdLst>
                <a:gd name="T0" fmla="*/ 0 w 433"/>
                <a:gd name="T1" fmla="*/ 307 h 613"/>
                <a:gd name="T2" fmla="*/ 0 w 433"/>
                <a:gd name="T3" fmla="*/ 21 h 613"/>
                <a:gd name="T4" fmla="*/ 20 w 433"/>
                <a:gd name="T5" fmla="*/ 0 h 613"/>
                <a:gd name="T6" fmla="*/ 414 w 433"/>
                <a:gd name="T7" fmla="*/ 0 h 613"/>
                <a:gd name="T8" fmla="*/ 433 w 433"/>
                <a:gd name="T9" fmla="*/ 19 h 613"/>
                <a:gd name="T10" fmla="*/ 432 w 433"/>
                <a:gd name="T11" fmla="*/ 594 h 613"/>
                <a:gd name="T12" fmla="*/ 414 w 433"/>
                <a:gd name="T13" fmla="*/ 613 h 613"/>
                <a:gd name="T14" fmla="*/ 19 w 433"/>
                <a:gd name="T15" fmla="*/ 613 h 613"/>
                <a:gd name="T16" fmla="*/ 0 w 433"/>
                <a:gd name="T17" fmla="*/ 595 h 613"/>
                <a:gd name="T18" fmla="*/ 0 w 433"/>
                <a:gd name="T19" fmla="*/ 307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3" h="613">
                  <a:moveTo>
                    <a:pt x="0" y="307"/>
                  </a:moveTo>
                  <a:cubicBezTo>
                    <a:pt x="0" y="212"/>
                    <a:pt x="0" y="116"/>
                    <a:pt x="0" y="21"/>
                  </a:cubicBezTo>
                  <a:cubicBezTo>
                    <a:pt x="0" y="5"/>
                    <a:pt x="2" y="0"/>
                    <a:pt x="20" y="0"/>
                  </a:cubicBezTo>
                  <a:cubicBezTo>
                    <a:pt x="151" y="1"/>
                    <a:pt x="282" y="1"/>
                    <a:pt x="414" y="0"/>
                  </a:cubicBezTo>
                  <a:cubicBezTo>
                    <a:pt x="428" y="0"/>
                    <a:pt x="433" y="3"/>
                    <a:pt x="433" y="19"/>
                  </a:cubicBezTo>
                  <a:cubicBezTo>
                    <a:pt x="432" y="210"/>
                    <a:pt x="432" y="402"/>
                    <a:pt x="432" y="594"/>
                  </a:cubicBezTo>
                  <a:cubicBezTo>
                    <a:pt x="432" y="608"/>
                    <a:pt x="430" y="613"/>
                    <a:pt x="414" y="613"/>
                  </a:cubicBezTo>
                  <a:cubicBezTo>
                    <a:pt x="282" y="613"/>
                    <a:pt x="151" y="613"/>
                    <a:pt x="19" y="613"/>
                  </a:cubicBezTo>
                  <a:cubicBezTo>
                    <a:pt x="4" y="613"/>
                    <a:pt x="0" y="610"/>
                    <a:pt x="0" y="595"/>
                  </a:cubicBezTo>
                  <a:cubicBezTo>
                    <a:pt x="1" y="499"/>
                    <a:pt x="0" y="403"/>
                    <a:pt x="0" y="3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60"/>
            <p:cNvSpPr>
              <a:spLocks noEditPoints="1"/>
            </p:cNvSpPr>
            <p:nvPr/>
          </p:nvSpPr>
          <p:spPr bwMode="auto">
            <a:xfrm>
              <a:off x="-2353588" y="1299030"/>
              <a:ext cx="200307" cy="296010"/>
            </a:xfrm>
            <a:custGeom>
              <a:avLst/>
              <a:gdLst>
                <a:gd name="T0" fmla="*/ 201 w 337"/>
                <a:gd name="T1" fmla="*/ 446 h 498"/>
                <a:gd name="T2" fmla="*/ 201 w 337"/>
                <a:gd name="T3" fmla="*/ 498 h 498"/>
                <a:gd name="T4" fmla="*/ 127 w 337"/>
                <a:gd name="T5" fmla="*/ 498 h 498"/>
                <a:gd name="T6" fmla="*/ 127 w 337"/>
                <a:gd name="T7" fmla="*/ 447 h 498"/>
                <a:gd name="T8" fmla="*/ 0 w 337"/>
                <a:gd name="T9" fmla="*/ 309 h 498"/>
                <a:gd name="T10" fmla="*/ 79 w 337"/>
                <a:gd name="T11" fmla="*/ 309 h 498"/>
                <a:gd name="T12" fmla="*/ 125 w 337"/>
                <a:gd name="T13" fmla="*/ 366 h 498"/>
                <a:gd name="T14" fmla="*/ 125 w 337"/>
                <a:gd name="T15" fmla="*/ 279 h 498"/>
                <a:gd name="T16" fmla="*/ 6 w 337"/>
                <a:gd name="T17" fmla="*/ 171 h 498"/>
                <a:gd name="T18" fmla="*/ 126 w 337"/>
                <a:gd name="T19" fmla="*/ 50 h 498"/>
                <a:gd name="T20" fmla="*/ 126 w 337"/>
                <a:gd name="T21" fmla="*/ 0 h 498"/>
                <a:gd name="T22" fmla="*/ 201 w 337"/>
                <a:gd name="T23" fmla="*/ 0 h 498"/>
                <a:gd name="T24" fmla="*/ 201 w 337"/>
                <a:gd name="T25" fmla="*/ 37 h 498"/>
                <a:gd name="T26" fmla="*/ 216 w 337"/>
                <a:gd name="T27" fmla="*/ 55 h 498"/>
                <a:gd name="T28" fmla="*/ 321 w 337"/>
                <a:gd name="T29" fmla="*/ 154 h 498"/>
                <a:gd name="T30" fmla="*/ 323 w 337"/>
                <a:gd name="T31" fmla="*/ 178 h 498"/>
                <a:gd name="T32" fmla="*/ 254 w 337"/>
                <a:gd name="T33" fmla="*/ 178 h 498"/>
                <a:gd name="T34" fmla="*/ 243 w 337"/>
                <a:gd name="T35" fmla="*/ 166 h 498"/>
                <a:gd name="T36" fmla="*/ 203 w 337"/>
                <a:gd name="T37" fmla="*/ 130 h 498"/>
                <a:gd name="T38" fmla="*/ 203 w 337"/>
                <a:gd name="T39" fmla="*/ 210 h 498"/>
                <a:gd name="T40" fmla="*/ 251 w 337"/>
                <a:gd name="T41" fmla="*/ 220 h 498"/>
                <a:gd name="T42" fmla="*/ 329 w 337"/>
                <a:gd name="T43" fmla="*/ 299 h 498"/>
                <a:gd name="T44" fmla="*/ 289 w 337"/>
                <a:gd name="T45" fmla="*/ 409 h 498"/>
                <a:gd name="T46" fmla="*/ 201 w 337"/>
                <a:gd name="T47" fmla="*/ 446 h 498"/>
                <a:gd name="T48" fmla="*/ 202 w 337"/>
                <a:gd name="T49" fmla="*/ 368 h 498"/>
                <a:gd name="T50" fmla="*/ 254 w 337"/>
                <a:gd name="T51" fmla="*/ 324 h 498"/>
                <a:gd name="T52" fmla="*/ 202 w 337"/>
                <a:gd name="T53" fmla="*/ 293 h 498"/>
                <a:gd name="T54" fmla="*/ 202 w 337"/>
                <a:gd name="T55" fmla="*/ 368 h 498"/>
                <a:gd name="T56" fmla="*/ 126 w 337"/>
                <a:gd name="T57" fmla="*/ 197 h 498"/>
                <a:gd name="T58" fmla="*/ 126 w 337"/>
                <a:gd name="T59" fmla="*/ 131 h 498"/>
                <a:gd name="T60" fmla="*/ 87 w 337"/>
                <a:gd name="T61" fmla="*/ 170 h 498"/>
                <a:gd name="T62" fmla="*/ 126 w 337"/>
                <a:gd name="T63" fmla="*/ 197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7" h="498">
                  <a:moveTo>
                    <a:pt x="201" y="446"/>
                  </a:moveTo>
                  <a:cubicBezTo>
                    <a:pt x="201" y="465"/>
                    <a:pt x="201" y="481"/>
                    <a:pt x="201" y="498"/>
                  </a:cubicBezTo>
                  <a:cubicBezTo>
                    <a:pt x="176" y="498"/>
                    <a:pt x="153" y="498"/>
                    <a:pt x="127" y="498"/>
                  </a:cubicBezTo>
                  <a:cubicBezTo>
                    <a:pt x="127" y="481"/>
                    <a:pt x="127" y="464"/>
                    <a:pt x="127" y="447"/>
                  </a:cubicBezTo>
                  <a:cubicBezTo>
                    <a:pt x="56" y="426"/>
                    <a:pt x="8" y="386"/>
                    <a:pt x="0" y="309"/>
                  </a:cubicBezTo>
                  <a:cubicBezTo>
                    <a:pt x="27" y="309"/>
                    <a:pt x="53" y="309"/>
                    <a:pt x="79" y="309"/>
                  </a:cubicBezTo>
                  <a:cubicBezTo>
                    <a:pt x="86" y="334"/>
                    <a:pt x="95" y="357"/>
                    <a:pt x="125" y="366"/>
                  </a:cubicBezTo>
                  <a:cubicBezTo>
                    <a:pt x="125" y="336"/>
                    <a:pt x="125" y="308"/>
                    <a:pt x="125" y="279"/>
                  </a:cubicBezTo>
                  <a:cubicBezTo>
                    <a:pt x="63" y="267"/>
                    <a:pt x="8" y="247"/>
                    <a:pt x="6" y="171"/>
                  </a:cubicBezTo>
                  <a:cubicBezTo>
                    <a:pt x="4" y="113"/>
                    <a:pt x="39" y="79"/>
                    <a:pt x="126" y="50"/>
                  </a:cubicBezTo>
                  <a:cubicBezTo>
                    <a:pt x="126" y="35"/>
                    <a:pt x="126" y="18"/>
                    <a:pt x="126" y="0"/>
                  </a:cubicBezTo>
                  <a:cubicBezTo>
                    <a:pt x="150" y="0"/>
                    <a:pt x="174" y="0"/>
                    <a:pt x="201" y="0"/>
                  </a:cubicBezTo>
                  <a:cubicBezTo>
                    <a:pt x="201" y="12"/>
                    <a:pt x="202" y="24"/>
                    <a:pt x="201" y="37"/>
                  </a:cubicBezTo>
                  <a:cubicBezTo>
                    <a:pt x="200" y="48"/>
                    <a:pt x="204" y="53"/>
                    <a:pt x="216" y="55"/>
                  </a:cubicBezTo>
                  <a:cubicBezTo>
                    <a:pt x="270" y="67"/>
                    <a:pt x="308" y="98"/>
                    <a:pt x="321" y="154"/>
                  </a:cubicBezTo>
                  <a:cubicBezTo>
                    <a:pt x="323" y="161"/>
                    <a:pt x="323" y="169"/>
                    <a:pt x="323" y="178"/>
                  </a:cubicBezTo>
                  <a:cubicBezTo>
                    <a:pt x="299" y="178"/>
                    <a:pt x="277" y="179"/>
                    <a:pt x="254" y="178"/>
                  </a:cubicBezTo>
                  <a:cubicBezTo>
                    <a:pt x="250" y="178"/>
                    <a:pt x="244" y="171"/>
                    <a:pt x="243" y="166"/>
                  </a:cubicBezTo>
                  <a:cubicBezTo>
                    <a:pt x="235" y="148"/>
                    <a:pt x="225" y="135"/>
                    <a:pt x="203" y="130"/>
                  </a:cubicBezTo>
                  <a:cubicBezTo>
                    <a:pt x="203" y="157"/>
                    <a:pt x="203" y="183"/>
                    <a:pt x="203" y="210"/>
                  </a:cubicBezTo>
                  <a:cubicBezTo>
                    <a:pt x="219" y="213"/>
                    <a:pt x="235" y="216"/>
                    <a:pt x="251" y="220"/>
                  </a:cubicBezTo>
                  <a:cubicBezTo>
                    <a:pt x="291" y="232"/>
                    <a:pt x="322" y="255"/>
                    <a:pt x="329" y="299"/>
                  </a:cubicBezTo>
                  <a:cubicBezTo>
                    <a:pt x="337" y="343"/>
                    <a:pt x="322" y="379"/>
                    <a:pt x="289" y="409"/>
                  </a:cubicBezTo>
                  <a:cubicBezTo>
                    <a:pt x="264" y="430"/>
                    <a:pt x="235" y="442"/>
                    <a:pt x="201" y="446"/>
                  </a:cubicBezTo>
                  <a:close/>
                  <a:moveTo>
                    <a:pt x="202" y="368"/>
                  </a:moveTo>
                  <a:cubicBezTo>
                    <a:pt x="237" y="363"/>
                    <a:pt x="257" y="345"/>
                    <a:pt x="254" y="324"/>
                  </a:cubicBezTo>
                  <a:cubicBezTo>
                    <a:pt x="252" y="304"/>
                    <a:pt x="229" y="290"/>
                    <a:pt x="202" y="293"/>
                  </a:cubicBezTo>
                  <a:cubicBezTo>
                    <a:pt x="202" y="317"/>
                    <a:pt x="202" y="342"/>
                    <a:pt x="202" y="368"/>
                  </a:cubicBezTo>
                  <a:close/>
                  <a:moveTo>
                    <a:pt x="126" y="197"/>
                  </a:moveTo>
                  <a:cubicBezTo>
                    <a:pt x="126" y="175"/>
                    <a:pt x="126" y="153"/>
                    <a:pt x="126" y="131"/>
                  </a:cubicBezTo>
                  <a:cubicBezTo>
                    <a:pt x="99" y="136"/>
                    <a:pt x="85" y="150"/>
                    <a:pt x="87" y="170"/>
                  </a:cubicBezTo>
                  <a:cubicBezTo>
                    <a:pt x="89" y="187"/>
                    <a:pt x="102" y="197"/>
                    <a:pt x="126"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61"/>
            <p:cNvSpPr>
              <a:spLocks noEditPoints="1"/>
            </p:cNvSpPr>
            <p:nvPr/>
          </p:nvSpPr>
          <p:spPr bwMode="auto">
            <a:xfrm>
              <a:off x="-2792595" y="1961156"/>
              <a:ext cx="391156" cy="355546"/>
            </a:xfrm>
            <a:custGeom>
              <a:avLst/>
              <a:gdLst>
                <a:gd name="T0" fmla="*/ 150 w 658"/>
                <a:gd name="T1" fmla="*/ 281 h 598"/>
                <a:gd name="T2" fmla="*/ 78 w 658"/>
                <a:gd name="T3" fmla="*/ 52 h 598"/>
                <a:gd name="T4" fmla="*/ 26 w 658"/>
                <a:gd name="T5" fmla="*/ 47 h 598"/>
                <a:gd name="T6" fmla="*/ 25 w 658"/>
                <a:gd name="T7" fmla="*/ 0 h 598"/>
                <a:gd name="T8" fmla="*/ 116 w 658"/>
                <a:gd name="T9" fmla="*/ 19 h 598"/>
                <a:gd name="T10" fmla="*/ 147 w 658"/>
                <a:gd name="T11" fmla="*/ 94 h 598"/>
                <a:gd name="T12" fmla="*/ 475 w 658"/>
                <a:gd name="T13" fmla="*/ 94 h 598"/>
                <a:gd name="T14" fmla="*/ 654 w 658"/>
                <a:gd name="T15" fmla="*/ 126 h 598"/>
                <a:gd name="T16" fmla="*/ 585 w 658"/>
                <a:gd name="T17" fmla="*/ 400 h 598"/>
                <a:gd name="T18" fmla="*/ 465 w 658"/>
                <a:gd name="T19" fmla="*/ 421 h 598"/>
                <a:gd name="T20" fmla="*/ 227 w 658"/>
                <a:gd name="T21" fmla="*/ 421 h 598"/>
                <a:gd name="T22" fmla="*/ 165 w 658"/>
                <a:gd name="T23" fmla="*/ 447 h 598"/>
                <a:gd name="T24" fmla="*/ 195 w 658"/>
                <a:gd name="T25" fmla="*/ 484 h 598"/>
                <a:gd name="T26" fmla="*/ 320 w 658"/>
                <a:gd name="T27" fmla="*/ 485 h 598"/>
                <a:gd name="T28" fmla="*/ 418 w 658"/>
                <a:gd name="T29" fmla="*/ 492 h 598"/>
                <a:gd name="T30" fmla="*/ 492 w 658"/>
                <a:gd name="T31" fmla="*/ 445 h 598"/>
                <a:gd name="T32" fmla="*/ 564 w 658"/>
                <a:gd name="T33" fmla="*/ 492 h 598"/>
                <a:gd name="T34" fmla="*/ 608 w 658"/>
                <a:gd name="T35" fmla="*/ 515 h 598"/>
                <a:gd name="T36" fmla="*/ 564 w 658"/>
                <a:gd name="T37" fmla="*/ 537 h 598"/>
                <a:gd name="T38" fmla="*/ 444 w 658"/>
                <a:gd name="T39" fmla="*/ 564 h 598"/>
                <a:gd name="T40" fmla="*/ 421 w 658"/>
                <a:gd name="T41" fmla="*/ 537 h 598"/>
                <a:gd name="T42" fmla="*/ 321 w 658"/>
                <a:gd name="T43" fmla="*/ 543 h 598"/>
                <a:gd name="T44" fmla="*/ 195 w 658"/>
                <a:gd name="T45" fmla="*/ 543 h 598"/>
                <a:gd name="T46" fmla="*/ 118 w 658"/>
                <a:gd name="T47" fmla="*/ 456 h 598"/>
                <a:gd name="T48" fmla="*/ 181 w 658"/>
                <a:gd name="T49" fmla="*/ 379 h 598"/>
                <a:gd name="T50" fmla="*/ 167 w 658"/>
                <a:gd name="T51" fmla="*/ 182 h 598"/>
                <a:gd name="T52" fmla="*/ 275 w 658"/>
                <a:gd name="T53" fmla="*/ 188 h 598"/>
                <a:gd name="T54" fmla="*/ 282 w 658"/>
                <a:gd name="T55" fmla="*/ 150 h 598"/>
                <a:gd name="T56" fmla="*/ 171 w 658"/>
                <a:gd name="T57" fmla="*/ 140 h 598"/>
                <a:gd name="T58" fmla="*/ 445 w 658"/>
                <a:gd name="T59" fmla="*/ 140 h 598"/>
                <a:gd name="T60" fmla="*/ 328 w 658"/>
                <a:gd name="T61" fmla="*/ 187 h 598"/>
                <a:gd name="T62" fmla="*/ 445 w 658"/>
                <a:gd name="T63" fmla="*/ 140 h 598"/>
                <a:gd name="T64" fmla="*/ 444 w 658"/>
                <a:gd name="T65" fmla="*/ 328 h 598"/>
                <a:gd name="T66" fmla="*/ 328 w 658"/>
                <a:gd name="T67" fmla="*/ 374 h 598"/>
                <a:gd name="T68" fmla="*/ 328 w 658"/>
                <a:gd name="T69" fmla="*/ 280 h 598"/>
                <a:gd name="T70" fmla="*/ 445 w 658"/>
                <a:gd name="T71" fmla="*/ 234 h 598"/>
                <a:gd name="T72" fmla="*/ 328 w 658"/>
                <a:gd name="T73" fmla="*/ 280 h 598"/>
                <a:gd name="T74" fmla="*/ 600 w 658"/>
                <a:gd name="T75" fmla="*/ 140 h 598"/>
                <a:gd name="T76" fmla="*/ 491 w 658"/>
                <a:gd name="T77" fmla="*/ 145 h 598"/>
                <a:gd name="T78" fmla="*/ 496 w 658"/>
                <a:gd name="T79" fmla="*/ 188 h 598"/>
                <a:gd name="T80" fmla="*/ 603 w 658"/>
                <a:gd name="T81" fmla="*/ 141 h 598"/>
                <a:gd name="T82" fmla="*/ 196 w 658"/>
                <a:gd name="T83" fmla="*/ 275 h 598"/>
                <a:gd name="T84" fmla="*/ 276 w 658"/>
                <a:gd name="T85" fmla="*/ 281 h 598"/>
                <a:gd name="T86" fmla="*/ 281 w 658"/>
                <a:gd name="T87" fmla="*/ 234 h 598"/>
                <a:gd name="T88" fmla="*/ 492 w 658"/>
                <a:gd name="T89" fmla="*/ 281 h 598"/>
                <a:gd name="T90" fmla="*/ 555 w 658"/>
                <a:gd name="T91" fmla="*/ 281 h 598"/>
                <a:gd name="T92" fmla="*/ 579 w 658"/>
                <a:gd name="T93" fmla="*/ 234 h 598"/>
                <a:gd name="T94" fmla="*/ 492 w 658"/>
                <a:gd name="T95" fmla="*/ 281 h 598"/>
                <a:gd name="T96" fmla="*/ 227 w 658"/>
                <a:gd name="T97" fmla="*/ 372 h 598"/>
                <a:gd name="T98" fmla="*/ 277 w 658"/>
                <a:gd name="T99" fmla="*/ 375 h 598"/>
                <a:gd name="T100" fmla="*/ 281 w 658"/>
                <a:gd name="T101" fmla="*/ 345 h 598"/>
                <a:gd name="T102" fmla="*/ 213 w 658"/>
                <a:gd name="T103" fmla="*/ 327 h 598"/>
                <a:gd name="T104" fmla="*/ 495 w 658"/>
                <a:gd name="T105" fmla="*/ 327 h 598"/>
                <a:gd name="T106" fmla="*/ 492 w 658"/>
                <a:gd name="T107" fmla="*/ 370 h 598"/>
                <a:gd name="T108" fmla="*/ 540 w 658"/>
                <a:gd name="T109" fmla="*/ 375 h 598"/>
                <a:gd name="T110" fmla="*/ 556 w 658"/>
                <a:gd name="T111" fmla="*/ 327 h 598"/>
                <a:gd name="T112" fmla="*/ 256 w 658"/>
                <a:gd name="T113" fmla="*/ 541 h 598"/>
                <a:gd name="T114" fmla="*/ 259 w 658"/>
                <a:gd name="T115" fmla="*/ 488 h 598"/>
                <a:gd name="T116" fmla="*/ 466 w 658"/>
                <a:gd name="T117" fmla="*/ 515 h 598"/>
                <a:gd name="T118" fmla="*/ 518 w 658"/>
                <a:gd name="T119" fmla="*/ 514 h 598"/>
                <a:gd name="T120" fmla="*/ 466 w 658"/>
                <a:gd name="T121" fmla="*/ 515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58" h="598">
                  <a:moveTo>
                    <a:pt x="181" y="379"/>
                  </a:moveTo>
                  <a:cubicBezTo>
                    <a:pt x="170" y="346"/>
                    <a:pt x="160" y="313"/>
                    <a:pt x="150" y="281"/>
                  </a:cubicBezTo>
                  <a:cubicBezTo>
                    <a:pt x="134" y="230"/>
                    <a:pt x="118" y="179"/>
                    <a:pt x="102" y="128"/>
                  </a:cubicBezTo>
                  <a:cubicBezTo>
                    <a:pt x="94" y="103"/>
                    <a:pt x="86" y="77"/>
                    <a:pt x="78" y="52"/>
                  </a:cubicBezTo>
                  <a:cubicBezTo>
                    <a:pt x="77" y="48"/>
                    <a:pt x="75" y="46"/>
                    <a:pt x="71" y="46"/>
                  </a:cubicBezTo>
                  <a:cubicBezTo>
                    <a:pt x="56" y="47"/>
                    <a:pt x="41" y="47"/>
                    <a:pt x="26" y="47"/>
                  </a:cubicBezTo>
                  <a:cubicBezTo>
                    <a:pt x="11" y="47"/>
                    <a:pt x="0" y="37"/>
                    <a:pt x="0" y="23"/>
                  </a:cubicBezTo>
                  <a:cubicBezTo>
                    <a:pt x="0" y="10"/>
                    <a:pt x="11" y="1"/>
                    <a:pt x="25" y="0"/>
                  </a:cubicBezTo>
                  <a:cubicBezTo>
                    <a:pt x="47" y="0"/>
                    <a:pt x="69" y="0"/>
                    <a:pt x="91" y="0"/>
                  </a:cubicBezTo>
                  <a:cubicBezTo>
                    <a:pt x="105" y="1"/>
                    <a:pt x="112" y="6"/>
                    <a:pt x="116" y="19"/>
                  </a:cubicBezTo>
                  <a:cubicBezTo>
                    <a:pt x="124" y="42"/>
                    <a:pt x="131" y="65"/>
                    <a:pt x="138" y="88"/>
                  </a:cubicBezTo>
                  <a:cubicBezTo>
                    <a:pt x="139" y="93"/>
                    <a:pt x="142" y="94"/>
                    <a:pt x="147" y="94"/>
                  </a:cubicBezTo>
                  <a:cubicBezTo>
                    <a:pt x="201" y="94"/>
                    <a:pt x="255" y="94"/>
                    <a:pt x="309" y="94"/>
                  </a:cubicBezTo>
                  <a:cubicBezTo>
                    <a:pt x="364" y="94"/>
                    <a:pt x="419" y="94"/>
                    <a:pt x="475" y="94"/>
                  </a:cubicBezTo>
                  <a:cubicBezTo>
                    <a:pt x="526" y="94"/>
                    <a:pt x="578" y="94"/>
                    <a:pt x="629" y="94"/>
                  </a:cubicBezTo>
                  <a:cubicBezTo>
                    <a:pt x="649" y="94"/>
                    <a:pt x="658" y="110"/>
                    <a:pt x="654" y="126"/>
                  </a:cubicBezTo>
                  <a:cubicBezTo>
                    <a:pt x="632" y="210"/>
                    <a:pt x="611" y="295"/>
                    <a:pt x="590" y="380"/>
                  </a:cubicBezTo>
                  <a:cubicBezTo>
                    <a:pt x="589" y="387"/>
                    <a:pt x="587" y="393"/>
                    <a:pt x="585" y="400"/>
                  </a:cubicBezTo>
                  <a:cubicBezTo>
                    <a:pt x="582" y="414"/>
                    <a:pt x="574" y="420"/>
                    <a:pt x="560" y="420"/>
                  </a:cubicBezTo>
                  <a:cubicBezTo>
                    <a:pt x="528" y="421"/>
                    <a:pt x="497" y="421"/>
                    <a:pt x="465" y="421"/>
                  </a:cubicBezTo>
                  <a:cubicBezTo>
                    <a:pt x="418" y="421"/>
                    <a:pt x="371" y="421"/>
                    <a:pt x="324" y="421"/>
                  </a:cubicBezTo>
                  <a:cubicBezTo>
                    <a:pt x="292" y="421"/>
                    <a:pt x="259" y="420"/>
                    <a:pt x="227" y="421"/>
                  </a:cubicBezTo>
                  <a:cubicBezTo>
                    <a:pt x="216" y="421"/>
                    <a:pt x="205" y="421"/>
                    <a:pt x="194" y="423"/>
                  </a:cubicBezTo>
                  <a:cubicBezTo>
                    <a:pt x="180" y="425"/>
                    <a:pt x="170" y="433"/>
                    <a:pt x="165" y="447"/>
                  </a:cubicBezTo>
                  <a:cubicBezTo>
                    <a:pt x="159" y="464"/>
                    <a:pt x="171" y="485"/>
                    <a:pt x="189" y="488"/>
                  </a:cubicBezTo>
                  <a:cubicBezTo>
                    <a:pt x="191" y="488"/>
                    <a:pt x="194" y="486"/>
                    <a:pt x="195" y="484"/>
                  </a:cubicBezTo>
                  <a:cubicBezTo>
                    <a:pt x="207" y="462"/>
                    <a:pt x="224" y="449"/>
                    <a:pt x="249" y="446"/>
                  </a:cubicBezTo>
                  <a:cubicBezTo>
                    <a:pt x="279" y="442"/>
                    <a:pt x="307" y="457"/>
                    <a:pt x="320" y="485"/>
                  </a:cubicBezTo>
                  <a:cubicBezTo>
                    <a:pt x="323" y="490"/>
                    <a:pt x="326" y="492"/>
                    <a:pt x="331" y="492"/>
                  </a:cubicBezTo>
                  <a:cubicBezTo>
                    <a:pt x="360" y="492"/>
                    <a:pt x="389" y="492"/>
                    <a:pt x="418" y="492"/>
                  </a:cubicBezTo>
                  <a:cubicBezTo>
                    <a:pt x="424" y="492"/>
                    <a:pt x="426" y="490"/>
                    <a:pt x="429" y="485"/>
                  </a:cubicBezTo>
                  <a:cubicBezTo>
                    <a:pt x="442" y="459"/>
                    <a:pt x="463" y="445"/>
                    <a:pt x="492" y="445"/>
                  </a:cubicBezTo>
                  <a:cubicBezTo>
                    <a:pt x="521" y="445"/>
                    <a:pt x="543" y="460"/>
                    <a:pt x="555" y="486"/>
                  </a:cubicBezTo>
                  <a:cubicBezTo>
                    <a:pt x="557" y="490"/>
                    <a:pt x="559" y="492"/>
                    <a:pt x="564" y="492"/>
                  </a:cubicBezTo>
                  <a:cubicBezTo>
                    <a:pt x="571" y="491"/>
                    <a:pt x="578" y="492"/>
                    <a:pt x="585" y="492"/>
                  </a:cubicBezTo>
                  <a:cubicBezTo>
                    <a:pt x="599" y="492"/>
                    <a:pt x="608" y="502"/>
                    <a:pt x="608" y="515"/>
                  </a:cubicBezTo>
                  <a:cubicBezTo>
                    <a:pt x="608" y="527"/>
                    <a:pt x="598" y="537"/>
                    <a:pt x="585" y="538"/>
                  </a:cubicBezTo>
                  <a:cubicBezTo>
                    <a:pt x="578" y="538"/>
                    <a:pt x="571" y="538"/>
                    <a:pt x="564" y="537"/>
                  </a:cubicBezTo>
                  <a:cubicBezTo>
                    <a:pt x="559" y="537"/>
                    <a:pt x="557" y="539"/>
                    <a:pt x="555" y="544"/>
                  </a:cubicBezTo>
                  <a:cubicBezTo>
                    <a:pt x="533" y="588"/>
                    <a:pt x="478" y="598"/>
                    <a:pt x="444" y="564"/>
                  </a:cubicBezTo>
                  <a:cubicBezTo>
                    <a:pt x="437" y="558"/>
                    <a:pt x="433" y="550"/>
                    <a:pt x="428" y="542"/>
                  </a:cubicBezTo>
                  <a:cubicBezTo>
                    <a:pt x="426" y="539"/>
                    <a:pt x="425" y="537"/>
                    <a:pt x="421" y="537"/>
                  </a:cubicBezTo>
                  <a:cubicBezTo>
                    <a:pt x="390" y="537"/>
                    <a:pt x="360" y="537"/>
                    <a:pt x="329" y="537"/>
                  </a:cubicBezTo>
                  <a:cubicBezTo>
                    <a:pt x="325" y="537"/>
                    <a:pt x="323" y="539"/>
                    <a:pt x="321" y="543"/>
                  </a:cubicBezTo>
                  <a:cubicBezTo>
                    <a:pt x="310" y="566"/>
                    <a:pt x="292" y="580"/>
                    <a:pt x="266" y="584"/>
                  </a:cubicBezTo>
                  <a:cubicBezTo>
                    <a:pt x="237" y="588"/>
                    <a:pt x="207" y="571"/>
                    <a:pt x="195" y="543"/>
                  </a:cubicBezTo>
                  <a:cubicBezTo>
                    <a:pt x="192" y="538"/>
                    <a:pt x="189" y="535"/>
                    <a:pt x="183" y="534"/>
                  </a:cubicBezTo>
                  <a:cubicBezTo>
                    <a:pt x="145" y="526"/>
                    <a:pt x="118" y="495"/>
                    <a:pt x="118" y="456"/>
                  </a:cubicBezTo>
                  <a:cubicBezTo>
                    <a:pt x="117" y="424"/>
                    <a:pt x="139" y="394"/>
                    <a:pt x="172" y="382"/>
                  </a:cubicBezTo>
                  <a:cubicBezTo>
                    <a:pt x="174" y="381"/>
                    <a:pt x="177" y="380"/>
                    <a:pt x="181" y="379"/>
                  </a:cubicBezTo>
                  <a:close/>
                  <a:moveTo>
                    <a:pt x="154" y="140"/>
                  </a:moveTo>
                  <a:cubicBezTo>
                    <a:pt x="159" y="155"/>
                    <a:pt x="163" y="169"/>
                    <a:pt x="167" y="182"/>
                  </a:cubicBezTo>
                  <a:cubicBezTo>
                    <a:pt x="169" y="187"/>
                    <a:pt x="171" y="188"/>
                    <a:pt x="175" y="188"/>
                  </a:cubicBezTo>
                  <a:cubicBezTo>
                    <a:pt x="208" y="188"/>
                    <a:pt x="242" y="188"/>
                    <a:pt x="275" y="188"/>
                  </a:cubicBezTo>
                  <a:cubicBezTo>
                    <a:pt x="277" y="188"/>
                    <a:pt x="279" y="187"/>
                    <a:pt x="282" y="187"/>
                  </a:cubicBezTo>
                  <a:cubicBezTo>
                    <a:pt x="282" y="174"/>
                    <a:pt x="282" y="162"/>
                    <a:pt x="282" y="150"/>
                  </a:cubicBezTo>
                  <a:cubicBezTo>
                    <a:pt x="282" y="140"/>
                    <a:pt x="282" y="140"/>
                    <a:pt x="272" y="140"/>
                  </a:cubicBezTo>
                  <a:cubicBezTo>
                    <a:pt x="238" y="140"/>
                    <a:pt x="204" y="140"/>
                    <a:pt x="171" y="140"/>
                  </a:cubicBezTo>
                  <a:cubicBezTo>
                    <a:pt x="166" y="140"/>
                    <a:pt x="161" y="140"/>
                    <a:pt x="154" y="140"/>
                  </a:cubicBezTo>
                  <a:close/>
                  <a:moveTo>
                    <a:pt x="445" y="140"/>
                  </a:moveTo>
                  <a:cubicBezTo>
                    <a:pt x="405" y="140"/>
                    <a:pt x="367" y="140"/>
                    <a:pt x="328" y="140"/>
                  </a:cubicBezTo>
                  <a:cubicBezTo>
                    <a:pt x="328" y="156"/>
                    <a:pt x="328" y="172"/>
                    <a:pt x="328" y="187"/>
                  </a:cubicBezTo>
                  <a:cubicBezTo>
                    <a:pt x="367" y="187"/>
                    <a:pt x="406" y="187"/>
                    <a:pt x="445" y="187"/>
                  </a:cubicBezTo>
                  <a:cubicBezTo>
                    <a:pt x="445" y="171"/>
                    <a:pt x="445" y="156"/>
                    <a:pt x="445" y="140"/>
                  </a:cubicBezTo>
                  <a:close/>
                  <a:moveTo>
                    <a:pt x="444" y="374"/>
                  </a:moveTo>
                  <a:cubicBezTo>
                    <a:pt x="444" y="358"/>
                    <a:pt x="444" y="343"/>
                    <a:pt x="444" y="328"/>
                  </a:cubicBezTo>
                  <a:cubicBezTo>
                    <a:pt x="405" y="328"/>
                    <a:pt x="367" y="328"/>
                    <a:pt x="328" y="328"/>
                  </a:cubicBezTo>
                  <a:cubicBezTo>
                    <a:pt x="328" y="343"/>
                    <a:pt x="328" y="359"/>
                    <a:pt x="328" y="374"/>
                  </a:cubicBezTo>
                  <a:cubicBezTo>
                    <a:pt x="367" y="374"/>
                    <a:pt x="406" y="374"/>
                    <a:pt x="444" y="374"/>
                  </a:cubicBezTo>
                  <a:close/>
                  <a:moveTo>
                    <a:pt x="328" y="280"/>
                  </a:moveTo>
                  <a:cubicBezTo>
                    <a:pt x="367" y="280"/>
                    <a:pt x="406" y="280"/>
                    <a:pt x="445" y="280"/>
                  </a:cubicBezTo>
                  <a:cubicBezTo>
                    <a:pt x="445" y="265"/>
                    <a:pt x="445" y="250"/>
                    <a:pt x="445" y="234"/>
                  </a:cubicBezTo>
                  <a:cubicBezTo>
                    <a:pt x="406" y="234"/>
                    <a:pt x="367" y="234"/>
                    <a:pt x="328" y="234"/>
                  </a:cubicBezTo>
                  <a:cubicBezTo>
                    <a:pt x="328" y="250"/>
                    <a:pt x="328" y="265"/>
                    <a:pt x="328" y="280"/>
                  </a:cubicBezTo>
                  <a:close/>
                  <a:moveTo>
                    <a:pt x="603" y="141"/>
                  </a:moveTo>
                  <a:cubicBezTo>
                    <a:pt x="601" y="141"/>
                    <a:pt x="600" y="140"/>
                    <a:pt x="600" y="140"/>
                  </a:cubicBezTo>
                  <a:cubicBezTo>
                    <a:pt x="565" y="140"/>
                    <a:pt x="530" y="140"/>
                    <a:pt x="496" y="140"/>
                  </a:cubicBezTo>
                  <a:cubicBezTo>
                    <a:pt x="492" y="140"/>
                    <a:pt x="491" y="142"/>
                    <a:pt x="491" y="145"/>
                  </a:cubicBezTo>
                  <a:cubicBezTo>
                    <a:pt x="491" y="158"/>
                    <a:pt x="491" y="170"/>
                    <a:pt x="491" y="183"/>
                  </a:cubicBezTo>
                  <a:cubicBezTo>
                    <a:pt x="491" y="187"/>
                    <a:pt x="493" y="188"/>
                    <a:pt x="496" y="188"/>
                  </a:cubicBezTo>
                  <a:cubicBezTo>
                    <a:pt x="528" y="188"/>
                    <a:pt x="559" y="188"/>
                    <a:pt x="591" y="188"/>
                  </a:cubicBezTo>
                  <a:cubicBezTo>
                    <a:pt x="595" y="172"/>
                    <a:pt x="599" y="157"/>
                    <a:pt x="603" y="141"/>
                  </a:cubicBezTo>
                  <a:close/>
                  <a:moveTo>
                    <a:pt x="184" y="234"/>
                  </a:moveTo>
                  <a:cubicBezTo>
                    <a:pt x="188" y="248"/>
                    <a:pt x="192" y="262"/>
                    <a:pt x="196" y="275"/>
                  </a:cubicBezTo>
                  <a:cubicBezTo>
                    <a:pt x="198" y="280"/>
                    <a:pt x="200" y="281"/>
                    <a:pt x="205" y="281"/>
                  </a:cubicBezTo>
                  <a:cubicBezTo>
                    <a:pt x="229" y="281"/>
                    <a:pt x="252" y="281"/>
                    <a:pt x="276" y="281"/>
                  </a:cubicBezTo>
                  <a:cubicBezTo>
                    <a:pt x="278" y="281"/>
                    <a:pt x="279" y="281"/>
                    <a:pt x="281" y="280"/>
                  </a:cubicBezTo>
                  <a:cubicBezTo>
                    <a:pt x="281" y="265"/>
                    <a:pt x="281" y="250"/>
                    <a:pt x="281" y="234"/>
                  </a:cubicBezTo>
                  <a:cubicBezTo>
                    <a:pt x="249" y="234"/>
                    <a:pt x="217" y="234"/>
                    <a:pt x="184" y="234"/>
                  </a:cubicBezTo>
                  <a:close/>
                  <a:moveTo>
                    <a:pt x="492" y="281"/>
                  </a:moveTo>
                  <a:cubicBezTo>
                    <a:pt x="495" y="281"/>
                    <a:pt x="498" y="281"/>
                    <a:pt x="501" y="281"/>
                  </a:cubicBezTo>
                  <a:cubicBezTo>
                    <a:pt x="519" y="281"/>
                    <a:pt x="537" y="281"/>
                    <a:pt x="555" y="281"/>
                  </a:cubicBezTo>
                  <a:cubicBezTo>
                    <a:pt x="568" y="281"/>
                    <a:pt x="568" y="281"/>
                    <a:pt x="571" y="268"/>
                  </a:cubicBezTo>
                  <a:cubicBezTo>
                    <a:pt x="574" y="257"/>
                    <a:pt x="576" y="246"/>
                    <a:pt x="579" y="234"/>
                  </a:cubicBezTo>
                  <a:cubicBezTo>
                    <a:pt x="549" y="234"/>
                    <a:pt x="521" y="234"/>
                    <a:pt x="492" y="234"/>
                  </a:cubicBezTo>
                  <a:cubicBezTo>
                    <a:pt x="492" y="250"/>
                    <a:pt x="492" y="265"/>
                    <a:pt x="492" y="281"/>
                  </a:cubicBezTo>
                  <a:close/>
                  <a:moveTo>
                    <a:pt x="213" y="327"/>
                  </a:moveTo>
                  <a:cubicBezTo>
                    <a:pt x="218" y="343"/>
                    <a:pt x="222" y="357"/>
                    <a:pt x="227" y="372"/>
                  </a:cubicBezTo>
                  <a:cubicBezTo>
                    <a:pt x="228" y="373"/>
                    <a:pt x="230" y="375"/>
                    <a:pt x="232" y="375"/>
                  </a:cubicBezTo>
                  <a:cubicBezTo>
                    <a:pt x="247" y="375"/>
                    <a:pt x="262" y="375"/>
                    <a:pt x="277" y="375"/>
                  </a:cubicBezTo>
                  <a:cubicBezTo>
                    <a:pt x="280" y="375"/>
                    <a:pt x="282" y="373"/>
                    <a:pt x="282" y="370"/>
                  </a:cubicBezTo>
                  <a:cubicBezTo>
                    <a:pt x="281" y="361"/>
                    <a:pt x="281" y="353"/>
                    <a:pt x="281" y="345"/>
                  </a:cubicBezTo>
                  <a:cubicBezTo>
                    <a:pt x="281" y="339"/>
                    <a:pt x="281" y="333"/>
                    <a:pt x="281" y="327"/>
                  </a:cubicBezTo>
                  <a:cubicBezTo>
                    <a:pt x="258" y="327"/>
                    <a:pt x="236" y="327"/>
                    <a:pt x="213" y="327"/>
                  </a:cubicBezTo>
                  <a:close/>
                  <a:moveTo>
                    <a:pt x="556" y="327"/>
                  </a:moveTo>
                  <a:cubicBezTo>
                    <a:pt x="535" y="327"/>
                    <a:pt x="515" y="327"/>
                    <a:pt x="495" y="327"/>
                  </a:cubicBezTo>
                  <a:cubicBezTo>
                    <a:pt x="494" y="327"/>
                    <a:pt x="491" y="330"/>
                    <a:pt x="491" y="332"/>
                  </a:cubicBezTo>
                  <a:cubicBezTo>
                    <a:pt x="491" y="345"/>
                    <a:pt x="491" y="357"/>
                    <a:pt x="492" y="370"/>
                  </a:cubicBezTo>
                  <a:cubicBezTo>
                    <a:pt x="492" y="372"/>
                    <a:pt x="494" y="375"/>
                    <a:pt x="496" y="375"/>
                  </a:cubicBezTo>
                  <a:cubicBezTo>
                    <a:pt x="511" y="375"/>
                    <a:pt x="525" y="375"/>
                    <a:pt x="540" y="375"/>
                  </a:cubicBezTo>
                  <a:cubicBezTo>
                    <a:pt x="541" y="375"/>
                    <a:pt x="544" y="373"/>
                    <a:pt x="544" y="372"/>
                  </a:cubicBezTo>
                  <a:cubicBezTo>
                    <a:pt x="548" y="358"/>
                    <a:pt x="552" y="343"/>
                    <a:pt x="556" y="327"/>
                  </a:cubicBezTo>
                  <a:close/>
                  <a:moveTo>
                    <a:pt x="231" y="514"/>
                  </a:moveTo>
                  <a:cubicBezTo>
                    <a:pt x="231" y="528"/>
                    <a:pt x="243" y="540"/>
                    <a:pt x="256" y="541"/>
                  </a:cubicBezTo>
                  <a:cubicBezTo>
                    <a:pt x="271" y="541"/>
                    <a:pt x="283" y="530"/>
                    <a:pt x="284" y="515"/>
                  </a:cubicBezTo>
                  <a:cubicBezTo>
                    <a:pt x="284" y="502"/>
                    <a:pt x="273" y="489"/>
                    <a:pt x="259" y="488"/>
                  </a:cubicBezTo>
                  <a:cubicBezTo>
                    <a:pt x="244" y="488"/>
                    <a:pt x="232" y="499"/>
                    <a:pt x="231" y="514"/>
                  </a:cubicBezTo>
                  <a:close/>
                  <a:moveTo>
                    <a:pt x="466" y="515"/>
                  </a:moveTo>
                  <a:cubicBezTo>
                    <a:pt x="466" y="529"/>
                    <a:pt x="478" y="541"/>
                    <a:pt x="491" y="541"/>
                  </a:cubicBezTo>
                  <a:cubicBezTo>
                    <a:pt x="506" y="541"/>
                    <a:pt x="518" y="529"/>
                    <a:pt x="518" y="514"/>
                  </a:cubicBezTo>
                  <a:cubicBezTo>
                    <a:pt x="518" y="501"/>
                    <a:pt x="506" y="488"/>
                    <a:pt x="492" y="488"/>
                  </a:cubicBezTo>
                  <a:cubicBezTo>
                    <a:pt x="477" y="488"/>
                    <a:pt x="466" y="500"/>
                    <a:pt x="466" y="5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41"/>
          <p:cNvGrpSpPr/>
          <p:nvPr/>
        </p:nvGrpSpPr>
        <p:grpSpPr>
          <a:xfrm>
            <a:off x="6680317" y="3671093"/>
            <a:ext cx="359644" cy="444002"/>
            <a:chOff x="-4268788" y="1825625"/>
            <a:chExt cx="3032125" cy="3743325"/>
          </a:xfrm>
          <a:solidFill>
            <a:schemeClr val="bg1"/>
          </a:solidFill>
        </p:grpSpPr>
        <p:sp>
          <p:nvSpPr>
            <p:cNvPr id="43" name="Freeform 65"/>
            <p:cNvSpPr>
              <a:spLocks noEditPoints="1"/>
            </p:cNvSpPr>
            <p:nvPr/>
          </p:nvSpPr>
          <p:spPr bwMode="auto">
            <a:xfrm>
              <a:off x="-3871913" y="2701925"/>
              <a:ext cx="2635250" cy="1855787"/>
            </a:xfrm>
            <a:custGeom>
              <a:avLst/>
              <a:gdLst>
                <a:gd name="T0" fmla="*/ 692 w 1384"/>
                <a:gd name="T1" fmla="*/ 0 h 976"/>
                <a:gd name="T2" fmla="*/ 1236 w 1384"/>
                <a:gd name="T3" fmla="*/ 0 h 976"/>
                <a:gd name="T4" fmla="*/ 1384 w 1384"/>
                <a:gd name="T5" fmla="*/ 149 h 976"/>
                <a:gd name="T6" fmla="*/ 1384 w 1384"/>
                <a:gd name="T7" fmla="*/ 827 h 976"/>
                <a:gd name="T8" fmla="*/ 1235 w 1384"/>
                <a:gd name="T9" fmla="*/ 975 h 976"/>
                <a:gd name="T10" fmla="*/ 155 w 1384"/>
                <a:gd name="T11" fmla="*/ 976 h 976"/>
                <a:gd name="T12" fmla="*/ 15 w 1384"/>
                <a:gd name="T13" fmla="*/ 897 h 976"/>
                <a:gd name="T14" fmla="*/ 1 w 1384"/>
                <a:gd name="T15" fmla="*/ 835 h 976"/>
                <a:gd name="T16" fmla="*/ 1 w 1384"/>
                <a:gd name="T17" fmla="*/ 140 h 976"/>
                <a:gd name="T18" fmla="*/ 146 w 1384"/>
                <a:gd name="T19" fmla="*/ 0 h 976"/>
                <a:gd name="T20" fmla="*/ 692 w 1384"/>
                <a:gd name="T21" fmla="*/ 0 h 976"/>
                <a:gd name="T22" fmla="*/ 599 w 1384"/>
                <a:gd name="T23" fmla="*/ 498 h 976"/>
                <a:gd name="T24" fmla="*/ 625 w 1384"/>
                <a:gd name="T25" fmla="*/ 516 h 976"/>
                <a:gd name="T26" fmla="*/ 801 w 1384"/>
                <a:gd name="T27" fmla="*/ 638 h 976"/>
                <a:gd name="T28" fmla="*/ 815 w 1384"/>
                <a:gd name="T29" fmla="*/ 665 h 976"/>
                <a:gd name="T30" fmla="*/ 866 w 1384"/>
                <a:gd name="T31" fmla="*/ 742 h 976"/>
                <a:gd name="T32" fmla="*/ 958 w 1384"/>
                <a:gd name="T33" fmla="*/ 726 h 976"/>
                <a:gd name="T34" fmla="*/ 978 w 1384"/>
                <a:gd name="T35" fmla="*/ 634 h 976"/>
                <a:gd name="T36" fmla="*/ 983 w 1384"/>
                <a:gd name="T37" fmla="*/ 604 h 976"/>
                <a:gd name="T38" fmla="*/ 1157 w 1384"/>
                <a:gd name="T39" fmla="*/ 387 h 976"/>
                <a:gd name="T40" fmla="*/ 1167 w 1384"/>
                <a:gd name="T41" fmla="*/ 376 h 976"/>
                <a:gd name="T42" fmla="*/ 1237 w 1384"/>
                <a:gd name="T43" fmla="*/ 428 h 976"/>
                <a:gd name="T44" fmla="*/ 1310 w 1384"/>
                <a:gd name="T45" fmla="*/ 157 h 976"/>
                <a:gd name="T46" fmla="*/ 1306 w 1384"/>
                <a:gd name="T47" fmla="*/ 154 h 976"/>
                <a:gd name="T48" fmla="*/ 1063 w 1384"/>
                <a:gd name="T49" fmla="*/ 295 h 976"/>
                <a:gd name="T50" fmla="*/ 1124 w 1384"/>
                <a:gd name="T51" fmla="*/ 343 h 976"/>
                <a:gd name="T52" fmla="*/ 936 w 1384"/>
                <a:gd name="T53" fmla="*/ 577 h 976"/>
                <a:gd name="T54" fmla="*/ 919 w 1384"/>
                <a:gd name="T55" fmla="*/ 581 h 976"/>
                <a:gd name="T56" fmla="*/ 854 w 1384"/>
                <a:gd name="T57" fmla="*/ 593 h 976"/>
                <a:gd name="T58" fmla="*/ 828 w 1384"/>
                <a:gd name="T59" fmla="*/ 593 h 976"/>
                <a:gd name="T60" fmla="*/ 637 w 1384"/>
                <a:gd name="T61" fmla="*/ 459 h 976"/>
                <a:gd name="T62" fmla="*/ 626 w 1384"/>
                <a:gd name="T63" fmla="*/ 437 h 976"/>
                <a:gd name="T64" fmla="*/ 539 w 1384"/>
                <a:gd name="T65" fmla="*/ 349 h 976"/>
                <a:gd name="T66" fmla="*/ 456 w 1384"/>
                <a:gd name="T67" fmla="*/ 442 h 976"/>
                <a:gd name="T68" fmla="*/ 450 w 1384"/>
                <a:gd name="T69" fmla="*/ 461 h 976"/>
                <a:gd name="T70" fmla="*/ 254 w 1384"/>
                <a:gd name="T71" fmla="*/ 597 h 976"/>
                <a:gd name="T72" fmla="*/ 199 w 1384"/>
                <a:gd name="T73" fmla="*/ 580 h 976"/>
                <a:gd name="T74" fmla="*/ 108 w 1384"/>
                <a:gd name="T75" fmla="*/ 663 h 976"/>
                <a:gd name="T76" fmla="*/ 194 w 1384"/>
                <a:gd name="T77" fmla="*/ 749 h 976"/>
                <a:gd name="T78" fmla="*/ 278 w 1384"/>
                <a:gd name="T79" fmla="*/ 659 h 976"/>
                <a:gd name="T80" fmla="*/ 284 w 1384"/>
                <a:gd name="T81" fmla="*/ 641 h 976"/>
                <a:gd name="T82" fmla="*/ 486 w 1384"/>
                <a:gd name="T83" fmla="*/ 501 h 976"/>
                <a:gd name="T84" fmla="*/ 599 w 1384"/>
                <a:gd name="T85" fmla="*/ 498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84" h="976">
                  <a:moveTo>
                    <a:pt x="692" y="0"/>
                  </a:moveTo>
                  <a:cubicBezTo>
                    <a:pt x="873" y="0"/>
                    <a:pt x="1055" y="0"/>
                    <a:pt x="1236" y="0"/>
                  </a:cubicBezTo>
                  <a:cubicBezTo>
                    <a:pt x="1328" y="1"/>
                    <a:pt x="1384" y="57"/>
                    <a:pt x="1384" y="149"/>
                  </a:cubicBezTo>
                  <a:cubicBezTo>
                    <a:pt x="1384" y="375"/>
                    <a:pt x="1384" y="601"/>
                    <a:pt x="1384" y="827"/>
                  </a:cubicBezTo>
                  <a:cubicBezTo>
                    <a:pt x="1384" y="919"/>
                    <a:pt x="1327" y="975"/>
                    <a:pt x="1235" y="975"/>
                  </a:cubicBezTo>
                  <a:cubicBezTo>
                    <a:pt x="875" y="975"/>
                    <a:pt x="515" y="975"/>
                    <a:pt x="155" y="976"/>
                  </a:cubicBezTo>
                  <a:cubicBezTo>
                    <a:pt x="93" y="976"/>
                    <a:pt x="42" y="956"/>
                    <a:pt x="15" y="897"/>
                  </a:cubicBezTo>
                  <a:cubicBezTo>
                    <a:pt x="6" y="878"/>
                    <a:pt x="1" y="856"/>
                    <a:pt x="1" y="835"/>
                  </a:cubicBezTo>
                  <a:cubicBezTo>
                    <a:pt x="0" y="603"/>
                    <a:pt x="0" y="371"/>
                    <a:pt x="1" y="140"/>
                  </a:cubicBezTo>
                  <a:cubicBezTo>
                    <a:pt x="1" y="56"/>
                    <a:pt x="61" y="0"/>
                    <a:pt x="146" y="0"/>
                  </a:cubicBezTo>
                  <a:cubicBezTo>
                    <a:pt x="328" y="0"/>
                    <a:pt x="510" y="0"/>
                    <a:pt x="692" y="0"/>
                  </a:cubicBezTo>
                  <a:close/>
                  <a:moveTo>
                    <a:pt x="599" y="498"/>
                  </a:moveTo>
                  <a:cubicBezTo>
                    <a:pt x="608" y="504"/>
                    <a:pt x="616" y="510"/>
                    <a:pt x="625" y="516"/>
                  </a:cubicBezTo>
                  <a:cubicBezTo>
                    <a:pt x="684" y="557"/>
                    <a:pt x="742" y="598"/>
                    <a:pt x="801" y="638"/>
                  </a:cubicBezTo>
                  <a:cubicBezTo>
                    <a:pt x="811" y="645"/>
                    <a:pt x="816" y="652"/>
                    <a:pt x="815" y="665"/>
                  </a:cubicBezTo>
                  <a:cubicBezTo>
                    <a:pt x="815" y="701"/>
                    <a:pt x="833" y="728"/>
                    <a:pt x="866" y="742"/>
                  </a:cubicBezTo>
                  <a:cubicBezTo>
                    <a:pt x="900" y="756"/>
                    <a:pt x="931" y="751"/>
                    <a:pt x="958" y="726"/>
                  </a:cubicBezTo>
                  <a:cubicBezTo>
                    <a:pt x="984" y="702"/>
                    <a:pt x="992" y="667"/>
                    <a:pt x="978" y="634"/>
                  </a:cubicBezTo>
                  <a:cubicBezTo>
                    <a:pt x="972" y="622"/>
                    <a:pt x="975" y="614"/>
                    <a:pt x="983" y="604"/>
                  </a:cubicBezTo>
                  <a:cubicBezTo>
                    <a:pt x="1041" y="532"/>
                    <a:pt x="1099" y="460"/>
                    <a:pt x="1157" y="387"/>
                  </a:cubicBezTo>
                  <a:cubicBezTo>
                    <a:pt x="1160" y="383"/>
                    <a:pt x="1163" y="380"/>
                    <a:pt x="1167" y="376"/>
                  </a:cubicBezTo>
                  <a:cubicBezTo>
                    <a:pt x="1190" y="393"/>
                    <a:pt x="1212" y="410"/>
                    <a:pt x="1237" y="428"/>
                  </a:cubicBezTo>
                  <a:cubicBezTo>
                    <a:pt x="1262" y="336"/>
                    <a:pt x="1286" y="247"/>
                    <a:pt x="1310" y="157"/>
                  </a:cubicBezTo>
                  <a:cubicBezTo>
                    <a:pt x="1309" y="156"/>
                    <a:pt x="1307" y="155"/>
                    <a:pt x="1306" y="154"/>
                  </a:cubicBezTo>
                  <a:cubicBezTo>
                    <a:pt x="1226" y="201"/>
                    <a:pt x="1145" y="247"/>
                    <a:pt x="1063" y="295"/>
                  </a:cubicBezTo>
                  <a:cubicBezTo>
                    <a:pt x="1085" y="312"/>
                    <a:pt x="1104" y="327"/>
                    <a:pt x="1124" y="343"/>
                  </a:cubicBezTo>
                  <a:cubicBezTo>
                    <a:pt x="1061" y="422"/>
                    <a:pt x="999" y="500"/>
                    <a:pt x="936" y="577"/>
                  </a:cubicBezTo>
                  <a:cubicBezTo>
                    <a:pt x="933" y="581"/>
                    <a:pt x="924" y="582"/>
                    <a:pt x="919" y="581"/>
                  </a:cubicBezTo>
                  <a:cubicBezTo>
                    <a:pt x="896" y="576"/>
                    <a:pt x="874" y="580"/>
                    <a:pt x="854" y="593"/>
                  </a:cubicBezTo>
                  <a:cubicBezTo>
                    <a:pt x="844" y="600"/>
                    <a:pt x="838" y="600"/>
                    <a:pt x="828" y="593"/>
                  </a:cubicBezTo>
                  <a:cubicBezTo>
                    <a:pt x="764" y="548"/>
                    <a:pt x="700" y="504"/>
                    <a:pt x="637" y="459"/>
                  </a:cubicBezTo>
                  <a:cubicBezTo>
                    <a:pt x="631" y="455"/>
                    <a:pt x="626" y="444"/>
                    <a:pt x="626" y="437"/>
                  </a:cubicBezTo>
                  <a:cubicBezTo>
                    <a:pt x="625" y="386"/>
                    <a:pt x="588" y="348"/>
                    <a:pt x="539" y="349"/>
                  </a:cubicBezTo>
                  <a:cubicBezTo>
                    <a:pt x="490" y="350"/>
                    <a:pt x="454" y="391"/>
                    <a:pt x="456" y="442"/>
                  </a:cubicBezTo>
                  <a:cubicBezTo>
                    <a:pt x="456" y="449"/>
                    <a:pt x="454" y="458"/>
                    <a:pt x="450" y="461"/>
                  </a:cubicBezTo>
                  <a:cubicBezTo>
                    <a:pt x="383" y="508"/>
                    <a:pt x="317" y="554"/>
                    <a:pt x="254" y="597"/>
                  </a:cubicBezTo>
                  <a:cubicBezTo>
                    <a:pt x="233" y="590"/>
                    <a:pt x="217" y="582"/>
                    <a:pt x="199" y="580"/>
                  </a:cubicBezTo>
                  <a:cubicBezTo>
                    <a:pt x="151" y="576"/>
                    <a:pt x="109" y="615"/>
                    <a:pt x="108" y="663"/>
                  </a:cubicBezTo>
                  <a:cubicBezTo>
                    <a:pt x="107" y="710"/>
                    <a:pt x="146" y="750"/>
                    <a:pt x="194" y="749"/>
                  </a:cubicBezTo>
                  <a:cubicBezTo>
                    <a:pt x="243" y="749"/>
                    <a:pt x="280" y="709"/>
                    <a:pt x="278" y="659"/>
                  </a:cubicBezTo>
                  <a:cubicBezTo>
                    <a:pt x="278" y="653"/>
                    <a:pt x="280" y="644"/>
                    <a:pt x="284" y="641"/>
                  </a:cubicBezTo>
                  <a:cubicBezTo>
                    <a:pt x="351" y="594"/>
                    <a:pt x="419" y="547"/>
                    <a:pt x="486" y="501"/>
                  </a:cubicBezTo>
                  <a:cubicBezTo>
                    <a:pt x="532" y="526"/>
                    <a:pt x="556" y="526"/>
                    <a:pt x="599" y="4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66"/>
            <p:cNvSpPr>
              <a:spLocks noEditPoints="1"/>
            </p:cNvSpPr>
            <p:nvPr/>
          </p:nvSpPr>
          <p:spPr bwMode="auto">
            <a:xfrm>
              <a:off x="-4268788" y="1825625"/>
              <a:ext cx="2368550" cy="3743325"/>
            </a:xfrm>
            <a:custGeom>
              <a:avLst/>
              <a:gdLst>
                <a:gd name="T0" fmla="*/ 1244 w 1244"/>
                <a:gd name="T1" fmla="*/ 419 h 1967"/>
                <a:gd name="T2" fmla="*/ 1220 w 1244"/>
                <a:gd name="T3" fmla="*/ 419 h 1967"/>
                <a:gd name="T4" fmla="*/ 1145 w 1244"/>
                <a:gd name="T5" fmla="*/ 419 h 1967"/>
                <a:gd name="T6" fmla="*/ 1145 w 1244"/>
                <a:gd name="T7" fmla="*/ 161 h 1967"/>
                <a:gd name="T8" fmla="*/ 101 w 1244"/>
                <a:gd name="T9" fmla="*/ 161 h 1967"/>
                <a:gd name="T10" fmla="*/ 101 w 1244"/>
                <a:gd name="T11" fmla="*/ 1703 h 1967"/>
                <a:gd name="T12" fmla="*/ 1144 w 1244"/>
                <a:gd name="T13" fmla="*/ 1703 h 1967"/>
                <a:gd name="T14" fmla="*/ 1144 w 1244"/>
                <a:gd name="T15" fmla="*/ 1477 h 1967"/>
                <a:gd name="T16" fmla="*/ 1243 w 1244"/>
                <a:gd name="T17" fmla="*/ 1477 h 1967"/>
                <a:gd name="T18" fmla="*/ 1244 w 1244"/>
                <a:gd name="T19" fmla="*/ 1495 h 1967"/>
                <a:gd name="T20" fmla="*/ 1244 w 1244"/>
                <a:gd name="T21" fmla="*/ 1879 h 1967"/>
                <a:gd name="T22" fmla="*/ 1155 w 1244"/>
                <a:gd name="T23" fmla="*/ 1967 h 1967"/>
                <a:gd name="T24" fmla="*/ 85 w 1244"/>
                <a:gd name="T25" fmla="*/ 1967 h 1967"/>
                <a:gd name="T26" fmla="*/ 0 w 1244"/>
                <a:gd name="T27" fmla="*/ 1880 h 1967"/>
                <a:gd name="T28" fmla="*/ 1 w 1244"/>
                <a:gd name="T29" fmla="*/ 1056 h 1967"/>
                <a:gd name="T30" fmla="*/ 1 w 1244"/>
                <a:gd name="T31" fmla="*/ 96 h 1967"/>
                <a:gd name="T32" fmla="*/ 95 w 1244"/>
                <a:gd name="T33" fmla="*/ 0 h 1967"/>
                <a:gd name="T34" fmla="*/ 1155 w 1244"/>
                <a:gd name="T35" fmla="*/ 0 h 1967"/>
                <a:gd name="T36" fmla="*/ 1244 w 1244"/>
                <a:gd name="T37" fmla="*/ 88 h 1967"/>
                <a:gd name="T38" fmla="*/ 1244 w 1244"/>
                <a:gd name="T39" fmla="*/ 394 h 1967"/>
                <a:gd name="T40" fmla="*/ 1244 w 1244"/>
                <a:gd name="T41" fmla="*/ 419 h 1967"/>
                <a:gd name="T42" fmla="*/ 625 w 1244"/>
                <a:gd name="T43" fmla="*/ 1767 h 1967"/>
                <a:gd name="T44" fmla="*/ 552 w 1244"/>
                <a:gd name="T45" fmla="*/ 1839 h 1967"/>
                <a:gd name="T46" fmla="*/ 625 w 1244"/>
                <a:gd name="T47" fmla="*/ 1912 h 1967"/>
                <a:gd name="T48" fmla="*/ 696 w 1244"/>
                <a:gd name="T49" fmla="*/ 1840 h 1967"/>
                <a:gd name="T50" fmla="*/ 625 w 1244"/>
                <a:gd name="T51" fmla="*/ 1767 h 1967"/>
                <a:gd name="T52" fmla="*/ 505 w 1244"/>
                <a:gd name="T53" fmla="*/ 52 h 1967"/>
                <a:gd name="T54" fmla="*/ 505 w 1244"/>
                <a:gd name="T55" fmla="*/ 107 h 1967"/>
                <a:gd name="T56" fmla="*/ 743 w 1244"/>
                <a:gd name="T57" fmla="*/ 107 h 1967"/>
                <a:gd name="T58" fmla="*/ 743 w 1244"/>
                <a:gd name="T59" fmla="*/ 52 h 1967"/>
                <a:gd name="T60" fmla="*/ 505 w 1244"/>
                <a:gd name="T61" fmla="*/ 52 h 1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44" h="1967">
                  <a:moveTo>
                    <a:pt x="1244" y="419"/>
                  </a:moveTo>
                  <a:cubicBezTo>
                    <a:pt x="1234" y="419"/>
                    <a:pt x="1227" y="419"/>
                    <a:pt x="1220" y="419"/>
                  </a:cubicBezTo>
                  <a:cubicBezTo>
                    <a:pt x="1195" y="419"/>
                    <a:pt x="1171" y="419"/>
                    <a:pt x="1145" y="419"/>
                  </a:cubicBezTo>
                  <a:cubicBezTo>
                    <a:pt x="1145" y="332"/>
                    <a:pt x="1145" y="247"/>
                    <a:pt x="1145" y="161"/>
                  </a:cubicBezTo>
                  <a:cubicBezTo>
                    <a:pt x="796" y="161"/>
                    <a:pt x="450" y="161"/>
                    <a:pt x="101" y="161"/>
                  </a:cubicBezTo>
                  <a:cubicBezTo>
                    <a:pt x="101" y="674"/>
                    <a:pt x="101" y="1187"/>
                    <a:pt x="101" y="1703"/>
                  </a:cubicBezTo>
                  <a:cubicBezTo>
                    <a:pt x="448" y="1703"/>
                    <a:pt x="795" y="1703"/>
                    <a:pt x="1144" y="1703"/>
                  </a:cubicBezTo>
                  <a:cubicBezTo>
                    <a:pt x="1144" y="1628"/>
                    <a:pt x="1144" y="1553"/>
                    <a:pt x="1144" y="1477"/>
                  </a:cubicBezTo>
                  <a:cubicBezTo>
                    <a:pt x="1178" y="1477"/>
                    <a:pt x="1210" y="1477"/>
                    <a:pt x="1243" y="1477"/>
                  </a:cubicBezTo>
                  <a:cubicBezTo>
                    <a:pt x="1243" y="1484"/>
                    <a:pt x="1244" y="1490"/>
                    <a:pt x="1244" y="1495"/>
                  </a:cubicBezTo>
                  <a:cubicBezTo>
                    <a:pt x="1244" y="1623"/>
                    <a:pt x="1244" y="1751"/>
                    <a:pt x="1244" y="1879"/>
                  </a:cubicBezTo>
                  <a:cubicBezTo>
                    <a:pt x="1243" y="1936"/>
                    <a:pt x="1212" y="1967"/>
                    <a:pt x="1155" y="1967"/>
                  </a:cubicBezTo>
                  <a:cubicBezTo>
                    <a:pt x="799" y="1967"/>
                    <a:pt x="442" y="1967"/>
                    <a:pt x="85" y="1967"/>
                  </a:cubicBezTo>
                  <a:cubicBezTo>
                    <a:pt x="33" y="1967"/>
                    <a:pt x="0" y="1933"/>
                    <a:pt x="0" y="1880"/>
                  </a:cubicBezTo>
                  <a:cubicBezTo>
                    <a:pt x="1" y="1605"/>
                    <a:pt x="1" y="1330"/>
                    <a:pt x="1" y="1056"/>
                  </a:cubicBezTo>
                  <a:cubicBezTo>
                    <a:pt x="1" y="736"/>
                    <a:pt x="1" y="416"/>
                    <a:pt x="1" y="96"/>
                  </a:cubicBezTo>
                  <a:cubicBezTo>
                    <a:pt x="1" y="30"/>
                    <a:pt x="30" y="0"/>
                    <a:pt x="95" y="0"/>
                  </a:cubicBezTo>
                  <a:cubicBezTo>
                    <a:pt x="448" y="0"/>
                    <a:pt x="802" y="0"/>
                    <a:pt x="1155" y="0"/>
                  </a:cubicBezTo>
                  <a:cubicBezTo>
                    <a:pt x="1211" y="0"/>
                    <a:pt x="1244" y="33"/>
                    <a:pt x="1244" y="88"/>
                  </a:cubicBezTo>
                  <a:cubicBezTo>
                    <a:pt x="1244" y="190"/>
                    <a:pt x="1244" y="292"/>
                    <a:pt x="1244" y="394"/>
                  </a:cubicBezTo>
                  <a:cubicBezTo>
                    <a:pt x="1244" y="401"/>
                    <a:pt x="1244" y="409"/>
                    <a:pt x="1244" y="419"/>
                  </a:cubicBezTo>
                  <a:close/>
                  <a:moveTo>
                    <a:pt x="625" y="1767"/>
                  </a:moveTo>
                  <a:cubicBezTo>
                    <a:pt x="585" y="1767"/>
                    <a:pt x="552" y="1799"/>
                    <a:pt x="552" y="1839"/>
                  </a:cubicBezTo>
                  <a:cubicBezTo>
                    <a:pt x="551" y="1879"/>
                    <a:pt x="584" y="1912"/>
                    <a:pt x="625" y="1912"/>
                  </a:cubicBezTo>
                  <a:cubicBezTo>
                    <a:pt x="664" y="1912"/>
                    <a:pt x="696" y="1879"/>
                    <a:pt x="696" y="1840"/>
                  </a:cubicBezTo>
                  <a:cubicBezTo>
                    <a:pt x="696" y="1800"/>
                    <a:pt x="665" y="1768"/>
                    <a:pt x="625" y="1767"/>
                  </a:cubicBezTo>
                  <a:close/>
                  <a:moveTo>
                    <a:pt x="505" y="52"/>
                  </a:moveTo>
                  <a:cubicBezTo>
                    <a:pt x="505" y="72"/>
                    <a:pt x="505" y="89"/>
                    <a:pt x="505" y="107"/>
                  </a:cubicBezTo>
                  <a:cubicBezTo>
                    <a:pt x="585" y="107"/>
                    <a:pt x="664" y="107"/>
                    <a:pt x="743" y="107"/>
                  </a:cubicBezTo>
                  <a:cubicBezTo>
                    <a:pt x="743" y="88"/>
                    <a:pt x="743" y="70"/>
                    <a:pt x="743" y="52"/>
                  </a:cubicBezTo>
                  <a:cubicBezTo>
                    <a:pt x="663" y="52"/>
                    <a:pt x="585" y="52"/>
                    <a:pt x="505"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67"/>
            <p:cNvSpPr>
              <a:spLocks/>
            </p:cNvSpPr>
            <p:nvPr/>
          </p:nvSpPr>
          <p:spPr bwMode="auto">
            <a:xfrm>
              <a:off x="-3590925" y="3879850"/>
              <a:ext cx="176213" cy="174625"/>
            </a:xfrm>
            <a:custGeom>
              <a:avLst/>
              <a:gdLst>
                <a:gd name="T0" fmla="*/ 46 w 92"/>
                <a:gd name="T1" fmla="*/ 0 h 92"/>
                <a:gd name="T2" fmla="*/ 91 w 92"/>
                <a:gd name="T3" fmla="*/ 44 h 92"/>
                <a:gd name="T4" fmla="*/ 44 w 92"/>
                <a:gd name="T5" fmla="*/ 91 h 92"/>
                <a:gd name="T6" fmla="*/ 0 w 92"/>
                <a:gd name="T7" fmla="*/ 46 h 92"/>
                <a:gd name="T8" fmla="*/ 46 w 92"/>
                <a:gd name="T9" fmla="*/ 0 h 92"/>
              </a:gdLst>
              <a:ahLst/>
              <a:cxnLst>
                <a:cxn ang="0">
                  <a:pos x="T0" y="T1"/>
                </a:cxn>
                <a:cxn ang="0">
                  <a:pos x="T2" y="T3"/>
                </a:cxn>
                <a:cxn ang="0">
                  <a:pos x="T4" y="T5"/>
                </a:cxn>
                <a:cxn ang="0">
                  <a:pos x="T6" y="T7"/>
                </a:cxn>
                <a:cxn ang="0">
                  <a:pos x="T8" y="T9"/>
                </a:cxn>
              </a:cxnLst>
              <a:rect l="0" t="0" r="r" b="b"/>
              <a:pathLst>
                <a:path w="92" h="92">
                  <a:moveTo>
                    <a:pt x="46" y="0"/>
                  </a:moveTo>
                  <a:cubicBezTo>
                    <a:pt x="69" y="0"/>
                    <a:pt x="91" y="21"/>
                    <a:pt x="91" y="44"/>
                  </a:cubicBezTo>
                  <a:cubicBezTo>
                    <a:pt x="92" y="69"/>
                    <a:pt x="69" y="92"/>
                    <a:pt x="44" y="91"/>
                  </a:cubicBezTo>
                  <a:cubicBezTo>
                    <a:pt x="20" y="90"/>
                    <a:pt x="0" y="70"/>
                    <a:pt x="0" y="46"/>
                  </a:cubicBezTo>
                  <a:cubicBezTo>
                    <a:pt x="0" y="21"/>
                    <a:pt x="20" y="0"/>
                    <a:pt x="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68"/>
            <p:cNvSpPr>
              <a:spLocks/>
            </p:cNvSpPr>
            <p:nvPr/>
          </p:nvSpPr>
          <p:spPr bwMode="auto">
            <a:xfrm>
              <a:off x="-2927350" y="3440113"/>
              <a:ext cx="173038" cy="174625"/>
            </a:xfrm>
            <a:custGeom>
              <a:avLst/>
              <a:gdLst>
                <a:gd name="T0" fmla="*/ 0 w 91"/>
                <a:gd name="T1" fmla="*/ 45 h 92"/>
                <a:gd name="T2" fmla="*/ 46 w 91"/>
                <a:gd name="T3" fmla="*/ 1 h 92"/>
                <a:gd name="T4" fmla="*/ 91 w 91"/>
                <a:gd name="T5" fmla="*/ 46 h 92"/>
                <a:gd name="T6" fmla="*/ 45 w 91"/>
                <a:gd name="T7" fmla="*/ 91 h 92"/>
                <a:gd name="T8" fmla="*/ 0 w 91"/>
                <a:gd name="T9" fmla="*/ 45 h 92"/>
              </a:gdLst>
              <a:ahLst/>
              <a:cxnLst>
                <a:cxn ang="0">
                  <a:pos x="T0" y="T1"/>
                </a:cxn>
                <a:cxn ang="0">
                  <a:pos x="T2" y="T3"/>
                </a:cxn>
                <a:cxn ang="0">
                  <a:pos x="T4" y="T5"/>
                </a:cxn>
                <a:cxn ang="0">
                  <a:pos x="T6" y="T7"/>
                </a:cxn>
                <a:cxn ang="0">
                  <a:pos x="T8" y="T9"/>
                </a:cxn>
              </a:cxnLst>
              <a:rect l="0" t="0" r="r" b="b"/>
              <a:pathLst>
                <a:path w="91" h="92">
                  <a:moveTo>
                    <a:pt x="0" y="45"/>
                  </a:moveTo>
                  <a:cubicBezTo>
                    <a:pt x="0" y="21"/>
                    <a:pt x="22" y="0"/>
                    <a:pt x="46" y="1"/>
                  </a:cubicBezTo>
                  <a:cubicBezTo>
                    <a:pt x="70" y="2"/>
                    <a:pt x="90" y="22"/>
                    <a:pt x="91" y="46"/>
                  </a:cubicBezTo>
                  <a:cubicBezTo>
                    <a:pt x="91" y="70"/>
                    <a:pt x="69" y="92"/>
                    <a:pt x="45" y="91"/>
                  </a:cubicBezTo>
                  <a:cubicBezTo>
                    <a:pt x="20" y="91"/>
                    <a:pt x="0" y="71"/>
                    <a:pt x="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69"/>
            <p:cNvSpPr>
              <a:spLocks/>
            </p:cNvSpPr>
            <p:nvPr/>
          </p:nvSpPr>
          <p:spPr bwMode="auto">
            <a:xfrm>
              <a:off x="-2246313" y="3879850"/>
              <a:ext cx="173038" cy="174625"/>
            </a:xfrm>
            <a:custGeom>
              <a:avLst/>
              <a:gdLst>
                <a:gd name="T0" fmla="*/ 45 w 91"/>
                <a:gd name="T1" fmla="*/ 1 h 92"/>
                <a:gd name="T2" fmla="*/ 91 w 91"/>
                <a:gd name="T3" fmla="*/ 45 h 92"/>
                <a:gd name="T4" fmla="*/ 47 w 91"/>
                <a:gd name="T5" fmla="*/ 91 h 92"/>
                <a:gd name="T6" fmla="*/ 0 w 91"/>
                <a:gd name="T7" fmla="*/ 47 h 92"/>
                <a:gd name="T8" fmla="*/ 45 w 91"/>
                <a:gd name="T9" fmla="*/ 1 h 92"/>
              </a:gdLst>
              <a:ahLst/>
              <a:cxnLst>
                <a:cxn ang="0">
                  <a:pos x="T0" y="T1"/>
                </a:cxn>
                <a:cxn ang="0">
                  <a:pos x="T2" y="T3"/>
                </a:cxn>
                <a:cxn ang="0">
                  <a:pos x="T4" y="T5"/>
                </a:cxn>
                <a:cxn ang="0">
                  <a:pos x="T6" y="T7"/>
                </a:cxn>
                <a:cxn ang="0">
                  <a:pos x="T8" y="T9"/>
                </a:cxn>
              </a:cxnLst>
              <a:rect l="0" t="0" r="r" b="b"/>
              <a:pathLst>
                <a:path w="91" h="92">
                  <a:moveTo>
                    <a:pt x="45" y="1"/>
                  </a:moveTo>
                  <a:cubicBezTo>
                    <a:pt x="71" y="0"/>
                    <a:pt x="90" y="20"/>
                    <a:pt x="91" y="45"/>
                  </a:cubicBezTo>
                  <a:cubicBezTo>
                    <a:pt x="91" y="69"/>
                    <a:pt x="71" y="90"/>
                    <a:pt x="47" y="91"/>
                  </a:cubicBezTo>
                  <a:cubicBezTo>
                    <a:pt x="23" y="92"/>
                    <a:pt x="1" y="71"/>
                    <a:pt x="0" y="47"/>
                  </a:cubicBezTo>
                  <a:cubicBezTo>
                    <a:pt x="0" y="22"/>
                    <a:pt x="20" y="1"/>
                    <a:pt x="4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Group 47"/>
          <p:cNvGrpSpPr/>
          <p:nvPr/>
        </p:nvGrpSpPr>
        <p:grpSpPr>
          <a:xfrm>
            <a:off x="6285605" y="4868674"/>
            <a:ext cx="347200" cy="383214"/>
            <a:chOff x="588963" y="8343900"/>
            <a:chExt cx="1147763" cy="1266825"/>
          </a:xfrm>
        </p:grpSpPr>
        <p:sp>
          <p:nvSpPr>
            <p:cNvPr id="49" name="Freeform 12"/>
            <p:cNvSpPr>
              <a:spLocks noEditPoints="1"/>
            </p:cNvSpPr>
            <p:nvPr/>
          </p:nvSpPr>
          <p:spPr bwMode="auto">
            <a:xfrm>
              <a:off x="760413" y="8343900"/>
              <a:ext cx="809625" cy="836612"/>
            </a:xfrm>
            <a:custGeom>
              <a:avLst/>
              <a:gdLst>
                <a:gd name="T0" fmla="*/ 131 w 237"/>
                <a:gd name="T1" fmla="*/ 0 h 245"/>
                <a:gd name="T2" fmla="*/ 174 w 237"/>
                <a:gd name="T3" fmla="*/ 16 h 245"/>
                <a:gd name="T4" fmla="*/ 228 w 237"/>
                <a:gd name="T5" fmla="*/ 94 h 245"/>
                <a:gd name="T6" fmla="*/ 230 w 237"/>
                <a:gd name="T7" fmla="*/ 99 h 245"/>
                <a:gd name="T8" fmla="*/ 236 w 237"/>
                <a:gd name="T9" fmla="*/ 120 h 245"/>
                <a:gd name="T10" fmla="*/ 236 w 237"/>
                <a:gd name="T11" fmla="*/ 145 h 245"/>
                <a:gd name="T12" fmla="*/ 221 w 237"/>
                <a:gd name="T13" fmla="*/ 165 h 245"/>
                <a:gd name="T14" fmla="*/ 202 w 237"/>
                <a:gd name="T15" fmla="*/ 149 h 245"/>
                <a:gd name="T16" fmla="*/ 202 w 237"/>
                <a:gd name="T17" fmla="*/ 149 h 245"/>
                <a:gd name="T18" fmla="*/ 184 w 237"/>
                <a:gd name="T19" fmla="*/ 187 h 245"/>
                <a:gd name="T20" fmla="*/ 151 w 237"/>
                <a:gd name="T21" fmla="*/ 222 h 245"/>
                <a:gd name="T22" fmla="*/ 74 w 237"/>
                <a:gd name="T23" fmla="*/ 213 h 245"/>
                <a:gd name="T24" fmla="*/ 36 w 237"/>
                <a:gd name="T25" fmla="*/ 148 h 245"/>
                <a:gd name="T26" fmla="*/ 24 w 237"/>
                <a:gd name="T27" fmla="*/ 168 h 245"/>
                <a:gd name="T28" fmla="*/ 63 w 237"/>
                <a:gd name="T29" fmla="*/ 220 h 245"/>
                <a:gd name="T30" fmla="*/ 70 w 237"/>
                <a:gd name="T31" fmla="*/ 221 h 245"/>
                <a:gd name="T32" fmla="*/ 86 w 237"/>
                <a:gd name="T33" fmla="*/ 230 h 245"/>
                <a:gd name="T34" fmla="*/ 79 w 237"/>
                <a:gd name="T35" fmla="*/ 245 h 245"/>
                <a:gd name="T36" fmla="*/ 60 w 237"/>
                <a:gd name="T37" fmla="*/ 235 h 245"/>
                <a:gd name="T38" fmla="*/ 53 w 237"/>
                <a:gd name="T39" fmla="*/ 227 h 245"/>
                <a:gd name="T40" fmla="*/ 13 w 237"/>
                <a:gd name="T41" fmla="*/ 170 h 245"/>
                <a:gd name="T42" fmla="*/ 7 w 237"/>
                <a:gd name="T43" fmla="*/ 162 h 245"/>
                <a:gd name="T44" fmla="*/ 1 w 237"/>
                <a:gd name="T45" fmla="*/ 148 h 245"/>
                <a:gd name="T46" fmla="*/ 0 w 237"/>
                <a:gd name="T47" fmla="*/ 114 h 245"/>
                <a:gd name="T48" fmla="*/ 3 w 237"/>
                <a:gd name="T49" fmla="*/ 105 h 245"/>
                <a:gd name="T50" fmla="*/ 11 w 237"/>
                <a:gd name="T51" fmla="*/ 84 h 245"/>
                <a:gd name="T52" fmla="*/ 102 w 237"/>
                <a:gd name="T53" fmla="*/ 1 h 245"/>
                <a:gd name="T54" fmla="*/ 105 w 237"/>
                <a:gd name="T55" fmla="*/ 0 h 245"/>
                <a:gd name="T56" fmla="*/ 131 w 237"/>
                <a:gd name="T57" fmla="*/ 0 h 245"/>
                <a:gd name="T58" fmla="*/ 32 w 237"/>
                <a:gd name="T59" fmla="*/ 103 h 245"/>
                <a:gd name="T60" fmla="*/ 33 w 237"/>
                <a:gd name="T61" fmla="*/ 102 h 245"/>
                <a:gd name="T62" fmla="*/ 33 w 237"/>
                <a:gd name="T63" fmla="*/ 100 h 245"/>
                <a:gd name="T64" fmla="*/ 66 w 237"/>
                <a:gd name="T65" fmla="*/ 48 h 245"/>
                <a:gd name="T66" fmla="*/ 131 w 237"/>
                <a:gd name="T67" fmla="*/ 34 h 245"/>
                <a:gd name="T68" fmla="*/ 198 w 237"/>
                <a:gd name="T69" fmla="*/ 81 h 245"/>
                <a:gd name="T70" fmla="*/ 205 w 237"/>
                <a:gd name="T71" fmla="*/ 103 h 245"/>
                <a:gd name="T72" fmla="*/ 216 w 237"/>
                <a:gd name="T73" fmla="*/ 95 h 245"/>
                <a:gd name="T74" fmla="*/ 216 w 237"/>
                <a:gd name="T75" fmla="*/ 91 h 245"/>
                <a:gd name="T76" fmla="*/ 128 w 237"/>
                <a:gd name="T77" fmla="*/ 12 h 245"/>
                <a:gd name="T78" fmla="*/ 24 w 237"/>
                <a:gd name="T79" fmla="*/ 79 h 245"/>
                <a:gd name="T80" fmla="*/ 30 w 237"/>
                <a:gd name="T81" fmla="*/ 102 h 245"/>
                <a:gd name="T82" fmla="*/ 32 w 237"/>
                <a:gd name="T83" fmla="*/ 103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7" h="245">
                  <a:moveTo>
                    <a:pt x="131" y="0"/>
                  </a:moveTo>
                  <a:cubicBezTo>
                    <a:pt x="146" y="5"/>
                    <a:pt x="161" y="8"/>
                    <a:pt x="174" y="16"/>
                  </a:cubicBezTo>
                  <a:cubicBezTo>
                    <a:pt x="204" y="33"/>
                    <a:pt x="222" y="60"/>
                    <a:pt x="228" y="94"/>
                  </a:cubicBezTo>
                  <a:cubicBezTo>
                    <a:pt x="228" y="96"/>
                    <a:pt x="228" y="98"/>
                    <a:pt x="230" y="99"/>
                  </a:cubicBezTo>
                  <a:cubicBezTo>
                    <a:pt x="236" y="105"/>
                    <a:pt x="237" y="112"/>
                    <a:pt x="236" y="120"/>
                  </a:cubicBezTo>
                  <a:cubicBezTo>
                    <a:pt x="236" y="128"/>
                    <a:pt x="236" y="137"/>
                    <a:pt x="236" y="145"/>
                  </a:cubicBezTo>
                  <a:cubicBezTo>
                    <a:pt x="236" y="157"/>
                    <a:pt x="231" y="164"/>
                    <a:pt x="221" y="165"/>
                  </a:cubicBezTo>
                  <a:cubicBezTo>
                    <a:pt x="214" y="167"/>
                    <a:pt x="204" y="162"/>
                    <a:pt x="202" y="149"/>
                  </a:cubicBezTo>
                  <a:cubicBezTo>
                    <a:pt x="202" y="148"/>
                    <a:pt x="202" y="148"/>
                    <a:pt x="202" y="149"/>
                  </a:cubicBezTo>
                  <a:cubicBezTo>
                    <a:pt x="196" y="161"/>
                    <a:pt x="191" y="174"/>
                    <a:pt x="184" y="187"/>
                  </a:cubicBezTo>
                  <a:cubicBezTo>
                    <a:pt x="176" y="201"/>
                    <a:pt x="165" y="213"/>
                    <a:pt x="151" y="222"/>
                  </a:cubicBezTo>
                  <a:cubicBezTo>
                    <a:pt x="125" y="237"/>
                    <a:pt x="96" y="233"/>
                    <a:pt x="74" y="213"/>
                  </a:cubicBezTo>
                  <a:cubicBezTo>
                    <a:pt x="55" y="195"/>
                    <a:pt x="43" y="173"/>
                    <a:pt x="36" y="148"/>
                  </a:cubicBezTo>
                  <a:cubicBezTo>
                    <a:pt x="33" y="154"/>
                    <a:pt x="29" y="160"/>
                    <a:pt x="24" y="168"/>
                  </a:cubicBezTo>
                  <a:cubicBezTo>
                    <a:pt x="30" y="188"/>
                    <a:pt x="43" y="206"/>
                    <a:pt x="63" y="220"/>
                  </a:cubicBezTo>
                  <a:cubicBezTo>
                    <a:pt x="65" y="221"/>
                    <a:pt x="67" y="220"/>
                    <a:pt x="70" y="221"/>
                  </a:cubicBezTo>
                  <a:cubicBezTo>
                    <a:pt x="77" y="221"/>
                    <a:pt x="83" y="224"/>
                    <a:pt x="86" y="230"/>
                  </a:cubicBezTo>
                  <a:cubicBezTo>
                    <a:pt x="90" y="237"/>
                    <a:pt x="87" y="244"/>
                    <a:pt x="79" y="245"/>
                  </a:cubicBezTo>
                  <a:cubicBezTo>
                    <a:pt x="71" y="245"/>
                    <a:pt x="64" y="241"/>
                    <a:pt x="60" y="235"/>
                  </a:cubicBezTo>
                  <a:cubicBezTo>
                    <a:pt x="58" y="232"/>
                    <a:pt x="56" y="229"/>
                    <a:pt x="53" y="227"/>
                  </a:cubicBezTo>
                  <a:cubicBezTo>
                    <a:pt x="34" y="212"/>
                    <a:pt x="20" y="193"/>
                    <a:pt x="13" y="170"/>
                  </a:cubicBezTo>
                  <a:cubicBezTo>
                    <a:pt x="12" y="167"/>
                    <a:pt x="9" y="165"/>
                    <a:pt x="7" y="162"/>
                  </a:cubicBezTo>
                  <a:cubicBezTo>
                    <a:pt x="5" y="158"/>
                    <a:pt x="1" y="153"/>
                    <a:pt x="1" y="148"/>
                  </a:cubicBezTo>
                  <a:cubicBezTo>
                    <a:pt x="0" y="137"/>
                    <a:pt x="0" y="125"/>
                    <a:pt x="0" y="114"/>
                  </a:cubicBezTo>
                  <a:cubicBezTo>
                    <a:pt x="1" y="111"/>
                    <a:pt x="1" y="107"/>
                    <a:pt x="3" y="105"/>
                  </a:cubicBezTo>
                  <a:cubicBezTo>
                    <a:pt x="9" y="99"/>
                    <a:pt x="9" y="91"/>
                    <a:pt x="11" y="84"/>
                  </a:cubicBezTo>
                  <a:cubicBezTo>
                    <a:pt x="25" y="38"/>
                    <a:pt x="55" y="10"/>
                    <a:pt x="102" y="1"/>
                  </a:cubicBezTo>
                  <a:cubicBezTo>
                    <a:pt x="103" y="1"/>
                    <a:pt x="104" y="0"/>
                    <a:pt x="105" y="0"/>
                  </a:cubicBezTo>
                  <a:cubicBezTo>
                    <a:pt x="114" y="0"/>
                    <a:pt x="123" y="0"/>
                    <a:pt x="131" y="0"/>
                  </a:cubicBezTo>
                  <a:close/>
                  <a:moveTo>
                    <a:pt x="32" y="103"/>
                  </a:moveTo>
                  <a:cubicBezTo>
                    <a:pt x="33" y="103"/>
                    <a:pt x="33" y="103"/>
                    <a:pt x="33" y="102"/>
                  </a:cubicBezTo>
                  <a:cubicBezTo>
                    <a:pt x="33" y="101"/>
                    <a:pt x="33" y="101"/>
                    <a:pt x="33" y="100"/>
                  </a:cubicBezTo>
                  <a:cubicBezTo>
                    <a:pt x="37" y="78"/>
                    <a:pt x="47" y="60"/>
                    <a:pt x="66" y="48"/>
                  </a:cubicBezTo>
                  <a:cubicBezTo>
                    <a:pt x="86" y="34"/>
                    <a:pt x="108" y="31"/>
                    <a:pt x="131" y="34"/>
                  </a:cubicBezTo>
                  <a:cubicBezTo>
                    <a:pt x="161" y="37"/>
                    <a:pt x="185" y="51"/>
                    <a:pt x="198" y="81"/>
                  </a:cubicBezTo>
                  <a:cubicBezTo>
                    <a:pt x="201" y="88"/>
                    <a:pt x="202" y="95"/>
                    <a:pt x="205" y="103"/>
                  </a:cubicBezTo>
                  <a:cubicBezTo>
                    <a:pt x="208" y="100"/>
                    <a:pt x="212" y="98"/>
                    <a:pt x="216" y="95"/>
                  </a:cubicBezTo>
                  <a:cubicBezTo>
                    <a:pt x="216" y="94"/>
                    <a:pt x="216" y="93"/>
                    <a:pt x="216" y="91"/>
                  </a:cubicBezTo>
                  <a:cubicBezTo>
                    <a:pt x="207" y="48"/>
                    <a:pt x="169" y="14"/>
                    <a:pt x="128" y="12"/>
                  </a:cubicBezTo>
                  <a:cubicBezTo>
                    <a:pt x="80" y="9"/>
                    <a:pt x="39" y="35"/>
                    <a:pt x="24" y="79"/>
                  </a:cubicBezTo>
                  <a:cubicBezTo>
                    <a:pt x="20" y="92"/>
                    <a:pt x="20" y="92"/>
                    <a:pt x="30" y="102"/>
                  </a:cubicBezTo>
                  <a:cubicBezTo>
                    <a:pt x="31" y="102"/>
                    <a:pt x="31" y="103"/>
                    <a:pt x="32"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3"/>
            <p:cNvSpPr>
              <a:spLocks/>
            </p:cNvSpPr>
            <p:nvPr/>
          </p:nvSpPr>
          <p:spPr bwMode="auto">
            <a:xfrm>
              <a:off x="588963" y="9136063"/>
              <a:ext cx="1147763" cy="474662"/>
            </a:xfrm>
            <a:custGeom>
              <a:avLst/>
              <a:gdLst>
                <a:gd name="T0" fmla="*/ 1 w 336"/>
                <a:gd name="T1" fmla="*/ 139 h 139"/>
                <a:gd name="T2" fmla="*/ 1 w 336"/>
                <a:gd name="T3" fmla="*/ 97 h 139"/>
                <a:gd name="T4" fmla="*/ 37 w 336"/>
                <a:gd name="T5" fmla="*/ 31 h 139"/>
                <a:gd name="T6" fmla="*/ 100 w 336"/>
                <a:gd name="T7" fmla="*/ 0 h 139"/>
                <a:gd name="T8" fmla="*/ 119 w 336"/>
                <a:gd name="T9" fmla="*/ 39 h 139"/>
                <a:gd name="T10" fmla="*/ 137 w 336"/>
                <a:gd name="T11" fmla="*/ 78 h 139"/>
                <a:gd name="T12" fmla="*/ 156 w 336"/>
                <a:gd name="T13" fmla="*/ 27 h 139"/>
                <a:gd name="T14" fmla="*/ 180 w 336"/>
                <a:gd name="T15" fmla="*/ 27 h 139"/>
                <a:gd name="T16" fmla="*/ 198 w 336"/>
                <a:gd name="T17" fmla="*/ 76 h 139"/>
                <a:gd name="T18" fmla="*/ 235 w 336"/>
                <a:gd name="T19" fmla="*/ 0 h 139"/>
                <a:gd name="T20" fmla="*/ 240 w 336"/>
                <a:gd name="T21" fmla="*/ 1 h 139"/>
                <a:gd name="T22" fmla="*/ 296 w 336"/>
                <a:gd name="T23" fmla="*/ 29 h 139"/>
                <a:gd name="T24" fmla="*/ 335 w 336"/>
                <a:gd name="T25" fmla="*/ 97 h 139"/>
                <a:gd name="T26" fmla="*/ 335 w 336"/>
                <a:gd name="T27" fmla="*/ 139 h 139"/>
                <a:gd name="T28" fmla="*/ 1 w 336"/>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6" h="139">
                  <a:moveTo>
                    <a:pt x="1" y="139"/>
                  </a:moveTo>
                  <a:cubicBezTo>
                    <a:pt x="1" y="125"/>
                    <a:pt x="2" y="111"/>
                    <a:pt x="1" y="97"/>
                  </a:cubicBezTo>
                  <a:cubicBezTo>
                    <a:pt x="0" y="68"/>
                    <a:pt x="14" y="46"/>
                    <a:pt x="37" y="31"/>
                  </a:cubicBezTo>
                  <a:cubicBezTo>
                    <a:pt x="57" y="19"/>
                    <a:pt x="78" y="10"/>
                    <a:pt x="100" y="0"/>
                  </a:cubicBezTo>
                  <a:cubicBezTo>
                    <a:pt x="106" y="13"/>
                    <a:pt x="113" y="26"/>
                    <a:pt x="119" y="39"/>
                  </a:cubicBezTo>
                  <a:cubicBezTo>
                    <a:pt x="125" y="52"/>
                    <a:pt x="131" y="65"/>
                    <a:pt x="137" y="78"/>
                  </a:cubicBezTo>
                  <a:cubicBezTo>
                    <a:pt x="144" y="61"/>
                    <a:pt x="150" y="44"/>
                    <a:pt x="156" y="27"/>
                  </a:cubicBezTo>
                  <a:cubicBezTo>
                    <a:pt x="164" y="27"/>
                    <a:pt x="172" y="27"/>
                    <a:pt x="180" y="27"/>
                  </a:cubicBezTo>
                  <a:cubicBezTo>
                    <a:pt x="186" y="42"/>
                    <a:pt x="192" y="58"/>
                    <a:pt x="198" y="76"/>
                  </a:cubicBezTo>
                  <a:cubicBezTo>
                    <a:pt x="211" y="50"/>
                    <a:pt x="223" y="25"/>
                    <a:pt x="235" y="0"/>
                  </a:cubicBezTo>
                  <a:cubicBezTo>
                    <a:pt x="237" y="0"/>
                    <a:pt x="238" y="1"/>
                    <a:pt x="240" y="1"/>
                  </a:cubicBezTo>
                  <a:cubicBezTo>
                    <a:pt x="259" y="10"/>
                    <a:pt x="278" y="18"/>
                    <a:pt x="296" y="29"/>
                  </a:cubicBezTo>
                  <a:cubicBezTo>
                    <a:pt x="321" y="44"/>
                    <a:pt x="336" y="66"/>
                    <a:pt x="335" y="97"/>
                  </a:cubicBezTo>
                  <a:cubicBezTo>
                    <a:pt x="335" y="111"/>
                    <a:pt x="335" y="125"/>
                    <a:pt x="335" y="139"/>
                  </a:cubicBezTo>
                  <a:cubicBezTo>
                    <a:pt x="224" y="139"/>
                    <a:pt x="113" y="139"/>
                    <a:pt x="1" y="1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78" tIns="45689" rIns="91378" bIns="45689" numCol="1" anchor="t" anchorCtr="0" compatLnSpc="1">
              <a:prstTxWarp prst="textNoShape">
                <a:avLst/>
              </a:prstTxWarp>
            </a:bodyPr>
            <a:lstStyle/>
            <a:p>
              <a:pPr>
                <a:lnSpc>
                  <a:spcPct val="120000"/>
                </a:lnSpc>
              </a:pPr>
              <a:endParaRPr lang="en-IN" sz="170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1" name="Rectangle 50"/>
          <p:cNvSpPr/>
          <p:nvPr/>
        </p:nvSpPr>
        <p:spPr>
          <a:xfrm>
            <a:off x="7936710" y="3280103"/>
            <a:ext cx="1980291" cy="419923"/>
          </a:xfrm>
          <a:prstGeom prst="rect">
            <a:avLst/>
          </a:prstGeom>
        </p:spPr>
        <p:txBody>
          <a:bodyPr wrap="square" lIns="0" tIns="0" rIns="0" bIns="0">
            <a:spAutoFit/>
          </a:bodyPr>
          <a:lstStyle/>
          <a:p>
            <a:pPr>
              <a:lnSpc>
                <a:spcPct val="120000"/>
              </a:lnSpc>
            </a:pPr>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7932013" y="2996399"/>
            <a:ext cx="1189428" cy="204351"/>
          </a:xfrm>
          <a:prstGeom prst="rect">
            <a:avLst/>
          </a:prstGeom>
          <a:noFill/>
        </p:spPr>
        <p:txBody>
          <a:bodyPr wrap="none" lIns="0" tIns="0" rIns="0" bIns="0" rtlCol="0">
            <a:spAutoFit/>
          </a:bodyPr>
          <a:lstStyle/>
          <a:p>
            <a:r>
              <a:rPr lang="zh-CN" altLang="en-US" sz="132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32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Rectangle 52"/>
          <p:cNvSpPr/>
          <p:nvPr/>
        </p:nvSpPr>
        <p:spPr>
          <a:xfrm>
            <a:off x="7675212" y="5172391"/>
            <a:ext cx="1932650" cy="419923"/>
          </a:xfrm>
          <a:prstGeom prst="rect">
            <a:avLst/>
          </a:prstGeom>
        </p:spPr>
        <p:txBody>
          <a:bodyPr wrap="square" lIns="0" tIns="0" rIns="0" bIns="0">
            <a:spAutoFit/>
          </a:bodyPr>
          <a:lstStyle/>
          <a:p>
            <a:pPr>
              <a:lnSpc>
                <a:spcPct val="120000"/>
              </a:lnSpc>
            </a:pPr>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7670517" y="4888686"/>
            <a:ext cx="1189428" cy="204351"/>
          </a:xfrm>
          <a:prstGeom prst="rect">
            <a:avLst/>
          </a:prstGeom>
          <a:noFill/>
        </p:spPr>
        <p:txBody>
          <a:bodyPr wrap="none" lIns="0" tIns="0" rIns="0" bIns="0" rtlCol="0">
            <a:spAutoFit/>
          </a:bodyPr>
          <a:lstStyle/>
          <a:p>
            <a:r>
              <a:rPr lang="zh-CN" altLang="en-US" sz="132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32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54"/>
          <p:cNvSpPr/>
          <p:nvPr/>
        </p:nvSpPr>
        <p:spPr>
          <a:xfrm>
            <a:off x="2275005" y="4993672"/>
            <a:ext cx="2092565" cy="419923"/>
          </a:xfrm>
          <a:prstGeom prst="rect">
            <a:avLst/>
          </a:prstGeom>
        </p:spPr>
        <p:txBody>
          <a:bodyPr wrap="square" lIns="0" tIns="0" rIns="0" bIns="0">
            <a:spAutoFit/>
          </a:bodyPr>
          <a:lstStyle/>
          <a:p>
            <a:pPr algn="r">
              <a:lnSpc>
                <a:spcPct val="120000"/>
              </a:lnSpc>
            </a:pPr>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55"/>
          <p:cNvSpPr txBox="1"/>
          <p:nvPr/>
        </p:nvSpPr>
        <p:spPr>
          <a:xfrm>
            <a:off x="3178139" y="4709968"/>
            <a:ext cx="1189428" cy="204351"/>
          </a:xfrm>
          <a:prstGeom prst="rect">
            <a:avLst/>
          </a:prstGeom>
          <a:noFill/>
        </p:spPr>
        <p:txBody>
          <a:bodyPr wrap="none" lIns="0" tIns="0" rIns="0" bIns="0" rtlCol="0">
            <a:spAutoFit/>
          </a:bodyPr>
          <a:lstStyle/>
          <a:p>
            <a:pPr algn="r"/>
            <a:r>
              <a:rPr lang="zh-CN" altLang="en-US" sz="132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32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50"/>
          <p:cNvSpPr/>
          <p:nvPr/>
        </p:nvSpPr>
        <p:spPr>
          <a:xfrm>
            <a:off x="959277" y="1945324"/>
            <a:ext cx="4141126" cy="699872"/>
          </a:xfrm>
          <a:prstGeom prst="rect">
            <a:avLst/>
          </a:prstGeom>
        </p:spPr>
        <p:txBody>
          <a:bodyPr wrap="square" lIns="0" tIns="0" rIns="0" bIns="0">
            <a:spAutoFit/>
          </a:bodyPr>
          <a:lstStyle/>
          <a:p>
            <a:pPr>
              <a:lnSpc>
                <a:spcPct val="120000"/>
              </a:lnSpc>
            </a:pPr>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758"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758"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758"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75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p>
        </p:txBody>
      </p:sp>
      <p:sp>
        <p:nvSpPr>
          <p:cNvPr id="58" name="TextBox 51"/>
          <p:cNvSpPr txBox="1"/>
          <p:nvPr/>
        </p:nvSpPr>
        <p:spPr>
          <a:xfrm>
            <a:off x="954587" y="1661619"/>
            <a:ext cx="1238908" cy="204351"/>
          </a:xfrm>
          <a:prstGeom prst="rect">
            <a:avLst/>
          </a:prstGeom>
          <a:noFill/>
        </p:spPr>
        <p:txBody>
          <a:bodyPr wrap="square" lIns="0" tIns="0" rIns="0" bIns="0" rtlCol="0">
            <a:spAutoFit/>
          </a:bodyPr>
          <a:lstStyle/>
          <a:p>
            <a:r>
              <a:rPr lang="zh-CN" altLang="en-US" sz="132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32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10436662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500"/>
                                        <p:tgtEl>
                                          <p:spTgt spid="2"/>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fade">
                                      <p:cBhvr>
                                        <p:cTn id="51" dur="500"/>
                                        <p:tgtEl>
                                          <p:spTgt spid="54"/>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500"/>
                                        <p:tgtEl>
                                          <p:spTgt spid="53"/>
                                        </p:tgtEl>
                                      </p:cBhvr>
                                    </p:animEffect>
                                  </p:childTnLst>
                                </p:cTn>
                              </p:par>
                            </p:childTnLst>
                          </p:cTn>
                        </p:par>
                        <p:par>
                          <p:cTn id="56" fill="hold">
                            <p:stCondLst>
                              <p:cond delay="6500"/>
                            </p:stCondLst>
                            <p:childTnLst>
                              <p:par>
                                <p:cTn id="57" presetID="10" presetClass="entr" presetSubtype="0"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500"/>
                                        <p:tgtEl>
                                          <p:spTgt spid="14"/>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500"/>
                                        <p:tgtEl>
                                          <p:spTgt spid="29"/>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fade">
                                      <p:cBhvr>
                                        <p:cTn id="75" dur="500"/>
                                        <p:tgtEl>
                                          <p:spTgt spid="56"/>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fade">
                                      <p:cBhvr>
                                        <p:cTn id="79" dur="500"/>
                                        <p:tgtEl>
                                          <p:spTgt spid="55"/>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fade">
                                      <p:cBhvr>
                                        <p:cTn id="83" dur="500"/>
                                        <p:tgtEl>
                                          <p:spTgt spid="58"/>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fade">
                                      <p:cBhvr>
                                        <p:cTn id="8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51" grpId="0"/>
      <p:bldP spid="52" grpId="0"/>
      <p:bldP spid="53" grpId="0"/>
      <p:bldP spid="54" grpId="0"/>
      <p:bldP spid="55" grpId="0"/>
      <p:bldP spid="56" grpId="0"/>
      <p:bldP spid="57" grpId="0"/>
      <p:bldP spid="5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8"/>
          <p:cNvGrpSpPr/>
          <p:nvPr/>
        </p:nvGrpSpPr>
        <p:grpSpPr>
          <a:xfrm>
            <a:off x="-6908" y="1352537"/>
            <a:ext cx="11228850" cy="1008111"/>
            <a:chOff x="0" y="1739386"/>
            <a:chExt cx="11232316" cy="1008112"/>
          </a:xfrm>
        </p:grpSpPr>
        <p:sp>
          <p:nvSpPr>
            <p:cNvPr id="40" name="任意多边形 39"/>
            <p:cNvSpPr/>
            <p:nvPr/>
          </p:nvSpPr>
          <p:spPr>
            <a:xfrm>
              <a:off x="1904418" y="1739386"/>
              <a:ext cx="9327898" cy="1008112"/>
            </a:xfrm>
            <a:custGeom>
              <a:avLst/>
              <a:gdLst>
                <a:gd name="connsiteX0" fmla="*/ 0 w 9327898"/>
                <a:gd name="connsiteY0" fmla="*/ 0 h 1008112"/>
                <a:gd name="connsiteX1" fmla="*/ 8915278 w 9327898"/>
                <a:gd name="connsiteY1" fmla="*/ 0 h 1008112"/>
                <a:gd name="connsiteX2" fmla="*/ 9327898 w 9327898"/>
                <a:gd name="connsiteY2" fmla="*/ 504056 h 1008112"/>
                <a:gd name="connsiteX3" fmla="*/ 8915278 w 9327898"/>
                <a:gd name="connsiteY3" fmla="*/ 1008112 h 1008112"/>
                <a:gd name="connsiteX4" fmla="*/ 0 w 9327898"/>
                <a:gd name="connsiteY4" fmla="*/ 1008112 h 1008112"/>
                <a:gd name="connsiteX5" fmla="*/ 412620 w 9327898"/>
                <a:gd name="connsiteY5" fmla="*/ 50405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7898" h="1008112">
                  <a:moveTo>
                    <a:pt x="0" y="0"/>
                  </a:moveTo>
                  <a:lnTo>
                    <a:pt x="8915278" y="0"/>
                  </a:lnTo>
                  <a:lnTo>
                    <a:pt x="9327898" y="504056"/>
                  </a:lnTo>
                  <a:lnTo>
                    <a:pt x="8915278" y="1008112"/>
                  </a:lnTo>
                  <a:lnTo>
                    <a:pt x="0" y="1008112"/>
                  </a:lnTo>
                  <a:lnTo>
                    <a:pt x="412620" y="504056"/>
                  </a:lnTo>
                  <a:close/>
                </a:path>
              </a:pathLst>
            </a:custGeom>
            <a:solidFill>
              <a:schemeClr val="bg1">
                <a:lumMod val="95000"/>
              </a:schemeClr>
            </a:solidFill>
            <a:ln>
              <a:solidFill>
                <a:schemeClr val="accent1"/>
              </a:solid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41" name="五边形 40"/>
            <p:cNvSpPr/>
            <p:nvPr/>
          </p:nvSpPr>
          <p:spPr>
            <a:xfrm>
              <a:off x="0" y="1739386"/>
              <a:ext cx="2207568" cy="1008112"/>
            </a:xfrm>
            <a:prstGeom prst="homePlate">
              <a:avLst>
                <a:gd name="adj" fmla="val 4093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42" name="椭圆 41"/>
            <p:cNvSpPr/>
            <p:nvPr/>
          </p:nvSpPr>
          <p:spPr>
            <a:xfrm>
              <a:off x="10153158" y="1873555"/>
              <a:ext cx="720080" cy="72008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43" name="文本框 132"/>
            <p:cNvSpPr txBox="1"/>
            <p:nvPr/>
          </p:nvSpPr>
          <p:spPr>
            <a:xfrm>
              <a:off x="10231711" y="2012609"/>
              <a:ext cx="563149" cy="461537"/>
            </a:xfrm>
            <a:prstGeom prst="rect">
              <a:avLst/>
            </a:prstGeom>
            <a:noFill/>
          </p:spPr>
          <p:txBody>
            <a:bodyPr wrap="none" rtlCol="0">
              <a:spAutoFit/>
            </a:bodyPr>
            <a:lstStyle/>
            <a:p>
              <a:r>
                <a:rPr lang="en-US" altLang="zh-CN" sz="2399" b="1" dirty="0">
                  <a:solidFill>
                    <a:schemeClr val="bg1"/>
                  </a:solidFill>
                  <a:latin typeface="微软雅黑" panose="020B0503020204020204" pitchFamily="34" charset="-122"/>
                  <a:ea typeface="微软雅黑" panose="020B0503020204020204" pitchFamily="34" charset="-122"/>
                </a:rPr>
                <a:t>01</a:t>
              </a:r>
              <a:endParaRPr lang="zh-CN" altLang="en-US" sz="2399" b="1" dirty="0">
                <a:solidFill>
                  <a:schemeClr val="bg1"/>
                </a:solidFill>
                <a:latin typeface="微软雅黑" panose="020B0503020204020204" pitchFamily="34" charset="-122"/>
                <a:ea typeface="微软雅黑" panose="020B0503020204020204" pitchFamily="34" charset="-122"/>
              </a:endParaRPr>
            </a:p>
          </p:txBody>
        </p:sp>
        <p:sp>
          <p:nvSpPr>
            <p:cNvPr id="44" name="文本框 139"/>
            <p:cNvSpPr txBox="1"/>
            <p:nvPr/>
          </p:nvSpPr>
          <p:spPr>
            <a:xfrm>
              <a:off x="2295327" y="1799577"/>
              <a:ext cx="1416209" cy="338426"/>
            </a:xfrm>
            <a:prstGeom prst="rect">
              <a:avLst/>
            </a:prstGeom>
            <a:noFill/>
          </p:spPr>
          <p:txBody>
            <a:bodyPr wrap="none" rtlCol="0">
              <a:spAutoFit/>
            </a:bodyPr>
            <a:lstStyle/>
            <a:p>
              <a:pPr algn="ct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id-ID"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140"/>
            <p:cNvSpPr txBox="1"/>
            <p:nvPr/>
          </p:nvSpPr>
          <p:spPr>
            <a:xfrm>
              <a:off x="2288368" y="2091246"/>
              <a:ext cx="7560840" cy="630943"/>
            </a:xfrm>
            <a:prstGeom prst="rect">
              <a:avLst/>
            </a:prstGeom>
            <a:noFill/>
          </p:spPr>
          <p:txBody>
            <a:bodyPr wrap="square" rtlCol="0">
              <a:spAutoFit/>
            </a:bodyPr>
            <a:lstStyle/>
            <a:p>
              <a:pPr>
                <a:lnSpc>
                  <a:spcPts val="2099"/>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字以内。</a:t>
              </a:r>
            </a:p>
          </p:txBody>
        </p:sp>
        <p:sp>
          <p:nvSpPr>
            <p:cNvPr id="46" name="Freeform 24"/>
            <p:cNvSpPr>
              <a:spLocks noEditPoints="1"/>
            </p:cNvSpPr>
            <p:nvPr/>
          </p:nvSpPr>
          <p:spPr bwMode="auto">
            <a:xfrm>
              <a:off x="686696" y="1986771"/>
              <a:ext cx="472970" cy="472970"/>
            </a:xfrm>
            <a:custGeom>
              <a:avLst/>
              <a:gdLst>
                <a:gd name="T0" fmla="*/ 0 w 125"/>
                <a:gd name="T1" fmla="*/ 107 h 125"/>
                <a:gd name="T2" fmla="*/ 50 w 125"/>
                <a:gd name="T3" fmla="*/ 115 h 125"/>
                <a:gd name="T4" fmla="*/ 50 w 125"/>
                <a:gd name="T5" fmla="*/ 66 h 125"/>
                <a:gd name="T6" fmla="*/ 0 w 125"/>
                <a:gd name="T7" fmla="*/ 66 h 125"/>
                <a:gd name="T8" fmla="*/ 0 w 125"/>
                <a:gd name="T9" fmla="*/ 107 h 125"/>
                <a:gd name="T10" fmla="*/ 0 w 125"/>
                <a:gd name="T11" fmla="*/ 59 h 125"/>
                <a:gd name="T12" fmla="*/ 50 w 125"/>
                <a:gd name="T13" fmla="*/ 59 h 125"/>
                <a:gd name="T14" fmla="*/ 50 w 125"/>
                <a:gd name="T15" fmla="*/ 11 h 125"/>
                <a:gd name="T16" fmla="*/ 0 w 125"/>
                <a:gd name="T17" fmla="*/ 18 h 125"/>
                <a:gd name="T18" fmla="*/ 0 w 125"/>
                <a:gd name="T19" fmla="*/ 59 h 125"/>
                <a:gd name="T20" fmla="*/ 57 w 125"/>
                <a:gd name="T21" fmla="*/ 115 h 125"/>
                <a:gd name="T22" fmla="*/ 125 w 125"/>
                <a:gd name="T23" fmla="*/ 125 h 125"/>
                <a:gd name="T24" fmla="*/ 125 w 125"/>
                <a:gd name="T25" fmla="*/ 66 h 125"/>
                <a:gd name="T26" fmla="*/ 57 w 125"/>
                <a:gd name="T27" fmla="*/ 66 h 125"/>
                <a:gd name="T28" fmla="*/ 57 w 125"/>
                <a:gd name="T29" fmla="*/ 115 h 125"/>
                <a:gd name="T30" fmla="*/ 57 w 125"/>
                <a:gd name="T31" fmla="*/ 10 h 125"/>
                <a:gd name="T32" fmla="*/ 57 w 125"/>
                <a:gd name="T33" fmla="*/ 59 h 125"/>
                <a:gd name="T34" fmla="*/ 125 w 125"/>
                <a:gd name="T35" fmla="*/ 59 h 125"/>
                <a:gd name="T36" fmla="*/ 125 w 125"/>
                <a:gd name="T37" fmla="*/ 0 h 125"/>
                <a:gd name="T38" fmla="*/ 57 w 125"/>
                <a:gd name="T39" fmla="*/ 1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5" h="125">
                  <a:moveTo>
                    <a:pt x="0" y="107"/>
                  </a:moveTo>
                  <a:lnTo>
                    <a:pt x="50" y="115"/>
                  </a:lnTo>
                  <a:lnTo>
                    <a:pt x="50" y="66"/>
                  </a:lnTo>
                  <a:lnTo>
                    <a:pt x="0" y="66"/>
                  </a:lnTo>
                  <a:lnTo>
                    <a:pt x="0" y="107"/>
                  </a:lnTo>
                  <a:close/>
                  <a:moveTo>
                    <a:pt x="0" y="59"/>
                  </a:moveTo>
                  <a:lnTo>
                    <a:pt x="50" y="59"/>
                  </a:lnTo>
                  <a:lnTo>
                    <a:pt x="50" y="11"/>
                  </a:lnTo>
                  <a:lnTo>
                    <a:pt x="0" y="18"/>
                  </a:lnTo>
                  <a:lnTo>
                    <a:pt x="0" y="59"/>
                  </a:lnTo>
                  <a:close/>
                  <a:moveTo>
                    <a:pt x="57" y="115"/>
                  </a:moveTo>
                  <a:lnTo>
                    <a:pt x="125" y="125"/>
                  </a:lnTo>
                  <a:lnTo>
                    <a:pt x="125" y="66"/>
                  </a:lnTo>
                  <a:lnTo>
                    <a:pt x="57" y="66"/>
                  </a:lnTo>
                  <a:lnTo>
                    <a:pt x="57" y="115"/>
                  </a:lnTo>
                  <a:close/>
                  <a:moveTo>
                    <a:pt x="57" y="10"/>
                  </a:moveTo>
                  <a:lnTo>
                    <a:pt x="57" y="59"/>
                  </a:lnTo>
                  <a:lnTo>
                    <a:pt x="125" y="59"/>
                  </a:lnTo>
                  <a:lnTo>
                    <a:pt x="125" y="0"/>
                  </a:lnTo>
                  <a:lnTo>
                    <a:pt x="57" y="10"/>
                  </a:lnTo>
                  <a:close/>
                </a:path>
              </a:pathLst>
            </a:custGeom>
            <a:solidFill>
              <a:schemeClr val="bg1"/>
            </a:solidFill>
            <a:ln>
              <a:noFill/>
            </a:ln>
            <a:extLst/>
          </p:spPr>
          <p:txBody>
            <a:bodyPr vert="horz" wrap="square" lIns="121882" tIns="60941" rIns="121882" bIns="60941" numCol="1" anchor="t" anchorCtr="0" compatLnSpc="1">
              <a:prstTxWarp prst="textNoShape">
                <a:avLst/>
              </a:prstTxWarp>
            </a:bodyPr>
            <a:lstStyle/>
            <a:p>
              <a:endParaRPr lang="zh-CN" altLang="en-US" sz="2399"/>
            </a:p>
          </p:txBody>
        </p:sp>
      </p:grpSp>
      <p:grpSp>
        <p:nvGrpSpPr>
          <p:cNvPr id="3" name="组合 46"/>
          <p:cNvGrpSpPr/>
          <p:nvPr/>
        </p:nvGrpSpPr>
        <p:grpSpPr>
          <a:xfrm>
            <a:off x="993799" y="2519187"/>
            <a:ext cx="11205110" cy="1008111"/>
            <a:chOff x="983432" y="2906034"/>
            <a:chExt cx="11208568" cy="1008112"/>
          </a:xfrm>
        </p:grpSpPr>
        <p:sp>
          <p:nvSpPr>
            <p:cNvPr id="48" name="任意多边形 47"/>
            <p:cNvSpPr/>
            <p:nvPr/>
          </p:nvSpPr>
          <p:spPr>
            <a:xfrm flipH="1">
              <a:off x="983432" y="2906034"/>
              <a:ext cx="9327898" cy="1008112"/>
            </a:xfrm>
            <a:custGeom>
              <a:avLst/>
              <a:gdLst>
                <a:gd name="connsiteX0" fmla="*/ 0 w 9327898"/>
                <a:gd name="connsiteY0" fmla="*/ 0 h 1008112"/>
                <a:gd name="connsiteX1" fmla="*/ 8915278 w 9327898"/>
                <a:gd name="connsiteY1" fmla="*/ 0 h 1008112"/>
                <a:gd name="connsiteX2" fmla="*/ 9327898 w 9327898"/>
                <a:gd name="connsiteY2" fmla="*/ 504056 h 1008112"/>
                <a:gd name="connsiteX3" fmla="*/ 8915278 w 9327898"/>
                <a:gd name="connsiteY3" fmla="*/ 1008112 h 1008112"/>
                <a:gd name="connsiteX4" fmla="*/ 0 w 9327898"/>
                <a:gd name="connsiteY4" fmla="*/ 1008112 h 1008112"/>
                <a:gd name="connsiteX5" fmla="*/ 412620 w 9327898"/>
                <a:gd name="connsiteY5" fmla="*/ 50405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7898" h="1008112">
                  <a:moveTo>
                    <a:pt x="0" y="0"/>
                  </a:moveTo>
                  <a:lnTo>
                    <a:pt x="8915278" y="0"/>
                  </a:lnTo>
                  <a:lnTo>
                    <a:pt x="9327898" y="504056"/>
                  </a:lnTo>
                  <a:lnTo>
                    <a:pt x="8915278" y="1008112"/>
                  </a:lnTo>
                  <a:lnTo>
                    <a:pt x="0" y="1008112"/>
                  </a:lnTo>
                  <a:lnTo>
                    <a:pt x="412620" y="504056"/>
                  </a:lnTo>
                  <a:close/>
                </a:path>
              </a:pathLst>
            </a:custGeom>
            <a:solidFill>
              <a:schemeClr val="bg1">
                <a:lumMod val="95000"/>
              </a:schemeClr>
            </a:solidFill>
            <a:ln>
              <a:solidFill>
                <a:schemeClr val="accent2"/>
              </a:solid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49" name="五边形 48"/>
            <p:cNvSpPr/>
            <p:nvPr/>
          </p:nvSpPr>
          <p:spPr>
            <a:xfrm flipH="1">
              <a:off x="9984432" y="2906034"/>
              <a:ext cx="2207568" cy="1008112"/>
            </a:xfrm>
            <a:prstGeom prst="homePlate">
              <a:avLst>
                <a:gd name="adj" fmla="val 4093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50" name="椭圆 49"/>
            <p:cNvSpPr/>
            <p:nvPr/>
          </p:nvSpPr>
          <p:spPr>
            <a:xfrm>
              <a:off x="1239932" y="3064262"/>
              <a:ext cx="720080" cy="72008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51" name="文本框 134"/>
            <p:cNvSpPr txBox="1"/>
            <p:nvPr/>
          </p:nvSpPr>
          <p:spPr>
            <a:xfrm>
              <a:off x="1318484" y="3185925"/>
              <a:ext cx="563149" cy="461537"/>
            </a:xfrm>
            <a:prstGeom prst="rect">
              <a:avLst/>
            </a:prstGeom>
            <a:noFill/>
          </p:spPr>
          <p:txBody>
            <a:bodyPr wrap="none" rtlCol="0">
              <a:spAutoFit/>
            </a:bodyPr>
            <a:lstStyle/>
            <a:p>
              <a:r>
                <a:rPr lang="en-US" altLang="zh-CN" sz="2399" b="1" dirty="0">
                  <a:solidFill>
                    <a:schemeClr val="bg1"/>
                  </a:solidFill>
                  <a:latin typeface="微软雅黑" panose="020B0503020204020204" pitchFamily="34" charset="-122"/>
                  <a:ea typeface="微软雅黑" panose="020B0503020204020204" pitchFamily="34" charset="-122"/>
                </a:rPr>
                <a:t>02</a:t>
              </a:r>
              <a:endParaRPr lang="zh-CN" altLang="en-US" sz="2399" b="1" dirty="0">
                <a:solidFill>
                  <a:schemeClr val="bg1"/>
                </a:solidFill>
                <a:latin typeface="微软雅黑" panose="020B0503020204020204" pitchFamily="34" charset="-122"/>
                <a:ea typeface="微软雅黑" panose="020B0503020204020204" pitchFamily="34" charset="-122"/>
              </a:endParaRPr>
            </a:p>
          </p:txBody>
        </p:sp>
        <p:sp>
          <p:nvSpPr>
            <p:cNvPr id="52" name="文本框 143"/>
            <p:cNvSpPr txBox="1"/>
            <p:nvPr/>
          </p:nvSpPr>
          <p:spPr>
            <a:xfrm>
              <a:off x="8464799" y="2964407"/>
              <a:ext cx="1416209" cy="338426"/>
            </a:xfrm>
            <a:prstGeom prst="rect">
              <a:avLst/>
            </a:prstGeom>
            <a:noFill/>
          </p:spPr>
          <p:txBody>
            <a:bodyPr wrap="none" rtlCol="0">
              <a:spAutoFit/>
            </a:bodyPr>
            <a:lstStyle/>
            <a:p>
              <a:pPr algn="ct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id-ID"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144"/>
            <p:cNvSpPr txBox="1"/>
            <p:nvPr/>
          </p:nvSpPr>
          <p:spPr>
            <a:xfrm>
              <a:off x="2562659" y="3247282"/>
              <a:ext cx="7364976" cy="630943"/>
            </a:xfrm>
            <a:prstGeom prst="rect">
              <a:avLst/>
            </a:prstGeom>
            <a:noFill/>
          </p:spPr>
          <p:txBody>
            <a:bodyPr wrap="square" rtlCol="0">
              <a:spAutoFit/>
            </a:bodyPr>
            <a:lstStyle/>
            <a:p>
              <a:pPr algn="r">
                <a:lnSpc>
                  <a:spcPts val="2099"/>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字以内。</a:t>
              </a:r>
            </a:p>
          </p:txBody>
        </p:sp>
        <p:sp>
          <p:nvSpPr>
            <p:cNvPr id="54" name="Freeform 27"/>
            <p:cNvSpPr>
              <a:spLocks noEditPoints="1"/>
            </p:cNvSpPr>
            <p:nvPr/>
          </p:nvSpPr>
          <p:spPr bwMode="auto">
            <a:xfrm>
              <a:off x="11044130" y="3178382"/>
              <a:ext cx="442700" cy="476753"/>
            </a:xfrm>
            <a:custGeom>
              <a:avLst/>
              <a:gdLst>
                <a:gd name="T0" fmla="*/ 200 w 237"/>
                <a:gd name="T1" fmla="*/ 136 h 257"/>
                <a:gd name="T2" fmla="*/ 237 w 237"/>
                <a:gd name="T3" fmla="*/ 188 h 257"/>
                <a:gd name="T4" fmla="*/ 218 w 237"/>
                <a:gd name="T5" fmla="*/ 224 h 257"/>
                <a:gd name="T6" fmla="*/ 176 w 237"/>
                <a:gd name="T7" fmla="*/ 256 h 257"/>
                <a:gd name="T8" fmla="*/ 130 w 237"/>
                <a:gd name="T9" fmla="*/ 246 h 257"/>
                <a:gd name="T10" fmla="*/ 85 w 237"/>
                <a:gd name="T11" fmla="*/ 256 h 257"/>
                <a:gd name="T12" fmla="*/ 42 w 237"/>
                <a:gd name="T13" fmla="*/ 224 h 257"/>
                <a:gd name="T14" fmla="*/ 25 w 237"/>
                <a:gd name="T15" fmla="*/ 95 h 257"/>
                <a:gd name="T16" fmla="*/ 81 w 237"/>
                <a:gd name="T17" fmla="*/ 62 h 257"/>
                <a:gd name="T18" fmla="*/ 127 w 237"/>
                <a:gd name="T19" fmla="*/ 74 h 257"/>
                <a:gd name="T20" fmla="*/ 179 w 237"/>
                <a:gd name="T21" fmla="*/ 62 h 257"/>
                <a:gd name="T22" fmla="*/ 230 w 237"/>
                <a:gd name="T23" fmla="*/ 87 h 257"/>
                <a:gd name="T24" fmla="*/ 200 w 237"/>
                <a:gd name="T25" fmla="*/ 136 h 257"/>
                <a:gd name="T26" fmla="*/ 125 w 237"/>
                <a:gd name="T27" fmla="*/ 59 h 257"/>
                <a:gd name="T28" fmla="*/ 139 w 237"/>
                <a:gd name="T29" fmla="*/ 19 h 257"/>
                <a:gd name="T30" fmla="*/ 180 w 237"/>
                <a:gd name="T31" fmla="*/ 0 h 257"/>
                <a:gd name="T32" fmla="*/ 165 w 237"/>
                <a:gd name="T33" fmla="*/ 41 h 257"/>
                <a:gd name="T34" fmla="*/ 125 w 237"/>
                <a:gd name="T35" fmla="*/ 59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7" h="257">
                  <a:moveTo>
                    <a:pt x="200" y="136"/>
                  </a:moveTo>
                  <a:cubicBezTo>
                    <a:pt x="200" y="175"/>
                    <a:pt x="237" y="188"/>
                    <a:pt x="237" y="188"/>
                  </a:cubicBezTo>
                  <a:cubicBezTo>
                    <a:pt x="237" y="189"/>
                    <a:pt x="231" y="206"/>
                    <a:pt x="218" y="224"/>
                  </a:cubicBezTo>
                  <a:cubicBezTo>
                    <a:pt x="206" y="240"/>
                    <a:pt x="195" y="255"/>
                    <a:pt x="176" y="256"/>
                  </a:cubicBezTo>
                  <a:cubicBezTo>
                    <a:pt x="157" y="256"/>
                    <a:pt x="152" y="246"/>
                    <a:pt x="130" y="246"/>
                  </a:cubicBezTo>
                  <a:cubicBezTo>
                    <a:pt x="109" y="246"/>
                    <a:pt x="103" y="255"/>
                    <a:pt x="85" y="256"/>
                  </a:cubicBezTo>
                  <a:cubicBezTo>
                    <a:pt x="67" y="257"/>
                    <a:pt x="54" y="239"/>
                    <a:pt x="42" y="224"/>
                  </a:cubicBezTo>
                  <a:cubicBezTo>
                    <a:pt x="18" y="192"/>
                    <a:pt x="0" y="134"/>
                    <a:pt x="25" y="95"/>
                  </a:cubicBezTo>
                  <a:cubicBezTo>
                    <a:pt x="37" y="75"/>
                    <a:pt x="58" y="63"/>
                    <a:pt x="81" y="62"/>
                  </a:cubicBezTo>
                  <a:cubicBezTo>
                    <a:pt x="99" y="62"/>
                    <a:pt x="116" y="74"/>
                    <a:pt x="127" y="74"/>
                  </a:cubicBezTo>
                  <a:cubicBezTo>
                    <a:pt x="138" y="74"/>
                    <a:pt x="158" y="60"/>
                    <a:pt x="179" y="62"/>
                  </a:cubicBezTo>
                  <a:cubicBezTo>
                    <a:pt x="188" y="62"/>
                    <a:pt x="214" y="65"/>
                    <a:pt x="230" y="87"/>
                  </a:cubicBezTo>
                  <a:cubicBezTo>
                    <a:pt x="229" y="88"/>
                    <a:pt x="200" y="104"/>
                    <a:pt x="200" y="136"/>
                  </a:cubicBezTo>
                  <a:moveTo>
                    <a:pt x="125" y="59"/>
                  </a:moveTo>
                  <a:cubicBezTo>
                    <a:pt x="123" y="44"/>
                    <a:pt x="130" y="29"/>
                    <a:pt x="139" y="19"/>
                  </a:cubicBezTo>
                  <a:cubicBezTo>
                    <a:pt x="149" y="9"/>
                    <a:pt x="166" y="0"/>
                    <a:pt x="180" y="0"/>
                  </a:cubicBezTo>
                  <a:cubicBezTo>
                    <a:pt x="182" y="15"/>
                    <a:pt x="175" y="30"/>
                    <a:pt x="165" y="41"/>
                  </a:cubicBezTo>
                  <a:cubicBezTo>
                    <a:pt x="156" y="52"/>
                    <a:pt x="140" y="60"/>
                    <a:pt x="125" y="59"/>
                  </a:cubicBezTo>
                </a:path>
              </a:pathLst>
            </a:custGeom>
            <a:solidFill>
              <a:schemeClr val="bg1"/>
            </a:solidFill>
            <a:ln>
              <a:noFill/>
            </a:ln>
            <a:extLst/>
          </p:spPr>
          <p:txBody>
            <a:bodyPr vert="horz" wrap="square" lIns="121882" tIns="60941" rIns="121882" bIns="60941" numCol="1" anchor="t" anchorCtr="0" compatLnSpc="1">
              <a:prstTxWarp prst="textNoShape">
                <a:avLst/>
              </a:prstTxWarp>
            </a:bodyPr>
            <a:lstStyle/>
            <a:p>
              <a:endParaRPr lang="zh-CN" altLang="en-US" sz="2399"/>
            </a:p>
          </p:txBody>
        </p:sp>
      </p:grpSp>
      <p:grpSp>
        <p:nvGrpSpPr>
          <p:cNvPr id="4" name="组合 54"/>
          <p:cNvGrpSpPr/>
          <p:nvPr/>
        </p:nvGrpSpPr>
        <p:grpSpPr>
          <a:xfrm>
            <a:off x="-6908" y="3695422"/>
            <a:ext cx="11228850" cy="1014291"/>
            <a:chOff x="0" y="4082269"/>
            <a:chExt cx="11232316" cy="1014291"/>
          </a:xfrm>
        </p:grpSpPr>
        <p:sp>
          <p:nvSpPr>
            <p:cNvPr id="56" name="任意多边形 55"/>
            <p:cNvSpPr/>
            <p:nvPr/>
          </p:nvSpPr>
          <p:spPr>
            <a:xfrm>
              <a:off x="1904418" y="4088448"/>
              <a:ext cx="9327898" cy="1008112"/>
            </a:xfrm>
            <a:custGeom>
              <a:avLst/>
              <a:gdLst>
                <a:gd name="connsiteX0" fmla="*/ 0 w 9327898"/>
                <a:gd name="connsiteY0" fmla="*/ 0 h 1008112"/>
                <a:gd name="connsiteX1" fmla="*/ 8915278 w 9327898"/>
                <a:gd name="connsiteY1" fmla="*/ 0 h 1008112"/>
                <a:gd name="connsiteX2" fmla="*/ 9327898 w 9327898"/>
                <a:gd name="connsiteY2" fmla="*/ 504056 h 1008112"/>
                <a:gd name="connsiteX3" fmla="*/ 8915278 w 9327898"/>
                <a:gd name="connsiteY3" fmla="*/ 1008112 h 1008112"/>
                <a:gd name="connsiteX4" fmla="*/ 0 w 9327898"/>
                <a:gd name="connsiteY4" fmla="*/ 1008112 h 1008112"/>
                <a:gd name="connsiteX5" fmla="*/ 412620 w 9327898"/>
                <a:gd name="connsiteY5" fmla="*/ 50405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7898" h="1008112">
                  <a:moveTo>
                    <a:pt x="0" y="0"/>
                  </a:moveTo>
                  <a:lnTo>
                    <a:pt x="8915278" y="0"/>
                  </a:lnTo>
                  <a:lnTo>
                    <a:pt x="9327898" y="504056"/>
                  </a:lnTo>
                  <a:lnTo>
                    <a:pt x="8915278" y="1008112"/>
                  </a:lnTo>
                  <a:lnTo>
                    <a:pt x="0" y="1008112"/>
                  </a:lnTo>
                  <a:lnTo>
                    <a:pt x="412620" y="504056"/>
                  </a:lnTo>
                  <a:close/>
                </a:path>
              </a:pathLst>
            </a:custGeom>
            <a:solidFill>
              <a:schemeClr val="bg1">
                <a:lumMod val="95000"/>
              </a:schemeClr>
            </a:solidFill>
            <a:ln>
              <a:solidFill>
                <a:schemeClr val="accent3"/>
              </a:solid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57" name="五边形 56"/>
            <p:cNvSpPr/>
            <p:nvPr/>
          </p:nvSpPr>
          <p:spPr>
            <a:xfrm>
              <a:off x="0" y="4082269"/>
              <a:ext cx="2207568" cy="1008112"/>
            </a:xfrm>
            <a:prstGeom prst="homePlate">
              <a:avLst>
                <a:gd name="adj" fmla="val 4093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58" name="椭圆 57"/>
            <p:cNvSpPr/>
            <p:nvPr/>
          </p:nvSpPr>
          <p:spPr>
            <a:xfrm>
              <a:off x="10153158" y="4225109"/>
              <a:ext cx="720080" cy="720080"/>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59" name="文本框 136"/>
            <p:cNvSpPr txBox="1"/>
            <p:nvPr/>
          </p:nvSpPr>
          <p:spPr>
            <a:xfrm>
              <a:off x="10231711" y="4354316"/>
              <a:ext cx="563149" cy="461537"/>
            </a:xfrm>
            <a:prstGeom prst="rect">
              <a:avLst/>
            </a:prstGeom>
            <a:noFill/>
          </p:spPr>
          <p:txBody>
            <a:bodyPr wrap="none" rtlCol="0">
              <a:spAutoFit/>
            </a:bodyPr>
            <a:lstStyle/>
            <a:p>
              <a:r>
                <a:rPr lang="en-US" altLang="zh-CN" sz="2399" b="1" dirty="0">
                  <a:solidFill>
                    <a:schemeClr val="bg1"/>
                  </a:solidFill>
                  <a:latin typeface="微软雅黑" panose="020B0503020204020204" pitchFamily="34" charset="-122"/>
                  <a:ea typeface="微软雅黑" panose="020B0503020204020204" pitchFamily="34" charset="-122"/>
                </a:rPr>
                <a:t>03</a:t>
              </a:r>
              <a:endParaRPr lang="zh-CN" altLang="en-US" sz="2399" b="1" dirty="0">
                <a:solidFill>
                  <a:schemeClr val="bg1"/>
                </a:solidFill>
                <a:latin typeface="微软雅黑" panose="020B0503020204020204" pitchFamily="34" charset="-122"/>
                <a:ea typeface="微软雅黑" panose="020B0503020204020204" pitchFamily="34" charset="-122"/>
              </a:endParaRPr>
            </a:p>
          </p:txBody>
        </p:sp>
        <p:sp>
          <p:nvSpPr>
            <p:cNvPr id="60" name="文本框 141"/>
            <p:cNvSpPr txBox="1"/>
            <p:nvPr/>
          </p:nvSpPr>
          <p:spPr>
            <a:xfrm>
              <a:off x="2295327" y="4115289"/>
              <a:ext cx="1416209" cy="338426"/>
            </a:xfrm>
            <a:prstGeom prst="rect">
              <a:avLst/>
            </a:prstGeom>
            <a:noFill/>
          </p:spPr>
          <p:txBody>
            <a:bodyPr wrap="none" rtlCol="0">
              <a:spAutoFit/>
            </a:bodyPr>
            <a:lstStyle/>
            <a:p>
              <a:pPr algn="ct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id-ID"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文本框 142"/>
            <p:cNvSpPr txBox="1"/>
            <p:nvPr/>
          </p:nvSpPr>
          <p:spPr>
            <a:xfrm>
              <a:off x="2264365" y="4442125"/>
              <a:ext cx="7560840" cy="630942"/>
            </a:xfrm>
            <a:prstGeom prst="rect">
              <a:avLst/>
            </a:prstGeom>
            <a:noFill/>
          </p:spPr>
          <p:txBody>
            <a:bodyPr wrap="square" rtlCol="0">
              <a:spAutoFit/>
            </a:bodyPr>
            <a:lstStyle/>
            <a:p>
              <a:pPr>
                <a:lnSpc>
                  <a:spcPts val="2099"/>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字以内。</a:t>
              </a:r>
            </a:p>
          </p:txBody>
        </p:sp>
        <p:sp>
          <p:nvSpPr>
            <p:cNvPr id="62" name="Freeform 28"/>
            <p:cNvSpPr>
              <a:spLocks noEditPoints="1"/>
            </p:cNvSpPr>
            <p:nvPr/>
          </p:nvSpPr>
          <p:spPr bwMode="auto">
            <a:xfrm>
              <a:off x="743785" y="4384016"/>
              <a:ext cx="393510" cy="472970"/>
            </a:xfrm>
            <a:custGeom>
              <a:avLst/>
              <a:gdLst>
                <a:gd name="T0" fmla="*/ 183 w 212"/>
                <a:gd name="T1" fmla="*/ 159 h 256"/>
                <a:gd name="T2" fmla="*/ 198 w 212"/>
                <a:gd name="T3" fmla="*/ 81 h 256"/>
                <a:gd name="T4" fmla="*/ 212 w 212"/>
                <a:gd name="T5" fmla="*/ 159 h 256"/>
                <a:gd name="T6" fmla="*/ 158 w 212"/>
                <a:gd name="T7" fmla="*/ 206 h 256"/>
                <a:gd name="T8" fmla="*/ 148 w 212"/>
                <a:gd name="T9" fmla="*/ 210 h 256"/>
                <a:gd name="T10" fmla="*/ 148 w 212"/>
                <a:gd name="T11" fmla="*/ 216 h 256"/>
                <a:gd name="T12" fmla="*/ 133 w 212"/>
                <a:gd name="T13" fmla="*/ 256 h 256"/>
                <a:gd name="T14" fmla="*/ 119 w 212"/>
                <a:gd name="T15" fmla="*/ 216 h 256"/>
                <a:gd name="T16" fmla="*/ 119 w 212"/>
                <a:gd name="T17" fmla="*/ 210 h 256"/>
                <a:gd name="T18" fmla="*/ 93 w 212"/>
                <a:gd name="T19" fmla="*/ 206 h 256"/>
                <a:gd name="T20" fmla="*/ 93 w 212"/>
                <a:gd name="T21" fmla="*/ 211 h 256"/>
                <a:gd name="T22" fmla="*/ 93 w 212"/>
                <a:gd name="T23" fmla="*/ 241 h 256"/>
                <a:gd name="T24" fmla="*/ 64 w 212"/>
                <a:gd name="T25" fmla="*/ 241 h 256"/>
                <a:gd name="T26" fmla="*/ 64 w 212"/>
                <a:gd name="T27" fmla="*/ 211 h 256"/>
                <a:gd name="T28" fmla="*/ 65 w 212"/>
                <a:gd name="T29" fmla="*/ 206 h 256"/>
                <a:gd name="T30" fmla="*/ 39 w 212"/>
                <a:gd name="T31" fmla="*/ 190 h 256"/>
                <a:gd name="T32" fmla="*/ 39 w 212"/>
                <a:gd name="T33" fmla="*/ 93 h 256"/>
                <a:gd name="T34" fmla="*/ 40 w 212"/>
                <a:gd name="T35" fmla="*/ 81 h 256"/>
                <a:gd name="T36" fmla="*/ 173 w 212"/>
                <a:gd name="T37" fmla="*/ 81 h 256"/>
                <a:gd name="T38" fmla="*/ 173 w 212"/>
                <a:gd name="T39" fmla="*/ 103 h 256"/>
                <a:gd name="T40" fmla="*/ 158 w 212"/>
                <a:gd name="T41" fmla="*/ 206 h 256"/>
                <a:gd name="T42" fmla="*/ 70 w 212"/>
                <a:gd name="T43" fmla="*/ 17 h 256"/>
                <a:gd name="T44" fmla="*/ 61 w 212"/>
                <a:gd name="T45" fmla="*/ 4 h 256"/>
                <a:gd name="T46" fmla="*/ 65 w 212"/>
                <a:gd name="T47" fmla="*/ 1 h 256"/>
                <a:gd name="T48" fmla="*/ 75 w 212"/>
                <a:gd name="T49" fmla="*/ 15 h 256"/>
                <a:gd name="T50" fmla="*/ 106 w 212"/>
                <a:gd name="T51" fmla="*/ 14 h 256"/>
                <a:gd name="T52" fmla="*/ 137 w 212"/>
                <a:gd name="T53" fmla="*/ 15 h 256"/>
                <a:gd name="T54" fmla="*/ 147 w 212"/>
                <a:gd name="T55" fmla="*/ 1 h 256"/>
                <a:gd name="T56" fmla="*/ 151 w 212"/>
                <a:gd name="T57" fmla="*/ 4 h 256"/>
                <a:gd name="T58" fmla="*/ 142 w 212"/>
                <a:gd name="T59" fmla="*/ 17 h 256"/>
                <a:gd name="T60" fmla="*/ 173 w 212"/>
                <a:gd name="T61" fmla="*/ 71 h 256"/>
                <a:gd name="T62" fmla="*/ 73 w 212"/>
                <a:gd name="T63" fmla="*/ 21 h 256"/>
                <a:gd name="T64" fmla="*/ 142 w 212"/>
                <a:gd name="T65" fmla="*/ 44 h 256"/>
                <a:gd name="T66" fmla="*/ 128 w 212"/>
                <a:gd name="T67" fmla="*/ 44 h 256"/>
                <a:gd name="T68" fmla="*/ 77 w 212"/>
                <a:gd name="T69" fmla="*/ 51 h 256"/>
                <a:gd name="T70" fmla="*/ 77 w 212"/>
                <a:gd name="T71" fmla="*/ 36 h 256"/>
                <a:gd name="T72" fmla="*/ 77 w 212"/>
                <a:gd name="T73" fmla="*/ 51 h 256"/>
                <a:gd name="T74" fmla="*/ 0 w 212"/>
                <a:gd name="T75" fmla="*/ 159 h 256"/>
                <a:gd name="T76" fmla="*/ 15 w 212"/>
                <a:gd name="T77" fmla="*/ 81 h 256"/>
                <a:gd name="T78" fmla="*/ 29 w 212"/>
                <a:gd name="T79" fmla="*/ 15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2" h="256">
                  <a:moveTo>
                    <a:pt x="198" y="174"/>
                  </a:moveTo>
                  <a:cubicBezTo>
                    <a:pt x="190" y="174"/>
                    <a:pt x="183" y="168"/>
                    <a:pt x="183" y="159"/>
                  </a:cubicBezTo>
                  <a:cubicBezTo>
                    <a:pt x="183" y="96"/>
                    <a:pt x="183" y="96"/>
                    <a:pt x="183" y="96"/>
                  </a:cubicBezTo>
                  <a:cubicBezTo>
                    <a:pt x="183" y="88"/>
                    <a:pt x="190" y="81"/>
                    <a:pt x="198" y="81"/>
                  </a:cubicBezTo>
                  <a:cubicBezTo>
                    <a:pt x="205" y="81"/>
                    <a:pt x="212" y="88"/>
                    <a:pt x="212" y="96"/>
                  </a:cubicBezTo>
                  <a:cubicBezTo>
                    <a:pt x="212" y="159"/>
                    <a:pt x="212" y="159"/>
                    <a:pt x="212" y="159"/>
                  </a:cubicBezTo>
                  <a:cubicBezTo>
                    <a:pt x="212" y="168"/>
                    <a:pt x="205" y="174"/>
                    <a:pt x="198" y="174"/>
                  </a:cubicBezTo>
                  <a:moveTo>
                    <a:pt x="158" y="206"/>
                  </a:moveTo>
                  <a:cubicBezTo>
                    <a:pt x="147" y="206"/>
                    <a:pt x="147" y="206"/>
                    <a:pt x="147" y="206"/>
                  </a:cubicBezTo>
                  <a:cubicBezTo>
                    <a:pt x="148" y="207"/>
                    <a:pt x="148" y="208"/>
                    <a:pt x="148" y="210"/>
                  </a:cubicBezTo>
                  <a:cubicBezTo>
                    <a:pt x="148" y="211"/>
                    <a:pt x="148" y="211"/>
                    <a:pt x="148" y="211"/>
                  </a:cubicBezTo>
                  <a:cubicBezTo>
                    <a:pt x="148" y="216"/>
                    <a:pt x="148" y="216"/>
                    <a:pt x="148" y="216"/>
                  </a:cubicBezTo>
                  <a:cubicBezTo>
                    <a:pt x="148" y="241"/>
                    <a:pt x="148" y="241"/>
                    <a:pt x="148" y="241"/>
                  </a:cubicBezTo>
                  <a:cubicBezTo>
                    <a:pt x="148" y="249"/>
                    <a:pt x="141" y="256"/>
                    <a:pt x="133" y="256"/>
                  </a:cubicBezTo>
                  <a:cubicBezTo>
                    <a:pt x="125" y="256"/>
                    <a:pt x="119" y="249"/>
                    <a:pt x="119" y="241"/>
                  </a:cubicBezTo>
                  <a:cubicBezTo>
                    <a:pt x="119" y="216"/>
                    <a:pt x="119" y="216"/>
                    <a:pt x="119" y="216"/>
                  </a:cubicBezTo>
                  <a:cubicBezTo>
                    <a:pt x="119" y="211"/>
                    <a:pt x="119" y="211"/>
                    <a:pt x="119" y="211"/>
                  </a:cubicBezTo>
                  <a:cubicBezTo>
                    <a:pt x="119" y="210"/>
                    <a:pt x="119" y="210"/>
                    <a:pt x="119" y="210"/>
                  </a:cubicBezTo>
                  <a:cubicBezTo>
                    <a:pt x="119" y="208"/>
                    <a:pt x="119" y="207"/>
                    <a:pt x="119" y="206"/>
                  </a:cubicBezTo>
                  <a:cubicBezTo>
                    <a:pt x="93" y="206"/>
                    <a:pt x="93" y="206"/>
                    <a:pt x="93" y="206"/>
                  </a:cubicBezTo>
                  <a:cubicBezTo>
                    <a:pt x="93" y="207"/>
                    <a:pt x="93" y="208"/>
                    <a:pt x="93" y="210"/>
                  </a:cubicBezTo>
                  <a:cubicBezTo>
                    <a:pt x="93" y="211"/>
                    <a:pt x="93" y="211"/>
                    <a:pt x="93" y="211"/>
                  </a:cubicBezTo>
                  <a:cubicBezTo>
                    <a:pt x="93" y="216"/>
                    <a:pt x="93" y="216"/>
                    <a:pt x="93" y="216"/>
                  </a:cubicBezTo>
                  <a:cubicBezTo>
                    <a:pt x="93" y="241"/>
                    <a:pt x="93" y="241"/>
                    <a:pt x="93" y="241"/>
                  </a:cubicBezTo>
                  <a:cubicBezTo>
                    <a:pt x="93" y="249"/>
                    <a:pt x="87" y="256"/>
                    <a:pt x="79" y="256"/>
                  </a:cubicBezTo>
                  <a:cubicBezTo>
                    <a:pt x="71" y="256"/>
                    <a:pt x="64" y="249"/>
                    <a:pt x="64" y="241"/>
                  </a:cubicBezTo>
                  <a:cubicBezTo>
                    <a:pt x="64" y="216"/>
                    <a:pt x="64" y="216"/>
                    <a:pt x="64" y="216"/>
                  </a:cubicBezTo>
                  <a:cubicBezTo>
                    <a:pt x="64" y="211"/>
                    <a:pt x="64" y="211"/>
                    <a:pt x="64" y="211"/>
                  </a:cubicBezTo>
                  <a:cubicBezTo>
                    <a:pt x="64" y="210"/>
                    <a:pt x="64" y="210"/>
                    <a:pt x="64" y="210"/>
                  </a:cubicBezTo>
                  <a:cubicBezTo>
                    <a:pt x="64" y="208"/>
                    <a:pt x="64" y="207"/>
                    <a:pt x="65" y="206"/>
                  </a:cubicBezTo>
                  <a:cubicBezTo>
                    <a:pt x="54" y="206"/>
                    <a:pt x="54" y="206"/>
                    <a:pt x="54" y="206"/>
                  </a:cubicBezTo>
                  <a:cubicBezTo>
                    <a:pt x="45" y="206"/>
                    <a:pt x="39" y="199"/>
                    <a:pt x="39" y="190"/>
                  </a:cubicBezTo>
                  <a:cubicBezTo>
                    <a:pt x="39" y="103"/>
                    <a:pt x="39" y="103"/>
                    <a:pt x="39" y="103"/>
                  </a:cubicBezTo>
                  <a:cubicBezTo>
                    <a:pt x="39" y="93"/>
                    <a:pt x="39" y="93"/>
                    <a:pt x="39" y="93"/>
                  </a:cubicBezTo>
                  <a:cubicBezTo>
                    <a:pt x="39" y="81"/>
                    <a:pt x="39" y="81"/>
                    <a:pt x="39" y="81"/>
                  </a:cubicBezTo>
                  <a:cubicBezTo>
                    <a:pt x="40" y="81"/>
                    <a:pt x="40" y="81"/>
                    <a:pt x="40" y="81"/>
                  </a:cubicBezTo>
                  <a:cubicBezTo>
                    <a:pt x="172" y="81"/>
                    <a:pt x="172" y="81"/>
                    <a:pt x="172" y="81"/>
                  </a:cubicBezTo>
                  <a:cubicBezTo>
                    <a:pt x="173" y="81"/>
                    <a:pt x="173" y="81"/>
                    <a:pt x="173" y="81"/>
                  </a:cubicBezTo>
                  <a:cubicBezTo>
                    <a:pt x="173" y="93"/>
                    <a:pt x="173" y="93"/>
                    <a:pt x="173" y="93"/>
                  </a:cubicBezTo>
                  <a:cubicBezTo>
                    <a:pt x="173" y="103"/>
                    <a:pt x="173" y="103"/>
                    <a:pt x="173" y="103"/>
                  </a:cubicBezTo>
                  <a:cubicBezTo>
                    <a:pt x="173" y="190"/>
                    <a:pt x="173" y="190"/>
                    <a:pt x="173" y="190"/>
                  </a:cubicBezTo>
                  <a:cubicBezTo>
                    <a:pt x="173" y="199"/>
                    <a:pt x="167" y="206"/>
                    <a:pt x="158" y="206"/>
                  </a:cubicBezTo>
                  <a:moveTo>
                    <a:pt x="73" y="21"/>
                  </a:moveTo>
                  <a:cubicBezTo>
                    <a:pt x="70" y="17"/>
                    <a:pt x="70" y="17"/>
                    <a:pt x="70" y="17"/>
                  </a:cubicBezTo>
                  <a:cubicBezTo>
                    <a:pt x="67" y="13"/>
                    <a:pt x="67" y="13"/>
                    <a:pt x="67" y="13"/>
                  </a:cubicBezTo>
                  <a:cubicBezTo>
                    <a:pt x="61" y="4"/>
                    <a:pt x="61" y="4"/>
                    <a:pt x="61" y="4"/>
                  </a:cubicBezTo>
                  <a:cubicBezTo>
                    <a:pt x="61" y="3"/>
                    <a:pt x="61" y="1"/>
                    <a:pt x="62" y="0"/>
                  </a:cubicBezTo>
                  <a:cubicBezTo>
                    <a:pt x="63" y="0"/>
                    <a:pt x="65" y="0"/>
                    <a:pt x="65" y="1"/>
                  </a:cubicBezTo>
                  <a:cubicBezTo>
                    <a:pt x="72" y="11"/>
                    <a:pt x="72" y="11"/>
                    <a:pt x="72" y="11"/>
                  </a:cubicBezTo>
                  <a:cubicBezTo>
                    <a:pt x="75" y="15"/>
                    <a:pt x="75" y="15"/>
                    <a:pt x="75" y="15"/>
                  </a:cubicBezTo>
                  <a:cubicBezTo>
                    <a:pt x="77" y="19"/>
                    <a:pt x="77" y="19"/>
                    <a:pt x="77" y="19"/>
                  </a:cubicBezTo>
                  <a:cubicBezTo>
                    <a:pt x="86" y="16"/>
                    <a:pt x="96" y="14"/>
                    <a:pt x="106" y="14"/>
                  </a:cubicBezTo>
                  <a:cubicBezTo>
                    <a:pt x="116" y="14"/>
                    <a:pt x="126" y="16"/>
                    <a:pt x="135" y="19"/>
                  </a:cubicBezTo>
                  <a:cubicBezTo>
                    <a:pt x="137" y="15"/>
                    <a:pt x="137" y="15"/>
                    <a:pt x="137" y="15"/>
                  </a:cubicBezTo>
                  <a:cubicBezTo>
                    <a:pt x="140" y="11"/>
                    <a:pt x="140" y="11"/>
                    <a:pt x="140" y="11"/>
                  </a:cubicBezTo>
                  <a:cubicBezTo>
                    <a:pt x="147" y="1"/>
                    <a:pt x="147" y="1"/>
                    <a:pt x="147" y="1"/>
                  </a:cubicBezTo>
                  <a:cubicBezTo>
                    <a:pt x="147" y="0"/>
                    <a:pt x="149" y="0"/>
                    <a:pt x="150" y="0"/>
                  </a:cubicBezTo>
                  <a:cubicBezTo>
                    <a:pt x="151" y="1"/>
                    <a:pt x="151" y="3"/>
                    <a:pt x="151" y="4"/>
                  </a:cubicBezTo>
                  <a:cubicBezTo>
                    <a:pt x="145" y="13"/>
                    <a:pt x="145" y="13"/>
                    <a:pt x="145" y="13"/>
                  </a:cubicBezTo>
                  <a:cubicBezTo>
                    <a:pt x="142" y="17"/>
                    <a:pt x="142" y="17"/>
                    <a:pt x="142" y="17"/>
                  </a:cubicBezTo>
                  <a:cubicBezTo>
                    <a:pt x="139" y="21"/>
                    <a:pt x="139" y="21"/>
                    <a:pt x="139" y="21"/>
                  </a:cubicBezTo>
                  <a:cubicBezTo>
                    <a:pt x="160" y="31"/>
                    <a:pt x="173" y="50"/>
                    <a:pt x="173" y="71"/>
                  </a:cubicBezTo>
                  <a:cubicBezTo>
                    <a:pt x="39" y="71"/>
                    <a:pt x="39" y="71"/>
                    <a:pt x="39" y="71"/>
                  </a:cubicBezTo>
                  <a:cubicBezTo>
                    <a:pt x="39" y="50"/>
                    <a:pt x="52" y="31"/>
                    <a:pt x="73" y="21"/>
                  </a:cubicBezTo>
                  <a:moveTo>
                    <a:pt x="135" y="51"/>
                  </a:moveTo>
                  <a:cubicBezTo>
                    <a:pt x="139" y="51"/>
                    <a:pt x="142" y="48"/>
                    <a:pt x="142" y="44"/>
                  </a:cubicBezTo>
                  <a:cubicBezTo>
                    <a:pt x="142" y="40"/>
                    <a:pt x="139" y="36"/>
                    <a:pt x="135" y="36"/>
                  </a:cubicBezTo>
                  <a:cubicBezTo>
                    <a:pt x="131" y="36"/>
                    <a:pt x="128" y="40"/>
                    <a:pt x="128" y="44"/>
                  </a:cubicBezTo>
                  <a:cubicBezTo>
                    <a:pt x="128" y="48"/>
                    <a:pt x="131" y="51"/>
                    <a:pt x="135" y="51"/>
                  </a:cubicBezTo>
                  <a:moveTo>
                    <a:pt x="77" y="51"/>
                  </a:moveTo>
                  <a:cubicBezTo>
                    <a:pt x="81" y="51"/>
                    <a:pt x="84" y="48"/>
                    <a:pt x="84" y="44"/>
                  </a:cubicBezTo>
                  <a:cubicBezTo>
                    <a:pt x="84" y="40"/>
                    <a:pt x="81" y="36"/>
                    <a:pt x="77" y="36"/>
                  </a:cubicBezTo>
                  <a:cubicBezTo>
                    <a:pt x="73" y="36"/>
                    <a:pt x="70" y="40"/>
                    <a:pt x="70" y="44"/>
                  </a:cubicBezTo>
                  <a:cubicBezTo>
                    <a:pt x="70" y="48"/>
                    <a:pt x="73" y="51"/>
                    <a:pt x="77" y="51"/>
                  </a:cubicBezTo>
                  <a:moveTo>
                    <a:pt x="15" y="174"/>
                  </a:moveTo>
                  <a:cubicBezTo>
                    <a:pt x="7" y="174"/>
                    <a:pt x="0" y="168"/>
                    <a:pt x="0" y="159"/>
                  </a:cubicBezTo>
                  <a:cubicBezTo>
                    <a:pt x="0" y="96"/>
                    <a:pt x="0" y="96"/>
                    <a:pt x="0" y="96"/>
                  </a:cubicBezTo>
                  <a:cubicBezTo>
                    <a:pt x="0" y="88"/>
                    <a:pt x="7" y="81"/>
                    <a:pt x="15" y="81"/>
                  </a:cubicBezTo>
                  <a:cubicBezTo>
                    <a:pt x="22" y="81"/>
                    <a:pt x="29" y="88"/>
                    <a:pt x="29" y="96"/>
                  </a:cubicBezTo>
                  <a:cubicBezTo>
                    <a:pt x="29" y="159"/>
                    <a:pt x="29" y="159"/>
                    <a:pt x="29" y="159"/>
                  </a:cubicBezTo>
                  <a:cubicBezTo>
                    <a:pt x="29" y="168"/>
                    <a:pt x="22" y="174"/>
                    <a:pt x="15" y="174"/>
                  </a:cubicBezTo>
                </a:path>
              </a:pathLst>
            </a:custGeom>
            <a:solidFill>
              <a:schemeClr val="bg1"/>
            </a:solidFill>
            <a:ln>
              <a:noFill/>
            </a:ln>
            <a:extLst/>
          </p:spPr>
          <p:txBody>
            <a:bodyPr vert="horz" wrap="square" lIns="121882" tIns="60941" rIns="121882" bIns="60941" numCol="1" anchor="t" anchorCtr="0" compatLnSpc="1">
              <a:prstTxWarp prst="textNoShape">
                <a:avLst/>
              </a:prstTxWarp>
            </a:bodyPr>
            <a:lstStyle/>
            <a:p>
              <a:endParaRPr lang="zh-CN" altLang="en-US" sz="2399"/>
            </a:p>
          </p:txBody>
        </p:sp>
      </p:grpSp>
      <p:grpSp>
        <p:nvGrpSpPr>
          <p:cNvPr id="5" name="组合 62"/>
          <p:cNvGrpSpPr/>
          <p:nvPr/>
        </p:nvGrpSpPr>
        <p:grpSpPr>
          <a:xfrm>
            <a:off x="993799" y="4862068"/>
            <a:ext cx="11205110" cy="1008111"/>
            <a:chOff x="983432" y="5248917"/>
            <a:chExt cx="11208568" cy="1008112"/>
          </a:xfrm>
        </p:grpSpPr>
        <p:sp>
          <p:nvSpPr>
            <p:cNvPr id="64" name="任意多边形 63"/>
            <p:cNvSpPr/>
            <p:nvPr/>
          </p:nvSpPr>
          <p:spPr>
            <a:xfrm flipH="1">
              <a:off x="983432" y="5248917"/>
              <a:ext cx="9327898" cy="1008112"/>
            </a:xfrm>
            <a:custGeom>
              <a:avLst/>
              <a:gdLst>
                <a:gd name="connsiteX0" fmla="*/ 0 w 9327898"/>
                <a:gd name="connsiteY0" fmla="*/ 0 h 1008112"/>
                <a:gd name="connsiteX1" fmla="*/ 8915278 w 9327898"/>
                <a:gd name="connsiteY1" fmla="*/ 0 h 1008112"/>
                <a:gd name="connsiteX2" fmla="*/ 9327898 w 9327898"/>
                <a:gd name="connsiteY2" fmla="*/ 504056 h 1008112"/>
                <a:gd name="connsiteX3" fmla="*/ 8915278 w 9327898"/>
                <a:gd name="connsiteY3" fmla="*/ 1008112 h 1008112"/>
                <a:gd name="connsiteX4" fmla="*/ 0 w 9327898"/>
                <a:gd name="connsiteY4" fmla="*/ 1008112 h 1008112"/>
                <a:gd name="connsiteX5" fmla="*/ 412620 w 9327898"/>
                <a:gd name="connsiteY5" fmla="*/ 504056 h 1008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27898" h="1008112">
                  <a:moveTo>
                    <a:pt x="0" y="0"/>
                  </a:moveTo>
                  <a:lnTo>
                    <a:pt x="8915278" y="0"/>
                  </a:lnTo>
                  <a:lnTo>
                    <a:pt x="9327898" y="504056"/>
                  </a:lnTo>
                  <a:lnTo>
                    <a:pt x="8915278" y="1008112"/>
                  </a:lnTo>
                  <a:lnTo>
                    <a:pt x="0" y="1008112"/>
                  </a:lnTo>
                  <a:lnTo>
                    <a:pt x="412620" y="504056"/>
                  </a:lnTo>
                  <a:close/>
                </a:path>
              </a:pathLst>
            </a:custGeom>
            <a:solidFill>
              <a:schemeClr val="bg1">
                <a:lumMod val="95000"/>
              </a:schemeClr>
            </a:solidFill>
            <a:ln>
              <a:solidFill>
                <a:schemeClr val="accent4"/>
              </a:solid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65" name="五边形 64"/>
            <p:cNvSpPr/>
            <p:nvPr/>
          </p:nvSpPr>
          <p:spPr>
            <a:xfrm flipH="1">
              <a:off x="9984432" y="5248917"/>
              <a:ext cx="2207568" cy="1008112"/>
            </a:xfrm>
            <a:prstGeom prst="homePlate">
              <a:avLst>
                <a:gd name="adj" fmla="val 4093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p>
          </p:txBody>
        </p:sp>
        <p:sp>
          <p:nvSpPr>
            <p:cNvPr id="66" name="椭圆 65"/>
            <p:cNvSpPr/>
            <p:nvPr/>
          </p:nvSpPr>
          <p:spPr>
            <a:xfrm>
              <a:off x="1239932" y="5408769"/>
              <a:ext cx="720080" cy="720080"/>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67" name="文本框 138"/>
            <p:cNvSpPr txBox="1"/>
            <p:nvPr/>
          </p:nvSpPr>
          <p:spPr>
            <a:xfrm>
              <a:off x="1318483" y="5537977"/>
              <a:ext cx="563149" cy="461537"/>
            </a:xfrm>
            <a:prstGeom prst="rect">
              <a:avLst/>
            </a:prstGeom>
            <a:noFill/>
          </p:spPr>
          <p:txBody>
            <a:bodyPr wrap="none" rtlCol="0">
              <a:spAutoFit/>
            </a:bodyPr>
            <a:lstStyle/>
            <a:p>
              <a:r>
                <a:rPr lang="en-US" altLang="zh-CN" sz="2399" b="1" dirty="0">
                  <a:solidFill>
                    <a:schemeClr val="bg1"/>
                  </a:solidFill>
                  <a:latin typeface="微软雅黑" panose="020B0503020204020204" pitchFamily="34" charset="-122"/>
                  <a:ea typeface="微软雅黑" panose="020B0503020204020204" pitchFamily="34" charset="-122"/>
                </a:rPr>
                <a:t>04</a:t>
              </a:r>
              <a:endParaRPr lang="zh-CN" altLang="en-US" sz="2399" b="1" dirty="0">
                <a:solidFill>
                  <a:schemeClr val="bg1"/>
                </a:solidFill>
                <a:latin typeface="微软雅黑" panose="020B0503020204020204" pitchFamily="34" charset="-122"/>
                <a:ea typeface="微软雅黑" panose="020B0503020204020204" pitchFamily="34" charset="-122"/>
              </a:endParaRPr>
            </a:p>
          </p:txBody>
        </p:sp>
        <p:sp>
          <p:nvSpPr>
            <p:cNvPr id="68" name="文本框 145"/>
            <p:cNvSpPr txBox="1"/>
            <p:nvPr/>
          </p:nvSpPr>
          <p:spPr>
            <a:xfrm>
              <a:off x="8464797" y="5285455"/>
              <a:ext cx="1416209" cy="338426"/>
            </a:xfrm>
            <a:prstGeom prst="rect">
              <a:avLst/>
            </a:prstGeom>
            <a:noFill/>
          </p:spPr>
          <p:txBody>
            <a:bodyPr wrap="none" rtlCol="0">
              <a:spAutoFit/>
            </a:bodyPr>
            <a:lstStyle/>
            <a:p>
              <a:pPr algn="ctr"/>
              <a:r>
                <a:rPr lang="zh-CN" altLang="en-US" sz="1599"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id-ID" altLang="zh-CN" sz="1599"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文本框 146"/>
            <p:cNvSpPr txBox="1"/>
            <p:nvPr/>
          </p:nvSpPr>
          <p:spPr>
            <a:xfrm>
              <a:off x="2562660" y="5596342"/>
              <a:ext cx="7364975" cy="630943"/>
            </a:xfrm>
            <a:prstGeom prst="rect">
              <a:avLst/>
            </a:prstGeom>
            <a:noFill/>
          </p:spPr>
          <p:txBody>
            <a:bodyPr wrap="square" rtlCol="0">
              <a:spAutoFit/>
            </a:bodyPr>
            <a:lstStyle/>
            <a:p>
              <a:pPr algn="r">
                <a:lnSpc>
                  <a:spcPts val="2099"/>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字以内。</a:t>
              </a:r>
            </a:p>
          </p:txBody>
        </p:sp>
        <p:sp>
          <p:nvSpPr>
            <p:cNvPr id="70" name="Freeform 29"/>
            <p:cNvSpPr>
              <a:spLocks noEditPoints="1"/>
            </p:cNvSpPr>
            <p:nvPr/>
          </p:nvSpPr>
          <p:spPr bwMode="auto">
            <a:xfrm>
              <a:off x="11044130" y="5544316"/>
              <a:ext cx="472970" cy="476753"/>
            </a:xfrm>
            <a:custGeom>
              <a:avLst/>
              <a:gdLst>
                <a:gd name="T0" fmla="*/ 212 w 256"/>
                <a:gd name="T1" fmla="*/ 256 h 256"/>
                <a:gd name="T2" fmla="*/ 0 w 256"/>
                <a:gd name="T3" fmla="*/ 44 h 256"/>
                <a:gd name="T4" fmla="*/ 0 w 256"/>
                <a:gd name="T5" fmla="*/ 0 h 256"/>
                <a:gd name="T6" fmla="*/ 256 w 256"/>
                <a:gd name="T7" fmla="*/ 256 h 256"/>
                <a:gd name="T8" fmla="*/ 212 w 256"/>
                <a:gd name="T9" fmla="*/ 256 h 256"/>
                <a:gd name="T10" fmla="*/ 164 w 256"/>
                <a:gd name="T11" fmla="*/ 256 h 256"/>
                <a:gd name="T12" fmla="*/ 120 w 256"/>
                <a:gd name="T13" fmla="*/ 256 h 256"/>
                <a:gd name="T14" fmla="*/ 0 w 256"/>
                <a:gd name="T15" fmla="*/ 136 h 256"/>
                <a:gd name="T16" fmla="*/ 0 w 256"/>
                <a:gd name="T17" fmla="*/ 92 h 256"/>
                <a:gd name="T18" fmla="*/ 164 w 256"/>
                <a:gd name="T19" fmla="*/ 256 h 256"/>
                <a:gd name="T20" fmla="*/ 32 w 256"/>
                <a:gd name="T21" fmla="*/ 192 h 256"/>
                <a:gd name="T22" fmla="*/ 64 w 256"/>
                <a:gd name="T23" fmla="*/ 224 h 256"/>
                <a:gd name="T24" fmla="*/ 32 w 256"/>
                <a:gd name="T25" fmla="*/ 256 h 256"/>
                <a:gd name="T26" fmla="*/ 0 w 256"/>
                <a:gd name="T27" fmla="*/ 224 h 256"/>
                <a:gd name="T28" fmla="*/ 32 w 256"/>
                <a:gd name="T29" fmla="*/ 19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6" h="256">
                  <a:moveTo>
                    <a:pt x="212" y="256"/>
                  </a:moveTo>
                  <a:cubicBezTo>
                    <a:pt x="212" y="139"/>
                    <a:pt x="117" y="44"/>
                    <a:pt x="0" y="44"/>
                  </a:cubicBezTo>
                  <a:cubicBezTo>
                    <a:pt x="0" y="0"/>
                    <a:pt x="0" y="0"/>
                    <a:pt x="0" y="0"/>
                  </a:cubicBezTo>
                  <a:cubicBezTo>
                    <a:pt x="141" y="0"/>
                    <a:pt x="256" y="115"/>
                    <a:pt x="256" y="256"/>
                  </a:cubicBezTo>
                  <a:lnTo>
                    <a:pt x="212" y="256"/>
                  </a:lnTo>
                  <a:close/>
                  <a:moveTo>
                    <a:pt x="164" y="256"/>
                  </a:moveTo>
                  <a:cubicBezTo>
                    <a:pt x="120" y="256"/>
                    <a:pt x="120" y="256"/>
                    <a:pt x="120" y="256"/>
                  </a:cubicBezTo>
                  <a:cubicBezTo>
                    <a:pt x="120" y="190"/>
                    <a:pt x="66" y="136"/>
                    <a:pt x="0" y="136"/>
                  </a:cubicBezTo>
                  <a:cubicBezTo>
                    <a:pt x="0" y="92"/>
                    <a:pt x="0" y="92"/>
                    <a:pt x="0" y="92"/>
                  </a:cubicBezTo>
                  <a:cubicBezTo>
                    <a:pt x="91" y="92"/>
                    <a:pt x="164" y="165"/>
                    <a:pt x="164" y="256"/>
                  </a:cubicBezTo>
                  <a:moveTo>
                    <a:pt x="32" y="192"/>
                  </a:moveTo>
                  <a:cubicBezTo>
                    <a:pt x="50" y="192"/>
                    <a:pt x="64" y="206"/>
                    <a:pt x="64" y="224"/>
                  </a:cubicBezTo>
                  <a:cubicBezTo>
                    <a:pt x="64" y="242"/>
                    <a:pt x="50" y="256"/>
                    <a:pt x="32" y="256"/>
                  </a:cubicBezTo>
                  <a:cubicBezTo>
                    <a:pt x="14" y="256"/>
                    <a:pt x="0" y="242"/>
                    <a:pt x="0" y="224"/>
                  </a:cubicBezTo>
                  <a:cubicBezTo>
                    <a:pt x="0" y="206"/>
                    <a:pt x="14" y="192"/>
                    <a:pt x="32" y="192"/>
                  </a:cubicBezTo>
                </a:path>
              </a:pathLst>
            </a:custGeom>
            <a:solidFill>
              <a:schemeClr val="bg1"/>
            </a:solidFill>
            <a:ln>
              <a:noFill/>
            </a:ln>
            <a:extLst/>
          </p:spPr>
          <p:txBody>
            <a:bodyPr vert="horz" wrap="square" lIns="121882" tIns="60941" rIns="121882" bIns="60941" numCol="1" anchor="t" anchorCtr="0" compatLnSpc="1">
              <a:prstTxWarp prst="textNoShape">
                <a:avLst/>
              </a:prstTxWarp>
            </a:bodyPr>
            <a:lstStyle/>
            <a:p>
              <a:endParaRPr lang="zh-CN" altLang="en-US" sz="2399"/>
            </a:p>
          </p:txBody>
        </p:sp>
      </p:grpSp>
    </p:spTree>
    <p:extLst>
      <p:ext uri="{BB962C8B-B14F-4D97-AF65-F5344CB8AC3E}">
        <p14:creationId xmlns:p14="http://schemas.microsoft.com/office/powerpoint/2010/main" val="1172514631"/>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1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2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0-#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3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1+#ppt_w/2"/>
                                          </p:val>
                                        </p:tav>
                                        <p:tav tm="100000">
                                          <p:val>
                                            <p:strVal val="#ppt_x"/>
                                          </p:val>
                                        </p:tav>
                                      </p:tavLst>
                                    </p:anim>
                                    <p:anim calcmode="lin" valueType="num">
                                      <p:cBhvr additive="base">
                                        <p:cTn id="20"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4" name="Line 13"/>
          <p:cNvSpPr>
            <a:spLocks noChangeShapeType="1"/>
          </p:cNvSpPr>
          <p:nvPr/>
        </p:nvSpPr>
        <p:spPr bwMode="auto">
          <a:xfrm>
            <a:off x="2894432" y="3840090"/>
            <a:ext cx="1240341" cy="0"/>
          </a:xfrm>
          <a:prstGeom prst="line">
            <a:avLst/>
          </a:prstGeom>
          <a:noFill/>
          <a:ln w="12700">
            <a:solidFill>
              <a:schemeClr val="accent1"/>
            </a:solidFill>
            <a:round/>
            <a:headEnd type="triangle" w="med" len="med"/>
            <a:tailEnd/>
          </a:ln>
        </p:spPr>
        <p:txBody>
          <a:bodyPr lIns="91372" tIns="45686" rIns="91372" bIns="45686"/>
          <a:lstStyle/>
          <a:p>
            <a:endParaRPr lang="zh-CN" altLang="en-US" sz="2399"/>
          </a:p>
        </p:txBody>
      </p:sp>
      <p:sp>
        <p:nvSpPr>
          <p:cNvPr id="19465" name="Line 14"/>
          <p:cNvSpPr>
            <a:spLocks noChangeShapeType="1"/>
          </p:cNvSpPr>
          <p:nvPr/>
        </p:nvSpPr>
        <p:spPr bwMode="auto">
          <a:xfrm>
            <a:off x="3168827" y="2790935"/>
            <a:ext cx="1115040" cy="399981"/>
          </a:xfrm>
          <a:prstGeom prst="line">
            <a:avLst/>
          </a:prstGeom>
          <a:noFill/>
          <a:ln w="12700">
            <a:solidFill>
              <a:schemeClr val="accent1"/>
            </a:solidFill>
            <a:round/>
            <a:headEnd type="triangle" w="med" len="med"/>
            <a:tailEnd/>
          </a:ln>
        </p:spPr>
        <p:txBody>
          <a:bodyPr lIns="91372" tIns="45686" rIns="91372" bIns="45686"/>
          <a:lstStyle/>
          <a:p>
            <a:endParaRPr lang="zh-CN" altLang="en-US" sz="2399"/>
          </a:p>
        </p:txBody>
      </p:sp>
      <p:sp>
        <p:nvSpPr>
          <p:cNvPr id="19466" name="Line 15"/>
          <p:cNvSpPr>
            <a:spLocks noChangeShapeType="1"/>
          </p:cNvSpPr>
          <p:nvPr/>
        </p:nvSpPr>
        <p:spPr bwMode="auto">
          <a:xfrm flipV="1">
            <a:off x="3160896" y="4511487"/>
            <a:ext cx="1113452" cy="399981"/>
          </a:xfrm>
          <a:prstGeom prst="line">
            <a:avLst/>
          </a:prstGeom>
          <a:noFill/>
          <a:ln w="12700">
            <a:solidFill>
              <a:schemeClr val="accent1"/>
            </a:solidFill>
            <a:round/>
            <a:headEnd type="triangle" w="med" len="med"/>
            <a:tailEnd/>
          </a:ln>
        </p:spPr>
        <p:txBody>
          <a:bodyPr lIns="91372" tIns="45686" rIns="91372" bIns="45686"/>
          <a:lstStyle/>
          <a:p>
            <a:endParaRPr lang="zh-CN" altLang="en-US" sz="2399"/>
          </a:p>
        </p:txBody>
      </p:sp>
      <p:sp>
        <p:nvSpPr>
          <p:cNvPr id="19470" name="Line 24"/>
          <p:cNvSpPr>
            <a:spLocks noChangeShapeType="1"/>
          </p:cNvSpPr>
          <p:nvPr/>
        </p:nvSpPr>
        <p:spPr bwMode="auto">
          <a:xfrm flipH="1">
            <a:off x="7868487" y="3840090"/>
            <a:ext cx="1240341" cy="0"/>
          </a:xfrm>
          <a:prstGeom prst="line">
            <a:avLst/>
          </a:prstGeom>
          <a:noFill/>
          <a:ln w="11">
            <a:solidFill>
              <a:schemeClr val="accent1"/>
            </a:solidFill>
            <a:round/>
            <a:headEnd type="triangle" w="med" len="med"/>
            <a:tailEnd/>
          </a:ln>
        </p:spPr>
        <p:txBody>
          <a:bodyPr lIns="91372" tIns="45686" rIns="91372" bIns="45686"/>
          <a:lstStyle/>
          <a:p>
            <a:endParaRPr lang="zh-CN" altLang="en-US" sz="2399"/>
          </a:p>
        </p:txBody>
      </p:sp>
      <p:sp>
        <p:nvSpPr>
          <p:cNvPr id="19471" name="Line 25"/>
          <p:cNvSpPr>
            <a:spLocks noChangeShapeType="1"/>
          </p:cNvSpPr>
          <p:nvPr/>
        </p:nvSpPr>
        <p:spPr bwMode="auto">
          <a:xfrm flipH="1">
            <a:off x="7720975" y="2790935"/>
            <a:ext cx="1113452" cy="399981"/>
          </a:xfrm>
          <a:prstGeom prst="line">
            <a:avLst/>
          </a:prstGeom>
          <a:noFill/>
          <a:ln w="11">
            <a:solidFill>
              <a:schemeClr val="accent1"/>
            </a:solidFill>
            <a:round/>
            <a:headEnd type="triangle" w="med" len="med"/>
            <a:tailEnd/>
          </a:ln>
        </p:spPr>
        <p:txBody>
          <a:bodyPr lIns="91372" tIns="45686" rIns="91372" bIns="45686"/>
          <a:lstStyle/>
          <a:p>
            <a:endParaRPr lang="zh-CN" altLang="en-US" sz="2399"/>
          </a:p>
        </p:txBody>
      </p:sp>
      <p:sp>
        <p:nvSpPr>
          <p:cNvPr id="19472" name="Line 26"/>
          <p:cNvSpPr>
            <a:spLocks noChangeShapeType="1"/>
          </p:cNvSpPr>
          <p:nvPr/>
        </p:nvSpPr>
        <p:spPr bwMode="auto">
          <a:xfrm flipH="1" flipV="1">
            <a:off x="7728906" y="4511487"/>
            <a:ext cx="1115039" cy="399981"/>
          </a:xfrm>
          <a:prstGeom prst="line">
            <a:avLst/>
          </a:prstGeom>
          <a:noFill/>
          <a:ln w="11">
            <a:solidFill>
              <a:schemeClr val="accent1"/>
            </a:solidFill>
            <a:round/>
            <a:headEnd type="triangle" w="med" len="med"/>
            <a:tailEnd/>
          </a:ln>
        </p:spPr>
        <p:txBody>
          <a:bodyPr lIns="91372" tIns="45686" rIns="91372" bIns="45686"/>
          <a:lstStyle/>
          <a:p>
            <a:endParaRPr lang="zh-CN" altLang="en-US" sz="2399"/>
          </a:p>
        </p:txBody>
      </p:sp>
      <p:sp>
        <p:nvSpPr>
          <p:cNvPr id="19473" name="Oval 27"/>
          <p:cNvSpPr>
            <a:spLocks noChangeArrowheads="1"/>
          </p:cNvSpPr>
          <p:nvPr/>
        </p:nvSpPr>
        <p:spPr bwMode="auto">
          <a:xfrm>
            <a:off x="4533968" y="2174558"/>
            <a:ext cx="2970898" cy="2980807"/>
          </a:xfrm>
          <a:prstGeom prst="ellipse">
            <a:avLst/>
          </a:prstGeom>
          <a:solidFill>
            <a:schemeClr val="accent1"/>
          </a:solidFill>
          <a:ln w="9525">
            <a:noFill/>
            <a:round/>
            <a:headEnd/>
            <a:tailEnd/>
          </a:ln>
        </p:spPr>
        <p:txBody>
          <a:bodyPr lIns="91372" tIns="45686" rIns="91372" bIns="45686"/>
          <a:lstStyle/>
          <a:p>
            <a:pPr eaLnBrk="1" hangingPunct="1"/>
            <a:endParaRPr lang="zh-CN" altLang="en-US" sz="2399" dirty="0">
              <a:solidFill>
                <a:schemeClr val="bg1"/>
              </a:solidFill>
            </a:endParaRPr>
          </a:p>
        </p:txBody>
      </p:sp>
      <p:sp>
        <p:nvSpPr>
          <p:cNvPr id="19474" name="Freeform 28"/>
          <p:cNvSpPr>
            <a:spLocks noEditPoints="1"/>
          </p:cNvSpPr>
          <p:nvPr/>
        </p:nvSpPr>
        <p:spPr bwMode="auto">
          <a:xfrm>
            <a:off x="5514691" y="2509900"/>
            <a:ext cx="889812" cy="825457"/>
          </a:xfrm>
          <a:custGeom>
            <a:avLst/>
            <a:gdLst>
              <a:gd name="T0" fmla="*/ 0 w 1357"/>
              <a:gd name="T1" fmla="*/ 643870 h 1255"/>
              <a:gd name="T2" fmla="*/ 451894 w 1357"/>
              <a:gd name="T3" fmla="*/ 1089025 h 1255"/>
              <a:gd name="T4" fmla="*/ 791246 w 1357"/>
              <a:gd name="T5" fmla="*/ 1030018 h 1255"/>
              <a:gd name="T6" fmla="*/ 714200 w 1357"/>
              <a:gd name="T7" fmla="*/ 480733 h 1255"/>
              <a:gd name="T8" fmla="*/ 696020 w 1357"/>
              <a:gd name="T9" fmla="*/ 1011795 h 1255"/>
              <a:gd name="T10" fmla="*/ 460550 w 1357"/>
              <a:gd name="T11" fmla="*/ 912004 h 1255"/>
              <a:gd name="T12" fmla="*/ 397355 w 1357"/>
              <a:gd name="T13" fmla="*/ 635192 h 1255"/>
              <a:gd name="T14" fmla="*/ 81375 w 1357"/>
              <a:gd name="T15" fmla="*/ 626515 h 1255"/>
              <a:gd name="T16" fmla="*/ 90032 w 1357"/>
              <a:gd name="T17" fmla="*/ 199582 h 1255"/>
              <a:gd name="T18" fmla="*/ 460550 w 1357"/>
              <a:gd name="T19" fmla="*/ 113675 h 1255"/>
              <a:gd name="T20" fmla="*/ 0 w 1357"/>
              <a:gd name="T21" fmla="*/ 190905 h 1255"/>
              <a:gd name="T22" fmla="*/ 660526 w 1357"/>
              <a:gd name="T23" fmla="*/ 224747 h 1255"/>
              <a:gd name="T24" fmla="*/ 619839 w 1357"/>
              <a:gd name="T25" fmla="*/ 178756 h 1255"/>
              <a:gd name="T26" fmla="*/ 651869 w 1357"/>
              <a:gd name="T27" fmla="*/ 151856 h 1255"/>
              <a:gd name="T28" fmla="*/ 733245 w 1357"/>
              <a:gd name="T29" fmla="*/ 151856 h 1255"/>
              <a:gd name="T30" fmla="*/ 765276 w 1357"/>
              <a:gd name="T31" fmla="*/ 178756 h 1255"/>
              <a:gd name="T32" fmla="*/ 724588 w 1357"/>
              <a:gd name="T33" fmla="*/ 224747 h 1255"/>
              <a:gd name="T34" fmla="*/ 765276 w 1357"/>
              <a:gd name="T35" fmla="*/ 270738 h 1255"/>
              <a:gd name="T36" fmla="*/ 733245 w 1357"/>
              <a:gd name="T37" fmla="*/ 297638 h 1255"/>
              <a:gd name="T38" fmla="*/ 651869 w 1357"/>
              <a:gd name="T39" fmla="*/ 297638 h 1255"/>
              <a:gd name="T40" fmla="*/ 619839 w 1357"/>
              <a:gd name="T41" fmla="*/ 270738 h 1255"/>
              <a:gd name="T42" fmla="*/ 957460 w 1357"/>
              <a:gd name="T43" fmla="*/ 408710 h 1255"/>
              <a:gd name="T44" fmla="*/ 1158302 w 1357"/>
              <a:gd name="T45" fmla="*/ 668167 h 1255"/>
              <a:gd name="T46" fmla="*/ 1076926 w 1357"/>
              <a:gd name="T47" fmla="*/ 691596 h 1255"/>
              <a:gd name="T48" fmla="*/ 957460 w 1357"/>
              <a:gd name="T49" fmla="*/ 408710 h 1255"/>
              <a:gd name="T50" fmla="*/ 837128 w 1357"/>
              <a:gd name="T51" fmla="*/ 79833 h 1255"/>
              <a:gd name="T52" fmla="*/ 925429 w 1357"/>
              <a:gd name="T53" fmla="*/ 407842 h 1255"/>
              <a:gd name="T54" fmla="*/ 884742 w 1357"/>
              <a:gd name="T55" fmla="*/ 458171 h 1255"/>
              <a:gd name="T56" fmla="*/ 810292 w 1357"/>
              <a:gd name="T57" fmla="*/ 392223 h 1255"/>
              <a:gd name="T58" fmla="*/ 547986 w 1357"/>
              <a:gd name="T59" fmla="*/ 79833 h 1255"/>
              <a:gd name="T60" fmla="*/ 789515 w 1357"/>
              <a:gd name="T61" fmla="*/ 127559 h 1255"/>
              <a:gd name="T62" fmla="*/ 596465 w 1357"/>
              <a:gd name="T63" fmla="*/ 321935 h 1255"/>
              <a:gd name="T64" fmla="*/ 374847 w 1357"/>
              <a:gd name="T65" fmla="*/ 948450 h 1255"/>
              <a:gd name="T66" fmla="*/ 144571 w 1357"/>
              <a:gd name="T67" fmla="*/ 712422 h 1255"/>
              <a:gd name="T68" fmla="*/ 374847 w 1357"/>
              <a:gd name="T69" fmla="*/ 948450 h 1255"/>
              <a:gd name="T70" fmla="*/ 135049 w 1357"/>
              <a:gd name="T71" fmla="*/ 308919 h 1255"/>
              <a:gd name="T72" fmla="*/ 460550 w 1357"/>
              <a:gd name="T73" fmla="*/ 326274 h 1255"/>
              <a:gd name="T74" fmla="*/ 293471 w 1357"/>
              <a:gd name="T75" fmla="*/ 262928 h 1255"/>
              <a:gd name="T76" fmla="*/ 135049 w 1357"/>
              <a:gd name="T77" fmla="*/ 498956 h 1255"/>
              <a:gd name="T78" fmla="*/ 148900 w 1357"/>
              <a:gd name="T79" fmla="*/ 553624 h 1255"/>
              <a:gd name="T80" fmla="*/ 465745 w 1357"/>
              <a:gd name="T81" fmla="*/ 494617 h 1255"/>
              <a:gd name="T82" fmla="*/ 135049 w 1357"/>
              <a:gd name="T83" fmla="*/ 498956 h 1255"/>
              <a:gd name="T84" fmla="*/ 135049 w 1357"/>
              <a:gd name="T85" fmla="*/ 421726 h 1255"/>
              <a:gd name="T86" fmla="*/ 465745 w 1357"/>
              <a:gd name="T87" fmla="*/ 439949 h 1255"/>
              <a:gd name="T88" fmla="*/ 483059 w 1357"/>
              <a:gd name="T89" fmla="*/ 408710 h 1255"/>
              <a:gd name="T90" fmla="*/ 289143 w 1357"/>
              <a:gd name="T91" fmla="*/ 380942 h 1255"/>
              <a:gd name="T92" fmla="*/ 135049 w 1357"/>
              <a:gd name="T93" fmla="*/ 403503 h 12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57" h="1255">
                <a:moveTo>
                  <a:pt x="0" y="220"/>
                </a:moveTo>
                <a:cubicBezTo>
                  <a:pt x="0" y="394"/>
                  <a:pt x="0" y="568"/>
                  <a:pt x="0" y="742"/>
                </a:cubicBezTo>
                <a:cubicBezTo>
                  <a:pt x="0" y="755"/>
                  <a:pt x="229" y="974"/>
                  <a:pt x="257" y="1003"/>
                </a:cubicBezTo>
                <a:cubicBezTo>
                  <a:pt x="287" y="1032"/>
                  <a:pt x="503" y="1255"/>
                  <a:pt x="522" y="1255"/>
                </a:cubicBezTo>
                <a:cubicBezTo>
                  <a:pt x="626" y="1255"/>
                  <a:pt x="731" y="1255"/>
                  <a:pt x="835" y="1255"/>
                </a:cubicBezTo>
                <a:cubicBezTo>
                  <a:pt x="879" y="1255"/>
                  <a:pt x="895" y="1214"/>
                  <a:pt x="914" y="1187"/>
                </a:cubicBezTo>
                <a:cubicBezTo>
                  <a:pt x="914" y="971"/>
                  <a:pt x="914" y="755"/>
                  <a:pt x="914" y="539"/>
                </a:cubicBezTo>
                <a:cubicBezTo>
                  <a:pt x="894" y="547"/>
                  <a:pt x="836" y="522"/>
                  <a:pt x="825" y="554"/>
                </a:cubicBezTo>
                <a:cubicBezTo>
                  <a:pt x="818" y="570"/>
                  <a:pt x="825" y="812"/>
                  <a:pt x="825" y="863"/>
                </a:cubicBezTo>
                <a:cubicBezTo>
                  <a:pt x="825" y="912"/>
                  <a:pt x="839" y="1166"/>
                  <a:pt x="804" y="1166"/>
                </a:cubicBezTo>
                <a:cubicBezTo>
                  <a:pt x="719" y="1166"/>
                  <a:pt x="633" y="1166"/>
                  <a:pt x="548" y="1166"/>
                </a:cubicBezTo>
                <a:cubicBezTo>
                  <a:pt x="521" y="1166"/>
                  <a:pt x="532" y="1079"/>
                  <a:pt x="532" y="1051"/>
                </a:cubicBezTo>
                <a:cubicBezTo>
                  <a:pt x="532" y="1007"/>
                  <a:pt x="532" y="964"/>
                  <a:pt x="532" y="920"/>
                </a:cubicBezTo>
                <a:cubicBezTo>
                  <a:pt x="532" y="801"/>
                  <a:pt x="533" y="781"/>
                  <a:pt x="459" y="732"/>
                </a:cubicBezTo>
                <a:cubicBezTo>
                  <a:pt x="425" y="732"/>
                  <a:pt x="426" y="722"/>
                  <a:pt x="397" y="722"/>
                </a:cubicBezTo>
                <a:cubicBezTo>
                  <a:pt x="296" y="722"/>
                  <a:pt x="195" y="722"/>
                  <a:pt x="94" y="722"/>
                </a:cubicBezTo>
                <a:cubicBezTo>
                  <a:pt x="94" y="565"/>
                  <a:pt x="94" y="408"/>
                  <a:pt x="94" y="251"/>
                </a:cubicBezTo>
                <a:cubicBezTo>
                  <a:pt x="94" y="239"/>
                  <a:pt x="98" y="239"/>
                  <a:pt x="104" y="230"/>
                </a:cubicBezTo>
                <a:cubicBezTo>
                  <a:pt x="219" y="230"/>
                  <a:pt x="334" y="230"/>
                  <a:pt x="449" y="230"/>
                </a:cubicBezTo>
                <a:cubicBezTo>
                  <a:pt x="472" y="215"/>
                  <a:pt x="532" y="164"/>
                  <a:pt x="532" y="131"/>
                </a:cubicBezTo>
                <a:cubicBezTo>
                  <a:pt x="388" y="131"/>
                  <a:pt x="243" y="131"/>
                  <a:pt x="99" y="131"/>
                </a:cubicBezTo>
                <a:cubicBezTo>
                  <a:pt x="59" y="131"/>
                  <a:pt x="0" y="186"/>
                  <a:pt x="0" y="220"/>
                </a:cubicBezTo>
                <a:close/>
                <a:moveTo>
                  <a:pt x="716" y="306"/>
                </a:moveTo>
                <a:lnTo>
                  <a:pt x="763" y="259"/>
                </a:lnTo>
                <a:lnTo>
                  <a:pt x="716" y="212"/>
                </a:lnTo>
                <a:cubicBezTo>
                  <a:pt x="714" y="211"/>
                  <a:pt x="714" y="208"/>
                  <a:pt x="716" y="206"/>
                </a:cubicBezTo>
                <a:lnTo>
                  <a:pt x="747" y="175"/>
                </a:lnTo>
                <a:cubicBezTo>
                  <a:pt x="749" y="173"/>
                  <a:pt x="752" y="173"/>
                  <a:pt x="753" y="175"/>
                </a:cubicBezTo>
                <a:lnTo>
                  <a:pt x="800" y="222"/>
                </a:lnTo>
                <a:lnTo>
                  <a:pt x="847" y="175"/>
                </a:lnTo>
                <a:cubicBezTo>
                  <a:pt x="849" y="173"/>
                  <a:pt x="851" y="173"/>
                  <a:pt x="853" y="175"/>
                </a:cubicBezTo>
                <a:lnTo>
                  <a:pt x="884" y="206"/>
                </a:lnTo>
                <a:cubicBezTo>
                  <a:pt x="886" y="208"/>
                  <a:pt x="886" y="211"/>
                  <a:pt x="884" y="212"/>
                </a:cubicBezTo>
                <a:lnTo>
                  <a:pt x="837" y="259"/>
                </a:lnTo>
                <a:lnTo>
                  <a:pt x="884" y="306"/>
                </a:lnTo>
                <a:cubicBezTo>
                  <a:pt x="886" y="307"/>
                  <a:pt x="886" y="310"/>
                  <a:pt x="884" y="312"/>
                </a:cubicBezTo>
                <a:lnTo>
                  <a:pt x="853" y="343"/>
                </a:lnTo>
                <a:cubicBezTo>
                  <a:pt x="851" y="345"/>
                  <a:pt x="849" y="345"/>
                  <a:pt x="847" y="343"/>
                </a:cubicBezTo>
                <a:lnTo>
                  <a:pt x="800" y="296"/>
                </a:lnTo>
                <a:lnTo>
                  <a:pt x="753" y="343"/>
                </a:lnTo>
                <a:cubicBezTo>
                  <a:pt x="752" y="345"/>
                  <a:pt x="749" y="345"/>
                  <a:pt x="747" y="343"/>
                </a:cubicBezTo>
                <a:lnTo>
                  <a:pt x="716" y="312"/>
                </a:lnTo>
                <a:cubicBezTo>
                  <a:pt x="714" y="310"/>
                  <a:pt x="714" y="307"/>
                  <a:pt x="716" y="306"/>
                </a:cubicBezTo>
                <a:close/>
                <a:moveTo>
                  <a:pt x="1106" y="471"/>
                </a:moveTo>
                <a:lnTo>
                  <a:pt x="1338" y="703"/>
                </a:lnTo>
                <a:cubicBezTo>
                  <a:pt x="1357" y="721"/>
                  <a:pt x="1357" y="752"/>
                  <a:pt x="1338" y="770"/>
                </a:cubicBezTo>
                <a:lnTo>
                  <a:pt x="1311" y="797"/>
                </a:lnTo>
                <a:cubicBezTo>
                  <a:pt x="1293" y="815"/>
                  <a:pt x="1263" y="815"/>
                  <a:pt x="1244" y="797"/>
                </a:cubicBezTo>
                <a:lnTo>
                  <a:pt x="1012" y="565"/>
                </a:lnTo>
                <a:lnTo>
                  <a:pt x="1106" y="471"/>
                </a:lnTo>
                <a:close/>
                <a:moveTo>
                  <a:pt x="633" y="92"/>
                </a:moveTo>
                <a:cubicBezTo>
                  <a:pt x="725" y="0"/>
                  <a:pt x="875" y="0"/>
                  <a:pt x="967" y="92"/>
                </a:cubicBezTo>
                <a:cubicBezTo>
                  <a:pt x="1049" y="174"/>
                  <a:pt x="1058" y="302"/>
                  <a:pt x="994" y="395"/>
                </a:cubicBezTo>
                <a:lnTo>
                  <a:pt x="1069" y="470"/>
                </a:lnTo>
                <a:cubicBezTo>
                  <a:pt x="1072" y="473"/>
                  <a:pt x="1072" y="478"/>
                  <a:pt x="1069" y="481"/>
                </a:cubicBezTo>
                <a:lnTo>
                  <a:pt x="1022" y="528"/>
                </a:lnTo>
                <a:cubicBezTo>
                  <a:pt x="1019" y="531"/>
                  <a:pt x="1014" y="531"/>
                  <a:pt x="1011" y="528"/>
                </a:cubicBezTo>
                <a:lnTo>
                  <a:pt x="936" y="452"/>
                </a:lnTo>
                <a:cubicBezTo>
                  <a:pt x="844" y="517"/>
                  <a:pt x="715" y="508"/>
                  <a:pt x="633" y="426"/>
                </a:cubicBezTo>
                <a:cubicBezTo>
                  <a:pt x="541" y="334"/>
                  <a:pt x="541" y="184"/>
                  <a:pt x="633" y="92"/>
                </a:cubicBezTo>
                <a:close/>
                <a:moveTo>
                  <a:pt x="689" y="147"/>
                </a:moveTo>
                <a:cubicBezTo>
                  <a:pt x="750" y="86"/>
                  <a:pt x="850" y="86"/>
                  <a:pt x="912" y="147"/>
                </a:cubicBezTo>
                <a:cubicBezTo>
                  <a:pt x="973" y="209"/>
                  <a:pt x="973" y="309"/>
                  <a:pt x="912" y="371"/>
                </a:cubicBezTo>
                <a:cubicBezTo>
                  <a:pt x="850" y="432"/>
                  <a:pt x="750" y="432"/>
                  <a:pt x="689" y="371"/>
                </a:cubicBezTo>
                <a:cubicBezTo>
                  <a:pt x="627" y="309"/>
                  <a:pt x="627" y="209"/>
                  <a:pt x="689" y="147"/>
                </a:cubicBezTo>
                <a:close/>
                <a:moveTo>
                  <a:pt x="433" y="1093"/>
                </a:moveTo>
                <a:cubicBezTo>
                  <a:pt x="431" y="1002"/>
                  <a:pt x="430" y="911"/>
                  <a:pt x="428" y="821"/>
                </a:cubicBezTo>
                <a:cubicBezTo>
                  <a:pt x="341" y="821"/>
                  <a:pt x="254" y="821"/>
                  <a:pt x="167" y="821"/>
                </a:cubicBezTo>
                <a:cubicBezTo>
                  <a:pt x="165" y="822"/>
                  <a:pt x="164" y="824"/>
                  <a:pt x="163" y="825"/>
                </a:cubicBezTo>
                <a:cubicBezTo>
                  <a:pt x="253" y="914"/>
                  <a:pt x="343" y="1003"/>
                  <a:pt x="433" y="1093"/>
                </a:cubicBezTo>
                <a:close/>
                <a:moveTo>
                  <a:pt x="156" y="319"/>
                </a:moveTo>
                <a:cubicBezTo>
                  <a:pt x="156" y="331"/>
                  <a:pt x="156" y="343"/>
                  <a:pt x="156" y="356"/>
                </a:cubicBezTo>
                <a:cubicBezTo>
                  <a:pt x="156" y="368"/>
                  <a:pt x="165" y="376"/>
                  <a:pt x="177" y="376"/>
                </a:cubicBezTo>
                <a:cubicBezTo>
                  <a:pt x="296" y="376"/>
                  <a:pt x="414" y="376"/>
                  <a:pt x="532" y="376"/>
                </a:cubicBezTo>
                <a:cubicBezTo>
                  <a:pt x="565" y="376"/>
                  <a:pt x="558" y="324"/>
                  <a:pt x="548" y="303"/>
                </a:cubicBezTo>
                <a:cubicBezTo>
                  <a:pt x="478" y="303"/>
                  <a:pt x="409" y="303"/>
                  <a:pt x="339" y="303"/>
                </a:cubicBezTo>
                <a:cubicBezTo>
                  <a:pt x="296" y="303"/>
                  <a:pt x="156" y="292"/>
                  <a:pt x="156" y="319"/>
                </a:cubicBezTo>
                <a:close/>
                <a:moveTo>
                  <a:pt x="156" y="575"/>
                </a:moveTo>
                <a:cubicBezTo>
                  <a:pt x="156" y="591"/>
                  <a:pt x="156" y="607"/>
                  <a:pt x="156" y="622"/>
                </a:cubicBezTo>
                <a:cubicBezTo>
                  <a:pt x="156" y="634"/>
                  <a:pt x="160" y="638"/>
                  <a:pt x="172" y="638"/>
                </a:cubicBezTo>
                <a:cubicBezTo>
                  <a:pt x="299" y="638"/>
                  <a:pt x="426" y="638"/>
                  <a:pt x="553" y="638"/>
                </a:cubicBezTo>
                <a:cubicBezTo>
                  <a:pt x="556" y="625"/>
                  <a:pt x="566" y="570"/>
                  <a:pt x="538" y="570"/>
                </a:cubicBezTo>
                <a:cubicBezTo>
                  <a:pt x="419" y="570"/>
                  <a:pt x="301" y="570"/>
                  <a:pt x="182" y="570"/>
                </a:cubicBezTo>
                <a:cubicBezTo>
                  <a:pt x="174" y="570"/>
                  <a:pt x="163" y="573"/>
                  <a:pt x="156" y="575"/>
                </a:cubicBezTo>
                <a:close/>
                <a:moveTo>
                  <a:pt x="156" y="465"/>
                </a:moveTo>
                <a:cubicBezTo>
                  <a:pt x="156" y="472"/>
                  <a:pt x="156" y="479"/>
                  <a:pt x="156" y="486"/>
                </a:cubicBezTo>
                <a:cubicBezTo>
                  <a:pt x="156" y="498"/>
                  <a:pt x="160" y="498"/>
                  <a:pt x="167" y="507"/>
                </a:cubicBezTo>
                <a:cubicBezTo>
                  <a:pt x="290" y="507"/>
                  <a:pt x="414" y="507"/>
                  <a:pt x="538" y="507"/>
                </a:cubicBezTo>
                <a:cubicBezTo>
                  <a:pt x="545" y="504"/>
                  <a:pt x="552" y="500"/>
                  <a:pt x="558" y="497"/>
                </a:cubicBezTo>
                <a:cubicBezTo>
                  <a:pt x="558" y="488"/>
                  <a:pt x="558" y="479"/>
                  <a:pt x="558" y="471"/>
                </a:cubicBezTo>
                <a:cubicBezTo>
                  <a:pt x="558" y="455"/>
                  <a:pt x="553" y="449"/>
                  <a:pt x="548" y="439"/>
                </a:cubicBezTo>
                <a:cubicBezTo>
                  <a:pt x="477" y="439"/>
                  <a:pt x="405" y="439"/>
                  <a:pt x="334" y="439"/>
                </a:cubicBezTo>
                <a:cubicBezTo>
                  <a:pt x="299" y="439"/>
                  <a:pt x="264" y="439"/>
                  <a:pt x="229" y="439"/>
                </a:cubicBezTo>
                <a:cubicBezTo>
                  <a:pt x="185" y="439"/>
                  <a:pt x="156" y="425"/>
                  <a:pt x="156" y="465"/>
                </a:cubicBezTo>
                <a:close/>
              </a:path>
            </a:pathLst>
          </a:custGeom>
          <a:solidFill>
            <a:schemeClr val="bg1"/>
          </a:solidFill>
          <a:ln w="9525">
            <a:noFill/>
            <a:round/>
            <a:headEnd/>
            <a:tailEnd/>
          </a:ln>
        </p:spPr>
        <p:txBody>
          <a:bodyPr lIns="91372" tIns="45686" rIns="91372" bIns="45686"/>
          <a:lstStyle/>
          <a:p>
            <a:endParaRPr lang="zh-CN" altLang="en-US" sz="2399"/>
          </a:p>
        </p:txBody>
      </p:sp>
      <p:sp>
        <p:nvSpPr>
          <p:cNvPr id="19475" name="TextBox 18"/>
          <p:cNvSpPr txBox="1">
            <a:spLocks noChangeArrowheads="1"/>
          </p:cNvSpPr>
          <p:nvPr/>
        </p:nvSpPr>
        <p:spPr bwMode="auto">
          <a:xfrm>
            <a:off x="4795815" y="3810514"/>
            <a:ext cx="2708948" cy="646262"/>
          </a:xfrm>
          <a:prstGeom prst="rect">
            <a:avLst/>
          </a:prstGeom>
          <a:noFill/>
          <a:ln w="9525">
            <a:noFill/>
            <a:miter lim="800000"/>
            <a:headEnd/>
            <a:tailEnd/>
          </a:ln>
        </p:spPr>
        <p:txBody>
          <a:bodyPr wrap="square" lIns="91372" tIns="45686" rIns="91372" bIns="45686">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endParaRPr lang="en-GB" altLang="zh-CN"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9476" name="TextBox 19"/>
          <p:cNvSpPr txBox="1">
            <a:spLocks noChangeArrowheads="1"/>
          </p:cNvSpPr>
          <p:nvPr/>
        </p:nvSpPr>
        <p:spPr bwMode="auto">
          <a:xfrm>
            <a:off x="4436595" y="3419480"/>
            <a:ext cx="3146853" cy="338357"/>
          </a:xfrm>
          <a:prstGeom prst="rect">
            <a:avLst/>
          </a:prstGeom>
          <a:noFill/>
          <a:ln w="9525">
            <a:noFill/>
            <a:miter lim="800000"/>
            <a:headEnd/>
            <a:tailEnd/>
          </a:ln>
        </p:spPr>
        <p:txBody>
          <a:bodyPr lIns="91372" tIns="45686" rIns="91372" bIns="45686">
            <a:spAutoFit/>
          </a:bodyPr>
          <a:lstStyle/>
          <a:p>
            <a:pPr algn="ctr" eaLnBrk="1" hangingPunct="1"/>
            <a:r>
              <a:rPr lang="zh-CN" altLang="en-US" sz="1599" b="1" dirty="0">
                <a:solidFill>
                  <a:schemeClr val="bg1"/>
                </a:solidFill>
                <a:latin typeface="微软雅黑" pitchFamily="34" charset="-122"/>
                <a:ea typeface="微软雅黑" pitchFamily="34" charset="-122"/>
              </a:rPr>
              <a:t>添加标题内容</a:t>
            </a:r>
          </a:p>
        </p:txBody>
      </p:sp>
      <p:grpSp>
        <p:nvGrpSpPr>
          <p:cNvPr id="9" name="组合 23"/>
          <p:cNvGrpSpPr>
            <a:grpSpLocks/>
          </p:cNvGrpSpPr>
          <p:nvPr/>
        </p:nvGrpSpPr>
        <p:grpSpPr bwMode="auto">
          <a:xfrm>
            <a:off x="2315498" y="2176681"/>
            <a:ext cx="835883" cy="838055"/>
            <a:chOff x="0" y="0"/>
            <a:chExt cx="836613" cy="838200"/>
          </a:xfrm>
        </p:grpSpPr>
        <p:sp>
          <p:nvSpPr>
            <p:cNvPr id="19503" name="Oval 7"/>
            <p:cNvSpPr>
              <a:spLocks noChangeArrowheads="1"/>
            </p:cNvSpPr>
            <p:nvPr/>
          </p:nvSpPr>
          <p:spPr bwMode="auto">
            <a:xfrm>
              <a:off x="0" y="0"/>
              <a:ext cx="836613" cy="838200"/>
            </a:xfrm>
            <a:prstGeom prst="ellipse">
              <a:avLst/>
            </a:prstGeom>
            <a:solidFill>
              <a:schemeClr val="accent2"/>
            </a:solidFill>
            <a:ln w="9525">
              <a:noFill/>
              <a:round/>
              <a:headEnd/>
              <a:tailEnd/>
            </a:ln>
          </p:spPr>
          <p:txBody>
            <a:bodyPr/>
            <a:lstStyle/>
            <a:p>
              <a:pPr eaLnBrk="1" hangingPunct="1"/>
              <a:endParaRPr lang="zh-CN" altLang="en-US" sz="2399"/>
            </a:p>
          </p:txBody>
        </p:sp>
        <p:sp>
          <p:nvSpPr>
            <p:cNvPr id="2" name="矩形 25"/>
            <p:cNvSpPr>
              <a:spLocks noChangeArrowheads="1"/>
            </p:cNvSpPr>
            <p:nvPr/>
          </p:nvSpPr>
          <p:spPr bwMode="auto">
            <a:xfrm>
              <a:off x="85951" y="52774"/>
              <a:ext cx="720081" cy="748925"/>
            </a:xfrm>
            <a:prstGeom prst="rect">
              <a:avLst/>
            </a:prstGeom>
            <a:noFill/>
            <a:ln w="9525">
              <a:noFill/>
              <a:miter lim="800000"/>
              <a:headEnd/>
              <a:tailEnd/>
            </a:ln>
          </p:spPr>
          <p:txBody>
            <a:bodyPr>
              <a:spAutoFit/>
            </a:bodyPr>
            <a:lstStyle/>
            <a:p>
              <a:r>
                <a:rPr lang="zh-CN" altLang="en-US" sz="2133" dirty="0">
                  <a:solidFill>
                    <a:schemeClr val="bg1"/>
                  </a:solidFill>
                  <a:latin typeface="微软雅黑" pitchFamily="34" charset="-122"/>
                  <a:ea typeface="微软雅黑" pitchFamily="34" charset="-122"/>
                  <a:sym typeface="微软雅黑" pitchFamily="34" charset="-122"/>
                </a:rPr>
                <a:t>标题</a:t>
              </a:r>
            </a:p>
          </p:txBody>
        </p:sp>
      </p:grpSp>
      <p:grpSp>
        <p:nvGrpSpPr>
          <p:cNvPr id="10" name="组合 26"/>
          <p:cNvGrpSpPr>
            <a:grpSpLocks/>
          </p:cNvGrpSpPr>
          <p:nvPr/>
        </p:nvGrpSpPr>
        <p:grpSpPr bwMode="auto">
          <a:xfrm>
            <a:off x="1995102" y="3421065"/>
            <a:ext cx="838112" cy="838054"/>
            <a:chOff x="0" y="0"/>
            <a:chExt cx="838844" cy="838200"/>
          </a:xfrm>
        </p:grpSpPr>
        <p:sp>
          <p:nvSpPr>
            <p:cNvPr id="3" name="Oval 6"/>
            <p:cNvSpPr>
              <a:spLocks noChangeArrowheads="1"/>
            </p:cNvSpPr>
            <p:nvPr/>
          </p:nvSpPr>
          <p:spPr bwMode="auto">
            <a:xfrm>
              <a:off x="0" y="0"/>
              <a:ext cx="835025" cy="838200"/>
            </a:xfrm>
            <a:prstGeom prst="ellipse">
              <a:avLst/>
            </a:prstGeom>
            <a:solidFill>
              <a:schemeClr val="accent3"/>
            </a:solidFill>
            <a:ln w="9525">
              <a:noFill/>
              <a:round/>
              <a:headEnd/>
              <a:tailEnd/>
            </a:ln>
          </p:spPr>
          <p:txBody>
            <a:bodyPr/>
            <a:lstStyle/>
            <a:p>
              <a:pPr eaLnBrk="1" hangingPunct="1"/>
              <a:endParaRPr lang="zh-CN" altLang="en-US" sz="2399"/>
            </a:p>
          </p:txBody>
        </p:sp>
        <p:sp>
          <p:nvSpPr>
            <p:cNvPr id="19502" name="矩形 28"/>
            <p:cNvSpPr>
              <a:spLocks noChangeArrowheads="1"/>
            </p:cNvSpPr>
            <p:nvPr/>
          </p:nvSpPr>
          <p:spPr bwMode="auto">
            <a:xfrm>
              <a:off x="118764" y="7938"/>
              <a:ext cx="720080" cy="748925"/>
            </a:xfrm>
            <a:prstGeom prst="rect">
              <a:avLst/>
            </a:prstGeom>
            <a:noFill/>
            <a:ln w="9525">
              <a:noFill/>
              <a:miter lim="800000"/>
              <a:headEnd/>
              <a:tailEnd/>
            </a:ln>
          </p:spPr>
          <p:txBody>
            <a:bodyPr>
              <a:spAutoFit/>
            </a:bodyPr>
            <a:lstStyle/>
            <a:p>
              <a:r>
                <a:rPr lang="zh-CN" altLang="en-US" sz="2133" dirty="0">
                  <a:solidFill>
                    <a:schemeClr val="bg1"/>
                  </a:solidFill>
                  <a:latin typeface="微软雅黑" pitchFamily="34" charset="-122"/>
                  <a:ea typeface="微软雅黑" pitchFamily="34" charset="-122"/>
                  <a:sym typeface="微软雅黑" pitchFamily="34" charset="-122"/>
                </a:rPr>
                <a:t>标题</a:t>
              </a:r>
            </a:p>
          </p:txBody>
        </p:sp>
      </p:grpSp>
      <p:grpSp>
        <p:nvGrpSpPr>
          <p:cNvPr id="11" name="组合 29"/>
          <p:cNvGrpSpPr>
            <a:grpSpLocks/>
          </p:cNvGrpSpPr>
          <p:nvPr/>
        </p:nvGrpSpPr>
        <p:grpSpPr bwMode="auto">
          <a:xfrm>
            <a:off x="2315498" y="4667039"/>
            <a:ext cx="835883" cy="836467"/>
            <a:chOff x="0" y="0"/>
            <a:chExt cx="836613" cy="836613"/>
          </a:xfrm>
        </p:grpSpPr>
        <p:sp>
          <p:nvSpPr>
            <p:cNvPr id="19499" name="Oval 8"/>
            <p:cNvSpPr>
              <a:spLocks noChangeArrowheads="1"/>
            </p:cNvSpPr>
            <p:nvPr/>
          </p:nvSpPr>
          <p:spPr bwMode="auto">
            <a:xfrm>
              <a:off x="0" y="0"/>
              <a:ext cx="836613" cy="836613"/>
            </a:xfrm>
            <a:prstGeom prst="ellipse">
              <a:avLst/>
            </a:prstGeom>
            <a:solidFill>
              <a:schemeClr val="accent4"/>
            </a:solidFill>
            <a:ln w="9525">
              <a:noFill/>
              <a:round/>
              <a:headEnd/>
              <a:tailEnd/>
            </a:ln>
          </p:spPr>
          <p:txBody>
            <a:bodyPr/>
            <a:lstStyle/>
            <a:p>
              <a:pPr eaLnBrk="1" hangingPunct="1"/>
              <a:endParaRPr lang="zh-CN" altLang="en-US" sz="2399"/>
            </a:p>
          </p:txBody>
        </p:sp>
        <p:sp>
          <p:nvSpPr>
            <p:cNvPr id="19500" name="矩形 31"/>
            <p:cNvSpPr>
              <a:spLocks noChangeArrowheads="1"/>
            </p:cNvSpPr>
            <p:nvPr/>
          </p:nvSpPr>
          <p:spPr bwMode="auto">
            <a:xfrm>
              <a:off x="136875" y="57494"/>
              <a:ext cx="477341" cy="666709"/>
            </a:xfrm>
            <a:prstGeom prst="rect">
              <a:avLst/>
            </a:prstGeom>
            <a:noFill/>
            <a:ln w="9525">
              <a:noFill/>
              <a:miter lim="800000"/>
              <a:headEnd/>
              <a:tailEnd/>
            </a:ln>
          </p:spPr>
          <p:txBody>
            <a:bodyPr wrap="square">
              <a:spAutoFit/>
            </a:bodyPr>
            <a:lstStyle/>
            <a:p>
              <a:pPr eaLnBrk="1" hangingPunct="1"/>
              <a:r>
                <a:rPr lang="zh-CN" altLang="en-US" sz="1866" dirty="0">
                  <a:solidFill>
                    <a:schemeClr val="bg1"/>
                  </a:solidFill>
                  <a:latin typeface="微软雅黑" pitchFamily="34" charset="-122"/>
                  <a:ea typeface="微软雅黑" pitchFamily="34" charset="-122"/>
                  <a:sym typeface="微软雅黑" pitchFamily="34" charset="-122"/>
                </a:rPr>
                <a:t>标题</a:t>
              </a:r>
            </a:p>
          </p:txBody>
        </p:sp>
      </p:grpSp>
      <p:grpSp>
        <p:nvGrpSpPr>
          <p:cNvPr id="14" name="组合 41"/>
          <p:cNvGrpSpPr>
            <a:grpSpLocks/>
          </p:cNvGrpSpPr>
          <p:nvPr/>
        </p:nvGrpSpPr>
        <p:grpSpPr bwMode="auto">
          <a:xfrm>
            <a:off x="8851878" y="4667037"/>
            <a:ext cx="890772" cy="836467"/>
            <a:chOff x="0" y="0"/>
            <a:chExt cx="891550" cy="836613"/>
          </a:xfrm>
        </p:grpSpPr>
        <p:sp>
          <p:nvSpPr>
            <p:cNvPr id="19493" name="Oval 19"/>
            <p:cNvSpPr>
              <a:spLocks noChangeArrowheads="1"/>
            </p:cNvSpPr>
            <p:nvPr/>
          </p:nvSpPr>
          <p:spPr bwMode="auto">
            <a:xfrm>
              <a:off x="0" y="0"/>
              <a:ext cx="836613" cy="836613"/>
            </a:xfrm>
            <a:prstGeom prst="ellipse">
              <a:avLst/>
            </a:prstGeom>
            <a:solidFill>
              <a:schemeClr val="accent4"/>
            </a:solidFill>
            <a:ln w="9525">
              <a:noFill/>
              <a:round/>
              <a:headEnd/>
              <a:tailEnd/>
            </a:ln>
          </p:spPr>
          <p:txBody>
            <a:bodyPr/>
            <a:lstStyle/>
            <a:p>
              <a:pPr eaLnBrk="1" hangingPunct="1"/>
              <a:endParaRPr lang="zh-CN" altLang="en-US" sz="2399"/>
            </a:p>
          </p:txBody>
        </p:sp>
        <p:sp>
          <p:nvSpPr>
            <p:cNvPr id="19494" name="矩形 43"/>
            <p:cNvSpPr>
              <a:spLocks noChangeArrowheads="1"/>
            </p:cNvSpPr>
            <p:nvPr/>
          </p:nvSpPr>
          <p:spPr bwMode="auto">
            <a:xfrm>
              <a:off x="171471" y="57494"/>
              <a:ext cx="720079" cy="748926"/>
            </a:xfrm>
            <a:prstGeom prst="rect">
              <a:avLst/>
            </a:prstGeom>
            <a:noFill/>
            <a:ln w="9525">
              <a:noFill/>
              <a:miter lim="800000"/>
              <a:headEnd/>
              <a:tailEnd/>
            </a:ln>
          </p:spPr>
          <p:txBody>
            <a:bodyPr>
              <a:spAutoFit/>
            </a:bodyPr>
            <a:lstStyle/>
            <a:p>
              <a:r>
                <a:rPr lang="zh-CN" altLang="en-US" sz="2133" dirty="0">
                  <a:solidFill>
                    <a:schemeClr val="bg1"/>
                  </a:solidFill>
                  <a:latin typeface="微软雅黑" pitchFamily="34" charset="-122"/>
                  <a:ea typeface="微软雅黑" pitchFamily="34" charset="-122"/>
                  <a:sym typeface="微软雅黑" pitchFamily="34" charset="-122"/>
                </a:rPr>
                <a:t>标题</a:t>
              </a:r>
            </a:p>
          </p:txBody>
        </p:sp>
      </p:grpSp>
      <p:grpSp>
        <p:nvGrpSpPr>
          <p:cNvPr id="15" name="组合 44"/>
          <p:cNvGrpSpPr>
            <a:grpSpLocks/>
          </p:cNvGrpSpPr>
          <p:nvPr/>
        </p:nvGrpSpPr>
        <p:grpSpPr bwMode="auto">
          <a:xfrm>
            <a:off x="9173857" y="3421065"/>
            <a:ext cx="904665" cy="838054"/>
            <a:chOff x="0" y="0"/>
            <a:chExt cx="905455" cy="838200"/>
          </a:xfrm>
        </p:grpSpPr>
        <p:sp>
          <p:nvSpPr>
            <p:cNvPr id="19491" name="Oval 17"/>
            <p:cNvSpPr>
              <a:spLocks noChangeArrowheads="1"/>
            </p:cNvSpPr>
            <p:nvPr/>
          </p:nvSpPr>
          <p:spPr bwMode="auto">
            <a:xfrm>
              <a:off x="0" y="0"/>
              <a:ext cx="836613" cy="838200"/>
            </a:xfrm>
            <a:prstGeom prst="ellipse">
              <a:avLst/>
            </a:prstGeom>
            <a:solidFill>
              <a:schemeClr val="accent3"/>
            </a:solidFill>
            <a:ln w="9525">
              <a:noFill/>
              <a:round/>
              <a:headEnd/>
              <a:tailEnd/>
            </a:ln>
          </p:spPr>
          <p:txBody>
            <a:bodyPr/>
            <a:lstStyle/>
            <a:p>
              <a:pPr eaLnBrk="1" hangingPunct="1"/>
              <a:endParaRPr lang="zh-CN" altLang="en-US" sz="2399"/>
            </a:p>
          </p:txBody>
        </p:sp>
        <p:sp>
          <p:nvSpPr>
            <p:cNvPr id="6" name="矩形 46"/>
            <p:cNvSpPr>
              <a:spLocks noChangeArrowheads="1"/>
            </p:cNvSpPr>
            <p:nvPr/>
          </p:nvSpPr>
          <p:spPr bwMode="auto">
            <a:xfrm>
              <a:off x="185375" y="7938"/>
              <a:ext cx="720080" cy="748925"/>
            </a:xfrm>
            <a:prstGeom prst="rect">
              <a:avLst/>
            </a:prstGeom>
            <a:noFill/>
            <a:ln w="9525">
              <a:noFill/>
              <a:miter lim="800000"/>
              <a:headEnd/>
              <a:tailEnd/>
            </a:ln>
          </p:spPr>
          <p:txBody>
            <a:bodyPr>
              <a:spAutoFit/>
            </a:bodyPr>
            <a:lstStyle/>
            <a:p>
              <a:r>
                <a:rPr lang="zh-CN" altLang="en-US" sz="2133" dirty="0">
                  <a:solidFill>
                    <a:schemeClr val="bg1"/>
                  </a:solidFill>
                  <a:latin typeface="微软雅黑" pitchFamily="34" charset="-122"/>
                  <a:ea typeface="微软雅黑" pitchFamily="34" charset="-122"/>
                  <a:sym typeface="微软雅黑" pitchFamily="34" charset="-122"/>
                </a:rPr>
                <a:t>标题</a:t>
              </a:r>
            </a:p>
          </p:txBody>
        </p:sp>
      </p:grpSp>
      <p:grpSp>
        <p:nvGrpSpPr>
          <p:cNvPr id="16" name="组合 47"/>
          <p:cNvGrpSpPr>
            <a:grpSpLocks/>
          </p:cNvGrpSpPr>
          <p:nvPr/>
        </p:nvGrpSpPr>
        <p:grpSpPr bwMode="auto">
          <a:xfrm>
            <a:off x="8851878" y="2176681"/>
            <a:ext cx="890772" cy="838055"/>
            <a:chOff x="0" y="0"/>
            <a:chExt cx="891550" cy="838200"/>
          </a:xfrm>
        </p:grpSpPr>
        <p:sp>
          <p:nvSpPr>
            <p:cNvPr id="7" name="Oval 18"/>
            <p:cNvSpPr>
              <a:spLocks noChangeArrowheads="1"/>
            </p:cNvSpPr>
            <p:nvPr/>
          </p:nvSpPr>
          <p:spPr bwMode="auto">
            <a:xfrm>
              <a:off x="0" y="0"/>
              <a:ext cx="836613" cy="838200"/>
            </a:xfrm>
            <a:prstGeom prst="ellipse">
              <a:avLst/>
            </a:prstGeom>
            <a:solidFill>
              <a:schemeClr val="accent2"/>
            </a:solidFill>
            <a:ln w="9525">
              <a:noFill/>
              <a:round/>
              <a:headEnd/>
              <a:tailEnd/>
            </a:ln>
          </p:spPr>
          <p:txBody>
            <a:bodyPr/>
            <a:lstStyle/>
            <a:p>
              <a:pPr eaLnBrk="1" hangingPunct="1"/>
              <a:endParaRPr lang="zh-CN" altLang="en-US" sz="2399"/>
            </a:p>
          </p:txBody>
        </p:sp>
        <p:sp>
          <p:nvSpPr>
            <p:cNvPr id="19490" name="矩形 49"/>
            <p:cNvSpPr>
              <a:spLocks noChangeArrowheads="1"/>
            </p:cNvSpPr>
            <p:nvPr/>
          </p:nvSpPr>
          <p:spPr bwMode="auto">
            <a:xfrm>
              <a:off x="171471" y="68301"/>
              <a:ext cx="720079" cy="748924"/>
            </a:xfrm>
            <a:prstGeom prst="rect">
              <a:avLst/>
            </a:prstGeom>
            <a:noFill/>
            <a:ln w="9525">
              <a:noFill/>
              <a:miter lim="800000"/>
              <a:headEnd/>
              <a:tailEnd/>
            </a:ln>
          </p:spPr>
          <p:txBody>
            <a:bodyPr>
              <a:spAutoFit/>
            </a:bodyPr>
            <a:lstStyle/>
            <a:p>
              <a:r>
                <a:rPr lang="zh-CN" altLang="en-US" sz="2133" dirty="0">
                  <a:solidFill>
                    <a:schemeClr val="bg1"/>
                  </a:solidFill>
                  <a:latin typeface="微软雅黑" pitchFamily="34" charset="-122"/>
                  <a:ea typeface="微软雅黑" pitchFamily="34" charset="-122"/>
                  <a:sym typeface="微软雅黑" pitchFamily="34" charset="-122"/>
                </a:rPr>
                <a:t>标题</a:t>
              </a:r>
            </a:p>
          </p:txBody>
        </p:sp>
      </p:grpSp>
    </p:spTree>
    <p:extLst>
      <p:ext uri="{BB962C8B-B14F-4D97-AF65-F5344CB8AC3E}">
        <p14:creationId xmlns:p14="http://schemas.microsoft.com/office/powerpoint/2010/main" val="204240621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9473"/>
                                        </p:tgtEl>
                                        <p:attrNameLst>
                                          <p:attrName>style.visibility</p:attrName>
                                        </p:attrNameLst>
                                      </p:cBhvr>
                                      <p:to>
                                        <p:strVal val="visible"/>
                                      </p:to>
                                    </p:set>
                                    <p:animEffect transition="in" filter="wheel(1)">
                                      <p:cBhvr>
                                        <p:cTn id="7" dur="2000"/>
                                        <p:tgtEl>
                                          <p:spTgt spid="19473"/>
                                        </p:tgtEl>
                                      </p:cBhvr>
                                    </p:animEffect>
                                  </p:childTnLst>
                                </p:cTn>
                              </p:par>
                            </p:childTnLst>
                          </p:cTn>
                        </p:par>
                        <p:par>
                          <p:cTn id="8" fill="hold" nodeType="afterGroup">
                            <p:stCondLst>
                              <p:cond delay="2000"/>
                            </p:stCondLst>
                            <p:childTnLst>
                              <p:par>
                                <p:cTn id="9" presetID="31" presetClass="entr" presetSubtype="0" fill="hold" grpId="0" nodeType="afterEffect">
                                  <p:stCondLst>
                                    <p:cond delay="0"/>
                                  </p:stCondLst>
                                  <p:childTnLst>
                                    <p:set>
                                      <p:cBhvr>
                                        <p:cTn id="10" dur="1" fill="hold">
                                          <p:stCondLst>
                                            <p:cond delay="0"/>
                                          </p:stCondLst>
                                        </p:cTn>
                                        <p:tgtEl>
                                          <p:spTgt spid="19474"/>
                                        </p:tgtEl>
                                        <p:attrNameLst>
                                          <p:attrName>style.visibility</p:attrName>
                                        </p:attrNameLst>
                                      </p:cBhvr>
                                      <p:to>
                                        <p:strVal val="visible"/>
                                      </p:to>
                                    </p:set>
                                    <p:anim calcmode="lin" valueType="num">
                                      <p:cBhvr>
                                        <p:cTn id="11" dur="300" fill="hold"/>
                                        <p:tgtEl>
                                          <p:spTgt spid="19474"/>
                                        </p:tgtEl>
                                        <p:attrNameLst>
                                          <p:attrName>ppt_w</p:attrName>
                                        </p:attrNameLst>
                                      </p:cBhvr>
                                      <p:tavLst>
                                        <p:tav tm="0">
                                          <p:val>
                                            <p:fltVal val="0"/>
                                          </p:val>
                                        </p:tav>
                                        <p:tav tm="100000">
                                          <p:val>
                                            <p:strVal val="#ppt_w"/>
                                          </p:val>
                                        </p:tav>
                                      </p:tavLst>
                                    </p:anim>
                                    <p:anim calcmode="lin" valueType="num">
                                      <p:cBhvr>
                                        <p:cTn id="12" dur="300" fill="hold"/>
                                        <p:tgtEl>
                                          <p:spTgt spid="19474"/>
                                        </p:tgtEl>
                                        <p:attrNameLst>
                                          <p:attrName>ppt_h</p:attrName>
                                        </p:attrNameLst>
                                      </p:cBhvr>
                                      <p:tavLst>
                                        <p:tav tm="0">
                                          <p:val>
                                            <p:fltVal val="0"/>
                                          </p:val>
                                        </p:tav>
                                        <p:tav tm="100000">
                                          <p:val>
                                            <p:strVal val="#ppt_h"/>
                                          </p:val>
                                        </p:tav>
                                      </p:tavLst>
                                    </p:anim>
                                    <p:anim calcmode="lin" valueType="num">
                                      <p:cBhvr>
                                        <p:cTn id="13" dur="300" fill="hold"/>
                                        <p:tgtEl>
                                          <p:spTgt spid="19474"/>
                                        </p:tgtEl>
                                        <p:attrNameLst>
                                          <p:attrName>style.rotation</p:attrName>
                                        </p:attrNameLst>
                                      </p:cBhvr>
                                      <p:tavLst>
                                        <p:tav tm="0">
                                          <p:val>
                                            <p:fltVal val="90"/>
                                          </p:val>
                                        </p:tav>
                                        <p:tav tm="100000">
                                          <p:val>
                                            <p:fltVal val="0"/>
                                          </p:val>
                                        </p:tav>
                                      </p:tavLst>
                                    </p:anim>
                                    <p:animEffect transition="in" filter="fade">
                                      <p:cBhvr>
                                        <p:cTn id="14" dur="300"/>
                                        <p:tgtEl>
                                          <p:spTgt spid="19474"/>
                                        </p:tgtEl>
                                      </p:cBhvr>
                                    </p:animEffect>
                                  </p:childTnLst>
                                </p:cTn>
                              </p:par>
                            </p:childTnLst>
                          </p:cTn>
                        </p:par>
                        <p:par>
                          <p:cTn id="15" fill="hold" nodeType="afterGroup">
                            <p:stCondLst>
                              <p:cond delay="2300"/>
                            </p:stCondLst>
                            <p:childTnLst>
                              <p:par>
                                <p:cTn id="16" presetID="16" presetClass="entr" presetSubtype="21" fill="hold" grpId="0" nodeType="afterEffect">
                                  <p:stCondLst>
                                    <p:cond delay="0"/>
                                  </p:stCondLst>
                                  <p:childTnLst>
                                    <p:set>
                                      <p:cBhvr>
                                        <p:cTn id="17" dur="1" fill="hold">
                                          <p:stCondLst>
                                            <p:cond delay="0"/>
                                          </p:stCondLst>
                                        </p:cTn>
                                        <p:tgtEl>
                                          <p:spTgt spid="19476"/>
                                        </p:tgtEl>
                                        <p:attrNameLst>
                                          <p:attrName>style.visibility</p:attrName>
                                        </p:attrNameLst>
                                      </p:cBhvr>
                                      <p:to>
                                        <p:strVal val="visible"/>
                                      </p:to>
                                    </p:set>
                                    <p:animEffect transition="in" filter="barn(inVertical)">
                                      <p:cBhvr>
                                        <p:cTn id="18" dur="500"/>
                                        <p:tgtEl>
                                          <p:spTgt spid="19476"/>
                                        </p:tgtEl>
                                      </p:cBhvr>
                                    </p:animEffect>
                                  </p:childTnLst>
                                </p:cTn>
                              </p:par>
                            </p:childTnLst>
                          </p:cTn>
                        </p:par>
                        <p:par>
                          <p:cTn id="19" fill="hold" nodeType="afterGroup">
                            <p:stCondLst>
                              <p:cond delay="2800"/>
                            </p:stCondLst>
                            <p:childTnLst>
                              <p:par>
                                <p:cTn id="20" presetID="22" presetClass="entr" presetSubtype="1" fill="hold" grpId="0" nodeType="afterEffect">
                                  <p:stCondLst>
                                    <p:cond delay="0"/>
                                  </p:stCondLst>
                                  <p:childTnLst>
                                    <p:set>
                                      <p:cBhvr>
                                        <p:cTn id="21" dur="1" fill="hold">
                                          <p:stCondLst>
                                            <p:cond delay="0"/>
                                          </p:stCondLst>
                                        </p:cTn>
                                        <p:tgtEl>
                                          <p:spTgt spid="19475"/>
                                        </p:tgtEl>
                                        <p:attrNameLst>
                                          <p:attrName>style.visibility</p:attrName>
                                        </p:attrNameLst>
                                      </p:cBhvr>
                                      <p:to>
                                        <p:strVal val="visible"/>
                                      </p:to>
                                    </p:set>
                                    <p:animEffect transition="in" filter="wipe(up)">
                                      <p:cBhvr>
                                        <p:cTn id="22" dur="500"/>
                                        <p:tgtEl>
                                          <p:spTgt spid="19475"/>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9465"/>
                                        </p:tgtEl>
                                        <p:attrNameLst>
                                          <p:attrName>style.visibility</p:attrName>
                                        </p:attrNameLst>
                                      </p:cBhvr>
                                      <p:to>
                                        <p:strVal val="visible"/>
                                      </p:to>
                                    </p:set>
                                    <p:animEffect transition="in" filter="wipe(right)">
                                      <p:cBhvr>
                                        <p:cTn id="25" dur="500"/>
                                        <p:tgtEl>
                                          <p:spTgt spid="19465"/>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9464"/>
                                        </p:tgtEl>
                                        <p:attrNameLst>
                                          <p:attrName>style.visibility</p:attrName>
                                        </p:attrNameLst>
                                      </p:cBhvr>
                                      <p:to>
                                        <p:strVal val="visible"/>
                                      </p:to>
                                    </p:set>
                                    <p:animEffect transition="in" filter="wipe(right)">
                                      <p:cBhvr>
                                        <p:cTn id="28" dur="500"/>
                                        <p:tgtEl>
                                          <p:spTgt spid="19464"/>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9466"/>
                                        </p:tgtEl>
                                        <p:attrNameLst>
                                          <p:attrName>style.visibility</p:attrName>
                                        </p:attrNameLst>
                                      </p:cBhvr>
                                      <p:to>
                                        <p:strVal val="visible"/>
                                      </p:to>
                                    </p:set>
                                    <p:animEffect transition="in" filter="wipe(right)">
                                      <p:cBhvr>
                                        <p:cTn id="31" dur="500"/>
                                        <p:tgtEl>
                                          <p:spTgt spid="19466"/>
                                        </p:tgtEl>
                                      </p:cBhvr>
                                    </p:animEffect>
                                  </p:childTnLst>
                                </p:cTn>
                              </p:par>
                              <p:par>
                                <p:cTn id="32" presetID="10" presetClass="entr" presetSubtype="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300" fill="hold"/>
                                        <p:tgtEl>
                                          <p:spTgt spid="9"/>
                                        </p:tgtEl>
                                        <p:attrNameLst>
                                          <p:attrName>ppt_w</p:attrName>
                                        </p:attrNameLst>
                                      </p:cBhvr>
                                      <p:tavLst>
                                        <p:tav tm="0">
                                          <p:val>
                                            <p:fltVal val="0"/>
                                          </p:val>
                                        </p:tav>
                                        <p:tav tm="100000">
                                          <p:val>
                                            <p:strVal val="#ppt_w"/>
                                          </p:val>
                                        </p:tav>
                                      </p:tavLst>
                                    </p:anim>
                                    <p:anim calcmode="lin" valueType="num">
                                      <p:cBhvr>
                                        <p:cTn id="35" dur="300" fill="hold"/>
                                        <p:tgtEl>
                                          <p:spTgt spid="9"/>
                                        </p:tgtEl>
                                        <p:attrNameLst>
                                          <p:attrName>ppt_h</p:attrName>
                                        </p:attrNameLst>
                                      </p:cBhvr>
                                      <p:tavLst>
                                        <p:tav tm="0">
                                          <p:val>
                                            <p:fltVal val="0"/>
                                          </p:val>
                                        </p:tav>
                                        <p:tav tm="100000">
                                          <p:val>
                                            <p:strVal val="#ppt_h"/>
                                          </p:val>
                                        </p:tav>
                                      </p:tavLst>
                                    </p:anim>
                                    <p:animEffect transition="in" filter="fade">
                                      <p:cBhvr>
                                        <p:cTn id="36" dur="300"/>
                                        <p:tgtEl>
                                          <p:spTgt spid="9"/>
                                        </p:tgtEl>
                                      </p:cBhvr>
                                    </p:animEffect>
                                  </p:childTnLst>
                                </p:cTn>
                              </p:par>
                              <p:par>
                                <p:cTn id="37" presetID="10" presetClass="entr" presetSubtype="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300" fill="hold"/>
                                        <p:tgtEl>
                                          <p:spTgt spid="10"/>
                                        </p:tgtEl>
                                        <p:attrNameLst>
                                          <p:attrName>ppt_w</p:attrName>
                                        </p:attrNameLst>
                                      </p:cBhvr>
                                      <p:tavLst>
                                        <p:tav tm="0">
                                          <p:val>
                                            <p:fltVal val="0"/>
                                          </p:val>
                                        </p:tav>
                                        <p:tav tm="100000">
                                          <p:val>
                                            <p:strVal val="#ppt_w"/>
                                          </p:val>
                                        </p:tav>
                                      </p:tavLst>
                                    </p:anim>
                                    <p:anim calcmode="lin" valueType="num">
                                      <p:cBhvr>
                                        <p:cTn id="40" dur="300" fill="hold"/>
                                        <p:tgtEl>
                                          <p:spTgt spid="10"/>
                                        </p:tgtEl>
                                        <p:attrNameLst>
                                          <p:attrName>ppt_h</p:attrName>
                                        </p:attrNameLst>
                                      </p:cBhvr>
                                      <p:tavLst>
                                        <p:tav tm="0">
                                          <p:val>
                                            <p:fltVal val="0"/>
                                          </p:val>
                                        </p:tav>
                                        <p:tav tm="100000">
                                          <p:val>
                                            <p:strVal val="#ppt_h"/>
                                          </p:val>
                                        </p:tav>
                                      </p:tavLst>
                                    </p:anim>
                                    <p:animEffect transition="in" filter="fade">
                                      <p:cBhvr>
                                        <p:cTn id="41" dur="300"/>
                                        <p:tgtEl>
                                          <p:spTgt spid="10"/>
                                        </p:tgtEl>
                                      </p:cBhvr>
                                    </p:animEffect>
                                  </p:childTnLst>
                                </p:cTn>
                              </p:par>
                              <p:par>
                                <p:cTn id="42" presetID="10" presetClass="entr" presetSubtype="0"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300" fill="hold"/>
                                        <p:tgtEl>
                                          <p:spTgt spid="11"/>
                                        </p:tgtEl>
                                        <p:attrNameLst>
                                          <p:attrName>ppt_w</p:attrName>
                                        </p:attrNameLst>
                                      </p:cBhvr>
                                      <p:tavLst>
                                        <p:tav tm="0">
                                          <p:val>
                                            <p:fltVal val="0"/>
                                          </p:val>
                                        </p:tav>
                                        <p:tav tm="100000">
                                          <p:val>
                                            <p:strVal val="#ppt_w"/>
                                          </p:val>
                                        </p:tav>
                                      </p:tavLst>
                                    </p:anim>
                                    <p:anim calcmode="lin" valueType="num">
                                      <p:cBhvr>
                                        <p:cTn id="45" dur="300" fill="hold"/>
                                        <p:tgtEl>
                                          <p:spTgt spid="11"/>
                                        </p:tgtEl>
                                        <p:attrNameLst>
                                          <p:attrName>ppt_h</p:attrName>
                                        </p:attrNameLst>
                                      </p:cBhvr>
                                      <p:tavLst>
                                        <p:tav tm="0">
                                          <p:val>
                                            <p:fltVal val="0"/>
                                          </p:val>
                                        </p:tav>
                                        <p:tav tm="100000">
                                          <p:val>
                                            <p:strVal val="#ppt_h"/>
                                          </p:val>
                                        </p:tav>
                                      </p:tavLst>
                                    </p:anim>
                                    <p:animEffect transition="in" filter="fade">
                                      <p:cBhvr>
                                        <p:cTn id="46" dur="300"/>
                                        <p:tgtEl>
                                          <p:spTgt spid="11"/>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9471"/>
                                        </p:tgtEl>
                                        <p:attrNameLst>
                                          <p:attrName>style.visibility</p:attrName>
                                        </p:attrNameLst>
                                      </p:cBhvr>
                                      <p:to>
                                        <p:strVal val="visible"/>
                                      </p:to>
                                    </p:set>
                                    <p:animEffect transition="in" filter="wipe(left)">
                                      <p:cBhvr>
                                        <p:cTn id="49" dur="500"/>
                                        <p:tgtEl>
                                          <p:spTgt spid="19471"/>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9470"/>
                                        </p:tgtEl>
                                        <p:attrNameLst>
                                          <p:attrName>style.visibility</p:attrName>
                                        </p:attrNameLst>
                                      </p:cBhvr>
                                      <p:to>
                                        <p:strVal val="visible"/>
                                      </p:to>
                                    </p:set>
                                    <p:animEffect transition="in" filter="wipe(left)">
                                      <p:cBhvr>
                                        <p:cTn id="52" dur="500"/>
                                        <p:tgtEl>
                                          <p:spTgt spid="19470"/>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9472"/>
                                        </p:tgtEl>
                                        <p:attrNameLst>
                                          <p:attrName>style.visibility</p:attrName>
                                        </p:attrNameLst>
                                      </p:cBhvr>
                                      <p:to>
                                        <p:strVal val="visible"/>
                                      </p:to>
                                    </p:set>
                                    <p:animEffect transition="in" filter="wipe(left)">
                                      <p:cBhvr>
                                        <p:cTn id="55" dur="500"/>
                                        <p:tgtEl>
                                          <p:spTgt spid="19472"/>
                                        </p:tgtEl>
                                      </p:cBhvr>
                                    </p:animEffect>
                                  </p:childTnLst>
                                </p:cTn>
                              </p:par>
                              <p:par>
                                <p:cTn id="56" presetID="10" presetClass="entr" presetSubtype="0" fill="hold" nodeType="with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300" fill="hold"/>
                                        <p:tgtEl>
                                          <p:spTgt spid="16"/>
                                        </p:tgtEl>
                                        <p:attrNameLst>
                                          <p:attrName>ppt_w</p:attrName>
                                        </p:attrNameLst>
                                      </p:cBhvr>
                                      <p:tavLst>
                                        <p:tav tm="0">
                                          <p:val>
                                            <p:fltVal val="0"/>
                                          </p:val>
                                        </p:tav>
                                        <p:tav tm="100000">
                                          <p:val>
                                            <p:strVal val="#ppt_w"/>
                                          </p:val>
                                        </p:tav>
                                      </p:tavLst>
                                    </p:anim>
                                    <p:anim calcmode="lin" valueType="num">
                                      <p:cBhvr>
                                        <p:cTn id="59" dur="300" fill="hold"/>
                                        <p:tgtEl>
                                          <p:spTgt spid="16"/>
                                        </p:tgtEl>
                                        <p:attrNameLst>
                                          <p:attrName>ppt_h</p:attrName>
                                        </p:attrNameLst>
                                      </p:cBhvr>
                                      <p:tavLst>
                                        <p:tav tm="0">
                                          <p:val>
                                            <p:fltVal val="0"/>
                                          </p:val>
                                        </p:tav>
                                        <p:tav tm="100000">
                                          <p:val>
                                            <p:strVal val="#ppt_h"/>
                                          </p:val>
                                        </p:tav>
                                      </p:tavLst>
                                    </p:anim>
                                    <p:animEffect transition="in" filter="fade">
                                      <p:cBhvr>
                                        <p:cTn id="60" dur="300"/>
                                        <p:tgtEl>
                                          <p:spTgt spid="16"/>
                                        </p:tgtEl>
                                      </p:cBhvr>
                                    </p:animEffect>
                                  </p:childTnLst>
                                </p:cTn>
                              </p:par>
                              <p:par>
                                <p:cTn id="61" presetID="10" presetClass="entr" presetSubtype="0"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300" fill="hold"/>
                                        <p:tgtEl>
                                          <p:spTgt spid="15"/>
                                        </p:tgtEl>
                                        <p:attrNameLst>
                                          <p:attrName>ppt_w</p:attrName>
                                        </p:attrNameLst>
                                      </p:cBhvr>
                                      <p:tavLst>
                                        <p:tav tm="0">
                                          <p:val>
                                            <p:fltVal val="0"/>
                                          </p:val>
                                        </p:tav>
                                        <p:tav tm="100000">
                                          <p:val>
                                            <p:strVal val="#ppt_w"/>
                                          </p:val>
                                        </p:tav>
                                      </p:tavLst>
                                    </p:anim>
                                    <p:anim calcmode="lin" valueType="num">
                                      <p:cBhvr>
                                        <p:cTn id="64" dur="300" fill="hold"/>
                                        <p:tgtEl>
                                          <p:spTgt spid="15"/>
                                        </p:tgtEl>
                                        <p:attrNameLst>
                                          <p:attrName>ppt_h</p:attrName>
                                        </p:attrNameLst>
                                      </p:cBhvr>
                                      <p:tavLst>
                                        <p:tav tm="0">
                                          <p:val>
                                            <p:fltVal val="0"/>
                                          </p:val>
                                        </p:tav>
                                        <p:tav tm="100000">
                                          <p:val>
                                            <p:strVal val="#ppt_h"/>
                                          </p:val>
                                        </p:tav>
                                      </p:tavLst>
                                    </p:anim>
                                    <p:animEffect transition="in" filter="fade">
                                      <p:cBhvr>
                                        <p:cTn id="65" dur="300"/>
                                        <p:tgtEl>
                                          <p:spTgt spid="15"/>
                                        </p:tgtEl>
                                      </p:cBhvr>
                                    </p:animEffect>
                                  </p:childTnLst>
                                </p:cTn>
                              </p:par>
                              <p:par>
                                <p:cTn id="66" presetID="10" presetClass="entr" presetSubtype="0" fill="hold"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300" fill="hold"/>
                                        <p:tgtEl>
                                          <p:spTgt spid="14"/>
                                        </p:tgtEl>
                                        <p:attrNameLst>
                                          <p:attrName>ppt_w</p:attrName>
                                        </p:attrNameLst>
                                      </p:cBhvr>
                                      <p:tavLst>
                                        <p:tav tm="0">
                                          <p:val>
                                            <p:fltVal val="0"/>
                                          </p:val>
                                        </p:tav>
                                        <p:tav tm="100000">
                                          <p:val>
                                            <p:strVal val="#ppt_w"/>
                                          </p:val>
                                        </p:tav>
                                      </p:tavLst>
                                    </p:anim>
                                    <p:anim calcmode="lin" valueType="num">
                                      <p:cBhvr>
                                        <p:cTn id="69" dur="300" fill="hold"/>
                                        <p:tgtEl>
                                          <p:spTgt spid="14"/>
                                        </p:tgtEl>
                                        <p:attrNameLst>
                                          <p:attrName>ppt_h</p:attrName>
                                        </p:attrNameLst>
                                      </p:cBhvr>
                                      <p:tavLst>
                                        <p:tav tm="0">
                                          <p:val>
                                            <p:fltVal val="0"/>
                                          </p:val>
                                        </p:tav>
                                        <p:tav tm="100000">
                                          <p:val>
                                            <p:strVal val="#ppt_h"/>
                                          </p:val>
                                        </p:tav>
                                      </p:tavLst>
                                    </p:anim>
                                    <p:animEffect transition="in" filter="fade">
                                      <p:cBhvr>
                                        <p:cTn id="70"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4" grpId="0" animBg="1"/>
      <p:bldP spid="19465" grpId="0" animBg="1"/>
      <p:bldP spid="19466" grpId="0" animBg="1"/>
      <p:bldP spid="19470" grpId="0" animBg="1"/>
      <p:bldP spid="19471" grpId="0" animBg="1"/>
      <p:bldP spid="19472" grpId="0" animBg="1"/>
      <p:bldP spid="19473" grpId="0" animBg="1" autoUpdateAnimBg="0"/>
      <p:bldP spid="19474" grpId="0" animBg="1"/>
      <p:bldP spid="19475" grpId="0" autoUpdateAnimBg="0"/>
      <p:bldP spid="19476"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7B18C0A-2FF5-416F-9FDA-9CC032AE189C}"/>
              </a:ext>
            </a:extLst>
          </p:cNvPr>
          <p:cNvPicPr>
            <a:picLocks noChangeAspect="1"/>
          </p:cNvPicPr>
          <p:nvPr/>
        </p:nvPicPr>
        <p:blipFill>
          <a:blip r:embed="rId3"/>
          <a:stretch>
            <a:fillRect/>
          </a:stretch>
        </p:blipFill>
        <p:spPr>
          <a:xfrm>
            <a:off x="0" y="651"/>
            <a:ext cx="12188264" cy="6857349"/>
          </a:xfrm>
          <a:prstGeom prst="rect">
            <a:avLst/>
          </a:prstGeom>
        </p:spPr>
      </p:pic>
      <p:sp>
        <p:nvSpPr>
          <p:cNvPr id="7" name="文本框 5"/>
          <p:cNvSpPr txBox="1"/>
          <p:nvPr/>
        </p:nvSpPr>
        <p:spPr>
          <a:xfrm>
            <a:off x="6829040" y="4927600"/>
            <a:ext cx="3330136" cy="276971"/>
          </a:xfrm>
          <a:prstGeom prst="rect">
            <a:avLst/>
          </a:prstGeom>
          <a:solidFill>
            <a:schemeClr val="accent1"/>
          </a:solidFill>
          <a:ln>
            <a:noFill/>
          </a:ln>
        </p:spPr>
        <p:txBody>
          <a:bodyPr wrap="square" lIns="91412" tIns="45706" rIns="91412" bIns="45706" rtlCol="0">
            <a:spAutoFit/>
          </a:bodyPr>
          <a:lstStyle/>
          <a:p>
            <a:pPr algn="ctr"/>
            <a:r>
              <a:rPr lang="zh-CN" altLang="zh-CN" sz="1200" dirty="0">
                <a:solidFill>
                  <a:schemeClr val="bg1"/>
                </a:solidFill>
                <a:latin typeface="锐字云字库美黑体1.0" panose="02010604000000000000" charset="-122"/>
                <a:ea typeface="锐字云字库美黑体1.0" panose="02010604000000000000" charset="-122"/>
              </a:rPr>
              <a:t>汇报</a:t>
            </a:r>
            <a:r>
              <a:rPr lang="zh-CN" altLang="zh-CN" sz="1200">
                <a:solidFill>
                  <a:schemeClr val="bg1"/>
                </a:solidFill>
                <a:latin typeface="锐字云字库美黑体1.0" panose="02010604000000000000" charset="-122"/>
                <a:ea typeface="锐字云字库美黑体1.0" panose="02010604000000000000" charset="-122"/>
              </a:rPr>
              <a:t>人</a:t>
            </a:r>
            <a:r>
              <a:rPr lang="zh-CN" altLang="zh-CN" sz="1200" smtClean="0">
                <a:solidFill>
                  <a:schemeClr val="bg1"/>
                </a:solidFill>
                <a:latin typeface="锐字云字库美黑体1.0" panose="02010604000000000000" charset="-122"/>
                <a:ea typeface="锐字云字库美黑体1.0" panose="02010604000000000000" charset="-122"/>
              </a:rPr>
              <a:t>：</a:t>
            </a:r>
            <a:r>
              <a:rPr lang="zh-CN" altLang="en-US" sz="1200">
                <a:solidFill>
                  <a:schemeClr val="bg1"/>
                </a:solidFill>
                <a:latin typeface="锐字云字库美黑体1.0" panose="02010604000000000000" charset="-122"/>
                <a:ea typeface="锐字云字库美黑体1.0" panose="02010604000000000000" charset="-122"/>
              </a:rPr>
              <a:t>泡泡糖</a:t>
            </a:r>
            <a:r>
              <a:rPr lang="en-US" altLang="zh-CN" sz="1200">
                <a:solidFill>
                  <a:schemeClr val="bg1"/>
                </a:solidFill>
                <a:latin typeface="锐字云字库美黑体1.0" panose="02010604000000000000" charset="-122"/>
                <a:ea typeface="锐字云字库美黑体1.0" panose="02010604000000000000" charset="-122"/>
              </a:rPr>
              <a:t>PPT</a:t>
            </a:r>
            <a:r>
              <a:rPr lang="en-US" altLang="zh-CN" sz="1200" smtClean="0">
                <a:solidFill>
                  <a:schemeClr val="bg1"/>
                </a:solidFill>
                <a:latin typeface="锐字云字库美黑体1.0" panose="02010604000000000000" charset="-122"/>
                <a:ea typeface="锐字云字库美黑体1.0" panose="02010604000000000000" charset="-122"/>
              </a:rPr>
              <a:t>  </a:t>
            </a:r>
            <a:r>
              <a:rPr lang="zh-CN" altLang="en-US" sz="1200" smtClean="0">
                <a:solidFill>
                  <a:schemeClr val="bg1"/>
                </a:solidFill>
                <a:latin typeface="锐字云字库美黑体1.0" panose="02010604000000000000" charset="-122"/>
                <a:ea typeface="锐字云字库美黑体1.0" panose="02010604000000000000" charset="-122"/>
              </a:rPr>
              <a:t> </a:t>
            </a:r>
            <a:r>
              <a:rPr lang="zh-CN" altLang="en-US" sz="1200" dirty="0">
                <a:solidFill>
                  <a:schemeClr val="bg1"/>
                </a:solidFill>
                <a:latin typeface="锐字云字库美黑体1.0" panose="02010604000000000000" charset="-122"/>
                <a:ea typeface="锐字云字库美黑体1.0" panose="02010604000000000000" charset="-122"/>
              </a:rPr>
              <a:t>时间：</a:t>
            </a:r>
            <a:r>
              <a:rPr lang="en-US" altLang="zh-CN" sz="1200" dirty="0">
                <a:solidFill>
                  <a:schemeClr val="bg1"/>
                </a:solidFill>
                <a:latin typeface="锐字云字库美黑体1.0" panose="02010604000000000000" charset="-122"/>
                <a:ea typeface="锐字云字库美黑体1.0" panose="02010604000000000000" charset="-122"/>
              </a:rPr>
              <a:t>2019</a:t>
            </a:r>
            <a:r>
              <a:rPr lang="zh-CN" altLang="en-US" sz="1200" dirty="0">
                <a:solidFill>
                  <a:schemeClr val="bg1"/>
                </a:solidFill>
                <a:latin typeface="锐字云字库美黑体1.0" panose="02010604000000000000" charset="-122"/>
                <a:ea typeface="锐字云字库美黑体1.0" panose="02010604000000000000" charset="-122"/>
              </a:rPr>
              <a:t>年</a:t>
            </a:r>
            <a:r>
              <a:rPr lang="en-US" altLang="zh-CN" sz="1200" dirty="0">
                <a:solidFill>
                  <a:schemeClr val="bg1"/>
                </a:solidFill>
                <a:latin typeface="锐字云字库美黑体1.0" panose="02010604000000000000" charset="-122"/>
                <a:ea typeface="锐字云字库美黑体1.0" panose="02010604000000000000" charset="-122"/>
              </a:rPr>
              <a:t>x</a:t>
            </a:r>
            <a:r>
              <a:rPr lang="zh-CN" altLang="en-US" sz="1200" dirty="0">
                <a:solidFill>
                  <a:schemeClr val="bg1"/>
                </a:solidFill>
                <a:latin typeface="锐字云字库美黑体1.0" panose="02010604000000000000" charset="-122"/>
                <a:ea typeface="锐字云字库美黑体1.0" panose="02010604000000000000" charset="-122"/>
              </a:rPr>
              <a:t>月</a:t>
            </a:r>
            <a:r>
              <a:rPr lang="en-US" altLang="zh-CN" sz="1200" dirty="0">
                <a:solidFill>
                  <a:schemeClr val="bg1"/>
                </a:solidFill>
                <a:latin typeface="锐字云字库美黑体1.0" panose="02010604000000000000" charset="-122"/>
                <a:ea typeface="锐字云字库美黑体1.0" panose="02010604000000000000" charset="-122"/>
              </a:rPr>
              <a:t>x</a:t>
            </a:r>
            <a:r>
              <a:rPr lang="zh-CN" altLang="en-US" sz="1200" dirty="0">
                <a:solidFill>
                  <a:schemeClr val="bg1"/>
                </a:solidFill>
                <a:latin typeface="锐字云字库美黑体1.0" panose="02010604000000000000" charset="-122"/>
                <a:ea typeface="锐字云字库美黑体1.0" panose="02010604000000000000" charset="-122"/>
              </a:rPr>
              <a:t>日</a:t>
            </a:r>
            <a:endParaRPr lang="zh-CN" altLang="zh-CN" sz="1200" dirty="0">
              <a:solidFill>
                <a:schemeClr val="bg1"/>
              </a:solidFill>
              <a:latin typeface="锐字云字库美黑体1.0" panose="02010604000000000000" charset="-122"/>
              <a:ea typeface="锐字云字库美黑体1.0" panose="02010604000000000000" charset="-122"/>
            </a:endParaRPr>
          </a:p>
        </p:txBody>
      </p:sp>
      <p:sp>
        <p:nvSpPr>
          <p:cNvPr id="15" name="TextBox 4">
            <a:extLst>
              <a:ext uri="{FF2B5EF4-FFF2-40B4-BE49-F238E27FC236}">
                <a16:creationId xmlns:a16="http://schemas.microsoft.com/office/drawing/2014/main" id="{5A0756AB-30E5-451B-A54C-CBFA301A4B0D}"/>
              </a:ext>
            </a:extLst>
          </p:cNvPr>
          <p:cNvSpPr txBox="1"/>
          <p:nvPr/>
        </p:nvSpPr>
        <p:spPr>
          <a:xfrm rot="5400000">
            <a:off x="8602541" y="2686656"/>
            <a:ext cx="4222679" cy="830392"/>
          </a:xfrm>
          <a:prstGeom prst="rect">
            <a:avLst/>
          </a:prstGeom>
          <a:noFill/>
        </p:spPr>
        <p:txBody>
          <a:bodyPr wrap="square" lIns="91412" tIns="45706" rIns="91412" bIns="45706">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lnSpc>
                <a:spcPct val="150000"/>
              </a:lnSpc>
            </a:pPr>
            <a:r>
              <a:rPr lang="en-US" altLang="zh-CN" sz="1066" dirty="0">
                <a:solidFill>
                  <a:schemeClr val="bg1">
                    <a:lumMod val="95000"/>
                  </a:schemeClr>
                </a:solidFill>
              </a:rPr>
              <a:t>Chinadaily.com.cn is the largest English portal in China, providing news, business information, BBS, learning materials. The Website has channels as China,</a:t>
            </a:r>
            <a:endParaRPr lang="id-ID" altLang="zh-CN" sz="800" dirty="0">
              <a:solidFill>
                <a:schemeClr val="bg1">
                  <a:lumMod val="95000"/>
                </a:schemeClr>
              </a:solidFill>
              <a:latin typeface="Lato" pitchFamily="34" charset="0"/>
              <a:ea typeface="Clear Sans Light" pitchFamily="34" charset="0"/>
              <a:cs typeface="Clear Sans Light" pitchFamily="34" charset="0"/>
            </a:endParaRPr>
          </a:p>
        </p:txBody>
      </p:sp>
      <p:sp>
        <p:nvSpPr>
          <p:cNvPr id="12" name="文本框 3">
            <a:extLst>
              <a:ext uri="{FF2B5EF4-FFF2-40B4-BE49-F238E27FC236}">
                <a16:creationId xmlns:a16="http://schemas.microsoft.com/office/drawing/2014/main" id="{B8814E41-9E8D-480C-A660-B10ADF61BE6B}"/>
              </a:ext>
            </a:extLst>
          </p:cNvPr>
          <p:cNvSpPr txBox="1"/>
          <p:nvPr/>
        </p:nvSpPr>
        <p:spPr>
          <a:xfrm>
            <a:off x="6829039" y="990511"/>
            <a:ext cx="3330136" cy="3631735"/>
          </a:xfrm>
          <a:prstGeom prst="rect">
            <a:avLst/>
          </a:prstGeom>
          <a:noFill/>
          <a:ln>
            <a:solidFill>
              <a:schemeClr val="bg1">
                <a:lumMod val="95000"/>
              </a:schemeClr>
            </a:solidFill>
          </a:ln>
        </p:spPr>
        <p:txBody>
          <a:bodyPr wrap="square" lIns="91412" tIns="45706" rIns="91412" bIns="45706" rtlCol="0">
            <a:spAutoFit/>
          </a:bodyPr>
          <a:lstStyle/>
          <a:p>
            <a:r>
              <a:rPr lang="zh-CN" altLang="en-US" sz="11500" b="1" spc="300" dirty="0">
                <a:ln w="12700">
                  <a:noFill/>
                </a:ln>
                <a:solidFill>
                  <a:schemeClr val="accent1"/>
                </a:solidFill>
                <a:latin typeface="方正姚体" panose="02010601030101010101" pitchFamily="2" charset="-122"/>
                <a:ea typeface="方正姚体" panose="02010601030101010101" pitchFamily="2" charset="-122"/>
                <a:cs typeface="经典综艺体简" panose="02010609000101010101" pitchFamily="49" charset="-122"/>
              </a:rPr>
              <a:t>谢谢聆听</a:t>
            </a:r>
          </a:p>
        </p:txBody>
      </p:sp>
    </p:spTree>
    <p:extLst>
      <p:ext uri="{BB962C8B-B14F-4D97-AF65-F5344CB8AC3E}">
        <p14:creationId xmlns:p14="http://schemas.microsoft.com/office/powerpoint/2010/main" val="372233457"/>
      </p:ext>
    </p:extLst>
  </p:cSld>
  <p:clrMapOvr>
    <a:masterClrMapping/>
  </p:clrMapOvr>
  <p:transition spd="slow" advClick="0" advTm="0">
    <p:cover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650"/>
                            </p:stCondLst>
                            <p:childTnLst>
                              <p:par>
                                <p:cTn id="17" presetID="22" presetClass="entr" presetSubtype="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1000"/>
                                        <p:tgtEl>
                                          <p:spTgt spid="15"/>
                                        </p:tgtEl>
                                      </p:cBhvr>
                                    </p:animEffect>
                                  </p:childTnLst>
                                </p:cTn>
                              </p:par>
                            </p:childTnLst>
                          </p:cTn>
                        </p:par>
                        <p:par>
                          <p:cTn id="20" fill="hold">
                            <p:stCondLst>
                              <p:cond delay="2650"/>
                            </p:stCondLst>
                            <p:childTnLst>
                              <p:par>
                                <p:cTn id="21" presetID="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p:bldP spid="12" grpId="0" animBg="1"/>
    </p:bldLst>
  </p:timing>
</p:sld>
</file>

<file path=ppt/theme/theme1.xml><?xml version="1.0" encoding="utf-8"?>
<a:theme xmlns:a="http://schemas.openxmlformats.org/drawingml/2006/main" name="Office 主题​​">
  <a:themeElements>
    <a:clrScheme name="跋涉">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524</TotalTime>
  <Words>3023</Words>
  <Application>Microsoft Office PowerPoint</Application>
  <PresentationFormat>宽屏</PresentationFormat>
  <Paragraphs>212</Paragraphs>
  <Slides>24</Slides>
  <Notes>21</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Arial Unicode MS</vt:lpstr>
      <vt:lpstr>Clear Sans Light</vt:lpstr>
      <vt:lpstr>Gill Sans</vt:lpstr>
      <vt:lpstr>Lato</vt:lpstr>
      <vt:lpstr>Open Sans</vt:lpstr>
      <vt:lpstr>等线</vt:lpstr>
      <vt:lpstr>等线 Light</vt:lpstr>
      <vt:lpstr>方正兰亭黑_GBK</vt:lpstr>
      <vt:lpstr>方正兰亭纤黑_GBK</vt:lpstr>
      <vt:lpstr>方正姚体</vt:lpstr>
      <vt:lpstr>方正正黑简体</vt:lpstr>
      <vt:lpstr>方正中等线简体</vt:lpstr>
      <vt:lpstr>经典综艺体简</vt:lpstr>
      <vt:lpstr>锐字云字库美黑体1.0</vt:lpstr>
      <vt:lpstr>思源黑体 CN Medium</vt:lpstr>
      <vt:lpstr>宋体</vt:lpstr>
      <vt:lpstr>微软雅黑</vt:lpstr>
      <vt:lpstr>Arial</vt:lpstr>
      <vt:lpstr>Calibri</vt:lpstr>
      <vt:lpstr>Calibri 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dc:title>
  <dc:creator>Administrator</dc:creator>
  <cp:lastModifiedBy>Administrator</cp:lastModifiedBy>
  <cp:revision>193</cp:revision>
  <dcterms:created xsi:type="dcterms:W3CDTF">2017-06-23T02:08:31Z</dcterms:created>
  <dcterms:modified xsi:type="dcterms:W3CDTF">2018-03-27T02:50:21Z</dcterms:modified>
</cp:coreProperties>
</file>