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charts/chart1.xml" ContentType="application/vnd.openxmlformats-officedocument.drawingml.char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charts/colors1.xml" ContentType="application/vnd.ms-office.chartcolorstyle+xml"/>
  <Override PartName="/ppt/charts/style1.xml" ContentType="application/vnd.ms-office.chartstyl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23"/>
  </p:notesMasterIdLst>
  <p:handoutMasterIdLst>
    <p:handoutMasterId r:id="rId24"/>
  </p:handoutMasterIdLst>
  <p:sldIdLst>
    <p:sldId id="256" r:id="rId2"/>
    <p:sldId id="271" r:id="rId3"/>
    <p:sldId id="272" r:id="rId4"/>
    <p:sldId id="257" r:id="rId5"/>
    <p:sldId id="259" r:id="rId6"/>
    <p:sldId id="266" r:id="rId7"/>
    <p:sldId id="258" r:id="rId8"/>
    <p:sldId id="273" r:id="rId9"/>
    <p:sldId id="260" r:id="rId10"/>
    <p:sldId id="261" r:id="rId11"/>
    <p:sldId id="262" r:id="rId12"/>
    <p:sldId id="264" r:id="rId13"/>
    <p:sldId id="265" r:id="rId14"/>
    <p:sldId id="274" r:id="rId15"/>
    <p:sldId id="263" r:id="rId16"/>
    <p:sldId id="267" r:id="rId17"/>
    <p:sldId id="268" r:id="rId18"/>
    <p:sldId id="275" r:id="rId19"/>
    <p:sldId id="269" r:id="rId20"/>
    <p:sldId id="270" r:id="rId21"/>
    <p:sldId id="276" r:id="rId22"/>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97B4B"/>
    <a:srgbClr val="36888F"/>
    <a:srgbClr val="718951"/>
    <a:srgbClr val="FFFFFF"/>
    <a:srgbClr val="DFDFD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660"/>
  </p:normalViewPr>
  <p:slideViewPr>
    <p:cSldViewPr snapToGrid="0" showGuides="1">
      <p:cViewPr>
        <p:scale>
          <a:sx n="100" d="100"/>
          <a:sy n="100" d="100"/>
        </p:scale>
        <p:origin x="72" y="234"/>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microsoft.com/office/2011/relationships/chartColorStyle" Target="colors1.xml"/><Relationship Id="rId2" Type="http://schemas.microsoft.com/office/2011/relationships/chartStyle" Target="style1.xml"/><Relationship Id="rId1" Type="http://schemas.openxmlformats.org/officeDocument/2006/relationships/package" Target="../embeddings/Microsoft_Excel____1.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系列 1</c:v>
                </c:pt>
              </c:strCache>
            </c:strRef>
          </c:tx>
          <c:spPr>
            <a:solidFill>
              <a:srgbClr val="C97B4B"/>
            </a:solidFill>
            <a:ln>
              <a:noFill/>
            </a:ln>
            <a:effectLst/>
          </c:spPr>
          <c:invertIfNegative val="0"/>
          <c:dPt>
            <c:idx val="0"/>
            <c:invertIfNegative val="0"/>
            <c:bubble3D val="0"/>
          </c:dPt>
          <c:dPt>
            <c:idx val="1"/>
            <c:invertIfNegative val="0"/>
            <c:bubble3D val="0"/>
            <c:spPr>
              <a:solidFill>
                <a:srgbClr val="36888F"/>
              </a:solidFill>
              <a:ln>
                <a:noFill/>
              </a:ln>
              <a:effectLst/>
            </c:spPr>
          </c:dPt>
          <c:dPt>
            <c:idx val="2"/>
            <c:invertIfNegative val="0"/>
            <c:bubble3D val="0"/>
            <c:spPr>
              <a:solidFill>
                <a:srgbClr val="718951"/>
              </a:solidFill>
              <a:ln>
                <a:noFill/>
              </a:ln>
              <a:effectLst/>
            </c:spPr>
          </c:dPt>
          <c:dPt>
            <c:idx val="3"/>
            <c:invertIfNegative val="0"/>
            <c:bubble3D val="0"/>
            <c:spPr>
              <a:solidFill>
                <a:srgbClr val="C97B4B"/>
              </a:solidFill>
              <a:ln>
                <a:noFill/>
              </a:ln>
              <a:effectLst/>
            </c:spPr>
          </c:dPt>
          <c:dPt>
            <c:idx val="4"/>
            <c:invertIfNegative val="0"/>
            <c:bubble3D val="0"/>
            <c:spPr>
              <a:solidFill>
                <a:srgbClr val="36888F"/>
              </a:solidFill>
              <a:ln>
                <a:noFill/>
              </a:ln>
              <a:effectLst/>
            </c:spPr>
          </c:dPt>
          <c:dPt>
            <c:idx val="5"/>
            <c:invertIfNegative val="0"/>
            <c:bubble3D val="0"/>
            <c:spPr>
              <a:solidFill>
                <a:srgbClr val="718951"/>
              </a:solidFill>
              <a:ln>
                <a:noFill/>
              </a:ln>
              <a:effectLst/>
            </c:spPr>
          </c:dPt>
          <c:dPt>
            <c:idx val="6"/>
            <c:invertIfNegative val="0"/>
            <c:bubble3D val="0"/>
            <c:spPr>
              <a:solidFill>
                <a:srgbClr val="C97B4B"/>
              </a:solidFill>
              <a:ln>
                <a:noFill/>
              </a:ln>
              <a:effectLst/>
            </c:spPr>
          </c:dPt>
          <c:dLbls>
            <c:spPr>
              <a:noFill/>
              <a:ln>
                <a:noFill/>
              </a:ln>
              <a:effectLst/>
            </c:spPr>
            <c:txPr>
              <a:bodyPr rot="-5400000" spcFirstLastPara="1" vertOverflow="clip" horzOverflow="clip" vert="horz" wrap="square" lIns="38100" tIns="19050" rIns="38100" bIns="19050" anchor="ctr" anchorCtr="1">
                <a:spAutoFit/>
              </a:bodyPr>
              <a:lstStyle/>
              <a:p>
                <a:pPr>
                  <a:defRPr lang="zh-CN" sz="1065" b="0" i="0" u="none" strike="noStrike" kern="1200" baseline="0">
                    <a:solidFill>
                      <a:schemeClr val="bg2">
                        <a:lumMod val="25000"/>
                      </a:schemeClr>
                    </a:solidFill>
                    <a:latin typeface="微软雅黑" panose="020B0503020204020204" pitchFamily="34" charset="-122"/>
                    <a:ea typeface="微软雅黑" panose="020B0503020204020204" pitchFamily="34" charset="-122"/>
                    <a:cs typeface="+mn-cs"/>
                  </a:defRPr>
                </a:pPr>
                <a:endParaRPr lang="zh-CN"/>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a:solidFill>
                        <a:schemeClr val="tx1">
                          <a:lumMod val="35000"/>
                          <a:lumOff val="65000"/>
                        </a:schemeClr>
                      </a:solidFill>
                    </a:ln>
                    <a:effectLst/>
                  </c:spPr>
                </c15:leaderLines>
              </c:ext>
            </c:extLst>
          </c:dLbls>
          <c:cat>
            <c:numRef>
              <c:f>Sheet1!$A$2:$A$8</c:f>
              <c:numCache>
                <c:formatCode>General</c:formatCode>
                <c:ptCount val="7"/>
                <c:pt idx="0">
                  <c:v>2010</c:v>
                </c:pt>
                <c:pt idx="1">
                  <c:v>2011</c:v>
                </c:pt>
                <c:pt idx="2">
                  <c:v>2012</c:v>
                </c:pt>
                <c:pt idx="3">
                  <c:v>2013</c:v>
                </c:pt>
                <c:pt idx="4">
                  <c:v>2014</c:v>
                </c:pt>
                <c:pt idx="5">
                  <c:v>2015</c:v>
                </c:pt>
                <c:pt idx="6">
                  <c:v>2016</c:v>
                </c:pt>
              </c:numCache>
            </c:numRef>
          </c:cat>
          <c:val>
            <c:numRef>
              <c:f>Sheet1!$B$2:$B$8</c:f>
              <c:numCache>
                <c:formatCode>General</c:formatCode>
                <c:ptCount val="7"/>
                <c:pt idx="0">
                  <c:v>1.3</c:v>
                </c:pt>
                <c:pt idx="1">
                  <c:v>2.5</c:v>
                </c:pt>
                <c:pt idx="2">
                  <c:v>3.5</c:v>
                </c:pt>
                <c:pt idx="3">
                  <c:v>4.5</c:v>
                </c:pt>
                <c:pt idx="4">
                  <c:v>5</c:v>
                </c:pt>
                <c:pt idx="5">
                  <c:v>6.9</c:v>
                </c:pt>
                <c:pt idx="6">
                  <c:v>7.2</c:v>
                </c:pt>
              </c:numCache>
            </c:numRef>
          </c:val>
        </c:ser>
        <c:dLbls>
          <c:showLegendKey val="0"/>
          <c:showVal val="1"/>
          <c:showCatName val="0"/>
          <c:showSerName val="0"/>
          <c:showPercent val="0"/>
          <c:showBubbleSize val="0"/>
        </c:dLbls>
        <c:gapWidth val="444"/>
        <c:overlap val="-90"/>
        <c:axId val="82282752"/>
        <c:axId val="243624192"/>
      </c:barChart>
      <c:catAx>
        <c:axId val="82282752"/>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lang="zh-CN" sz="1065" b="0" i="0" u="none" strike="noStrike" kern="1200" cap="all" spc="120" normalizeH="0" baseline="0">
                <a:solidFill>
                  <a:schemeClr val="bg2">
                    <a:lumMod val="25000"/>
                  </a:schemeClr>
                </a:solidFill>
                <a:latin typeface="+mn-lt"/>
                <a:ea typeface="+mn-ea"/>
                <a:cs typeface="+mn-cs"/>
              </a:defRPr>
            </a:pPr>
            <a:endParaRPr lang="zh-CN"/>
          </a:p>
        </c:txPr>
        <c:crossAx val="243624192"/>
        <c:crosses val="autoZero"/>
        <c:auto val="1"/>
        <c:lblAlgn val="ctr"/>
        <c:lblOffset val="100"/>
        <c:noMultiLvlLbl val="0"/>
      </c:catAx>
      <c:valAx>
        <c:axId val="243624192"/>
        <c:scaling>
          <c:orientation val="minMax"/>
        </c:scaling>
        <c:delete val="1"/>
        <c:axPos val="l"/>
        <c:numFmt formatCode="General" sourceLinked="1"/>
        <c:majorTickMark val="none"/>
        <c:minorTickMark val="none"/>
        <c:tickLblPos val="nextTo"/>
        <c:crossAx val="82282752"/>
        <c:crosses val="autoZero"/>
        <c:crossBetween val="between"/>
      </c:valAx>
      <c:spPr>
        <a:noFill/>
        <a:ln>
          <a:noFill/>
        </a:ln>
        <a:effectLst/>
      </c:spPr>
    </c:plotArea>
    <c:plotVisOnly val="1"/>
    <c:dispBlanksAs val="gap"/>
    <c:showDLblsOverMax val="0"/>
  </c:chart>
  <c:spPr>
    <a:noFill/>
    <a:ln w="9525" cap="flat" cmpd="sng" algn="ctr">
      <a:noFill/>
      <a:round/>
    </a:ln>
    <a:effectLst/>
  </c:spPr>
  <c:txPr>
    <a:bodyPr/>
    <a:lstStyle/>
    <a:p>
      <a:pPr>
        <a:defRPr lang="zh-CN"/>
      </a:pPr>
      <a:endParaRPr lang="zh-CN"/>
    </a:p>
  </c:txPr>
  <c:externalData r:id="rId1">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2">
  <cs:axisTitle>
    <cs:lnRef idx="0"/>
    <cs:fillRef idx="0"/>
    <cs:effectRef idx="0"/>
    <cs:fontRef idx="minor">
      <a:schemeClr val="tx1">
        <a:lumMod val="65000"/>
        <a:lumOff val="35000"/>
      </a:schemeClr>
    </cs:fontRef>
    <cs:defRPr sz="1195" kern="1200" cap="all"/>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065" kern="1200" cap="all" spc="120" normalizeH="0" baseline="0"/>
  </cs:categoryAxis>
  <cs:chartArea mods="allowNoFillOverride allowNoLineOverride">
    <cs:lnRef idx="0"/>
    <cs:fillRef idx="0"/>
    <cs:effectRef idx="0"/>
    <cs:fontRef idx="minor">
      <a:schemeClr val="dk1"/>
    </cs:fontRef>
    <cs:spPr>
      <a:solidFill>
        <a:schemeClr val="lt1"/>
      </a:solidFill>
      <a:ln w="9525" cap="flat" cmpd="sng" algn="ctr">
        <a:solidFill>
          <a:schemeClr val="tx1">
            <a:lumMod val="15000"/>
            <a:lumOff val="85000"/>
          </a:schemeClr>
        </a:solidFill>
        <a:round/>
      </a:ln>
    </cs:spPr>
    <cs:defRPr sz="1195" kern="1200"/>
  </cs:chartArea>
  <cs:dataLabel>
    <cs:lnRef idx="0"/>
    <cs:fillRef idx="0"/>
    <cs:effectRef idx="0"/>
    <cs:fontRef idx="minor">
      <a:schemeClr val="tx1">
        <a:lumMod val="50000"/>
        <a:lumOff val="50000"/>
      </a:schemeClr>
    </cs:fontRef>
    <cs:defRPr sz="1065" b="0" i="0" u="none" strike="noStrike" kern="1200" baseline="0"/>
    <cs:bodyPr rot="-5400000" spcFirstLastPara="1" vertOverflow="clip" horzOverflow="clip" vert="horz" wrap="square" lIns="38100" tIns="19050" rIns="38100" bIns="19050" anchor="ctr" anchorCtr="1">
      <a:spAutoFit/>
    </cs:bodyPr>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5"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cs:spPr>
  </cs:dataPoint>
  <cs:dataPoint3D>
    <cs:lnRef idx="0"/>
    <cs:fillRef idx="0">
      <cs:styleClr val="auto"/>
    </cs:fillRef>
    <cs:effectRef idx="0"/>
    <cs:fontRef idx="minor">
      <a:schemeClr val="dk1"/>
    </cs:fontRef>
    <cs:spPr>
      <a:solidFill>
        <a:schemeClr val="phClr"/>
      </a:solidFill>
    </cs:spPr>
  </cs:dataPoint3D>
  <cs:dataPointLine>
    <cs:lnRef idx="0">
      <cs:styleClr val="auto"/>
    </cs:lnRef>
    <cs:fillRef idx="0"/>
    <cs:effectRef idx="0"/>
    <cs:fontRef idx="minor">
      <a:schemeClr val="dk1"/>
    </cs:fontRef>
    <cs:spPr>
      <a:ln w="22225" cap="rnd">
        <a:solidFill>
          <a:schemeClr val="phClr"/>
        </a:solidFill>
        <a:round/>
      </a:ln>
    </cs:spPr>
  </cs:dataPointLine>
  <cs:dataPointMarker>
    <cs:lnRef idx="0">
      <cs:styleClr val="auto"/>
    </cs:lnRef>
    <cs:fillRef idx="0">
      <cs:styleClr val="auto"/>
    </cs:fillRef>
    <cs:effectRef idx="0"/>
    <cs:fontRef idx="minor">
      <a:schemeClr val="dk1"/>
    </cs:fontRef>
    <cs:spPr>
      <a:solidFill>
        <a:schemeClr val="phClr"/>
      </a:solidFill>
      <a:ln w="9525">
        <a:solidFill>
          <a:schemeClr val="phClr"/>
        </a:solidFill>
        <a:round/>
      </a:ln>
    </cs:spPr>
  </cs:dataPointMarker>
  <cs:dataPointMarkerLayout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1195" kern="1200"/>
  </cs:dataTable>
  <cs:downBar>
    <cs:lnRef idx="0"/>
    <cs:fillRef idx="0"/>
    <cs:effectRef idx="0"/>
    <cs:fontRef idx="minor">
      <a:schemeClr val="dk1"/>
    </cs:fontRef>
    <cs:spPr>
      <a:solidFill>
        <a:schemeClr val="dk1">
          <a:lumMod val="75000"/>
          <a:lumOff val="25000"/>
        </a:schemeClr>
      </a:solidFill>
      <a:ln w="9525">
        <a:solidFill>
          <a:schemeClr val="tx1">
            <a:lumMod val="15000"/>
            <a:lumOff val="85000"/>
          </a:schemeClr>
        </a:solidFill>
      </a:ln>
    </cs:spPr>
  </cs:downBar>
  <cs:dropLine>
    <cs:lnRef idx="0"/>
    <cs:fillRef idx="0"/>
    <cs:effectRef idx="0"/>
    <cs:fontRef idx="minor">
      <a:schemeClr val="dk1"/>
    </cs:fontRef>
    <cs:spPr>
      <a:ln w="9525">
        <a:solidFill>
          <a:schemeClr val="tx1">
            <a:lumMod val="35000"/>
            <a:lumOff val="65000"/>
          </a:schemeClr>
        </a:solidFill>
      </a:ln>
    </cs:spPr>
  </cs:dropLine>
  <cs:errorBar>
    <cs:lnRef idx="0"/>
    <cs:fillRef idx="0"/>
    <cs:effectRef idx="0"/>
    <cs:fontRef idx="minor">
      <a:schemeClr val="dk1"/>
    </cs:fontRef>
    <cs:spPr>
      <a:ln w="9525">
        <a:solidFill>
          <a:schemeClr val="tx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solidFill>
          <a:schemeClr val="tx1">
            <a:lumMod val="15000"/>
            <a:lumOff val="85000"/>
          </a:schemeClr>
        </a:solidFill>
        <a:round/>
      </a:ln>
    </cs:spPr>
  </cs:gridlineMajor>
  <cs:gridlineMinor>
    <cs:lnRef idx="0"/>
    <cs:fillRef idx="0"/>
    <cs:effectRef idx="0"/>
    <cs:fontRef idx="minor">
      <a:schemeClr val="dk1"/>
    </cs:fontRef>
    <cs:spPr>
      <a:ln>
        <a:solidFill>
          <a:schemeClr val="tx1">
            <a:lumMod val="5000"/>
            <a:lumOff val="95000"/>
          </a:schemeClr>
        </a:solidFill>
      </a:ln>
    </cs:spPr>
  </cs:gridlineMinor>
  <cs:hiLoLine>
    <cs:lnRef idx="0"/>
    <cs:fillRef idx="0"/>
    <cs:effectRef idx="0"/>
    <cs:fontRef idx="minor">
      <a:schemeClr val="dk1"/>
    </cs:fontRef>
    <cs:spPr>
      <a:ln w="9525">
        <a:solidFill>
          <a:schemeClr val="tx1">
            <a:lumMod val="50000"/>
            <a:lumOff val="50000"/>
          </a:schemeClr>
        </a:solidFill>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65000"/>
        <a:lumOff val="35000"/>
      </a:schemeClr>
    </cs:fontRef>
    <cs:defRPr sz="1195"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5" kern="1200"/>
  </cs:seriesAxis>
  <cs:seriesLine>
    <cs:lnRef idx="0"/>
    <cs:fillRef idx="0"/>
    <cs:effectRef idx="0"/>
    <cs:fontRef idx="minor">
      <a:schemeClr val="dk1"/>
    </cs:fontRef>
    <cs:spPr>
      <a:ln w="9525">
        <a:solidFill>
          <a:schemeClr val="tx1">
            <a:lumMod val="35000"/>
            <a:lumOff val="65000"/>
          </a:schemeClr>
        </a:solidFill>
        <a:round/>
      </a:ln>
    </cs:spPr>
  </cs:seriesLine>
  <cs:title>
    <cs:lnRef idx="0"/>
    <cs:fillRef idx="0"/>
    <cs:effectRef idx="0"/>
    <cs:fontRef idx="minor">
      <a:schemeClr val="tx1">
        <a:lumMod val="65000"/>
        <a:lumOff val="35000"/>
      </a:schemeClr>
    </cs:fontRef>
    <cs:defRPr sz="2130" b="1" kern="1200" cap="all" spc="120" normalizeH="0" baseline="0"/>
  </cs:title>
  <cs:trendline>
    <cs:lnRef idx="0">
      <cs:styleClr val="auto"/>
    </cs:lnRef>
    <cs:fillRef idx="0"/>
    <cs:effectRef idx="0"/>
    <cs:fontRef idx="minor">
      <a:schemeClr val="dk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1065" kern="1200"/>
  </cs:trendlineLabel>
  <cs:upBar>
    <cs:lnRef idx="0"/>
    <cs:fillRef idx="0"/>
    <cs:effectRef idx="0"/>
    <cs:fontRef idx="minor">
      <a:schemeClr val="dk1"/>
    </cs:fontRef>
    <cs:spPr>
      <a:solidFill>
        <a:schemeClr val="lt1"/>
      </a:solidFill>
      <a:ln w="9525">
        <a:solidFill>
          <a:schemeClr val="tx1">
            <a:lumMod val="65000"/>
            <a:lumOff val="35000"/>
          </a:schemeClr>
        </a:solidFill>
      </a:ln>
    </cs:spPr>
  </cs:upBar>
  <cs:valueAxis>
    <cs:lnRef idx="0"/>
    <cs:fillRef idx="0"/>
    <cs:effectRef idx="0"/>
    <cs:fontRef idx="minor">
      <a:schemeClr val="tx1">
        <a:lumMod val="65000"/>
        <a:lumOff val="35000"/>
      </a:schemeClr>
    </cs:fontRef>
    <cs:spPr>
      <a:ln w="9525" cap="flat" cmpd="sng" algn="ctr">
        <a:solidFill>
          <a:schemeClr val="dk1">
            <a:lumMod val="15000"/>
            <a:lumOff val="85000"/>
          </a:schemeClr>
        </a:solidFill>
        <a:round/>
      </a:ln>
    </cs:spPr>
    <cs:defRPr sz="1195" kern="1200"/>
  </cs:valueAxis>
  <cs:wall>
    <cs:lnRef idx="0"/>
    <cs:fillRef idx="0"/>
    <cs:effectRef idx="0"/>
    <cs:fontRef idx="minor">
      <a:schemeClr val="dk1"/>
    </cs:fontRef>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F9B84EA-7D68-4D60-9CB1-D50884785D1C}" type="datetimeFigureOut">
              <a:rPr lang="zh-CN" altLang="en-US" smtClean="0"/>
              <a:t>2018/1/19</a:t>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D4E0FC9-F1F8-4FAE-9988-3BA365CFD46F}" type="slidenum">
              <a:rPr lang="zh-CN" altLang="en-US" smtClean="0"/>
              <a:t>‹#›</a:t>
            </a:fld>
            <a:endParaRPr lang="zh-CN" altLang="en-US"/>
          </a:p>
        </p:txBody>
      </p:sp>
    </p:spTree>
    <p:extLst>
      <p:ext uri="{BB962C8B-B14F-4D97-AF65-F5344CB8AC3E}">
        <p14:creationId xmlns:p14="http://schemas.microsoft.com/office/powerpoint/2010/main" val="260592669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2A48B96-639E-45A3-A0BA-2464DFDB1FAA}" type="datetimeFigureOut">
              <a:rPr lang="zh-CN" altLang="en-US" smtClean="0"/>
              <a:t>2018/1/19</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6837353-30EB-4A48-80EB-173D804AEFBD}" type="slidenum">
              <a:rPr lang="zh-CN" altLang="en-US" smtClean="0"/>
              <a:t>‹#›</a:t>
            </a:fld>
            <a:endParaRPr lang="zh-CN" altLang="en-US"/>
          </a:p>
        </p:txBody>
      </p:sp>
    </p:spTree>
    <p:extLst>
      <p:ext uri="{BB962C8B-B14F-4D97-AF65-F5344CB8AC3E}">
        <p14:creationId xmlns:p14="http://schemas.microsoft.com/office/powerpoint/2010/main" val="164134083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912946C8-E917-4533-AFD2-9064091F5FDA}" type="datetimeFigureOut">
              <a:rPr lang="zh-CN" altLang="en-US" smtClean="0"/>
              <a:t>2018/1/19</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8FA01BCC-1C5B-4E7B-B0B5-4FAB2633AC26}" type="slidenum">
              <a:rPr lang="zh-CN" altLang="en-US" smtClean="0"/>
              <a:t>‹#›</a:t>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912946C8-E917-4533-AFD2-9064091F5FDA}" type="datetimeFigureOut">
              <a:rPr lang="zh-CN" altLang="en-US" smtClean="0"/>
              <a:t>2018/1/19</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8FA01BCC-1C5B-4E7B-B0B5-4FAB2633AC26}" type="slidenum">
              <a:rPr lang="zh-CN" altLang="en-US" smtClean="0"/>
              <a:t>‹#›</a:t>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p>
            <a:fld id="{912946C8-E917-4533-AFD2-9064091F5FDA}" type="datetimeFigureOut">
              <a:rPr lang="zh-CN" altLang="en-US" smtClean="0"/>
              <a:t>2018/1/19</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8FA01BCC-1C5B-4E7B-B0B5-4FAB2633AC26}" type="slidenum">
              <a:rPr lang="zh-CN" altLang="en-US" smtClean="0"/>
              <a:t>‹#›</a:t>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912946C8-E917-4533-AFD2-9064091F5FDA}" type="datetimeFigureOut">
              <a:rPr lang="zh-CN" altLang="en-US" smtClean="0"/>
              <a:t>2018/1/19</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8FA01BCC-1C5B-4E7B-B0B5-4FAB2633AC26}" type="slidenum">
              <a:rPr lang="zh-CN" altLang="en-US" smtClean="0"/>
              <a:t>‹#›</a:t>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839788" y="2505075"/>
            <a:ext cx="5157787"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912946C8-E917-4533-AFD2-9064091F5FDA}" type="datetimeFigureOut">
              <a:rPr lang="zh-CN" altLang="en-US" smtClean="0"/>
              <a:t>2018/1/19</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8FA01BCC-1C5B-4E7B-B0B5-4FAB2633AC26}" type="slidenum">
              <a:rPr lang="zh-CN" altLang="en-US" smtClean="0"/>
              <a:t>‹#›</a:t>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912946C8-E917-4533-AFD2-9064091F5FDA}" type="datetimeFigureOut">
              <a:rPr lang="zh-CN" altLang="en-US" smtClean="0"/>
              <a:t>2018/1/19</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8FA01BCC-1C5B-4E7B-B0B5-4FAB2633AC26}" type="slidenum">
              <a:rPr lang="zh-CN" altLang="en-US" smtClean="0"/>
              <a:t>‹#›</a:t>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912946C8-E917-4533-AFD2-9064091F5FDA}" type="datetimeFigureOut">
              <a:rPr lang="zh-CN" altLang="en-US" smtClean="0"/>
              <a:t>2018/1/19</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8FA01BCC-1C5B-4E7B-B0B5-4FAB2633AC26}" type="slidenum">
              <a:rPr lang="zh-CN" altLang="en-US" smtClean="0"/>
              <a:t>‹#›</a:t>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912946C8-E917-4533-AFD2-9064091F5FDA}" type="datetimeFigureOut">
              <a:rPr lang="zh-CN" altLang="en-US" smtClean="0"/>
              <a:t>2018/1/19</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8FA01BCC-1C5B-4E7B-B0B5-4FAB2633AC26}" type="slidenum">
              <a:rPr lang="zh-CN" altLang="en-US" smtClean="0"/>
              <a:t>‹#›</a:t>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912946C8-E917-4533-AFD2-9064091F5FDA}" type="datetimeFigureOut">
              <a:rPr lang="zh-CN" altLang="en-US" smtClean="0"/>
              <a:t>2018/1/19</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8FA01BCC-1C5B-4E7B-B0B5-4FAB2633AC26}" type="slidenum">
              <a:rPr lang="zh-CN" altLang="en-US" smtClean="0"/>
              <a:t>‹#›</a:t>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912946C8-E917-4533-AFD2-9064091F5FDA}" type="datetimeFigureOut">
              <a:rPr lang="zh-CN" altLang="en-US" smtClean="0"/>
              <a:t>2018/1/19</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8FA01BCC-1C5B-4E7B-B0B5-4FAB2633AC26}" type="slidenum">
              <a:rPr lang="zh-CN" altLang="en-US" smtClean="0"/>
              <a:t>‹#›</a:t>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912946C8-E917-4533-AFD2-9064091F5FDA}" type="datetimeFigureOut">
              <a:rPr lang="zh-CN" altLang="en-US" smtClean="0"/>
              <a:t>2018/1/19</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8FA01BCC-1C5B-4E7B-B0B5-4FAB2633AC26}" type="slidenum">
              <a:rPr lang="zh-CN" altLang="en-US" smtClean="0"/>
              <a:t>‹#›</a:t>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12946C8-E917-4533-AFD2-9064091F5FDA}" type="datetimeFigureOut">
              <a:rPr lang="zh-CN" altLang="en-US" smtClean="0"/>
              <a:t>2018/1/19</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FA01BCC-1C5B-4E7B-B0B5-4FAB2633AC26}" type="slidenum">
              <a:rPr lang="zh-CN" altLang="en-US" smtClean="0"/>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file:///C:\Users\Administrator\Desktop\&#32972;&#26223;&#38899;&#20048;\&#23567;&#28165;&#26032;\Carissa%20Rae-Near%20Or%20Far.mp3" TargetMode="External"/><Relationship Id="rId1" Type="http://schemas.microsoft.com/office/2007/relationships/media" Target="file:///C:\Users\Administrator\Desktop\&#32972;&#26223;&#38899;&#20048;\&#23567;&#28165;&#26032;\Carissa%20Rae-Near%20Or%20Far.mp3" TargetMode="External"/><Relationship Id="rId5" Type="http://schemas.openxmlformats.org/officeDocument/2006/relationships/image" Target="../media/image2.png"/><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1.xml"/><Relationship Id="rId4" Type="http://schemas.openxmlformats.org/officeDocument/2006/relationships/image" Target="../media/image9.jpe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2.png"/><Relationship Id="rId1" Type="http://schemas.openxmlformats.org/officeDocument/2006/relationships/slideLayout" Target="../slideLayouts/slideLayout1.xml"/><Relationship Id="rId4" Type="http://schemas.openxmlformats.org/officeDocument/2006/relationships/image" Target="../media/image13.jpe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e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a:gsLst>
            <a:gs pos="0">
              <a:srgbClr val="FFFFFF"/>
            </a:gs>
            <a:gs pos="100000">
              <a:srgbClr val="DFDFDF"/>
            </a:gs>
          </a:gsLst>
          <a:lin ang="5400000" scaled="0"/>
        </a:gradFill>
        <a:effectLst/>
      </p:bgPr>
    </p:bg>
    <p:spTree>
      <p:nvGrpSpPr>
        <p:cNvPr id="1" name=""/>
        <p:cNvGrpSpPr/>
        <p:nvPr/>
      </p:nvGrpSpPr>
      <p:grpSpPr>
        <a:xfrm>
          <a:off x="0" y="0"/>
          <a:ext cx="0" cy="0"/>
          <a:chOff x="0" y="0"/>
          <a:chExt cx="0" cy="0"/>
        </a:xfrm>
      </p:grpSpPr>
      <p:pic>
        <p:nvPicPr>
          <p:cNvPr id="4" name="图片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36949" y="895546"/>
            <a:ext cx="9243454" cy="6495741"/>
          </a:xfrm>
          <a:prstGeom prst="rect">
            <a:avLst/>
          </a:prstGeom>
        </p:spPr>
      </p:pic>
      <p:sp>
        <p:nvSpPr>
          <p:cNvPr id="6" name="文本框 5"/>
          <p:cNvSpPr txBox="1"/>
          <p:nvPr/>
        </p:nvSpPr>
        <p:spPr>
          <a:xfrm>
            <a:off x="6096000" y="2391154"/>
            <a:ext cx="5181071" cy="830997"/>
          </a:xfrm>
          <a:prstGeom prst="rect">
            <a:avLst/>
          </a:prstGeom>
          <a:noFill/>
        </p:spPr>
        <p:txBody>
          <a:bodyPr wrap="square" rtlCol="0">
            <a:spAutoFit/>
          </a:bodyPr>
          <a:lstStyle/>
          <a:p>
            <a:r>
              <a:rPr lang="zh-CN" altLang="en-US" sz="4800" dirty="0" smtClean="0">
                <a:solidFill>
                  <a:srgbClr val="718951"/>
                </a:solidFill>
                <a:latin typeface="微软雅黑" panose="020B0503020204020204" pitchFamily="34" charset="-122"/>
                <a:ea typeface="微软雅黑" panose="020B0503020204020204" pitchFamily="34" charset="-122"/>
              </a:rPr>
              <a:t>简约工作计划模板</a:t>
            </a:r>
            <a:endParaRPr lang="zh-CN" altLang="en-US" sz="4800" dirty="0">
              <a:solidFill>
                <a:srgbClr val="718951"/>
              </a:solidFill>
              <a:latin typeface="微软雅黑" panose="020B0503020204020204" pitchFamily="34" charset="-122"/>
              <a:ea typeface="微软雅黑" panose="020B0503020204020204" pitchFamily="34" charset="-122"/>
            </a:endParaRPr>
          </a:p>
        </p:txBody>
      </p:sp>
      <p:sp>
        <p:nvSpPr>
          <p:cNvPr id="7" name="文本框 6"/>
          <p:cNvSpPr txBox="1"/>
          <p:nvPr/>
        </p:nvSpPr>
        <p:spPr>
          <a:xfrm>
            <a:off x="6096000" y="3687099"/>
            <a:ext cx="4540991" cy="577081"/>
          </a:xfrm>
          <a:prstGeom prst="rect">
            <a:avLst/>
          </a:prstGeom>
          <a:noFill/>
        </p:spPr>
        <p:txBody>
          <a:bodyPr wrap="square" rtlCol="0">
            <a:spAutoFit/>
          </a:bodyPr>
          <a:lstStyle/>
          <a:p>
            <a:r>
              <a:rPr lang="en-US" altLang="zh-CN" sz="1050" dirty="0">
                <a:solidFill>
                  <a:schemeClr val="tx1">
                    <a:lumMod val="65000"/>
                    <a:lumOff val="35000"/>
                  </a:schemeClr>
                </a:solidFill>
                <a:latin typeface="微软雅黑" panose="020B0503020204020204" pitchFamily="34" charset="-122"/>
                <a:ea typeface="微软雅黑" panose="020B0503020204020204" pitchFamily="34" charset="-122"/>
              </a:rPr>
              <a:t>Fresh business general template</a:t>
            </a:r>
          </a:p>
          <a:p>
            <a:r>
              <a:rPr lang="en-US" altLang="zh-CN" sz="1050" dirty="0">
                <a:solidFill>
                  <a:schemeClr val="tx1">
                    <a:lumMod val="65000"/>
                    <a:lumOff val="35000"/>
                  </a:schemeClr>
                </a:solidFill>
                <a:latin typeface="微软雅黑" panose="020B0503020204020204" pitchFamily="34" charset="-122"/>
                <a:ea typeface="微软雅黑" panose="020B0503020204020204" pitchFamily="34" charset="-122"/>
              </a:rPr>
              <a:t>Applicable to enterprise introduction, summary report, sales marketing, chart data</a:t>
            </a:r>
            <a:endParaRPr lang="zh-CN" altLang="en-US" sz="105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8" name="文本框 7"/>
          <p:cNvSpPr txBox="1"/>
          <p:nvPr/>
        </p:nvSpPr>
        <p:spPr>
          <a:xfrm>
            <a:off x="6096000" y="3127612"/>
            <a:ext cx="5181071" cy="400110"/>
          </a:xfrm>
          <a:prstGeom prst="rect">
            <a:avLst/>
          </a:prstGeom>
          <a:noFill/>
        </p:spPr>
        <p:txBody>
          <a:bodyPr wrap="square" rtlCol="0">
            <a:spAutoFit/>
          </a:bodyPr>
          <a:lstStyle/>
          <a:p>
            <a:r>
              <a:rPr lang="en-US" altLang="zh-CN" sz="2000" dirty="0" smtClean="0">
                <a:solidFill>
                  <a:schemeClr val="tx1">
                    <a:lumMod val="65000"/>
                    <a:lumOff val="35000"/>
                  </a:schemeClr>
                </a:solidFill>
                <a:latin typeface="微软雅黑" panose="020B0503020204020204" pitchFamily="34" charset="-122"/>
                <a:ea typeface="微软雅黑" panose="020B0503020204020204" pitchFamily="34" charset="-122"/>
              </a:rPr>
              <a:t>Simple work plan universal </a:t>
            </a:r>
            <a:r>
              <a:rPr lang="en-US" altLang="zh-CN" sz="2000" dirty="0" err="1" smtClean="0">
                <a:solidFill>
                  <a:schemeClr val="tx1">
                    <a:lumMod val="65000"/>
                    <a:lumOff val="35000"/>
                  </a:schemeClr>
                </a:solidFill>
                <a:latin typeface="微软雅黑" panose="020B0503020204020204" pitchFamily="34" charset="-122"/>
                <a:ea typeface="微软雅黑" panose="020B0503020204020204" pitchFamily="34" charset="-122"/>
              </a:rPr>
              <a:t>ppt</a:t>
            </a:r>
            <a:r>
              <a:rPr lang="en-US" altLang="zh-CN" sz="2000" dirty="0" smtClean="0">
                <a:solidFill>
                  <a:schemeClr val="tx1">
                    <a:lumMod val="65000"/>
                    <a:lumOff val="35000"/>
                  </a:schemeClr>
                </a:solidFill>
                <a:latin typeface="微软雅黑" panose="020B0503020204020204" pitchFamily="34" charset="-122"/>
                <a:ea typeface="微软雅黑" panose="020B0503020204020204" pitchFamily="34" charset="-122"/>
              </a:rPr>
              <a:t> template</a:t>
            </a:r>
            <a:endParaRPr lang="zh-CN" altLang="en-US" sz="20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pic>
        <p:nvPicPr>
          <p:cNvPr id="2" name="Carissa Rae-Near Or Far">
            <a:hlinkClick r:id="" action="ppaction://media"/>
          </p:cNvPr>
          <p:cNvPicPr/>
          <p:nvPr>
            <a:audioFile r:link="rId2"/>
            <p:extLst>
              <p:ext uri="{DAA4B4D4-6D71-4841-9C94-3DE7FCFB9230}">
                <p14:media xmlns:p14="http://schemas.microsoft.com/office/powerpoint/2010/main" r:link="rId1"/>
              </p:ext>
            </p:extLst>
          </p:nvPr>
        </p:nvPicPr>
        <p:blipFill>
          <a:blip r:embed="rId5"/>
          <a:stretch>
            <a:fillRect/>
          </a:stretch>
        </p:blipFill>
        <p:spPr>
          <a:xfrm>
            <a:off x="5786120" y="3119120"/>
            <a:ext cx="619125" cy="619125"/>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additive="base">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numSld="999" showWhenStopped="0">
                <p:cTn id="7" repeatCount="indefinite" fill="hold" display="1">
                  <p:stCondLst>
                    <p:cond delay="indefinite"/>
                  </p:stCondLst>
                  <p:endCondLst>
                    <p:cond evt="onNext" delay="0">
                      <p:tgtEl>
                        <p:sldTgt/>
                      </p:tgtEl>
                    </p:cond>
                    <p:cond evt="onPrev" delay="0">
                      <p:tgtEl>
                        <p:sldTgt/>
                      </p:tgtEl>
                    </p:cond>
                    <p:cond evt="onStopAudio" delay="0">
                      <p:tgtEl>
                        <p:sldTgt/>
                      </p:tgtEl>
                    </p:cond>
                  </p:endCondLst>
                </p:cTn>
                <p:tgtEl>
                  <p:spTgt spid="2"/>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gradFill>
          <a:gsLst>
            <a:gs pos="0">
              <a:srgbClr val="FFFFFF"/>
            </a:gs>
            <a:gs pos="100000">
              <a:srgbClr val="DFDFDF"/>
            </a:gs>
          </a:gsLst>
          <a:lin ang="5400000" scaled="0"/>
        </a:gradFill>
        <a:effectLst/>
      </p:bgPr>
    </p:bg>
    <p:spTree>
      <p:nvGrpSpPr>
        <p:cNvPr id="1" name=""/>
        <p:cNvGrpSpPr/>
        <p:nvPr/>
      </p:nvGrpSpPr>
      <p:grpSpPr>
        <a:xfrm>
          <a:off x="0" y="0"/>
          <a:ext cx="0" cy="0"/>
          <a:chOff x="0" y="0"/>
          <a:chExt cx="0" cy="0"/>
        </a:xfrm>
      </p:grpSpPr>
      <p:sp>
        <p:nvSpPr>
          <p:cNvPr id="9" name="Text Box 3"/>
          <p:cNvSpPr>
            <a:spLocks noChangeArrowheads="1"/>
          </p:cNvSpPr>
          <p:nvPr/>
        </p:nvSpPr>
        <p:spPr bwMode="auto">
          <a:xfrm>
            <a:off x="1734391" y="1878007"/>
            <a:ext cx="1781257" cy="1200329"/>
          </a:xfrm>
          <a:prstGeom prst="rect">
            <a:avLst/>
          </a:prstGeom>
        </p:spPr>
        <p:txBody>
          <a:bodyPr wrap="none">
            <a:spAutoFit/>
          </a:bodyPr>
          <a:lstStyle/>
          <a:p>
            <a:pPr algn="ctr">
              <a:spcBef>
                <a:spcPct val="0"/>
              </a:spcBef>
            </a:pPr>
            <a:r>
              <a:rPr lang="zh-CN" altLang="en-US" sz="4800" dirty="0" smtClean="0">
                <a:solidFill>
                  <a:schemeClr val="tx1">
                    <a:lumMod val="65000"/>
                    <a:lumOff val="35000"/>
                  </a:schemeClr>
                </a:solidFill>
                <a:latin typeface="微软雅黑" panose="020B0503020204020204" pitchFamily="34" charset="-122"/>
                <a:ea typeface="微软雅黑" panose="020B0503020204020204" pitchFamily="34" charset="-122"/>
                <a:sym typeface="Calibri" panose="020F0502020204030204" pitchFamily="34" charset="0"/>
              </a:rPr>
              <a:t>目  录</a:t>
            </a:r>
            <a:endParaRPr lang="en-US" altLang="zh-CN" sz="4800" dirty="0" smtClean="0">
              <a:solidFill>
                <a:schemeClr val="tx1">
                  <a:lumMod val="65000"/>
                  <a:lumOff val="35000"/>
                </a:schemeClr>
              </a:solidFill>
              <a:latin typeface="微软雅黑" panose="020B0503020204020204" pitchFamily="34" charset="-122"/>
              <a:ea typeface="微软雅黑" panose="020B0503020204020204" pitchFamily="34" charset="-122"/>
              <a:sym typeface="Calibri" panose="020F0502020204030204" pitchFamily="34" charset="0"/>
            </a:endParaRPr>
          </a:p>
          <a:p>
            <a:pPr algn="ctr">
              <a:spcBef>
                <a:spcPct val="0"/>
              </a:spcBef>
            </a:pPr>
            <a:r>
              <a:rPr lang="en-US" altLang="zh-CN" sz="2400" dirty="0" smtClean="0">
                <a:solidFill>
                  <a:schemeClr val="tx1">
                    <a:lumMod val="65000"/>
                    <a:lumOff val="35000"/>
                  </a:schemeClr>
                </a:solidFill>
                <a:latin typeface="微软雅黑" panose="020B0503020204020204" pitchFamily="34" charset="-122"/>
                <a:ea typeface="微软雅黑" panose="020B0503020204020204" pitchFamily="34" charset="-122"/>
              </a:rPr>
              <a:t>COMPANY</a:t>
            </a:r>
            <a:endParaRPr lang="zh-CN" altLang="en-US" sz="2400" dirty="0" smtClean="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0" name="椭圆 1"/>
          <p:cNvSpPr>
            <a:spLocks noChangeArrowheads="1"/>
          </p:cNvSpPr>
          <p:nvPr/>
        </p:nvSpPr>
        <p:spPr bwMode="auto">
          <a:xfrm>
            <a:off x="6281711" y="1241998"/>
            <a:ext cx="727831" cy="727831"/>
          </a:xfrm>
          <a:prstGeom prst="roundRect">
            <a:avLst/>
          </a:prstGeom>
          <a:solidFill>
            <a:srgbClr val="718951"/>
          </a:solidFill>
          <a:ln w="19050">
            <a:noFill/>
          </a:ln>
        </p:spPr>
        <p:txBody>
          <a:bodyPr anchor="ct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endParaRPr lang="zh-CN" altLang="en-US" sz="2000">
              <a:solidFill>
                <a:schemeClr val="bg2">
                  <a:lumMod val="25000"/>
                </a:schemeClr>
              </a:solidFill>
            </a:endParaRPr>
          </a:p>
        </p:txBody>
      </p:sp>
      <p:sp>
        <p:nvSpPr>
          <p:cNvPr id="11" name="TextBox 32"/>
          <p:cNvSpPr txBox="1">
            <a:spLocks noChangeArrowheads="1"/>
          </p:cNvSpPr>
          <p:nvPr/>
        </p:nvSpPr>
        <p:spPr bwMode="auto">
          <a:xfrm>
            <a:off x="6344904" y="1320173"/>
            <a:ext cx="601447"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3200" dirty="0" smtClean="0">
                <a:solidFill>
                  <a:schemeClr val="bg1"/>
                </a:solidFill>
                <a:ea typeface="微软雅黑" panose="020B0503020204020204" pitchFamily="34" charset="-122"/>
              </a:rPr>
              <a:t>01</a:t>
            </a:r>
            <a:endParaRPr lang="zh-CN" altLang="en-US" sz="3200" dirty="0">
              <a:solidFill>
                <a:schemeClr val="bg1"/>
              </a:solidFill>
              <a:ea typeface="微软雅黑" panose="020B0503020204020204" pitchFamily="34" charset="-122"/>
            </a:endParaRPr>
          </a:p>
        </p:txBody>
      </p:sp>
      <p:sp>
        <p:nvSpPr>
          <p:cNvPr id="12" name="矩形 11"/>
          <p:cNvSpPr/>
          <p:nvPr/>
        </p:nvSpPr>
        <p:spPr>
          <a:xfrm>
            <a:off x="7197668" y="1661620"/>
            <a:ext cx="1958613" cy="276999"/>
          </a:xfrm>
          <a:prstGeom prst="rect">
            <a:avLst/>
          </a:prstGeom>
        </p:spPr>
        <p:txBody>
          <a:bodyPr wrap="none">
            <a:spAutoFit/>
          </a:bodyPr>
          <a:lstStyle/>
          <a:p>
            <a:pPr>
              <a:spcBef>
                <a:spcPct val="0"/>
              </a:spcBef>
            </a:pPr>
            <a:r>
              <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rPr>
              <a:t>Please add the title here</a:t>
            </a:r>
          </a:p>
        </p:txBody>
      </p:sp>
      <p:sp>
        <p:nvSpPr>
          <p:cNvPr id="13" name="TextBox 76"/>
          <p:cNvSpPr txBox="1"/>
          <p:nvPr/>
        </p:nvSpPr>
        <p:spPr>
          <a:xfrm>
            <a:off x="7197667" y="1268446"/>
            <a:ext cx="2457337" cy="461665"/>
          </a:xfrm>
          <a:prstGeom prst="rect">
            <a:avLst/>
          </a:prstGeom>
          <a:noFill/>
        </p:spPr>
        <p:txBody>
          <a:bodyPr wrap="square" rtlCol="0">
            <a:spAutoFit/>
          </a:bodyPr>
          <a:lstStyle/>
          <a:p>
            <a:r>
              <a:rPr lang="zh-CN" altLang="en-US" sz="2400" dirty="0" smtClean="0">
                <a:solidFill>
                  <a:srgbClr val="718951"/>
                </a:solidFill>
                <a:latin typeface="微软雅黑" panose="020B0503020204020204" pitchFamily="34" charset="-122"/>
                <a:ea typeface="微软雅黑" panose="020B0503020204020204" pitchFamily="34" charset="-122"/>
              </a:rPr>
              <a:t>请在此添加标题</a:t>
            </a:r>
            <a:endParaRPr lang="zh-CN" altLang="en-US" sz="2400" dirty="0">
              <a:solidFill>
                <a:srgbClr val="718951"/>
              </a:solidFill>
              <a:latin typeface="微软雅黑" panose="020B0503020204020204" pitchFamily="34" charset="-122"/>
              <a:ea typeface="微软雅黑" panose="020B0503020204020204" pitchFamily="34" charset="-122"/>
            </a:endParaRPr>
          </a:p>
        </p:txBody>
      </p:sp>
      <p:sp>
        <p:nvSpPr>
          <p:cNvPr id="14" name="椭圆 1"/>
          <p:cNvSpPr>
            <a:spLocks noChangeArrowheads="1"/>
          </p:cNvSpPr>
          <p:nvPr/>
        </p:nvSpPr>
        <p:spPr bwMode="auto">
          <a:xfrm>
            <a:off x="6281711" y="2451724"/>
            <a:ext cx="727831" cy="727831"/>
          </a:xfrm>
          <a:prstGeom prst="roundRect">
            <a:avLst/>
          </a:prstGeom>
          <a:solidFill>
            <a:srgbClr val="36888F"/>
          </a:solidFill>
          <a:ln w="19050">
            <a:noFill/>
          </a:ln>
        </p:spPr>
        <p:txBody>
          <a:bodyPr anchor="ct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endParaRPr lang="zh-CN" altLang="en-US" sz="2000">
              <a:solidFill>
                <a:schemeClr val="bg2">
                  <a:lumMod val="25000"/>
                </a:schemeClr>
              </a:solidFill>
            </a:endParaRPr>
          </a:p>
        </p:txBody>
      </p:sp>
      <p:sp>
        <p:nvSpPr>
          <p:cNvPr id="15" name="TextBox 32"/>
          <p:cNvSpPr txBox="1">
            <a:spLocks noChangeArrowheads="1"/>
          </p:cNvSpPr>
          <p:nvPr/>
        </p:nvSpPr>
        <p:spPr bwMode="auto">
          <a:xfrm>
            <a:off x="6344904" y="2529899"/>
            <a:ext cx="601447"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3200" dirty="0" smtClean="0">
                <a:solidFill>
                  <a:schemeClr val="bg1"/>
                </a:solidFill>
                <a:ea typeface="微软雅黑" panose="020B0503020204020204" pitchFamily="34" charset="-122"/>
              </a:rPr>
              <a:t>02</a:t>
            </a:r>
            <a:endParaRPr lang="zh-CN" altLang="en-US" sz="3200" dirty="0">
              <a:solidFill>
                <a:schemeClr val="bg1"/>
              </a:solidFill>
              <a:ea typeface="微软雅黑" panose="020B0503020204020204" pitchFamily="34" charset="-122"/>
            </a:endParaRPr>
          </a:p>
        </p:txBody>
      </p:sp>
      <p:sp>
        <p:nvSpPr>
          <p:cNvPr id="16" name="矩形 15"/>
          <p:cNvSpPr/>
          <p:nvPr/>
        </p:nvSpPr>
        <p:spPr>
          <a:xfrm>
            <a:off x="7197668" y="2871346"/>
            <a:ext cx="1958613" cy="276999"/>
          </a:xfrm>
          <a:prstGeom prst="rect">
            <a:avLst/>
          </a:prstGeom>
        </p:spPr>
        <p:txBody>
          <a:bodyPr wrap="none">
            <a:spAutoFit/>
          </a:bodyPr>
          <a:lstStyle/>
          <a:p>
            <a:pPr>
              <a:spcBef>
                <a:spcPct val="0"/>
              </a:spcBef>
            </a:pPr>
            <a:r>
              <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rPr>
              <a:t>Please add the title here</a:t>
            </a:r>
          </a:p>
        </p:txBody>
      </p:sp>
      <p:sp>
        <p:nvSpPr>
          <p:cNvPr id="17" name="TextBox 76"/>
          <p:cNvSpPr txBox="1"/>
          <p:nvPr/>
        </p:nvSpPr>
        <p:spPr>
          <a:xfrm>
            <a:off x="7197667" y="2478172"/>
            <a:ext cx="2457337" cy="461665"/>
          </a:xfrm>
          <a:prstGeom prst="rect">
            <a:avLst/>
          </a:prstGeom>
          <a:noFill/>
        </p:spPr>
        <p:txBody>
          <a:bodyPr wrap="square" rtlCol="0">
            <a:spAutoFit/>
          </a:bodyPr>
          <a:lstStyle/>
          <a:p>
            <a:r>
              <a:rPr lang="zh-CN" altLang="en-US" sz="2400" dirty="0" smtClean="0">
                <a:solidFill>
                  <a:srgbClr val="36888F"/>
                </a:solidFill>
                <a:latin typeface="微软雅黑" panose="020B0503020204020204" pitchFamily="34" charset="-122"/>
                <a:ea typeface="微软雅黑" panose="020B0503020204020204" pitchFamily="34" charset="-122"/>
              </a:rPr>
              <a:t>请在此添加标题</a:t>
            </a:r>
            <a:endParaRPr lang="zh-CN" altLang="en-US" sz="2400" dirty="0">
              <a:solidFill>
                <a:srgbClr val="36888F"/>
              </a:solidFill>
              <a:latin typeface="微软雅黑" panose="020B0503020204020204" pitchFamily="34" charset="-122"/>
              <a:ea typeface="微软雅黑" panose="020B0503020204020204" pitchFamily="34" charset="-122"/>
            </a:endParaRPr>
          </a:p>
        </p:txBody>
      </p:sp>
      <p:sp>
        <p:nvSpPr>
          <p:cNvPr id="18" name="椭圆 1"/>
          <p:cNvSpPr>
            <a:spLocks noChangeArrowheads="1"/>
          </p:cNvSpPr>
          <p:nvPr/>
        </p:nvSpPr>
        <p:spPr bwMode="auto">
          <a:xfrm>
            <a:off x="6281711" y="3656723"/>
            <a:ext cx="727831" cy="727831"/>
          </a:xfrm>
          <a:prstGeom prst="roundRect">
            <a:avLst/>
          </a:prstGeom>
          <a:solidFill>
            <a:srgbClr val="718951"/>
          </a:solidFill>
          <a:ln w="19050">
            <a:noFill/>
          </a:ln>
        </p:spPr>
        <p:txBody>
          <a:bodyPr anchor="ct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endParaRPr lang="zh-CN" altLang="en-US" sz="2000">
              <a:solidFill>
                <a:schemeClr val="bg2">
                  <a:lumMod val="25000"/>
                </a:schemeClr>
              </a:solidFill>
            </a:endParaRPr>
          </a:p>
        </p:txBody>
      </p:sp>
      <p:sp>
        <p:nvSpPr>
          <p:cNvPr id="19" name="TextBox 32"/>
          <p:cNvSpPr txBox="1">
            <a:spLocks noChangeArrowheads="1"/>
          </p:cNvSpPr>
          <p:nvPr/>
        </p:nvSpPr>
        <p:spPr bwMode="auto">
          <a:xfrm>
            <a:off x="6344904" y="3734898"/>
            <a:ext cx="601447"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3200" dirty="0" smtClean="0">
                <a:solidFill>
                  <a:schemeClr val="bg1"/>
                </a:solidFill>
                <a:ea typeface="微软雅黑" panose="020B0503020204020204" pitchFamily="34" charset="-122"/>
              </a:rPr>
              <a:t>03</a:t>
            </a:r>
            <a:endParaRPr lang="zh-CN" altLang="en-US" sz="3200" dirty="0">
              <a:solidFill>
                <a:schemeClr val="bg1"/>
              </a:solidFill>
              <a:ea typeface="微软雅黑" panose="020B0503020204020204" pitchFamily="34" charset="-122"/>
            </a:endParaRPr>
          </a:p>
        </p:txBody>
      </p:sp>
      <p:sp>
        <p:nvSpPr>
          <p:cNvPr id="20" name="矩形 19"/>
          <p:cNvSpPr/>
          <p:nvPr/>
        </p:nvSpPr>
        <p:spPr>
          <a:xfrm>
            <a:off x="7197668" y="4076345"/>
            <a:ext cx="1958613" cy="276999"/>
          </a:xfrm>
          <a:prstGeom prst="rect">
            <a:avLst/>
          </a:prstGeom>
        </p:spPr>
        <p:txBody>
          <a:bodyPr wrap="none">
            <a:spAutoFit/>
          </a:bodyPr>
          <a:lstStyle/>
          <a:p>
            <a:pPr>
              <a:spcBef>
                <a:spcPct val="0"/>
              </a:spcBef>
            </a:pPr>
            <a:r>
              <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rPr>
              <a:t>Please add the title here</a:t>
            </a:r>
          </a:p>
        </p:txBody>
      </p:sp>
      <p:sp>
        <p:nvSpPr>
          <p:cNvPr id="21" name="TextBox 76"/>
          <p:cNvSpPr txBox="1"/>
          <p:nvPr/>
        </p:nvSpPr>
        <p:spPr>
          <a:xfrm>
            <a:off x="7197667" y="3683171"/>
            <a:ext cx="2457337" cy="461665"/>
          </a:xfrm>
          <a:prstGeom prst="rect">
            <a:avLst/>
          </a:prstGeom>
          <a:noFill/>
        </p:spPr>
        <p:txBody>
          <a:bodyPr wrap="square" rtlCol="0">
            <a:spAutoFit/>
          </a:bodyPr>
          <a:lstStyle/>
          <a:p>
            <a:r>
              <a:rPr lang="zh-CN" altLang="en-US" sz="2400" dirty="0" smtClean="0">
                <a:solidFill>
                  <a:srgbClr val="718951"/>
                </a:solidFill>
                <a:latin typeface="微软雅黑" panose="020B0503020204020204" pitchFamily="34" charset="-122"/>
                <a:ea typeface="微软雅黑" panose="020B0503020204020204" pitchFamily="34" charset="-122"/>
              </a:rPr>
              <a:t>请在此添加标题</a:t>
            </a:r>
            <a:endParaRPr lang="zh-CN" altLang="en-US" sz="2400" dirty="0">
              <a:solidFill>
                <a:srgbClr val="718951"/>
              </a:solidFill>
              <a:latin typeface="微软雅黑" panose="020B0503020204020204" pitchFamily="34" charset="-122"/>
              <a:ea typeface="微软雅黑" panose="020B0503020204020204" pitchFamily="34" charset="-122"/>
            </a:endParaRPr>
          </a:p>
        </p:txBody>
      </p:sp>
      <p:sp>
        <p:nvSpPr>
          <p:cNvPr id="22" name="椭圆 1"/>
          <p:cNvSpPr>
            <a:spLocks noChangeArrowheads="1"/>
          </p:cNvSpPr>
          <p:nvPr/>
        </p:nvSpPr>
        <p:spPr bwMode="auto">
          <a:xfrm>
            <a:off x="6281711" y="4888170"/>
            <a:ext cx="727831" cy="727831"/>
          </a:xfrm>
          <a:prstGeom prst="roundRect">
            <a:avLst/>
          </a:prstGeom>
          <a:solidFill>
            <a:srgbClr val="C97B4B"/>
          </a:solidFill>
          <a:ln w="19050">
            <a:noFill/>
          </a:ln>
        </p:spPr>
        <p:txBody>
          <a:bodyPr anchor="ct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endParaRPr lang="zh-CN" altLang="en-US" sz="2000">
              <a:solidFill>
                <a:schemeClr val="bg2">
                  <a:lumMod val="25000"/>
                </a:schemeClr>
              </a:solidFill>
            </a:endParaRPr>
          </a:p>
        </p:txBody>
      </p:sp>
      <p:sp>
        <p:nvSpPr>
          <p:cNvPr id="23" name="TextBox 32"/>
          <p:cNvSpPr txBox="1">
            <a:spLocks noChangeArrowheads="1"/>
          </p:cNvSpPr>
          <p:nvPr/>
        </p:nvSpPr>
        <p:spPr bwMode="auto">
          <a:xfrm>
            <a:off x="6344904" y="4966345"/>
            <a:ext cx="601447"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3200" dirty="0" smtClean="0">
                <a:solidFill>
                  <a:schemeClr val="bg1"/>
                </a:solidFill>
                <a:ea typeface="微软雅黑" panose="020B0503020204020204" pitchFamily="34" charset="-122"/>
              </a:rPr>
              <a:t>04</a:t>
            </a:r>
            <a:endParaRPr lang="zh-CN" altLang="en-US" sz="3200" dirty="0">
              <a:solidFill>
                <a:schemeClr val="bg1"/>
              </a:solidFill>
              <a:ea typeface="微软雅黑" panose="020B0503020204020204" pitchFamily="34" charset="-122"/>
            </a:endParaRPr>
          </a:p>
        </p:txBody>
      </p:sp>
      <p:sp>
        <p:nvSpPr>
          <p:cNvPr id="24" name="矩形 23"/>
          <p:cNvSpPr/>
          <p:nvPr/>
        </p:nvSpPr>
        <p:spPr>
          <a:xfrm>
            <a:off x="7197668" y="5307792"/>
            <a:ext cx="1958613" cy="276999"/>
          </a:xfrm>
          <a:prstGeom prst="rect">
            <a:avLst/>
          </a:prstGeom>
        </p:spPr>
        <p:txBody>
          <a:bodyPr wrap="none">
            <a:spAutoFit/>
          </a:bodyPr>
          <a:lstStyle/>
          <a:p>
            <a:pPr>
              <a:spcBef>
                <a:spcPct val="0"/>
              </a:spcBef>
            </a:pPr>
            <a:r>
              <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rPr>
              <a:t>Please add the title here</a:t>
            </a:r>
          </a:p>
        </p:txBody>
      </p:sp>
      <p:sp>
        <p:nvSpPr>
          <p:cNvPr id="25" name="TextBox 76"/>
          <p:cNvSpPr txBox="1"/>
          <p:nvPr/>
        </p:nvSpPr>
        <p:spPr>
          <a:xfrm>
            <a:off x="7197667" y="4914618"/>
            <a:ext cx="2457337" cy="461665"/>
          </a:xfrm>
          <a:prstGeom prst="rect">
            <a:avLst/>
          </a:prstGeom>
          <a:noFill/>
        </p:spPr>
        <p:txBody>
          <a:bodyPr wrap="square" rtlCol="0">
            <a:spAutoFit/>
          </a:bodyPr>
          <a:lstStyle/>
          <a:p>
            <a:r>
              <a:rPr lang="zh-CN" altLang="en-US" sz="2400" dirty="0" smtClean="0">
                <a:solidFill>
                  <a:srgbClr val="C97B4B"/>
                </a:solidFill>
                <a:latin typeface="微软雅黑" panose="020B0503020204020204" pitchFamily="34" charset="-122"/>
                <a:ea typeface="微软雅黑" panose="020B0503020204020204" pitchFamily="34" charset="-122"/>
              </a:rPr>
              <a:t>请在此添加标题</a:t>
            </a:r>
            <a:endParaRPr lang="zh-CN" altLang="en-US" sz="2400" dirty="0">
              <a:solidFill>
                <a:srgbClr val="C97B4B"/>
              </a:solidFill>
              <a:latin typeface="微软雅黑" panose="020B0503020204020204" pitchFamily="34" charset="-122"/>
              <a:ea typeface="微软雅黑" panose="020B0503020204020204" pitchFamily="34" charset="-122"/>
            </a:endParaRPr>
          </a:p>
        </p:txBody>
      </p:sp>
      <p:pic>
        <p:nvPicPr>
          <p:cNvPr id="3" name="图片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flipH="1">
            <a:off x="-966133" y="3341825"/>
            <a:ext cx="5379825" cy="3820519"/>
          </a:xfrm>
          <a:prstGeom prst="rect">
            <a:avLst/>
          </a:prstGeom>
        </p:spPr>
      </p:pic>
      <p:pic>
        <p:nvPicPr>
          <p:cNvPr id="5" name="图片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flipH="1">
            <a:off x="9984956" y="-639173"/>
            <a:ext cx="3014066" cy="3812291"/>
          </a:xfrm>
          <a:prstGeom prst="rect">
            <a:avLst/>
          </a:prstGeom>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gradFill>
          <a:gsLst>
            <a:gs pos="0">
              <a:srgbClr val="FFFFFF"/>
            </a:gs>
            <a:gs pos="100000">
              <a:srgbClr val="DFDFDF"/>
            </a:gs>
          </a:gsLst>
          <a:lin ang="5400000" scaled="0"/>
        </a:gradFill>
        <a:effectLst/>
      </p:bgPr>
    </p:bg>
    <p:spTree>
      <p:nvGrpSpPr>
        <p:cNvPr id="1" name=""/>
        <p:cNvGrpSpPr/>
        <p:nvPr/>
      </p:nvGrpSpPr>
      <p:grpSpPr>
        <a:xfrm>
          <a:off x="0" y="0"/>
          <a:ext cx="0" cy="0"/>
          <a:chOff x="0" y="0"/>
          <a:chExt cx="0" cy="0"/>
        </a:xfrm>
      </p:grpSpPr>
      <p:pic>
        <p:nvPicPr>
          <p:cNvPr id="26" name="图片 2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flipH="1">
            <a:off x="5205490" y="4541588"/>
            <a:ext cx="1781020" cy="2252693"/>
          </a:xfrm>
          <a:prstGeom prst="rect">
            <a:avLst/>
          </a:prstGeom>
        </p:spPr>
      </p:pic>
      <p:sp>
        <p:nvSpPr>
          <p:cNvPr id="27" name="文本框 21"/>
          <p:cNvSpPr txBox="1"/>
          <p:nvPr/>
        </p:nvSpPr>
        <p:spPr>
          <a:xfrm>
            <a:off x="6296025" y="5112803"/>
            <a:ext cx="4922474" cy="72250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30000"/>
              </a:lnSpc>
            </a:pPr>
            <a:r>
              <a:rPr lang="en-US" altLang="zh-CN" sz="1050" dirty="0">
                <a:solidFill>
                  <a:schemeClr val="tx1">
                    <a:lumMod val="65000"/>
                    <a:lumOff val="35000"/>
                  </a:schemeClr>
                </a:solidFill>
                <a:latin typeface="微软雅黑" panose="020B0503020204020204" pitchFamily="34" charset="-122"/>
                <a:ea typeface="微软雅黑" panose="020B0503020204020204" pitchFamily="34" charset="-122"/>
              </a:rPr>
              <a:t>Fresh business general template</a:t>
            </a:r>
          </a:p>
          <a:p>
            <a:pPr algn="r">
              <a:lnSpc>
                <a:spcPct val="130000"/>
              </a:lnSpc>
            </a:pPr>
            <a:r>
              <a:rPr lang="en-US" altLang="zh-CN" sz="1050" dirty="0">
                <a:solidFill>
                  <a:schemeClr val="tx1">
                    <a:lumMod val="65000"/>
                    <a:lumOff val="35000"/>
                  </a:schemeClr>
                </a:solidFill>
                <a:latin typeface="微软雅黑" panose="020B0503020204020204" pitchFamily="34" charset="-122"/>
                <a:ea typeface="微软雅黑" panose="020B0503020204020204" pitchFamily="34" charset="-122"/>
              </a:rPr>
              <a:t>Applicable to enterprise introduction, summary report, sales marketing, chart </a:t>
            </a:r>
            <a:r>
              <a:rPr lang="en-US" altLang="zh-CN" sz="1050" dirty="0" err="1">
                <a:solidFill>
                  <a:schemeClr val="tx1">
                    <a:lumMod val="65000"/>
                    <a:lumOff val="35000"/>
                  </a:schemeClr>
                </a:solidFill>
                <a:latin typeface="微软雅黑" panose="020B0503020204020204" pitchFamily="34" charset="-122"/>
                <a:ea typeface="微软雅黑" panose="020B0503020204020204" pitchFamily="34" charset="-122"/>
              </a:rPr>
              <a:t>dataa</a:t>
            </a:r>
            <a:endParaRPr lang="zh-CN" altLang="en-US" sz="105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8" name="矩形 27"/>
          <p:cNvSpPr/>
          <p:nvPr/>
        </p:nvSpPr>
        <p:spPr>
          <a:xfrm>
            <a:off x="7473114" y="4165649"/>
            <a:ext cx="3745385" cy="461665"/>
          </a:xfrm>
          <a:prstGeom prst="rect">
            <a:avLst/>
          </a:prstGeom>
        </p:spPr>
        <p:txBody>
          <a:bodyPr wrap="none">
            <a:spAutoFit/>
          </a:bodyPr>
          <a:lstStyle/>
          <a:p>
            <a:pPr algn="r">
              <a:spcBef>
                <a:spcPct val="0"/>
              </a:spcBef>
            </a:pPr>
            <a:r>
              <a:rPr lang="en-US" altLang="zh-CN" sz="2400" dirty="0">
                <a:solidFill>
                  <a:schemeClr val="tx1">
                    <a:lumMod val="65000"/>
                    <a:lumOff val="35000"/>
                  </a:schemeClr>
                </a:solidFill>
                <a:latin typeface="微软雅黑" panose="020B0503020204020204" pitchFamily="34" charset="-122"/>
                <a:ea typeface="微软雅黑" panose="020B0503020204020204" pitchFamily="34" charset="-122"/>
              </a:rPr>
              <a:t>Please add the title here</a:t>
            </a:r>
          </a:p>
        </p:txBody>
      </p:sp>
      <p:sp>
        <p:nvSpPr>
          <p:cNvPr id="29" name="TextBox 76"/>
          <p:cNvSpPr txBox="1"/>
          <p:nvPr/>
        </p:nvSpPr>
        <p:spPr>
          <a:xfrm>
            <a:off x="7672596" y="3590106"/>
            <a:ext cx="3545903" cy="584775"/>
          </a:xfrm>
          <a:prstGeom prst="rect">
            <a:avLst/>
          </a:prstGeom>
          <a:noFill/>
        </p:spPr>
        <p:txBody>
          <a:bodyPr wrap="square" rtlCol="0">
            <a:spAutoFit/>
          </a:bodyPr>
          <a:lstStyle/>
          <a:p>
            <a:pPr algn="r"/>
            <a:r>
              <a:rPr lang="zh-CN" altLang="en-US" sz="3200" dirty="0">
                <a:solidFill>
                  <a:srgbClr val="718951"/>
                </a:solidFill>
                <a:latin typeface="微软雅黑" panose="020B0503020204020204" pitchFamily="34" charset="-122"/>
                <a:ea typeface="微软雅黑" panose="020B0503020204020204" pitchFamily="34" charset="-122"/>
              </a:rPr>
              <a:t>请在此添加标题</a:t>
            </a:r>
          </a:p>
        </p:txBody>
      </p:sp>
      <p:sp>
        <p:nvSpPr>
          <p:cNvPr id="30" name="TextBox 76"/>
          <p:cNvSpPr txBox="1"/>
          <p:nvPr/>
        </p:nvSpPr>
        <p:spPr>
          <a:xfrm>
            <a:off x="7672596" y="2676008"/>
            <a:ext cx="3545903" cy="923330"/>
          </a:xfrm>
          <a:prstGeom prst="rect">
            <a:avLst/>
          </a:prstGeom>
          <a:noFill/>
        </p:spPr>
        <p:txBody>
          <a:bodyPr wrap="square" rtlCol="0">
            <a:spAutoFit/>
          </a:bodyPr>
          <a:lstStyle/>
          <a:p>
            <a:pPr algn="r"/>
            <a:r>
              <a:rPr lang="zh-CN" altLang="en-US" sz="5400" dirty="0">
                <a:solidFill>
                  <a:srgbClr val="718951"/>
                </a:solidFill>
                <a:latin typeface="微软雅黑" panose="020B0503020204020204" pitchFamily="34" charset="-122"/>
                <a:ea typeface="微软雅黑" panose="020B0503020204020204" pitchFamily="34" charset="-122"/>
              </a:rPr>
              <a:t>第一部分</a:t>
            </a:r>
          </a:p>
        </p:txBody>
      </p:sp>
      <p:pic>
        <p:nvPicPr>
          <p:cNvPr id="4" name="图片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46968" y="771178"/>
            <a:ext cx="6297725" cy="5315643"/>
          </a:xfrm>
          <a:prstGeom prst="rect">
            <a:avLst/>
          </a:prstGeom>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gradFill>
          <a:gsLst>
            <a:gs pos="0">
              <a:srgbClr val="FFFFFF"/>
            </a:gs>
            <a:gs pos="100000">
              <a:srgbClr val="DFDFDF"/>
            </a:gs>
          </a:gsLst>
          <a:lin ang="5400000" scaled="0"/>
        </a:gradFill>
        <a:effectLst/>
      </p:bgPr>
    </p:bg>
    <p:spTree>
      <p:nvGrpSpPr>
        <p:cNvPr id="1" name=""/>
        <p:cNvGrpSpPr/>
        <p:nvPr/>
      </p:nvGrpSpPr>
      <p:grpSpPr>
        <a:xfrm>
          <a:off x="0" y="0"/>
          <a:ext cx="0" cy="0"/>
          <a:chOff x="0" y="0"/>
          <a:chExt cx="0" cy="0"/>
        </a:xfrm>
      </p:grpSpPr>
      <p:sp>
        <p:nvSpPr>
          <p:cNvPr id="13" name="TextBox 76"/>
          <p:cNvSpPr txBox="1"/>
          <p:nvPr/>
        </p:nvSpPr>
        <p:spPr>
          <a:xfrm>
            <a:off x="5490706" y="122536"/>
            <a:ext cx="1210588" cy="400110"/>
          </a:xfrm>
          <a:prstGeom prst="rect">
            <a:avLst/>
          </a:prstGeom>
          <a:noFill/>
        </p:spPr>
        <p:txBody>
          <a:bodyPr wrap="none" rtlCol="0">
            <a:spAutoFit/>
          </a:bodyPr>
          <a:lstStyle/>
          <a:p>
            <a:pPr algn="ctr"/>
            <a:r>
              <a:rPr lang="zh-CN" altLang="en-US" sz="2000" dirty="0" smtClean="0">
                <a:solidFill>
                  <a:srgbClr val="718951"/>
                </a:solidFill>
                <a:latin typeface="微软雅黑" panose="020B0503020204020204" pitchFamily="34" charset="-122"/>
                <a:ea typeface="微软雅黑" panose="020B0503020204020204" pitchFamily="34" charset="-122"/>
              </a:rPr>
              <a:t>添加</a:t>
            </a:r>
            <a:r>
              <a:rPr lang="zh-CN" altLang="en-US" sz="2000" dirty="0">
                <a:solidFill>
                  <a:srgbClr val="718951"/>
                </a:solidFill>
                <a:latin typeface="微软雅黑" panose="020B0503020204020204" pitchFamily="34" charset="-122"/>
                <a:ea typeface="微软雅黑" panose="020B0503020204020204" pitchFamily="34" charset="-122"/>
              </a:rPr>
              <a:t>标题</a:t>
            </a:r>
          </a:p>
        </p:txBody>
      </p:sp>
      <p:sp>
        <p:nvSpPr>
          <p:cNvPr id="14" name="文本框 13"/>
          <p:cNvSpPr txBox="1"/>
          <p:nvPr/>
        </p:nvSpPr>
        <p:spPr>
          <a:xfrm>
            <a:off x="4697383" y="444477"/>
            <a:ext cx="2797234" cy="290977"/>
          </a:xfrm>
          <a:prstGeom prst="rect">
            <a:avLst/>
          </a:prstGeom>
          <a:noFill/>
        </p:spPr>
        <p:txBody>
          <a:bodyPr wrap="square" rtlCol="0">
            <a:spAutoFit/>
          </a:bodyPr>
          <a:lstStyle/>
          <a:p>
            <a:pPr algn="ctr">
              <a:lnSpc>
                <a:spcPct val="130000"/>
              </a:lnSpc>
            </a:pPr>
            <a:r>
              <a:rPr lang="en-US" altLang="zh-CN" sz="1100" dirty="0">
                <a:solidFill>
                  <a:schemeClr val="tx1">
                    <a:lumMod val="65000"/>
                    <a:lumOff val="35000"/>
                  </a:schemeClr>
                </a:solidFill>
                <a:latin typeface="微软雅黑" panose="020B0503020204020204" pitchFamily="34" charset="-122"/>
                <a:ea typeface="微软雅黑" panose="020B0503020204020204" pitchFamily="34" charset="-122"/>
              </a:rPr>
              <a:t>Add You Text </a:t>
            </a:r>
            <a:r>
              <a:rPr lang="en-US" altLang="zh-CN" sz="1100" dirty="0" smtClean="0">
                <a:solidFill>
                  <a:schemeClr val="tx1">
                    <a:lumMod val="65000"/>
                    <a:lumOff val="35000"/>
                  </a:schemeClr>
                </a:solidFill>
                <a:latin typeface="微软雅黑" panose="020B0503020204020204" pitchFamily="34" charset="-122"/>
                <a:ea typeface="微软雅黑" panose="020B0503020204020204" pitchFamily="34" charset="-122"/>
              </a:rPr>
              <a:t>Here Add You Text Here</a:t>
            </a:r>
          </a:p>
        </p:txBody>
      </p:sp>
      <p:cxnSp>
        <p:nvCxnSpPr>
          <p:cNvPr id="15" name="直接连接符 14"/>
          <p:cNvCxnSpPr/>
          <p:nvPr/>
        </p:nvCxnSpPr>
        <p:spPr>
          <a:xfrm>
            <a:off x="5935745" y="735454"/>
            <a:ext cx="320511" cy="0"/>
          </a:xfrm>
          <a:prstGeom prst="line">
            <a:avLst/>
          </a:prstGeom>
          <a:ln w="28575" cap="rnd">
            <a:solidFill>
              <a:srgbClr val="718951"/>
            </a:solidFill>
          </a:ln>
        </p:spPr>
        <p:style>
          <a:lnRef idx="1">
            <a:schemeClr val="accent1"/>
          </a:lnRef>
          <a:fillRef idx="0">
            <a:schemeClr val="accent1"/>
          </a:fillRef>
          <a:effectRef idx="0">
            <a:schemeClr val="accent1"/>
          </a:effectRef>
          <a:fontRef idx="minor">
            <a:schemeClr val="tx1"/>
          </a:fontRef>
        </p:style>
      </p:cxnSp>
      <p:pic>
        <p:nvPicPr>
          <p:cNvPr id="16" name="图片 1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32104" y="2038995"/>
            <a:ext cx="2759730" cy="1847423"/>
          </a:xfrm>
          <a:prstGeom prst="rect">
            <a:avLst/>
          </a:prstGeom>
        </p:spPr>
      </p:pic>
      <p:pic>
        <p:nvPicPr>
          <p:cNvPr id="17" name="图片 1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705375" y="2035535"/>
            <a:ext cx="2781249" cy="1854343"/>
          </a:xfrm>
          <a:prstGeom prst="rect">
            <a:avLst/>
          </a:prstGeom>
        </p:spPr>
      </p:pic>
      <p:pic>
        <p:nvPicPr>
          <p:cNvPr id="18" name="图片 1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289275" y="2035535"/>
            <a:ext cx="2781514" cy="1854342"/>
          </a:xfrm>
          <a:prstGeom prst="rect">
            <a:avLst/>
          </a:prstGeom>
        </p:spPr>
      </p:pic>
      <p:sp>
        <p:nvSpPr>
          <p:cNvPr id="19" name="TextBox 76"/>
          <p:cNvSpPr txBox="1"/>
          <p:nvPr/>
        </p:nvSpPr>
        <p:spPr>
          <a:xfrm>
            <a:off x="1121212" y="4432052"/>
            <a:ext cx="1098541" cy="369332"/>
          </a:xfrm>
          <a:prstGeom prst="rect">
            <a:avLst/>
          </a:prstGeom>
          <a:noFill/>
        </p:spPr>
        <p:txBody>
          <a:bodyPr wrap="square" rtlCol="0">
            <a:spAutoFit/>
          </a:bodyPr>
          <a:lstStyle/>
          <a:p>
            <a:r>
              <a:rPr lang="zh-CN" altLang="en-US" b="1" dirty="0" smtClean="0">
                <a:solidFill>
                  <a:srgbClr val="36888F"/>
                </a:solidFill>
                <a:latin typeface="微软雅黑" panose="020B0503020204020204" pitchFamily="34" charset="-122"/>
                <a:ea typeface="微软雅黑" panose="020B0503020204020204" pitchFamily="34" charset="-122"/>
              </a:rPr>
              <a:t>添加标题</a:t>
            </a:r>
            <a:endParaRPr lang="zh-CN" altLang="en-US" b="1" dirty="0">
              <a:solidFill>
                <a:srgbClr val="36888F"/>
              </a:solidFill>
              <a:latin typeface="微软雅黑" panose="020B0503020204020204" pitchFamily="34" charset="-122"/>
              <a:ea typeface="微软雅黑" panose="020B0503020204020204" pitchFamily="34" charset="-122"/>
            </a:endParaRPr>
          </a:p>
        </p:txBody>
      </p:sp>
      <p:sp>
        <p:nvSpPr>
          <p:cNvPr id="20" name="文本框 19"/>
          <p:cNvSpPr txBox="1"/>
          <p:nvPr/>
        </p:nvSpPr>
        <p:spPr>
          <a:xfrm>
            <a:off x="1121212" y="4801384"/>
            <a:ext cx="3051344" cy="932563"/>
          </a:xfrm>
          <a:prstGeom prst="rect">
            <a:avLst/>
          </a:prstGeom>
          <a:noFill/>
        </p:spPr>
        <p:txBody>
          <a:bodyPr wrap="square" rtlCol="0">
            <a:spAutoFit/>
          </a:bodyPr>
          <a:lstStyle/>
          <a:p>
            <a:pPr>
              <a:lnSpc>
                <a:spcPct val="130000"/>
              </a:lnSpc>
            </a:pPr>
            <a:r>
              <a:rPr lang="zh-CN" altLang="en-US" sz="1400" dirty="0" smtClean="0">
                <a:solidFill>
                  <a:schemeClr val="tx1">
                    <a:lumMod val="65000"/>
                    <a:lumOff val="35000"/>
                  </a:schemeClr>
                </a:solidFill>
                <a:latin typeface="微软雅黑" panose="020B0503020204020204" pitchFamily="34" charset="-122"/>
                <a:ea typeface="微软雅黑" panose="020B0503020204020204" pitchFamily="34" charset="-122"/>
              </a:rPr>
              <a:t>点击编辑添加内容点击编辑添加内容点击编辑添加内容点击编辑添加内容点击编辑添加内容</a:t>
            </a:r>
            <a:endParaRPr lang="en-US" altLang="zh-CN" sz="1400" dirty="0" smtClean="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1" name="TextBox 76"/>
          <p:cNvSpPr txBox="1"/>
          <p:nvPr/>
        </p:nvSpPr>
        <p:spPr>
          <a:xfrm>
            <a:off x="4705243" y="4432052"/>
            <a:ext cx="1098541" cy="369332"/>
          </a:xfrm>
          <a:prstGeom prst="rect">
            <a:avLst/>
          </a:prstGeom>
          <a:noFill/>
        </p:spPr>
        <p:txBody>
          <a:bodyPr wrap="square" rtlCol="0">
            <a:spAutoFit/>
          </a:bodyPr>
          <a:lstStyle/>
          <a:p>
            <a:r>
              <a:rPr lang="zh-CN" altLang="en-US" b="1" dirty="0" smtClean="0">
                <a:solidFill>
                  <a:srgbClr val="718951"/>
                </a:solidFill>
                <a:latin typeface="微软雅黑" panose="020B0503020204020204" pitchFamily="34" charset="-122"/>
                <a:ea typeface="微软雅黑" panose="020B0503020204020204" pitchFamily="34" charset="-122"/>
              </a:rPr>
              <a:t>添加标题</a:t>
            </a:r>
            <a:endParaRPr lang="zh-CN" altLang="en-US" b="1" dirty="0">
              <a:solidFill>
                <a:srgbClr val="718951"/>
              </a:solidFill>
              <a:latin typeface="微软雅黑" panose="020B0503020204020204" pitchFamily="34" charset="-122"/>
              <a:ea typeface="微软雅黑" panose="020B0503020204020204" pitchFamily="34" charset="-122"/>
            </a:endParaRPr>
          </a:p>
        </p:txBody>
      </p:sp>
      <p:sp>
        <p:nvSpPr>
          <p:cNvPr id="22" name="文本框 21"/>
          <p:cNvSpPr txBox="1"/>
          <p:nvPr/>
        </p:nvSpPr>
        <p:spPr>
          <a:xfrm>
            <a:off x="4705243" y="4801384"/>
            <a:ext cx="3051344" cy="932563"/>
          </a:xfrm>
          <a:prstGeom prst="rect">
            <a:avLst/>
          </a:prstGeom>
          <a:noFill/>
        </p:spPr>
        <p:txBody>
          <a:bodyPr wrap="square" rtlCol="0">
            <a:spAutoFit/>
          </a:bodyPr>
          <a:lstStyle/>
          <a:p>
            <a:pPr>
              <a:lnSpc>
                <a:spcPct val="130000"/>
              </a:lnSpc>
            </a:pPr>
            <a:r>
              <a:rPr lang="zh-CN" altLang="en-US" sz="1400" dirty="0" smtClean="0">
                <a:solidFill>
                  <a:schemeClr val="tx1">
                    <a:lumMod val="65000"/>
                    <a:lumOff val="35000"/>
                  </a:schemeClr>
                </a:solidFill>
                <a:latin typeface="微软雅黑" panose="020B0503020204020204" pitchFamily="34" charset="-122"/>
                <a:ea typeface="微软雅黑" panose="020B0503020204020204" pitchFamily="34" charset="-122"/>
              </a:rPr>
              <a:t>点击编辑添加内容点击编辑添加内容点击编辑添加内容点击编辑添加内容点击编辑添加内容</a:t>
            </a:r>
            <a:endParaRPr lang="en-US" altLang="zh-CN" sz="1400" dirty="0" smtClean="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3" name="TextBox 76"/>
          <p:cNvSpPr txBox="1"/>
          <p:nvPr/>
        </p:nvSpPr>
        <p:spPr>
          <a:xfrm>
            <a:off x="8289274" y="4432052"/>
            <a:ext cx="1098541" cy="369332"/>
          </a:xfrm>
          <a:prstGeom prst="rect">
            <a:avLst/>
          </a:prstGeom>
          <a:noFill/>
        </p:spPr>
        <p:txBody>
          <a:bodyPr wrap="square" rtlCol="0">
            <a:spAutoFit/>
          </a:bodyPr>
          <a:lstStyle/>
          <a:p>
            <a:r>
              <a:rPr lang="zh-CN" altLang="en-US" b="1" dirty="0" smtClean="0">
                <a:solidFill>
                  <a:srgbClr val="C97B4B"/>
                </a:solidFill>
                <a:latin typeface="微软雅黑" panose="020B0503020204020204" pitchFamily="34" charset="-122"/>
                <a:ea typeface="微软雅黑" panose="020B0503020204020204" pitchFamily="34" charset="-122"/>
              </a:rPr>
              <a:t>添加标题</a:t>
            </a:r>
            <a:endParaRPr lang="zh-CN" altLang="en-US" b="1" dirty="0">
              <a:solidFill>
                <a:srgbClr val="C97B4B"/>
              </a:solidFill>
              <a:latin typeface="微软雅黑" panose="020B0503020204020204" pitchFamily="34" charset="-122"/>
              <a:ea typeface="微软雅黑" panose="020B0503020204020204" pitchFamily="34" charset="-122"/>
            </a:endParaRPr>
          </a:p>
        </p:txBody>
      </p:sp>
      <p:sp>
        <p:nvSpPr>
          <p:cNvPr id="24" name="文本框 23"/>
          <p:cNvSpPr txBox="1"/>
          <p:nvPr/>
        </p:nvSpPr>
        <p:spPr>
          <a:xfrm>
            <a:off x="8289274" y="4801384"/>
            <a:ext cx="3051344" cy="932563"/>
          </a:xfrm>
          <a:prstGeom prst="rect">
            <a:avLst/>
          </a:prstGeom>
          <a:noFill/>
        </p:spPr>
        <p:txBody>
          <a:bodyPr wrap="square" rtlCol="0">
            <a:spAutoFit/>
          </a:bodyPr>
          <a:lstStyle/>
          <a:p>
            <a:pPr>
              <a:lnSpc>
                <a:spcPct val="130000"/>
              </a:lnSpc>
            </a:pPr>
            <a:r>
              <a:rPr lang="zh-CN" altLang="en-US" sz="1400" dirty="0" smtClean="0">
                <a:solidFill>
                  <a:schemeClr val="tx1">
                    <a:lumMod val="65000"/>
                    <a:lumOff val="35000"/>
                  </a:schemeClr>
                </a:solidFill>
                <a:latin typeface="微软雅黑" panose="020B0503020204020204" pitchFamily="34" charset="-122"/>
                <a:ea typeface="微软雅黑" panose="020B0503020204020204" pitchFamily="34" charset="-122"/>
              </a:rPr>
              <a:t>点击编辑添加内容点击编辑添加内容点击编辑添加内容点击编辑添加内容点击编辑添加内容</a:t>
            </a:r>
            <a:endParaRPr lang="en-US" altLang="zh-CN" sz="1400" dirty="0" smtClean="0">
              <a:solidFill>
                <a:schemeClr val="tx1">
                  <a:lumMod val="65000"/>
                  <a:lumOff val="35000"/>
                </a:schemeClr>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gradFill>
          <a:gsLst>
            <a:gs pos="0">
              <a:srgbClr val="FFFFFF"/>
            </a:gs>
            <a:gs pos="100000">
              <a:srgbClr val="DFDFDF"/>
            </a:gs>
          </a:gsLst>
          <a:lin ang="5400000" scaled="0"/>
        </a:gradFill>
        <a:effectLst/>
      </p:bgPr>
    </p:bg>
    <p:spTree>
      <p:nvGrpSpPr>
        <p:cNvPr id="1" name=""/>
        <p:cNvGrpSpPr/>
        <p:nvPr/>
      </p:nvGrpSpPr>
      <p:grpSpPr>
        <a:xfrm>
          <a:off x="0" y="0"/>
          <a:ext cx="0" cy="0"/>
          <a:chOff x="0" y="0"/>
          <a:chExt cx="0" cy="0"/>
        </a:xfrm>
      </p:grpSpPr>
      <p:sp>
        <p:nvSpPr>
          <p:cNvPr id="13" name="TextBox 76"/>
          <p:cNvSpPr txBox="1"/>
          <p:nvPr/>
        </p:nvSpPr>
        <p:spPr>
          <a:xfrm>
            <a:off x="5490706" y="122536"/>
            <a:ext cx="1210588" cy="400110"/>
          </a:xfrm>
          <a:prstGeom prst="rect">
            <a:avLst/>
          </a:prstGeom>
          <a:noFill/>
        </p:spPr>
        <p:txBody>
          <a:bodyPr wrap="none" rtlCol="0">
            <a:spAutoFit/>
          </a:bodyPr>
          <a:lstStyle/>
          <a:p>
            <a:pPr algn="ctr"/>
            <a:r>
              <a:rPr lang="zh-CN" altLang="en-US" sz="2000" dirty="0" smtClean="0">
                <a:solidFill>
                  <a:srgbClr val="718951"/>
                </a:solidFill>
                <a:latin typeface="微软雅黑" panose="020B0503020204020204" pitchFamily="34" charset="-122"/>
                <a:ea typeface="微软雅黑" panose="020B0503020204020204" pitchFamily="34" charset="-122"/>
              </a:rPr>
              <a:t>添加</a:t>
            </a:r>
            <a:r>
              <a:rPr lang="zh-CN" altLang="en-US" sz="2000" dirty="0">
                <a:solidFill>
                  <a:srgbClr val="718951"/>
                </a:solidFill>
                <a:latin typeface="微软雅黑" panose="020B0503020204020204" pitchFamily="34" charset="-122"/>
                <a:ea typeface="微软雅黑" panose="020B0503020204020204" pitchFamily="34" charset="-122"/>
              </a:rPr>
              <a:t>标题</a:t>
            </a:r>
          </a:p>
        </p:txBody>
      </p:sp>
      <p:sp>
        <p:nvSpPr>
          <p:cNvPr id="14" name="文本框 13"/>
          <p:cNvSpPr txBox="1"/>
          <p:nvPr/>
        </p:nvSpPr>
        <p:spPr>
          <a:xfrm>
            <a:off x="4697383" y="444477"/>
            <a:ext cx="2797234" cy="290977"/>
          </a:xfrm>
          <a:prstGeom prst="rect">
            <a:avLst/>
          </a:prstGeom>
          <a:noFill/>
        </p:spPr>
        <p:txBody>
          <a:bodyPr wrap="square" rtlCol="0">
            <a:spAutoFit/>
          </a:bodyPr>
          <a:lstStyle/>
          <a:p>
            <a:pPr algn="ctr">
              <a:lnSpc>
                <a:spcPct val="130000"/>
              </a:lnSpc>
            </a:pPr>
            <a:r>
              <a:rPr lang="en-US" altLang="zh-CN" sz="1100" dirty="0">
                <a:solidFill>
                  <a:schemeClr val="tx1">
                    <a:lumMod val="65000"/>
                    <a:lumOff val="35000"/>
                  </a:schemeClr>
                </a:solidFill>
                <a:latin typeface="微软雅黑" panose="020B0503020204020204" pitchFamily="34" charset="-122"/>
                <a:ea typeface="微软雅黑" panose="020B0503020204020204" pitchFamily="34" charset="-122"/>
              </a:rPr>
              <a:t>Add You Text </a:t>
            </a:r>
            <a:r>
              <a:rPr lang="en-US" altLang="zh-CN" sz="1100" dirty="0" smtClean="0">
                <a:solidFill>
                  <a:schemeClr val="tx1">
                    <a:lumMod val="65000"/>
                    <a:lumOff val="35000"/>
                  </a:schemeClr>
                </a:solidFill>
                <a:latin typeface="微软雅黑" panose="020B0503020204020204" pitchFamily="34" charset="-122"/>
                <a:ea typeface="微软雅黑" panose="020B0503020204020204" pitchFamily="34" charset="-122"/>
              </a:rPr>
              <a:t>Here Add You Text Here</a:t>
            </a:r>
          </a:p>
        </p:txBody>
      </p:sp>
      <p:cxnSp>
        <p:nvCxnSpPr>
          <p:cNvPr id="15" name="直接连接符 14"/>
          <p:cNvCxnSpPr/>
          <p:nvPr/>
        </p:nvCxnSpPr>
        <p:spPr>
          <a:xfrm>
            <a:off x="5935745" y="735454"/>
            <a:ext cx="320511" cy="0"/>
          </a:xfrm>
          <a:prstGeom prst="line">
            <a:avLst/>
          </a:prstGeom>
          <a:ln w="28575" cap="rnd">
            <a:solidFill>
              <a:srgbClr val="718951"/>
            </a:solidFill>
          </a:ln>
        </p:spPr>
        <p:style>
          <a:lnRef idx="1">
            <a:schemeClr val="accent1"/>
          </a:lnRef>
          <a:fillRef idx="0">
            <a:schemeClr val="accent1"/>
          </a:fillRef>
          <a:effectRef idx="0">
            <a:schemeClr val="accent1"/>
          </a:effectRef>
          <a:fontRef idx="minor">
            <a:schemeClr val="tx1"/>
          </a:fontRef>
        </p:style>
      </p:cxnSp>
      <p:sp>
        <p:nvSpPr>
          <p:cNvPr id="46" name="剪去对角的矩形 45"/>
          <p:cNvSpPr/>
          <p:nvPr/>
        </p:nvSpPr>
        <p:spPr>
          <a:xfrm>
            <a:off x="1470203" y="3139897"/>
            <a:ext cx="1224136" cy="1224136"/>
          </a:xfrm>
          <a:prstGeom prst="snip2DiagRect">
            <a:avLst/>
          </a:prstGeom>
          <a:noFill/>
          <a:ln w="28575" cap="flat" cmpd="sng" algn="ctr">
            <a:solidFill>
              <a:srgbClr val="C97B4B"/>
            </a:solidFill>
            <a:prstDash val="solid"/>
          </a:ln>
          <a:effectLst/>
        </p:spPr>
        <p:txBody>
          <a:bodyPr rtlCol="0" anchor="ctr"/>
          <a:lstStyle/>
          <a:p>
            <a:pPr algn="ctr">
              <a:defRPr/>
            </a:pPr>
            <a:endParaRPr lang="zh-CN" altLang="en-US" kern="0" smtClean="0">
              <a:solidFill>
                <a:schemeClr val="tx1">
                  <a:lumMod val="65000"/>
                  <a:lumOff val="35000"/>
                </a:schemeClr>
              </a:solidFill>
            </a:endParaRPr>
          </a:p>
        </p:txBody>
      </p:sp>
      <p:sp>
        <p:nvSpPr>
          <p:cNvPr id="47" name="剪去对角的矩形 46"/>
          <p:cNvSpPr/>
          <p:nvPr/>
        </p:nvSpPr>
        <p:spPr>
          <a:xfrm>
            <a:off x="1470203" y="1550496"/>
            <a:ext cx="1224136" cy="1224136"/>
          </a:xfrm>
          <a:prstGeom prst="snip2DiagRect">
            <a:avLst/>
          </a:prstGeom>
          <a:noFill/>
          <a:ln w="28575" cap="flat" cmpd="sng" algn="ctr">
            <a:solidFill>
              <a:srgbClr val="718951"/>
            </a:solidFill>
            <a:prstDash val="solid"/>
          </a:ln>
          <a:effectLst/>
        </p:spPr>
        <p:txBody>
          <a:bodyPr rtlCol="0" anchor="ctr"/>
          <a:lstStyle/>
          <a:p>
            <a:pPr algn="ctr">
              <a:defRPr/>
            </a:pPr>
            <a:endParaRPr lang="zh-CN" altLang="en-US" kern="0" smtClean="0">
              <a:solidFill>
                <a:schemeClr val="tx1">
                  <a:lumMod val="65000"/>
                  <a:lumOff val="35000"/>
                </a:schemeClr>
              </a:solidFill>
            </a:endParaRPr>
          </a:p>
        </p:txBody>
      </p:sp>
      <p:sp>
        <p:nvSpPr>
          <p:cNvPr id="48" name="剪去对角的矩形 47"/>
          <p:cNvSpPr/>
          <p:nvPr/>
        </p:nvSpPr>
        <p:spPr>
          <a:xfrm>
            <a:off x="1470203" y="4732758"/>
            <a:ext cx="1224136" cy="1224136"/>
          </a:xfrm>
          <a:prstGeom prst="snip2DiagRect">
            <a:avLst/>
          </a:prstGeom>
          <a:noFill/>
          <a:ln w="28575" cap="flat" cmpd="sng" algn="ctr">
            <a:solidFill>
              <a:srgbClr val="36888F"/>
            </a:solidFill>
            <a:prstDash val="solid"/>
          </a:ln>
          <a:effectLst/>
        </p:spPr>
        <p:txBody>
          <a:bodyPr rtlCol="0" anchor="ctr"/>
          <a:lstStyle/>
          <a:p>
            <a:pPr algn="ctr">
              <a:defRPr/>
            </a:pPr>
            <a:endParaRPr lang="zh-CN" altLang="en-US" kern="0" smtClean="0">
              <a:solidFill>
                <a:schemeClr val="tx1">
                  <a:lumMod val="65000"/>
                  <a:lumOff val="35000"/>
                </a:schemeClr>
              </a:solidFill>
            </a:endParaRPr>
          </a:p>
        </p:txBody>
      </p:sp>
      <p:sp>
        <p:nvSpPr>
          <p:cNvPr id="49" name="Shape 937"/>
          <p:cNvSpPr/>
          <p:nvPr/>
        </p:nvSpPr>
        <p:spPr>
          <a:xfrm>
            <a:off x="1760181" y="1876046"/>
            <a:ext cx="644179" cy="573035"/>
          </a:xfrm>
          <a:custGeom>
            <a:avLst/>
            <a:gdLst/>
            <a:ahLst/>
            <a:cxnLst>
              <a:cxn ang="0">
                <a:pos x="wd2" y="hd2"/>
              </a:cxn>
              <a:cxn ang="5400000">
                <a:pos x="wd2" y="hd2"/>
              </a:cxn>
              <a:cxn ang="10800000">
                <a:pos x="wd2" y="hd2"/>
              </a:cxn>
              <a:cxn ang="16200000">
                <a:pos x="wd2" y="hd2"/>
              </a:cxn>
            </a:cxnLst>
            <a:rect l="0" t="0" r="r" b="b"/>
            <a:pathLst>
              <a:path w="21446" h="21471" extrusionOk="0">
                <a:moveTo>
                  <a:pt x="2906" y="19280"/>
                </a:moveTo>
                <a:cubicBezTo>
                  <a:pt x="2683" y="19534"/>
                  <a:pt x="2683" y="19946"/>
                  <a:pt x="2906" y="20200"/>
                </a:cubicBezTo>
                <a:lnTo>
                  <a:pt x="3930" y="21326"/>
                </a:lnTo>
                <a:cubicBezTo>
                  <a:pt x="4154" y="21580"/>
                  <a:pt x="4510" y="21473"/>
                  <a:pt x="4734" y="21220"/>
                </a:cubicBezTo>
                <a:lnTo>
                  <a:pt x="10017" y="15372"/>
                </a:lnTo>
                <a:lnTo>
                  <a:pt x="8398" y="13299"/>
                </a:lnTo>
                <a:cubicBezTo>
                  <a:pt x="8398" y="13299"/>
                  <a:pt x="2906" y="19280"/>
                  <a:pt x="2906" y="19280"/>
                </a:cubicBezTo>
                <a:close/>
                <a:moveTo>
                  <a:pt x="21387" y="2723"/>
                </a:moveTo>
                <a:cubicBezTo>
                  <a:pt x="21307" y="2125"/>
                  <a:pt x="21031" y="2252"/>
                  <a:pt x="20888" y="2505"/>
                </a:cubicBezTo>
                <a:cubicBezTo>
                  <a:pt x="20746" y="2758"/>
                  <a:pt x="20111" y="3840"/>
                  <a:pt x="19852" y="4329"/>
                </a:cubicBezTo>
                <a:cubicBezTo>
                  <a:pt x="19593" y="4815"/>
                  <a:pt x="18956" y="5772"/>
                  <a:pt x="17770" y="4826"/>
                </a:cubicBezTo>
                <a:cubicBezTo>
                  <a:pt x="16533" y="3843"/>
                  <a:pt x="16963" y="3157"/>
                  <a:pt x="17179" y="2694"/>
                </a:cubicBezTo>
                <a:cubicBezTo>
                  <a:pt x="17395" y="2232"/>
                  <a:pt x="18059" y="931"/>
                  <a:pt x="18155" y="768"/>
                </a:cubicBezTo>
                <a:cubicBezTo>
                  <a:pt x="18251" y="605"/>
                  <a:pt x="18139" y="129"/>
                  <a:pt x="17756" y="329"/>
                </a:cubicBezTo>
                <a:cubicBezTo>
                  <a:pt x="17372" y="527"/>
                  <a:pt x="15039" y="1572"/>
                  <a:pt x="14715" y="3066"/>
                </a:cubicBezTo>
                <a:cubicBezTo>
                  <a:pt x="14386" y="4590"/>
                  <a:pt x="14993" y="5950"/>
                  <a:pt x="13800" y="7301"/>
                </a:cubicBezTo>
                <a:lnTo>
                  <a:pt x="12355" y="8998"/>
                </a:lnTo>
                <a:lnTo>
                  <a:pt x="13806" y="10898"/>
                </a:lnTo>
                <a:lnTo>
                  <a:pt x="15589" y="8995"/>
                </a:lnTo>
                <a:cubicBezTo>
                  <a:pt x="16013" y="8514"/>
                  <a:pt x="16919" y="8048"/>
                  <a:pt x="17740" y="8257"/>
                </a:cubicBezTo>
                <a:cubicBezTo>
                  <a:pt x="19498" y="8705"/>
                  <a:pt x="20456" y="7962"/>
                  <a:pt x="21035" y="6733"/>
                </a:cubicBezTo>
                <a:cubicBezTo>
                  <a:pt x="21552" y="5635"/>
                  <a:pt x="21466" y="3322"/>
                  <a:pt x="21387" y="2723"/>
                </a:cubicBezTo>
                <a:close/>
                <a:moveTo>
                  <a:pt x="9478" y="7592"/>
                </a:moveTo>
                <a:cubicBezTo>
                  <a:pt x="9350" y="7424"/>
                  <a:pt x="9189" y="7421"/>
                  <a:pt x="9050" y="7558"/>
                </a:cubicBezTo>
                <a:lnTo>
                  <a:pt x="7506" y="9074"/>
                </a:lnTo>
                <a:cubicBezTo>
                  <a:pt x="7384" y="9194"/>
                  <a:pt x="7369" y="9419"/>
                  <a:pt x="7477" y="9559"/>
                </a:cubicBezTo>
                <a:lnTo>
                  <a:pt x="16408" y="20996"/>
                </a:lnTo>
                <a:cubicBezTo>
                  <a:pt x="16616" y="21268"/>
                  <a:pt x="16979" y="21295"/>
                  <a:pt x="17217" y="21061"/>
                </a:cubicBezTo>
                <a:lnTo>
                  <a:pt x="18263" y="20076"/>
                </a:lnTo>
                <a:cubicBezTo>
                  <a:pt x="18500" y="19839"/>
                  <a:pt x="18526" y="19429"/>
                  <a:pt x="18317" y="19158"/>
                </a:cubicBezTo>
                <a:cubicBezTo>
                  <a:pt x="18317" y="19158"/>
                  <a:pt x="9478" y="7592"/>
                  <a:pt x="9478" y="7592"/>
                </a:cubicBezTo>
                <a:close/>
                <a:moveTo>
                  <a:pt x="3331" y="6965"/>
                </a:moveTo>
                <a:cubicBezTo>
                  <a:pt x="4336" y="6088"/>
                  <a:pt x="5170" y="6693"/>
                  <a:pt x="6282" y="8142"/>
                </a:cubicBezTo>
                <a:cubicBezTo>
                  <a:pt x="6408" y="8304"/>
                  <a:pt x="6575" y="8114"/>
                  <a:pt x="6671" y="8021"/>
                </a:cubicBezTo>
                <a:cubicBezTo>
                  <a:pt x="6766" y="7926"/>
                  <a:pt x="8233" y="6440"/>
                  <a:pt x="8306" y="6370"/>
                </a:cubicBezTo>
                <a:cubicBezTo>
                  <a:pt x="8377" y="6300"/>
                  <a:pt x="8464" y="6167"/>
                  <a:pt x="8349" y="6018"/>
                </a:cubicBezTo>
                <a:cubicBezTo>
                  <a:pt x="8235" y="5868"/>
                  <a:pt x="7817" y="5261"/>
                  <a:pt x="7550" y="4867"/>
                </a:cubicBezTo>
                <a:cubicBezTo>
                  <a:pt x="5603" y="2001"/>
                  <a:pt x="12876" y="57"/>
                  <a:pt x="11758" y="25"/>
                </a:cubicBezTo>
                <a:cubicBezTo>
                  <a:pt x="11190" y="9"/>
                  <a:pt x="8909" y="-20"/>
                  <a:pt x="8569" y="21"/>
                </a:cubicBezTo>
                <a:cubicBezTo>
                  <a:pt x="7186" y="186"/>
                  <a:pt x="5452" y="1638"/>
                  <a:pt x="4578" y="2313"/>
                </a:cubicBezTo>
                <a:cubicBezTo>
                  <a:pt x="3437" y="3196"/>
                  <a:pt x="3011" y="3711"/>
                  <a:pt x="2939" y="3781"/>
                </a:cubicBezTo>
                <a:cubicBezTo>
                  <a:pt x="2617" y="4099"/>
                  <a:pt x="2887" y="4832"/>
                  <a:pt x="2303" y="5410"/>
                </a:cubicBezTo>
                <a:cubicBezTo>
                  <a:pt x="1683" y="6021"/>
                  <a:pt x="1297" y="5560"/>
                  <a:pt x="939" y="5913"/>
                </a:cubicBezTo>
                <a:cubicBezTo>
                  <a:pt x="761" y="6090"/>
                  <a:pt x="264" y="6509"/>
                  <a:pt x="122" y="6650"/>
                </a:cubicBezTo>
                <a:cubicBezTo>
                  <a:pt x="-22" y="6790"/>
                  <a:pt x="-48" y="7030"/>
                  <a:pt x="99" y="7219"/>
                </a:cubicBezTo>
                <a:cubicBezTo>
                  <a:pt x="99" y="7219"/>
                  <a:pt x="1459" y="8912"/>
                  <a:pt x="1574" y="9061"/>
                </a:cubicBezTo>
                <a:cubicBezTo>
                  <a:pt x="1688" y="9210"/>
                  <a:pt x="1994" y="9337"/>
                  <a:pt x="2185" y="9149"/>
                </a:cubicBezTo>
                <a:cubicBezTo>
                  <a:pt x="2375" y="8960"/>
                  <a:pt x="2864" y="8477"/>
                  <a:pt x="2947" y="8394"/>
                </a:cubicBezTo>
                <a:cubicBezTo>
                  <a:pt x="3031" y="8312"/>
                  <a:pt x="2893" y="7349"/>
                  <a:pt x="3331" y="6965"/>
                </a:cubicBezTo>
                <a:close/>
              </a:path>
            </a:pathLst>
          </a:custGeom>
          <a:solidFill>
            <a:srgbClr val="718951"/>
          </a:solidFill>
          <a:ln w="12700" cap="flat">
            <a:noFill/>
            <a:miter lim="400000"/>
          </a:ln>
          <a:effectLst/>
        </p:spPr>
        <p:txBody>
          <a:bodyPr wrap="square" lIns="38100" tIns="38100" rIns="38100" bIns="38100" numCol="1" anchor="ctr">
            <a:noAutofit/>
          </a:bodyPr>
          <a:lstStyle/>
          <a:p>
            <a:pPr>
              <a:defRPr sz="3200">
                <a:solidFill>
                  <a:srgbClr val="FFFFFF"/>
                </a:solidFill>
                <a:latin typeface="Helvetica Light"/>
                <a:ea typeface="Helvetica Light"/>
                <a:cs typeface="Helvetica Light"/>
                <a:sym typeface="Helvetica Light"/>
              </a:defRPr>
            </a:pPr>
            <a:endParaRPr sz="3200" kern="0">
              <a:solidFill>
                <a:schemeClr val="tx1">
                  <a:lumMod val="65000"/>
                  <a:lumOff val="35000"/>
                </a:schemeClr>
              </a:solidFill>
              <a:latin typeface="微软雅黑" panose="020B0503020204020204" pitchFamily="34" charset="-122"/>
              <a:ea typeface="Helvetica Light"/>
              <a:cs typeface="Helvetica Light"/>
              <a:sym typeface="Helvetica Light"/>
            </a:endParaRPr>
          </a:p>
        </p:txBody>
      </p:sp>
      <p:sp>
        <p:nvSpPr>
          <p:cNvPr id="50" name="Shape 940"/>
          <p:cNvSpPr/>
          <p:nvPr/>
        </p:nvSpPr>
        <p:spPr>
          <a:xfrm>
            <a:off x="1696635" y="3473375"/>
            <a:ext cx="771272" cy="513827"/>
          </a:xfrm>
          <a:custGeom>
            <a:avLst/>
            <a:gdLst/>
            <a:ahLst/>
            <a:cxnLst>
              <a:cxn ang="0">
                <a:pos x="wd2" y="hd2"/>
              </a:cxn>
              <a:cxn ang="5400000">
                <a:pos x="wd2" y="hd2"/>
              </a:cxn>
              <a:cxn ang="10800000">
                <a:pos x="wd2" y="hd2"/>
              </a:cxn>
              <a:cxn ang="16200000">
                <a:pos x="wd2" y="hd2"/>
              </a:cxn>
            </a:cxnLst>
            <a:rect l="0" t="0" r="r" b="b"/>
            <a:pathLst>
              <a:path w="21547" h="21600" extrusionOk="0">
                <a:moveTo>
                  <a:pt x="18847" y="15749"/>
                </a:moveTo>
                <a:lnTo>
                  <a:pt x="2701" y="15749"/>
                </a:lnTo>
                <a:lnTo>
                  <a:pt x="2701" y="1346"/>
                </a:lnTo>
                <a:lnTo>
                  <a:pt x="18847" y="1346"/>
                </a:lnTo>
                <a:cubicBezTo>
                  <a:pt x="18847" y="1346"/>
                  <a:pt x="18847" y="15749"/>
                  <a:pt x="18847" y="15749"/>
                </a:cubicBezTo>
                <a:close/>
                <a:moveTo>
                  <a:pt x="0" y="20510"/>
                </a:moveTo>
                <a:cubicBezTo>
                  <a:pt x="0" y="20510"/>
                  <a:pt x="-26" y="21600"/>
                  <a:pt x="1603" y="21600"/>
                </a:cubicBezTo>
                <a:cubicBezTo>
                  <a:pt x="2568" y="21600"/>
                  <a:pt x="6216" y="21600"/>
                  <a:pt x="9032" y="21600"/>
                </a:cubicBezTo>
                <a:cubicBezTo>
                  <a:pt x="9032" y="21600"/>
                  <a:pt x="10576" y="21600"/>
                  <a:pt x="12515" y="21600"/>
                </a:cubicBezTo>
                <a:cubicBezTo>
                  <a:pt x="15331" y="21600"/>
                  <a:pt x="18979" y="21600"/>
                  <a:pt x="19943" y="21600"/>
                </a:cubicBezTo>
                <a:cubicBezTo>
                  <a:pt x="21574" y="21600"/>
                  <a:pt x="21547" y="20510"/>
                  <a:pt x="21547" y="20510"/>
                </a:cubicBezTo>
                <a:lnTo>
                  <a:pt x="19418" y="16436"/>
                </a:lnTo>
                <a:cubicBezTo>
                  <a:pt x="19512" y="16224"/>
                  <a:pt x="19569" y="15977"/>
                  <a:pt x="19569" y="15711"/>
                </a:cubicBezTo>
                <a:lnTo>
                  <a:pt x="19569" y="1384"/>
                </a:lnTo>
                <a:cubicBezTo>
                  <a:pt x="19569" y="621"/>
                  <a:pt x="19123" y="0"/>
                  <a:pt x="18571" y="0"/>
                </a:cubicBezTo>
                <a:lnTo>
                  <a:pt x="2977" y="0"/>
                </a:lnTo>
                <a:cubicBezTo>
                  <a:pt x="2425" y="0"/>
                  <a:pt x="1979" y="621"/>
                  <a:pt x="1979" y="1384"/>
                </a:cubicBezTo>
                <a:lnTo>
                  <a:pt x="1979" y="15711"/>
                </a:lnTo>
                <a:cubicBezTo>
                  <a:pt x="1979" y="15978"/>
                  <a:pt x="2035" y="16224"/>
                  <a:pt x="2129" y="16436"/>
                </a:cubicBezTo>
                <a:cubicBezTo>
                  <a:pt x="2129" y="16436"/>
                  <a:pt x="0" y="20510"/>
                  <a:pt x="0" y="20510"/>
                </a:cubicBezTo>
                <a:close/>
              </a:path>
            </a:pathLst>
          </a:custGeom>
          <a:solidFill>
            <a:srgbClr val="C97B4B"/>
          </a:solidFill>
          <a:ln w="12700" cap="flat">
            <a:noFill/>
            <a:miter lim="400000"/>
          </a:ln>
          <a:effectLst/>
        </p:spPr>
        <p:txBody>
          <a:bodyPr wrap="square" lIns="38100" tIns="38100" rIns="38100" bIns="38100" numCol="1" anchor="ctr">
            <a:noAutofit/>
          </a:bodyPr>
          <a:lstStyle/>
          <a:p>
            <a:pPr>
              <a:defRPr sz="3200">
                <a:solidFill>
                  <a:srgbClr val="FFFFFF"/>
                </a:solidFill>
                <a:latin typeface="Helvetica Light"/>
                <a:ea typeface="Helvetica Light"/>
                <a:cs typeface="Helvetica Light"/>
                <a:sym typeface="Helvetica Light"/>
              </a:defRPr>
            </a:pPr>
            <a:endParaRPr sz="3200" kern="0">
              <a:solidFill>
                <a:schemeClr val="tx1">
                  <a:lumMod val="65000"/>
                  <a:lumOff val="35000"/>
                </a:schemeClr>
              </a:solidFill>
              <a:latin typeface="微软雅黑" panose="020B0503020204020204" pitchFamily="34" charset="-122"/>
              <a:ea typeface="Helvetica Light"/>
              <a:cs typeface="Helvetica Light"/>
              <a:sym typeface="Helvetica Light"/>
            </a:endParaRPr>
          </a:p>
        </p:txBody>
      </p:sp>
      <p:sp>
        <p:nvSpPr>
          <p:cNvPr id="51" name="Shape 1477"/>
          <p:cNvSpPr/>
          <p:nvPr/>
        </p:nvSpPr>
        <p:spPr>
          <a:xfrm>
            <a:off x="1753707" y="4997884"/>
            <a:ext cx="714200" cy="638828"/>
          </a:xfrm>
          <a:custGeom>
            <a:avLst/>
            <a:gdLst/>
            <a:ahLst/>
            <a:cxnLst>
              <a:cxn ang="0">
                <a:pos x="wd2" y="hd2"/>
              </a:cxn>
              <a:cxn ang="5400000">
                <a:pos x="wd2" y="hd2"/>
              </a:cxn>
              <a:cxn ang="10800000">
                <a:pos x="wd2" y="hd2"/>
              </a:cxn>
              <a:cxn ang="16200000">
                <a:pos x="wd2" y="hd2"/>
              </a:cxn>
            </a:cxnLst>
            <a:rect l="0" t="0" r="r" b="b"/>
            <a:pathLst>
              <a:path w="21177" h="21458" extrusionOk="0">
                <a:moveTo>
                  <a:pt x="20906" y="11130"/>
                </a:moveTo>
                <a:lnTo>
                  <a:pt x="11466" y="425"/>
                </a:lnTo>
                <a:cubicBezTo>
                  <a:pt x="10983" y="-142"/>
                  <a:pt x="10193" y="-142"/>
                  <a:pt x="9710" y="425"/>
                </a:cubicBezTo>
                <a:lnTo>
                  <a:pt x="271" y="11130"/>
                </a:lnTo>
                <a:cubicBezTo>
                  <a:pt x="-212" y="11696"/>
                  <a:pt x="-32" y="12160"/>
                  <a:pt x="671" y="12160"/>
                </a:cubicBezTo>
                <a:lnTo>
                  <a:pt x="2638" y="12160"/>
                </a:lnTo>
                <a:lnTo>
                  <a:pt x="2638" y="20381"/>
                </a:lnTo>
                <a:cubicBezTo>
                  <a:pt x="2638" y="20976"/>
                  <a:pt x="2661" y="21458"/>
                  <a:pt x="3609" y="21458"/>
                </a:cubicBezTo>
                <a:lnTo>
                  <a:pt x="8190" y="21458"/>
                </a:lnTo>
                <a:lnTo>
                  <a:pt x="8190" y="13214"/>
                </a:lnTo>
                <a:lnTo>
                  <a:pt x="12986" y="13214"/>
                </a:lnTo>
                <a:lnTo>
                  <a:pt x="12986" y="21458"/>
                </a:lnTo>
                <a:lnTo>
                  <a:pt x="17795" y="21458"/>
                </a:lnTo>
                <a:cubicBezTo>
                  <a:pt x="18518" y="21458"/>
                  <a:pt x="18538" y="20976"/>
                  <a:pt x="18538" y="20381"/>
                </a:cubicBezTo>
                <a:lnTo>
                  <a:pt x="18538" y="12160"/>
                </a:lnTo>
                <a:lnTo>
                  <a:pt x="20505" y="12160"/>
                </a:lnTo>
                <a:cubicBezTo>
                  <a:pt x="21208" y="12160"/>
                  <a:pt x="21388" y="11696"/>
                  <a:pt x="20906" y="11130"/>
                </a:cubicBezTo>
                <a:close/>
              </a:path>
            </a:pathLst>
          </a:custGeom>
          <a:solidFill>
            <a:srgbClr val="36888F"/>
          </a:solidFill>
          <a:ln w="12700" cap="flat">
            <a:noFill/>
            <a:miter lim="400000"/>
          </a:ln>
          <a:effectLst/>
        </p:spPr>
        <p:txBody>
          <a:bodyPr wrap="square" lIns="38100" tIns="38100" rIns="38100" bIns="38100" numCol="1" anchor="ctr">
            <a:noAutofit/>
          </a:bodyPr>
          <a:lstStyle/>
          <a:p>
            <a:pPr>
              <a:defRPr sz="3200">
                <a:solidFill>
                  <a:srgbClr val="FFFFFF"/>
                </a:solidFill>
                <a:latin typeface="Helvetica Light"/>
                <a:ea typeface="Helvetica Light"/>
                <a:cs typeface="Helvetica Light"/>
                <a:sym typeface="Helvetica Light"/>
              </a:defRPr>
            </a:pPr>
            <a:endParaRPr sz="3200" kern="0">
              <a:solidFill>
                <a:schemeClr val="tx1">
                  <a:lumMod val="65000"/>
                  <a:lumOff val="35000"/>
                </a:schemeClr>
              </a:solidFill>
              <a:latin typeface="微软雅黑" panose="020B0503020204020204" pitchFamily="34" charset="-122"/>
              <a:ea typeface="Helvetica Light"/>
              <a:cs typeface="Helvetica Light"/>
              <a:sym typeface="Helvetica Light"/>
            </a:endParaRPr>
          </a:p>
        </p:txBody>
      </p:sp>
      <p:sp>
        <p:nvSpPr>
          <p:cNvPr id="52" name="TextBox 76"/>
          <p:cNvSpPr txBox="1"/>
          <p:nvPr/>
        </p:nvSpPr>
        <p:spPr>
          <a:xfrm>
            <a:off x="3302412" y="1550496"/>
            <a:ext cx="1733670" cy="400110"/>
          </a:xfrm>
          <a:prstGeom prst="rect">
            <a:avLst/>
          </a:prstGeom>
          <a:noFill/>
        </p:spPr>
        <p:txBody>
          <a:bodyPr wrap="square" rtlCol="0">
            <a:spAutoFit/>
          </a:bodyPr>
          <a:lstStyle/>
          <a:p>
            <a:r>
              <a:rPr lang="zh-CN" altLang="en-US" sz="2000" b="1" dirty="0" smtClean="0">
                <a:solidFill>
                  <a:srgbClr val="718951"/>
                </a:solidFill>
                <a:latin typeface="微软雅黑" panose="020B0503020204020204" pitchFamily="34" charset="-122"/>
                <a:ea typeface="微软雅黑" panose="020B0503020204020204" pitchFamily="34" charset="-122"/>
              </a:rPr>
              <a:t>添加标题</a:t>
            </a:r>
            <a:endParaRPr lang="zh-CN" altLang="en-US" sz="2000" b="1" dirty="0">
              <a:solidFill>
                <a:srgbClr val="718951"/>
              </a:solidFill>
              <a:latin typeface="微软雅黑" panose="020B0503020204020204" pitchFamily="34" charset="-122"/>
              <a:ea typeface="微软雅黑" panose="020B0503020204020204" pitchFamily="34" charset="-122"/>
            </a:endParaRPr>
          </a:p>
        </p:txBody>
      </p:sp>
      <p:sp>
        <p:nvSpPr>
          <p:cNvPr id="53" name="文本框 52"/>
          <p:cNvSpPr txBox="1"/>
          <p:nvPr/>
        </p:nvSpPr>
        <p:spPr>
          <a:xfrm>
            <a:off x="3302412" y="1922592"/>
            <a:ext cx="7812892" cy="652486"/>
          </a:xfrm>
          <a:prstGeom prst="rect">
            <a:avLst/>
          </a:prstGeom>
          <a:noFill/>
        </p:spPr>
        <p:txBody>
          <a:bodyPr wrap="square" rtlCol="0">
            <a:spAutoFit/>
          </a:bodyPr>
          <a:lstStyle/>
          <a:p>
            <a:pPr>
              <a:lnSpc>
                <a:spcPct val="130000"/>
              </a:lnSpc>
            </a:pPr>
            <a:r>
              <a:rPr lang="zh-CN" altLang="en-US" sz="1400" dirty="0" smtClean="0">
                <a:solidFill>
                  <a:schemeClr val="tx1">
                    <a:lumMod val="65000"/>
                    <a:lumOff val="35000"/>
                  </a:schemeClr>
                </a:solidFill>
                <a:latin typeface="微软雅黑" panose="020B0503020204020204" pitchFamily="34" charset="-122"/>
                <a:ea typeface="微软雅黑" panose="020B0503020204020204" pitchFamily="34" charset="-122"/>
              </a:rPr>
              <a:t>点击编辑添加内容点击编辑添加内容点击编辑添加内容点击编辑添加内容点击编辑添加内容点击编辑添加内容点击编辑添加内容点击编辑添加内容点击编辑添加内容点击编辑添加内容</a:t>
            </a:r>
            <a:endParaRPr lang="en-US" altLang="zh-CN" sz="14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54" name="TextBox 76"/>
          <p:cNvSpPr txBox="1"/>
          <p:nvPr/>
        </p:nvSpPr>
        <p:spPr>
          <a:xfrm>
            <a:off x="3302412" y="3139642"/>
            <a:ext cx="1733670" cy="400110"/>
          </a:xfrm>
          <a:prstGeom prst="rect">
            <a:avLst/>
          </a:prstGeom>
          <a:noFill/>
        </p:spPr>
        <p:txBody>
          <a:bodyPr wrap="square" rtlCol="0">
            <a:spAutoFit/>
          </a:bodyPr>
          <a:lstStyle/>
          <a:p>
            <a:r>
              <a:rPr lang="zh-CN" altLang="en-US" sz="2000" b="1" dirty="0" smtClean="0">
                <a:solidFill>
                  <a:srgbClr val="C97B4B"/>
                </a:solidFill>
                <a:latin typeface="微软雅黑" panose="020B0503020204020204" pitchFamily="34" charset="-122"/>
                <a:ea typeface="微软雅黑" panose="020B0503020204020204" pitchFamily="34" charset="-122"/>
              </a:rPr>
              <a:t>添加标题</a:t>
            </a:r>
            <a:endParaRPr lang="zh-CN" altLang="en-US" sz="2000" b="1" dirty="0">
              <a:solidFill>
                <a:srgbClr val="C97B4B"/>
              </a:solidFill>
              <a:latin typeface="微软雅黑" panose="020B0503020204020204" pitchFamily="34" charset="-122"/>
              <a:ea typeface="微软雅黑" panose="020B0503020204020204" pitchFamily="34" charset="-122"/>
            </a:endParaRPr>
          </a:p>
        </p:txBody>
      </p:sp>
      <p:sp>
        <p:nvSpPr>
          <p:cNvPr id="55" name="文本框 54"/>
          <p:cNvSpPr txBox="1"/>
          <p:nvPr/>
        </p:nvSpPr>
        <p:spPr>
          <a:xfrm>
            <a:off x="3302412" y="3511738"/>
            <a:ext cx="7812892" cy="652486"/>
          </a:xfrm>
          <a:prstGeom prst="rect">
            <a:avLst/>
          </a:prstGeom>
          <a:noFill/>
        </p:spPr>
        <p:txBody>
          <a:bodyPr wrap="square" rtlCol="0">
            <a:spAutoFit/>
          </a:bodyPr>
          <a:lstStyle/>
          <a:p>
            <a:pPr>
              <a:lnSpc>
                <a:spcPct val="130000"/>
              </a:lnSpc>
            </a:pPr>
            <a:r>
              <a:rPr lang="zh-CN" altLang="en-US" sz="1400" dirty="0" smtClean="0">
                <a:solidFill>
                  <a:schemeClr val="tx1">
                    <a:lumMod val="65000"/>
                    <a:lumOff val="35000"/>
                  </a:schemeClr>
                </a:solidFill>
                <a:latin typeface="微软雅黑" panose="020B0503020204020204" pitchFamily="34" charset="-122"/>
                <a:ea typeface="微软雅黑" panose="020B0503020204020204" pitchFamily="34" charset="-122"/>
              </a:rPr>
              <a:t>点击编辑添加内容点击编辑添加内容点击编辑添加内容点击编辑添加内容点击编辑添加内容点击编辑添加内容点击编辑添加内容点击编辑添加内容点击编辑添加内容点击编辑添加内容</a:t>
            </a:r>
            <a:endParaRPr lang="en-US" altLang="zh-CN" sz="14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59" name="TextBox 76"/>
          <p:cNvSpPr txBox="1"/>
          <p:nvPr/>
        </p:nvSpPr>
        <p:spPr>
          <a:xfrm>
            <a:off x="3302412" y="4728788"/>
            <a:ext cx="1733670" cy="400110"/>
          </a:xfrm>
          <a:prstGeom prst="rect">
            <a:avLst/>
          </a:prstGeom>
          <a:noFill/>
        </p:spPr>
        <p:txBody>
          <a:bodyPr wrap="square" rtlCol="0">
            <a:spAutoFit/>
          </a:bodyPr>
          <a:lstStyle/>
          <a:p>
            <a:r>
              <a:rPr lang="zh-CN" altLang="en-US" sz="2000" b="1" dirty="0" smtClean="0">
                <a:solidFill>
                  <a:srgbClr val="36888F"/>
                </a:solidFill>
                <a:latin typeface="微软雅黑" panose="020B0503020204020204" pitchFamily="34" charset="-122"/>
                <a:ea typeface="微软雅黑" panose="020B0503020204020204" pitchFamily="34" charset="-122"/>
              </a:rPr>
              <a:t>添加标题</a:t>
            </a:r>
            <a:endParaRPr lang="zh-CN" altLang="en-US" sz="2000" b="1" dirty="0">
              <a:solidFill>
                <a:srgbClr val="36888F"/>
              </a:solidFill>
              <a:latin typeface="微软雅黑" panose="020B0503020204020204" pitchFamily="34" charset="-122"/>
              <a:ea typeface="微软雅黑" panose="020B0503020204020204" pitchFamily="34" charset="-122"/>
            </a:endParaRPr>
          </a:p>
        </p:txBody>
      </p:sp>
      <p:sp>
        <p:nvSpPr>
          <p:cNvPr id="60" name="文本框 59"/>
          <p:cNvSpPr txBox="1"/>
          <p:nvPr/>
        </p:nvSpPr>
        <p:spPr>
          <a:xfrm>
            <a:off x="3302412" y="5100884"/>
            <a:ext cx="7812892" cy="652486"/>
          </a:xfrm>
          <a:prstGeom prst="rect">
            <a:avLst/>
          </a:prstGeom>
          <a:noFill/>
        </p:spPr>
        <p:txBody>
          <a:bodyPr wrap="square" rtlCol="0">
            <a:spAutoFit/>
          </a:bodyPr>
          <a:lstStyle/>
          <a:p>
            <a:pPr>
              <a:lnSpc>
                <a:spcPct val="130000"/>
              </a:lnSpc>
            </a:pPr>
            <a:r>
              <a:rPr lang="zh-CN" altLang="en-US" sz="1400" dirty="0" smtClean="0">
                <a:solidFill>
                  <a:schemeClr val="tx1">
                    <a:lumMod val="65000"/>
                    <a:lumOff val="35000"/>
                  </a:schemeClr>
                </a:solidFill>
                <a:latin typeface="微软雅黑" panose="020B0503020204020204" pitchFamily="34" charset="-122"/>
                <a:ea typeface="微软雅黑" panose="020B0503020204020204" pitchFamily="34" charset="-122"/>
              </a:rPr>
              <a:t>点击编辑添加内容点击编辑添加内容点击编辑添加内容点击编辑添加内容点击编辑添加内容点击编辑添加内容点击编辑添加内容点击编辑添加内容点击编辑添加内容点击编辑添加内容</a:t>
            </a:r>
            <a:endParaRPr lang="en-US" altLang="zh-CN" sz="14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gradFill>
          <a:gsLst>
            <a:gs pos="0">
              <a:srgbClr val="FFFFFF"/>
            </a:gs>
            <a:gs pos="100000">
              <a:srgbClr val="DFDFDF"/>
            </a:gs>
          </a:gsLst>
          <a:lin ang="5400000" scaled="0"/>
        </a:gradFill>
        <a:effectLst/>
      </p:bgPr>
    </p:bg>
    <p:spTree>
      <p:nvGrpSpPr>
        <p:cNvPr id="1" name=""/>
        <p:cNvGrpSpPr/>
        <p:nvPr/>
      </p:nvGrpSpPr>
      <p:grpSpPr>
        <a:xfrm>
          <a:off x="0" y="0"/>
          <a:ext cx="0" cy="0"/>
          <a:chOff x="0" y="0"/>
          <a:chExt cx="0" cy="0"/>
        </a:xfrm>
      </p:grpSpPr>
      <p:sp>
        <p:nvSpPr>
          <p:cNvPr id="13" name="TextBox 76"/>
          <p:cNvSpPr txBox="1"/>
          <p:nvPr/>
        </p:nvSpPr>
        <p:spPr>
          <a:xfrm>
            <a:off x="5490706" y="122536"/>
            <a:ext cx="1210588" cy="400110"/>
          </a:xfrm>
          <a:prstGeom prst="rect">
            <a:avLst/>
          </a:prstGeom>
          <a:noFill/>
        </p:spPr>
        <p:txBody>
          <a:bodyPr wrap="none" rtlCol="0">
            <a:spAutoFit/>
          </a:bodyPr>
          <a:lstStyle/>
          <a:p>
            <a:pPr algn="ctr"/>
            <a:r>
              <a:rPr lang="zh-CN" altLang="en-US" sz="2000" dirty="0" smtClean="0">
                <a:solidFill>
                  <a:srgbClr val="718951"/>
                </a:solidFill>
                <a:latin typeface="微软雅黑" panose="020B0503020204020204" pitchFamily="34" charset="-122"/>
                <a:ea typeface="微软雅黑" panose="020B0503020204020204" pitchFamily="34" charset="-122"/>
              </a:rPr>
              <a:t>添加</a:t>
            </a:r>
            <a:r>
              <a:rPr lang="zh-CN" altLang="en-US" sz="2000" dirty="0">
                <a:solidFill>
                  <a:srgbClr val="718951"/>
                </a:solidFill>
                <a:latin typeface="微软雅黑" panose="020B0503020204020204" pitchFamily="34" charset="-122"/>
                <a:ea typeface="微软雅黑" panose="020B0503020204020204" pitchFamily="34" charset="-122"/>
              </a:rPr>
              <a:t>标题</a:t>
            </a:r>
          </a:p>
        </p:txBody>
      </p:sp>
      <p:sp>
        <p:nvSpPr>
          <p:cNvPr id="14" name="文本框 13"/>
          <p:cNvSpPr txBox="1"/>
          <p:nvPr/>
        </p:nvSpPr>
        <p:spPr>
          <a:xfrm>
            <a:off x="4697383" y="444477"/>
            <a:ext cx="2797234" cy="290977"/>
          </a:xfrm>
          <a:prstGeom prst="rect">
            <a:avLst/>
          </a:prstGeom>
          <a:noFill/>
        </p:spPr>
        <p:txBody>
          <a:bodyPr wrap="square" rtlCol="0">
            <a:spAutoFit/>
          </a:bodyPr>
          <a:lstStyle/>
          <a:p>
            <a:pPr algn="ctr">
              <a:lnSpc>
                <a:spcPct val="130000"/>
              </a:lnSpc>
            </a:pPr>
            <a:r>
              <a:rPr lang="en-US" altLang="zh-CN" sz="1100" dirty="0">
                <a:solidFill>
                  <a:schemeClr val="tx1">
                    <a:lumMod val="65000"/>
                    <a:lumOff val="35000"/>
                  </a:schemeClr>
                </a:solidFill>
                <a:latin typeface="微软雅黑" panose="020B0503020204020204" pitchFamily="34" charset="-122"/>
                <a:ea typeface="微软雅黑" panose="020B0503020204020204" pitchFamily="34" charset="-122"/>
              </a:rPr>
              <a:t>Add You Text </a:t>
            </a:r>
            <a:r>
              <a:rPr lang="en-US" altLang="zh-CN" sz="1100" dirty="0" smtClean="0">
                <a:solidFill>
                  <a:schemeClr val="tx1">
                    <a:lumMod val="65000"/>
                    <a:lumOff val="35000"/>
                  </a:schemeClr>
                </a:solidFill>
                <a:latin typeface="微软雅黑" panose="020B0503020204020204" pitchFamily="34" charset="-122"/>
                <a:ea typeface="微软雅黑" panose="020B0503020204020204" pitchFamily="34" charset="-122"/>
              </a:rPr>
              <a:t>Here Add You Text Here</a:t>
            </a:r>
          </a:p>
        </p:txBody>
      </p:sp>
      <p:cxnSp>
        <p:nvCxnSpPr>
          <p:cNvPr id="15" name="直接连接符 14"/>
          <p:cNvCxnSpPr/>
          <p:nvPr/>
        </p:nvCxnSpPr>
        <p:spPr>
          <a:xfrm>
            <a:off x="5935745" y="735454"/>
            <a:ext cx="320511" cy="0"/>
          </a:xfrm>
          <a:prstGeom prst="line">
            <a:avLst/>
          </a:prstGeom>
          <a:ln w="28575" cap="rnd">
            <a:solidFill>
              <a:srgbClr val="718951"/>
            </a:solidFill>
          </a:ln>
        </p:spPr>
        <p:style>
          <a:lnRef idx="1">
            <a:schemeClr val="accent1"/>
          </a:lnRef>
          <a:fillRef idx="0">
            <a:schemeClr val="accent1"/>
          </a:fillRef>
          <a:effectRef idx="0">
            <a:schemeClr val="accent1"/>
          </a:effectRef>
          <a:fontRef idx="minor">
            <a:schemeClr val="tx1"/>
          </a:fontRef>
        </p:style>
      </p:cxnSp>
      <p:sp>
        <p:nvSpPr>
          <p:cNvPr id="5" name="圆角矩形 4"/>
          <p:cNvSpPr/>
          <p:nvPr/>
        </p:nvSpPr>
        <p:spPr>
          <a:xfrm>
            <a:off x="2621954" y="1724026"/>
            <a:ext cx="3977369" cy="1071869"/>
          </a:xfrm>
          <a:prstGeom prst="roundRect">
            <a:avLst/>
          </a:prstGeom>
          <a:solidFill>
            <a:srgbClr val="71895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 lastClr="FFFFFF"/>
              </a:solidFill>
              <a:effectLst/>
              <a:uLnTx/>
              <a:uFillTx/>
              <a:latin typeface="Calibri" panose="020F0502020204030204"/>
              <a:ea typeface="+mn-ea"/>
              <a:cs typeface="+mn-cs"/>
            </a:endParaRPr>
          </a:p>
        </p:txBody>
      </p:sp>
      <p:sp>
        <p:nvSpPr>
          <p:cNvPr id="6" name="圆角矩形 4"/>
          <p:cNvSpPr/>
          <p:nvPr/>
        </p:nvSpPr>
        <p:spPr>
          <a:xfrm>
            <a:off x="3733907" y="1816230"/>
            <a:ext cx="2779883" cy="887461"/>
          </a:xfrm>
          <a:prstGeom prst="roundRect">
            <a:avLst/>
          </a:prstGeom>
          <a:solidFill>
            <a:srgbClr val="FFFFFF"/>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 lastClr="FFFFFF"/>
              </a:solidFill>
              <a:effectLst/>
              <a:uLnTx/>
              <a:uFillTx/>
              <a:latin typeface="Calibri" panose="020F0502020204030204"/>
              <a:ea typeface="+mn-ea"/>
              <a:cs typeface="+mn-cs"/>
            </a:endParaRPr>
          </a:p>
        </p:txBody>
      </p:sp>
      <p:sp>
        <p:nvSpPr>
          <p:cNvPr id="7" name="TextBox 40"/>
          <p:cNvSpPr txBox="1"/>
          <p:nvPr/>
        </p:nvSpPr>
        <p:spPr>
          <a:xfrm flipH="1">
            <a:off x="2852257" y="1983854"/>
            <a:ext cx="782840" cy="552214"/>
          </a:xfrm>
          <a:prstGeom prst="rect">
            <a:avLst/>
          </a:prstGeom>
          <a:noFill/>
          <a:effectLst/>
        </p:spPr>
        <p:txBody>
          <a:bodyPr wrap="square" rtlCol="0">
            <a:spAutoFit/>
          </a:bodyPr>
          <a:lstStyle>
            <a:defPPr>
              <a:defRPr lang="en-US"/>
            </a:defPPr>
            <a:lvl1pPr lvl="0">
              <a:lnSpc>
                <a:spcPct val="80000"/>
              </a:lnSpc>
              <a:defRPr sz="4400" b="1" kern="0">
                <a:ln w="18415" cmpd="sng">
                  <a:noFill/>
                  <a:prstDash val="solid"/>
                </a:ln>
                <a:solidFill>
                  <a:srgbClr val="FFC000"/>
                </a:solidFill>
                <a:latin typeface="Agency FB" pitchFamily="34" charset="0"/>
                <a:ea typeface="微软雅黑" panose="020B0503020204020204" pitchFamily="34" charset="-122"/>
              </a:defRPr>
            </a:lvl1pPr>
          </a:lstStyle>
          <a:p>
            <a:pPr marL="0" marR="0" lvl="0" indent="0" algn="ctr" defTabSz="914400" eaLnBrk="1" fontAlgn="auto" latinLnBrk="0" hangingPunct="1">
              <a:lnSpc>
                <a:spcPct val="80000"/>
              </a:lnSpc>
              <a:spcBef>
                <a:spcPts val="0"/>
              </a:spcBef>
              <a:spcAft>
                <a:spcPts val="0"/>
              </a:spcAft>
              <a:buClrTx/>
              <a:buSzTx/>
              <a:buFontTx/>
              <a:buNone/>
              <a:defRPr/>
            </a:pPr>
            <a:r>
              <a:rPr kumimoji="0" lang="en-US" altLang="zh-CN" sz="3600" b="0" i="0" u="none" strike="noStrike" kern="0" cap="none" spc="0" normalizeH="0" baseline="0" noProof="0" dirty="0" smtClean="0">
                <a:ln w="18415" cmpd="sng">
                  <a:noFill/>
                  <a:prstDash val="solid"/>
                </a:ln>
                <a:solidFill>
                  <a:schemeClr val="bg1"/>
                </a:solidFill>
                <a:uLnTx/>
                <a:uFillTx/>
                <a:latin typeface="微软雅黑" panose="020B0503020204020204" pitchFamily="34" charset="-122"/>
                <a:cs typeface="Times New Roman" panose="02020603050405020304" pitchFamily="18" charset="0"/>
              </a:rPr>
              <a:t>01</a:t>
            </a:r>
            <a:endParaRPr kumimoji="0" lang="zh-CN" altLang="en-US" sz="3600" b="0" i="0" u="none" strike="noStrike" kern="0" cap="none" spc="0" normalizeH="0" baseline="0" noProof="0" dirty="0">
              <a:ln w="18415" cmpd="sng">
                <a:noFill/>
                <a:prstDash val="solid"/>
              </a:ln>
              <a:solidFill>
                <a:schemeClr val="bg1"/>
              </a:solidFill>
              <a:uLnTx/>
              <a:uFillTx/>
              <a:latin typeface="微软雅黑" panose="020B0503020204020204" pitchFamily="34" charset="-122"/>
              <a:cs typeface="Times New Roman" panose="02020603050405020304" pitchFamily="18" charset="0"/>
            </a:endParaRPr>
          </a:p>
        </p:txBody>
      </p:sp>
      <p:sp>
        <p:nvSpPr>
          <p:cNvPr id="8" name="文本框 7"/>
          <p:cNvSpPr txBox="1"/>
          <p:nvPr/>
        </p:nvSpPr>
        <p:spPr>
          <a:xfrm>
            <a:off x="3832306" y="1841039"/>
            <a:ext cx="2583085" cy="812530"/>
          </a:xfrm>
          <a:prstGeom prst="rect">
            <a:avLst/>
          </a:prstGeom>
          <a:noFill/>
          <a:effectLst/>
        </p:spPr>
        <p:txBody>
          <a:bodyPr wrap="square" rtlCol="0">
            <a:spAutoFit/>
          </a:bodyPr>
          <a:lstStyle/>
          <a:p>
            <a:pPr>
              <a:lnSpc>
                <a:spcPct val="130000"/>
              </a:lnSpc>
            </a:pPr>
            <a:r>
              <a:rPr lang="zh-CN" altLang="en-US" sz="1200" dirty="0" smtClean="0">
                <a:solidFill>
                  <a:schemeClr val="tx1">
                    <a:lumMod val="65000"/>
                    <a:lumOff val="35000"/>
                  </a:schemeClr>
                </a:solidFill>
                <a:latin typeface="微软雅黑" panose="020B0503020204020204" pitchFamily="34" charset="-122"/>
                <a:ea typeface="微软雅黑" panose="020B0503020204020204" pitchFamily="34" charset="-122"/>
              </a:rPr>
              <a:t>点击编辑添加内容点击编辑添加内容点击编辑添加内容点击编辑添加内容点击编辑添加内容</a:t>
            </a:r>
            <a:endParaRPr lang="en-US" altLang="zh-CN" sz="1200" dirty="0" smtClean="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9" name="圆角矩形 8"/>
          <p:cNvSpPr/>
          <p:nvPr/>
        </p:nvSpPr>
        <p:spPr>
          <a:xfrm>
            <a:off x="7284965" y="1724026"/>
            <a:ext cx="3977369" cy="1071869"/>
          </a:xfrm>
          <a:prstGeom prst="roundRect">
            <a:avLst/>
          </a:prstGeom>
          <a:solidFill>
            <a:srgbClr val="71895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 lastClr="FFFFFF"/>
              </a:solidFill>
              <a:effectLst/>
              <a:uLnTx/>
              <a:uFillTx/>
              <a:latin typeface="Calibri" panose="020F0502020204030204"/>
              <a:ea typeface="+mn-ea"/>
              <a:cs typeface="+mn-cs"/>
            </a:endParaRPr>
          </a:p>
        </p:txBody>
      </p:sp>
      <p:sp>
        <p:nvSpPr>
          <p:cNvPr id="10" name="圆角矩形 4"/>
          <p:cNvSpPr/>
          <p:nvPr/>
        </p:nvSpPr>
        <p:spPr>
          <a:xfrm>
            <a:off x="8396918" y="1816230"/>
            <a:ext cx="2779883" cy="887461"/>
          </a:xfrm>
          <a:prstGeom prst="roundRect">
            <a:avLst/>
          </a:prstGeom>
          <a:solidFill>
            <a:srgbClr val="FFFFFF"/>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 lastClr="FFFFFF"/>
              </a:solidFill>
              <a:effectLst/>
              <a:uLnTx/>
              <a:uFillTx/>
              <a:latin typeface="Calibri" panose="020F0502020204030204"/>
              <a:ea typeface="+mn-ea"/>
              <a:cs typeface="+mn-cs"/>
            </a:endParaRPr>
          </a:p>
        </p:txBody>
      </p:sp>
      <p:sp>
        <p:nvSpPr>
          <p:cNvPr id="11" name="TextBox 40"/>
          <p:cNvSpPr txBox="1"/>
          <p:nvPr/>
        </p:nvSpPr>
        <p:spPr>
          <a:xfrm flipH="1">
            <a:off x="7515268" y="1983854"/>
            <a:ext cx="782840" cy="552214"/>
          </a:xfrm>
          <a:prstGeom prst="rect">
            <a:avLst/>
          </a:prstGeom>
          <a:noFill/>
          <a:effectLst/>
        </p:spPr>
        <p:txBody>
          <a:bodyPr wrap="square" rtlCol="0">
            <a:spAutoFit/>
          </a:bodyPr>
          <a:lstStyle>
            <a:defPPr>
              <a:defRPr lang="en-US"/>
            </a:defPPr>
            <a:lvl1pPr lvl="0">
              <a:lnSpc>
                <a:spcPct val="80000"/>
              </a:lnSpc>
              <a:defRPr sz="4400" b="1" kern="0">
                <a:ln w="18415" cmpd="sng">
                  <a:noFill/>
                  <a:prstDash val="solid"/>
                </a:ln>
                <a:solidFill>
                  <a:srgbClr val="FFC000"/>
                </a:solidFill>
                <a:latin typeface="Agency FB" pitchFamily="34" charset="0"/>
                <a:ea typeface="微软雅黑" panose="020B0503020204020204" pitchFamily="34" charset="-122"/>
              </a:defRPr>
            </a:lvl1pPr>
          </a:lstStyle>
          <a:p>
            <a:pPr marL="0" marR="0" lvl="0" indent="0" algn="ctr" defTabSz="914400" eaLnBrk="1" fontAlgn="auto" latinLnBrk="0" hangingPunct="1">
              <a:lnSpc>
                <a:spcPct val="80000"/>
              </a:lnSpc>
              <a:spcBef>
                <a:spcPts val="0"/>
              </a:spcBef>
              <a:spcAft>
                <a:spcPts val="0"/>
              </a:spcAft>
              <a:buClrTx/>
              <a:buSzTx/>
              <a:buFontTx/>
              <a:buNone/>
              <a:defRPr/>
            </a:pPr>
            <a:r>
              <a:rPr kumimoji="0" lang="en-US" altLang="zh-CN" sz="3600" b="0" i="0" u="none" strike="noStrike" kern="0" cap="none" spc="0" normalizeH="0" baseline="0" noProof="0" dirty="0" smtClean="0">
                <a:ln w="18415" cmpd="sng">
                  <a:noFill/>
                  <a:prstDash val="solid"/>
                </a:ln>
                <a:solidFill>
                  <a:schemeClr val="bg1"/>
                </a:solidFill>
                <a:uLnTx/>
                <a:uFillTx/>
                <a:latin typeface="微软雅黑" panose="020B0503020204020204" pitchFamily="34" charset="-122"/>
                <a:cs typeface="Times New Roman" panose="02020603050405020304" pitchFamily="18" charset="0"/>
              </a:rPr>
              <a:t>02</a:t>
            </a:r>
            <a:endParaRPr kumimoji="0" lang="zh-CN" altLang="en-US" sz="3600" b="0" i="0" u="none" strike="noStrike" kern="0" cap="none" spc="0" normalizeH="0" baseline="0" noProof="0" dirty="0">
              <a:ln w="18415" cmpd="sng">
                <a:noFill/>
                <a:prstDash val="solid"/>
              </a:ln>
              <a:solidFill>
                <a:schemeClr val="bg1"/>
              </a:solidFill>
              <a:uLnTx/>
              <a:uFillTx/>
              <a:latin typeface="微软雅黑" panose="020B0503020204020204" pitchFamily="34" charset="-122"/>
              <a:cs typeface="Times New Roman" panose="02020603050405020304" pitchFamily="18" charset="0"/>
            </a:endParaRPr>
          </a:p>
        </p:txBody>
      </p:sp>
      <p:sp>
        <p:nvSpPr>
          <p:cNvPr id="12" name="文本框 11"/>
          <p:cNvSpPr txBox="1"/>
          <p:nvPr/>
        </p:nvSpPr>
        <p:spPr>
          <a:xfrm>
            <a:off x="8495317" y="1841039"/>
            <a:ext cx="2583085" cy="812530"/>
          </a:xfrm>
          <a:prstGeom prst="rect">
            <a:avLst/>
          </a:prstGeom>
          <a:noFill/>
          <a:effectLst/>
        </p:spPr>
        <p:txBody>
          <a:bodyPr wrap="square" rtlCol="0">
            <a:spAutoFit/>
          </a:bodyPr>
          <a:lstStyle/>
          <a:p>
            <a:pPr>
              <a:lnSpc>
                <a:spcPct val="130000"/>
              </a:lnSpc>
            </a:pPr>
            <a:r>
              <a:rPr lang="zh-CN" altLang="en-US" sz="1200" dirty="0" smtClean="0">
                <a:solidFill>
                  <a:schemeClr val="tx1">
                    <a:lumMod val="65000"/>
                    <a:lumOff val="35000"/>
                  </a:schemeClr>
                </a:solidFill>
                <a:latin typeface="微软雅黑" panose="020B0503020204020204" pitchFamily="34" charset="-122"/>
                <a:ea typeface="微软雅黑" panose="020B0503020204020204" pitchFamily="34" charset="-122"/>
              </a:rPr>
              <a:t>点击编辑添加内容点击编辑添加内容点击编辑添加内容点击编辑添加内容点击编辑添加内容</a:t>
            </a:r>
            <a:endParaRPr lang="en-US" altLang="zh-CN" sz="1200" dirty="0" smtClean="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6" name="圆角矩形 15"/>
          <p:cNvSpPr/>
          <p:nvPr/>
        </p:nvSpPr>
        <p:spPr>
          <a:xfrm>
            <a:off x="1949177" y="3192387"/>
            <a:ext cx="3977369" cy="1071869"/>
          </a:xfrm>
          <a:prstGeom prst="roundRect">
            <a:avLst/>
          </a:prstGeom>
          <a:solidFill>
            <a:srgbClr val="C97B4B"/>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 lastClr="FFFFFF"/>
              </a:solidFill>
              <a:effectLst/>
              <a:uLnTx/>
              <a:uFillTx/>
              <a:latin typeface="Calibri" panose="020F0502020204030204"/>
              <a:ea typeface="+mn-ea"/>
              <a:cs typeface="+mn-cs"/>
            </a:endParaRPr>
          </a:p>
        </p:txBody>
      </p:sp>
      <p:sp>
        <p:nvSpPr>
          <p:cNvPr id="17" name="圆角矩形 4"/>
          <p:cNvSpPr/>
          <p:nvPr/>
        </p:nvSpPr>
        <p:spPr>
          <a:xfrm>
            <a:off x="3061130" y="3284591"/>
            <a:ext cx="2779883" cy="887461"/>
          </a:xfrm>
          <a:prstGeom prst="roundRect">
            <a:avLst/>
          </a:prstGeom>
          <a:solidFill>
            <a:srgbClr val="FFFFFF"/>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 lastClr="FFFFFF"/>
              </a:solidFill>
              <a:effectLst/>
              <a:uLnTx/>
              <a:uFillTx/>
              <a:latin typeface="Calibri" panose="020F0502020204030204"/>
              <a:ea typeface="+mn-ea"/>
              <a:cs typeface="+mn-cs"/>
            </a:endParaRPr>
          </a:p>
        </p:txBody>
      </p:sp>
      <p:sp>
        <p:nvSpPr>
          <p:cNvPr id="18" name="TextBox 40"/>
          <p:cNvSpPr txBox="1"/>
          <p:nvPr/>
        </p:nvSpPr>
        <p:spPr>
          <a:xfrm flipH="1">
            <a:off x="2179480" y="3452215"/>
            <a:ext cx="782840" cy="552214"/>
          </a:xfrm>
          <a:prstGeom prst="rect">
            <a:avLst/>
          </a:prstGeom>
          <a:noFill/>
          <a:effectLst/>
        </p:spPr>
        <p:txBody>
          <a:bodyPr wrap="square" rtlCol="0">
            <a:spAutoFit/>
          </a:bodyPr>
          <a:lstStyle>
            <a:defPPr>
              <a:defRPr lang="en-US"/>
            </a:defPPr>
            <a:lvl1pPr lvl="0">
              <a:lnSpc>
                <a:spcPct val="80000"/>
              </a:lnSpc>
              <a:defRPr sz="4400" b="1" kern="0">
                <a:ln w="18415" cmpd="sng">
                  <a:noFill/>
                  <a:prstDash val="solid"/>
                </a:ln>
                <a:solidFill>
                  <a:srgbClr val="FFC000"/>
                </a:solidFill>
                <a:latin typeface="Agency FB" pitchFamily="34" charset="0"/>
                <a:ea typeface="微软雅黑" panose="020B0503020204020204" pitchFamily="34" charset="-122"/>
              </a:defRPr>
            </a:lvl1pPr>
          </a:lstStyle>
          <a:p>
            <a:pPr marL="0" marR="0" lvl="0" indent="0" algn="ctr" defTabSz="914400" eaLnBrk="1" fontAlgn="auto" latinLnBrk="0" hangingPunct="1">
              <a:lnSpc>
                <a:spcPct val="80000"/>
              </a:lnSpc>
              <a:spcBef>
                <a:spcPts val="0"/>
              </a:spcBef>
              <a:spcAft>
                <a:spcPts val="0"/>
              </a:spcAft>
              <a:buClrTx/>
              <a:buSzTx/>
              <a:buFontTx/>
              <a:buNone/>
              <a:defRPr/>
            </a:pPr>
            <a:r>
              <a:rPr kumimoji="0" lang="en-US" altLang="zh-CN" sz="3600" b="0" i="0" u="none" strike="noStrike" kern="0" cap="none" spc="0" normalizeH="0" baseline="0" noProof="0" dirty="0" smtClean="0">
                <a:ln w="18415" cmpd="sng">
                  <a:noFill/>
                  <a:prstDash val="solid"/>
                </a:ln>
                <a:solidFill>
                  <a:schemeClr val="bg1"/>
                </a:solidFill>
                <a:uLnTx/>
                <a:uFillTx/>
                <a:latin typeface="微软雅黑" panose="020B0503020204020204" pitchFamily="34" charset="-122"/>
                <a:cs typeface="Times New Roman" panose="02020603050405020304" pitchFamily="18" charset="0"/>
              </a:rPr>
              <a:t>03</a:t>
            </a:r>
            <a:endParaRPr kumimoji="0" lang="zh-CN" altLang="en-US" sz="3600" b="0" i="0" u="none" strike="noStrike" kern="0" cap="none" spc="0" normalizeH="0" baseline="0" noProof="0" dirty="0">
              <a:ln w="18415" cmpd="sng">
                <a:noFill/>
                <a:prstDash val="solid"/>
              </a:ln>
              <a:solidFill>
                <a:schemeClr val="bg1"/>
              </a:solidFill>
              <a:uLnTx/>
              <a:uFillTx/>
              <a:latin typeface="微软雅黑" panose="020B0503020204020204" pitchFamily="34" charset="-122"/>
              <a:cs typeface="Times New Roman" panose="02020603050405020304" pitchFamily="18" charset="0"/>
            </a:endParaRPr>
          </a:p>
        </p:txBody>
      </p:sp>
      <p:sp>
        <p:nvSpPr>
          <p:cNvPr id="19" name="文本框 18"/>
          <p:cNvSpPr txBox="1"/>
          <p:nvPr/>
        </p:nvSpPr>
        <p:spPr>
          <a:xfrm>
            <a:off x="3159529" y="3309400"/>
            <a:ext cx="2583085" cy="812530"/>
          </a:xfrm>
          <a:prstGeom prst="rect">
            <a:avLst/>
          </a:prstGeom>
          <a:noFill/>
          <a:effectLst/>
        </p:spPr>
        <p:txBody>
          <a:bodyPr wrap="square" rtlCol="0">
            <a:spAutoFit/>
          </a:bodyPr>
          <a:lstStyle/>
          <a:p>
            <a:pPr>
              <a:lnSpc>
                <a:spcPct val="130000"/>
              </a:lnSpc>
            </a:pPr>
            <a:r>
              <a:rPr lang="zh-CN" altLang="en-US" sz="1200" dirty="0" smtClean="0">
                <a:solidFill>
                  <a:schemeClr val="tx1">
                    <a:lumMod val="65000"/>
                    <a:lumOff val="35000"/>
                  </a:schemeClr>
                </a:solidFill>
                <a:latin typeface="微软雅黑" panose="020B0503020204020204" pitchFamily="34" charset="-122"/>
                <a:ea typeface="微软雅黑" panose="020B0503020204020204" pitchFamily="34" charset="-122"/>
              </a:rPr>
              <a:t>点击编辑添加内容点击编辑添加内容点击编辑添加内容点击编辑添加内容点击编辑添加内容</a:t>
            </a:r>
            <a:endParaRPr lang="en-US" altLang="zh-CN" sz="1200" dirty="0" smtClean="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0" name="圆角矩形 19"/>
          <p:cNvSpPr/>
          <p:nvPr/>
        </p:nvSpPr>
        <p:spPr>
          <a:xfrm>
            <a:off x="6612189" y="3192387"/>
            <a:ext cx="3977369" cy="1071869"/>
          </a:xfrm>
          <a:prstGeom prst="roundRect">
            <a:avLst/>
          </a:prstGeom>
          <a:solidFill>
            <a:srgbClr val="C97B4B"/>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 lastClr="FFFFFF"/>
              </a:solidFill>
              <a:effectLst/>
              <a:uLnTx/>
              <a:uFillTx/>
              <a:latin typeface="Calibri" panose="020F0502020204030204"/>
              <a:ea typeface="+mn-ea"/>
              <a:cs typeface="+mn-cs"/>
            </a:endParaRPr>
          </a:p>
        </p:txBody>
      </p:sp>
      <p:sp>
        <p:nvSpPr>
          <p:cNvPr id="21" name="圆角矩形 4"/>
          <p:cNvSpPr/>
          <p:nvPr/>
        </p:nvSpPr>
        <p:spPr>
          <a:xfrm>
            <a:off x="7724141" y="3284591"/>
            <a:ext cx="2779883" cy="887461"/>
          </a:xfrm>
          <a:prstGeom prst="roundRect">
            <a:avLst/>
          </a:prstGeom>
          <a:solidFill>
            <a:srgbClr val="FFFFFF"/>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 lastClr="FFFFFF"/>
              </a:solidFill>
              <a:effectLst/>
              <a:uLnTx/>
              <a:uFillTx/>
              <a:latin typeface="Calibri" panose="020F0502020204030204"/>
              <a:ea typeface="+mn-ea"/>
              <a:cs typeface="+mn-cs"/>
            </a:endParaRPr>
          </a:p>
        </p:txBody>
      </p:sp>
      <p:sp>
        <p:nvSpPr>
          <p:cNvPr id="22" name="TextBox 40"/>
          <p:cNvSpPr txBox="1"/>
          <p:nvPr/>
        </p:nvSpPr>
        <p:spPr>
          <a:xfrm flipH="1">
            <a:off x="6842491" y="3452215"/>
            <a:ext cx="782840" cy="552214"/>
          </a:xfrm>
          <a:prstGeom prst="rect">
            <a:avLst/>
          </a:prstGeom>
          <a:noFill/>
          <a:effectLst/>
        </p:spPr>
        <p:txBody>
          <a:bodyPr wrap="square" rtlCol="0">
            <a:spAutoFit/>
          </a:bodyPr>
          <a:lstStyle>
            <a:defPPr>
              <a:defRPr lang="en-US"/>
            </a:defPPr>
            <a:lvl1pPr lvl="0">
              <a:lnSpc>
                <a:spcPct val="80000"/>
              </a:lnSpc>
              <a:defRPr sz="4400" b="1" kern="0">
                <a:ln w="18415" cmpd="sng">
                  <a:noFill/>
                  <a:prstDash val="solid"/>
                </a:ln>
                <a:solidFill>
                  <a:srgbClr val="FFC000"/>
                </a:solidFill>
                <a:latin typeface="Agency FB" pitchFamily="34" charset="0"/>
                <a:ea typeface="微软雅黑" panose="020B0503020204020204" pitchFamily="34" charset="-122"/>
              </a:defRPr>
            </a:lvl1pPr>
          </a:lstStyle>
          <a:p>
            <a:pPr marL="0" marR="0" lvl="0" indent="0" algn="ctr" defTabSz="914400" eaLnBrk="1" fontAlgn="auto" latinLnBrk="0" hangingPunct="1">
              <a:lnSpc>
                <a:spcPct val="80000"/>
              </a:lnSpc>
              <a:spcBef>
                <a:spcPts val="0"/>
              </a:spcBef>
              <a:spcAft>
                <a:spcPts val="0"/>
              </a:spcAft>
              <a:buClrTx/>
              <a:buSzTx/>
              <a:buFontTx/>
              <a:buNone/>
              <a:defRPr/>
            </a:pPr>
            <a:r>
              <a:rPr kumimoji="0" lang="en-US" altLang="zh-CN" sz="3600" b="0" i="0" u="none" strike="noStrike" kern="0" cap="none" spc="0" normalizeH="0" baseline="0" noProof="0" dirty="0" smtClean="0">
                <a:ln w="18415" cmpd="sng">
                  <a:noFill/>
                  <a:prstDash val="solid"/>
                </a:ln>
                <a:solidFill>
                  <a:schemeClr val="bg1"/>
                </a:solidFill>
                <a:uLnTx/>
                <a:uFillTx/>
                <a:latin typeface="微软雅黑" panose="020B0503020204020204" pitchFamily="34" charset="-122"/>
                <a:cs typeface="Times New Roman" panose="02020603050405020304" pitchFamily="18" charset="0"/>
              </a:rPr>
              <a:t>04</a:t>
            </a:r>
            <a:endParaRPr kumimoji="0" lang="zh-CN" altLang="en-US" sz="3600" b="0" i="0" u="none" strike="noStrike" kern="0" cap="none" spc="0" normalizeH="0" baseline="0" noProof="0" dirty="0">
              <a:ln w="18415" cmpd="sng">
                <a:noFill/>
                <a:prstDash val="solid"/>
              </a:ln>
              <a:solidFill>
                <a:schemeClr val="bg1"/>
              </a:solidFill>
              <a:uLnTx/>
              <a:uFillTx/>
              <a:latin typeface="微软雅黑" panose="020B0503020204020204" pitchFamily="34" charset="-122"/>
              <a:cs typeface="Times New Roman" panose="02020603050405020304" pitchFamily="18" charset="0"/>
            </a:endParaRPr>
          </a:p>
        </p:txBody>
      </p:sp>
      <p:sp>
        <p:nvSpPr>
          <p:cNvPr id="23" name="文本框 22"/>
          <p:cNvSpPr txBox="1"/>
          <p:nvPr/>
        </p:nvSpPr>
        <p:spPr>
          <a:xfrm>
            <a:off x="7822540" y="3309400"/>
            <a:ext cx="2583085" cy="812530"/>
          </a:xfrm>
          <a:prstGeom prst="rect">
            <a:avLst/>
          </a:prstGeom>
          <a:noFill/>
          <a:effectLst/>
        </p:spPr>
        <p:txBody>
          <a:bodyPr wrap="square" rtlCol="0">
            <a:spAutoFit/>
          </a:bodyPr>
          <a:lstStyle/>
          <a:p>
            <a:pPr>
              <a:lnSpc>
                <a:spcPct val="130000"/>
              </a:lnSpc>
            </a:pPr>
            <a:r>
              <a:rPr lang="zh-CN" altLang="en-US" sz="1200" dirty="0" smtClean="0">
                <a:solidFill>
                  <a:schemeClr val="tx1">
                    <a:lumMod val="65000"/>
                    <a:lumOff val="35000"/>
                  </a:schemeClr>
                </a:solidFill>
                <a:latin typeface="微软雅黑" panose="020B0503020204020204" pitchFamily="34" charset="-122"/>
                <a:ea typeface="微软雅黑" panose="020B0503020204020204" pitchFamily="34" charset="-122"/>
              </a:rPr>
              <a:t>点击编辑添加内容点击编辑添加内容点击编辑添加内容点击编辑添加内容点击编辑添加内容</a:t>
            </a:r>
            <a:endParaRPr lang="en-US" altLang="zh-CN" sz="1200" dirty="0" smtClean="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4" name="圆角矩形 23"/>
          <p:cNvSpPr/>
          <p:nvPr/>
        </p:nvSpPr>
        <p:spPr>
          <a:xfrm>
            <a:off x="929665" y="4660749"/>
            <a:ext cx="3977369" cy="1071869"/>
          </a:xfrm>
          <a:prstGeom prst="roundRect">
            <a:avLst/>
          </a:prstGeom>
          <a:solidFill>
            <a:srgbClr val="36888F"/>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 lastClr="FFFFFF"/>
              </a:solidFill>
              <a:effectLst/>
              <a:uLnTx/>
              <a:uFillTx/>
              <a:latin typeface="Calibri" panose="020F0502020204030204"/>
              <a:ea typeface="+mn-ea"/>
              <a:cs typeface="+mn-cs"/>
            </a:endParaRPr>
          </a:p>
        </p:txBody>
      </p:sp>
      <p:sp>
        <p:nvSpPr>
          <p:cNvPr id="25" name="圆角矩形 4"/>
          <p:cNvSpPr/>
          <p:nvPr/>
        </p:nvSpPr>
        <p:spPr>
          <a:xfrm>
            <a:off x="2041618" y="4752953"/>
            <a:ext cx="2779883" cy="887461"/>
          </a:xfrm>
          <a:prstGeom prst="roundRect">
            <a:avLst/>
          </a:prstGeom>
          <a:solidFill>
            <a:srgbClr val="FFFFFF"/>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 lastClr="FFFFFF"/>
              </a:solidFill>
              <a:effectLst/>
              <a:uLnTx/>
              <a:uFillTx/>
              <a:latin typeface="Calibri" panose="020F0502020204030204"/>
              <a:ea typeface="+mn-ea"/>
              <a:cs typeface="+mn-cs"/>
            </a:endParaRPr>
          </a:p>
        </p:txBody>
      </p:sp>
      <p:sp>
        <p:nvSpPr>
          <p:cNvPr id="26" name="TextBox 40"/>
          <p:cNvSpPr txBox="1"/>
          <p:nvPr/>
        </p:nvSpPr>
        <p:spPr>
          <a:xfrm flipH="1">
            <a:off x="1159968" y="4920577"/>
            <a:ext cx="782840" cy="552214"/>
          </a:xfrm>
          <a:prstGeom prst="rect">
            <a:avLst/>
          </a:prstGeom>
          <a:noFill/>
          <a:effectLst/>
        </p:spPr>
        <p:txBody>
          <a:bodyPr wrap="square" rtlCol="0">
            <a:spAutoFit/>
          </a:bodyPr>
          <a:lstStyle>
            <a:defPPr>
              <a:defRPr lang="en-US"/>
            </a:defPPr>
            <a:lvl1pPr lvl="0">
              <a:lnSpc>
                <a:spcPct val="80000"/>
              </a:lnSpc>
              <a:defRPr sz="4400" b="1" kern="0">
                <a:ln w="18415" cmpd="sng">
                  <a:noFill/>
                  <a:prstDash val="solid"/>
                </a:ln>
                <a:solidFill>
                  <a:srgbClr val="FFC000"/>
                </a:solidFill>
                <a:latin typeface="Agency FB" pitchFamily="34" charset="0"/>
                <a:ea typeface="微软雅黑" panose="020B0503020204020204" pitchFamily="34" charset="-122"/>
              </a:defRPr>
            </a:lvl1pPr>
          </a:lstStyle>
          <a:p>
            <a:pPr marL="0" marR="0" lvl="0" indent="0" algn="ctr" defTabSz="914400" eaLnBrk="1" fontAlgn="auto" latinLnBrk="0" hangingPunct="1">
              <a:lnSpc>
                <a:spcPct val="80000"/>
              </a:lnSpc>
              <a:spcBef>
                <a:spcPts val="0"/>
              </a:spcBef>
              <a:spcAft>
                <a:spcPts val="0"/>
              </a:spcAft>
              <a:buClrTx/>
              <a:buSzTx/>
              <a:buFontTx/>
              <a:buNone/>
              <a:defRPr/>
            </a:pPr>
            <a:r>
              <a:rPr kumimoji="0" lang="en-US" altLang="zh-CN" sz="3600" b="0" i="0" u="none" strike="noStrike" kern="0" cap="none" spc="0" normalizeH="0" baseline="0" noProof="0" dirty="0" smtClean="0">
                <a:ln w="18415" cmpd="sng">
                  <a:noFill/>
                  <a:prstDash val="solid"/>
                </a:ln>
                <a:solidFill>
                  <a:schemeClr val="bg1"/>
                </a:solidFill>
                <a:uLnTx/>
                <a:uFillTx/>
                <a:latin typeface="微软雅黑" panose="020B0503020204020204" pitchFamily="34" charset="-122"/>
                <a:cs typeface="Times New Roman" panose="02020603050405020304" pitchFamily="18" charset="0"/>
              </a:rPr>
              <a:t>05</a:t>
            </a:r>
            <a:endParaRPr kumimoji="0" lang="zh-CN" altLang="en-US" sz="3600" b="0" i="0" u="none" strike="noStrike" kern="0" cap="none" spc="0" normalizeH="0" baseline="0" noProof="0" dirty="0">
              <a:ln w="18415" cmpd="sng">
                <a:noFill/>
                <a:prstDash val="solid"/>
              </a:ln>
              <a:solidFill>
                <a:schemeClr val="bg1"/>
              </a:solidFill>
              <a:uLnTx/>
              <a:uFillTx/>
              <a:latin typeface="微软雅黑" panose="020B0503020204020204" pitchFamily="34" charset="-122"/>
              <a:cs typeface="Times New Roman" panose="02020603050405020304" pitchFamily="18" charset="0"/>
            </a:endParaRPr>
          </a:p>
        </p:txBody>
      </p:sp>
      <p:sp>
        <p:nvSpPr>
          <p:cNvPr id="27" name="文本框 26"/>
          <p:cNvSpPr txBox="1"/>
          <p:nvPr/>
        </p:nvSpPr>
        <p:spPr>
          <a:xfrm>
            <a:off x="2140017" y="4777763"/>
            <a:ext cx="2583085" cy="812530"/>
          </a:xfrm>
          <a:prstGeom prst="rect">
            <a:avLst/>
          </a:prstGeom>
          <a:noFill/>
          <a:effectLst/>
        </p:spPr>
        <p:txBody>
          <a:bodyPr wrap="square" rtlCol="0">
            <a:spAutoFit/>
          </a:bodyPr>
          <a:lstStyle/>
          <a:p>
            <a:pPr>
              <a:lnSpc>
                <a:spcPct val="130000"/>
              </a:lnSpc>
            </a:pPr>
            <a:r>
              <a:rPr lang="zh-CN" altLang="en-US" sz="1200" dirty="0" smtClean="0">
                <a:solidFill>
                  <a:schemeClr val="tx1">
                    <a:lumMod val="65000"/>
                    <a:lumOff val="35000"/>
                  </a:schemeClr>
                </a:solidFill>
                <a:latin typeface="微软雅黑" panose="020B0503020204020204" pitchFamily="34" charset="-122"/>
                <a:ea typeface="微软雅黑" panose="020B0503020204020204" pitchFamily="34" charset="-122"/>
              </a:rPr>
              <a:t>点击编辑添加内容点击编辑添加内容点击编辑添加内容点击编辑添加内容点击编辑添加内容</a:t>
            </a:r>
            <a:endParaRPr lang="en-US" altLang="zh-CN" sz="1200" dirty="0" smtClean="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8" name="圆角矩形 27"/>
          <p:cNvSpPr/>
          <p:nvPr/>
        </p:nvSpPr>
        <p:spPr>
          <a:xfrm>
            <a:off x="5592676" y="4660749"/>
            <a:ext cx="3977369" cy="1071869"/>
          </a:xfrm>
          <a:prstGeom prst="roundRect">
            <a:avLst/>
          </a:prstGeom>
          <a:solidFill>
            <a:srgbClr val="36888F"/>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 lastClr="FFFFFF"/>
              </a:solidFill>
              <a:effectLst/>
              <a:uLnTx/>
              <a:uFillTx/>
              <a:latin typeface="Calibri" panose="020F0502020204030204"/>
              <a:ea typeface="+mn-ea"/>
              <a:cs typeface="+mn-cs"/>
            </a:endParaRPr>
          </a:p>
        </p:txBody>
      </p:sp>
      <p:sp>
        <p:nvSpPr>
          <p:cNvPr id="29" name="圆角矩形 4"/>
          <p:cNvSpPr/>
          <p:nvPr/>
        </p:nvSpPr>
        <p:spPr>
          <a:xfrm>
            <a:off x="6704629" y="4752953"/>
            <a:ext cx="2779883" cy="887461"/>
          </a:xfrm>
          <a:prstGeom prst="roundRect">
            <a:avLst/>
          </a:prstGeom>
          <a:solidFill>
            <a:srgbClr val="FFFFFF"/>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 lastClr="FFFFFF"/>
              </a:solidFill>
              <a:effectLst/>
              <a:uLnTx/>
              <a:uFillTx/>
              <a:latin typeface="Calibri" panose="020F0502020204030204"/>
              <a:ea typeface="+mn-ea"/>
              <a:cs typeface="+mn-cs"/>
            </a:endParaRPr>
          </a:p>
        </p:txBody>
      </p:sp>
      <p:sp>
        <p:nvSpPr>
          <p:cNvPr id="30" name="TextBox 40"/>
          <p:cNvSpPr txBox="1"/>
          <p:nvPr/>
        </p:nvSpPr>
        <p:spPr>
          <a:xfrm flipH="1">
            <a:off x="5822979" y="4920577"/>
            <a:ext cx="782840" cy="552214"/>
          </a:xfrm>
          <a:prstGeom prst="rect">
            <a:avLst/>
          </a:prstGeom>
          <a:noFill/>
          <a:effectLst/>
        </p:spPr>
        <p:txBody>
          <a:bodyPr wrap="square" rtlCol="0">
            <a:spAutoFit/>
          </a:bodyPr>
          <a:lstStyle>
            <a:defPPr>
              <a:defRPr lang="en-US"/>
            </a:defPPr>
            <a:lvl1pPr lvl="0">
              <a:lnSpc>
                <a:spcPct val="80000"/>
              </a:lnSpc>
              <a:defRPr sz="4400" b="1" kern="0">
                <a:ln w="18415" cmpd="sng">
                  <a:noFill/>
                  <a:prstDash val="solid"/>
                </a:ln>
                <a:solidFill>
                  <a:srgbClr val="FFC000"/>
                </a:solidFill>
                <a:latin typeface="Agency FB" pitchFamily="34" charset="0"/>
                <a:ea typeface="微软雅黑" panose="020B0503020204020204" pitchFamily="34" charset="-122"/>
              </a:defRPr>
            </a:lvl1pPr>
          </a:lstStyle>
          <a:p>
            <a:pPr marL="0" marR="0" lvl="0" indent="0" algn="ctr" defTabSz="914400" eaLnBrk="1" fontAlgn="auto" latinLnBrk="0" hangingPunct="1">
              <a:lnSpc>
                <a:spcPct val="80000"/>
              </a:lnSpc>
              <a:spcBef>
                <a:spcPts val="0"/>
              </a:spcBef>
              <a:spcAft>
                <a:spcPts val="0"/>
              </a:spcAft>
              <a:buClrTx/>
              <a:buSzTx/>
              <a:buFontTx/>
              <a:buNone/>
              <a:defRPr/>
            </a:pPr>
            <a:r>
              <a:rPr kumimoji="0" lang="en-US" altLang="zh-CN" sz="3600" b="0" i="0" u="none" strike="noStrike" kern="0" cap="none" spc="0" normalizeH="0" baseline="0" noProof="0" dirty="0" smtClean="0">
                <a:ln w="18415" cmpd="sng">
                  <a:noFill/>
                  <a:prstDash val="solid"/>
                </a:ln>
                <a:solidFill>
                  <a:schemeClr val="bg1"/>
                </a:solidFill>
                <a:uLnTx/>
                <a:uFillTx/>
                <a:latin typeface="微软雅黑" panose="020B0503020204020204" pitchFamily="34" charset="-122"/>
                <a:cs typeface="Times New Roman" panose="02020603050405020304" pitchFamily="18" charset="0"/>
              </a:rPr>
              <a:t>06</a:t>
            </a:r>
            <a:endParaRPr kumimoji="0" lang="zh-CN" altLang="en-US" sz="3600" b="0" i="0" u="none" strike="noStrike" kern="0" cap="none" spc="0" normalizeH="0" baseline="0" noProof="0" dirty="0">
              <a:ln w="18415" cmpd="sng">
                <a:noFill/>
                <a:prstDash val="solid"/>
              </a:ln>
              <a:solidFill>
                <a:schemeClr val="bg1"/>
              </a:solidFill>
              <a:uLnTx/>
              <a:uFillTx/>
              <a:latin typeface="微软雅黑" panose="020B0503020204020204" pitchFamily="34" charset="-122"/>
              <a:cs typeface="Times New Roman" panose="02020603050405020304" pitchFamily="18" charset="0"/>
            </a:endParaRPr>
          </a:p>
        </p:txBody>
      </p:sp>
      <p:sp>
        <p:nvSpPr>
          <p:cNvPr id="31" name="文本框 30"/>
          <p:cNvSpPr txBox="1"/>
          <p:nvPr/>
        </p:nvSpPr>
        <p:spPr>
          <a:xfrm>
            <a:off x="6803028" y="4777763"/>
            <a:ext cx="2583085" cy="812530"/>
          </a:xfrm>
          <a:prstGeom prst="rect">
            <a:avLst/>
          </a:prstGeom>
          <a:noFill/>
          <a:effectLst/>
        </p:spPr>
        <p:txBody>
          <a:bodyPr wrap="square" rtlCol="0">
            <a:spAutoFit/>
          </a:bodyPr>
          <a:lstStyle/>
          <a:p>
            <a:pPr>
              <a:lnSpc>
                <a:spcPct val="130000"/>
              </a:lnSpc>
            </a:pPr>
            <a:r>
              <a:rPr lang="zh-CN" altLang="en-US" sz="1200" dirty="0" smtClean="0">
                <a:solidFill>
                  <a:schemeClr val="tx1">
                    <a:lumMod val="65000"/>
                    <a:lumOff val="35000"/>
                  </a:schemeClr>
                </a:solidFill>
                <a:latin typeface="微软雅黑" panose="020B0503020204020204" pitchFamily="34" charset="-122"/>
                <a:ea typeface="微软雅黑" panose="020B0503020204020204" pitchFamily="34" charset="-122"/>
              </a:rPr>
              <a:t>点击编辑添加内容点击编辑添加内容点击编辑添加内容点击编辑添加内容点击编辑添加内容</a:t>
            </a:r>
            <a:endParaRPr lang="en-US" altLang="zh-CN" sz="1200" dirty="0" smtClean="0">
              <a:solidFill>
                <a:schemeClr val="tx1">
                  <a:lumMod val="65000"/>
                  <a:lumOff val="35000"/>
                </a:schemeClr>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gradFill>
          <a:gsLst>
            <a:gs pos="0">
              <a:srgbClr val="FFFFFF"/>
            </a:gs>
            <a:gs pos="100000">
              <a:srgbClr val="DFDFDF"/>
            </a:gs>
          </a:gsLst>
          <a:lin ang="5400000" scaled="0"/>
        </a:gradFill>
        <a:effectLst/>
      </p:bgPr>
    </p:bg>
    <p:spTree>
      <p:nvGrpSpPr>
        <p:cNvPr id="1" name=""/>
        <p:cNvGrpSpPr/>
        <p:nvPr/>
      </p:nvGrpSpPr>
      <p:grpSpPr>
        <a:xfrm>
          <a:off x="0" y="0"/>
          <a:ext cx="0" cy="0"/>
          <a:chOff x="0" y="0"/>
          <a:chExt cx="0" cy="0"/>
        </a:xfrm>
      </p:grpSpPr>
      <p:sp>
        <p:nvSpPr>
          <p:cNvPr id="13" name="TextBox 76"/>
          <p:cNvSpPr txBox="1"/>
          <p:nvPr/>
        </p:nvSpPr>
        <p:spPr>
          <a:xfrm>
            <a:off x="5490706" y="122536"/>
            <a:ext cx="1210588" cy="400110"/>
          </a:xfrm>
          <a:prstGeom prst="rect">
            <a:avLst/>
          </a:prstGeom>
          <a:noFill/>
        </p:spPr>
        <p:txBody>
          <a:bodyPr wrap="none" rtlCol="0">
            <a:spAutoFit/>
          </a:bodyPr>
          <a:lstStyle/>
          <a:p>
            <a:pPr algn="ctr"/>
            <a:r>
              <a:rPr lang="zh-CN" altLang="en-US" sz="2000" dirty="0" smtClean="0">
                <a:solidFill>
                  <a:srgbClr val="718951"/>
                </a:solidFill>
                <a:latin typeface="微软雅黑" panose="020B0503020204020204" pitchFamily="34" charset="-122"/>
                <a:ea typeface="微软雅黑" panose="020B0503020204020204" pitchFamily="34" charset="-122"/>
              </a:rPr>
              <a:t>添加</a:t>
            </a:r>
            <a:r>
              <a:rPr lang="zh-CN" altLang="en-US" sz="2000" dirty="0">
                <a:solidFill>
                  <a:srgbClr val="718951"/>
                </a:solidFill>
                <a:latin typeface="微软雅黑" panose="020B0503020204020204" pitchFamily="34" charset="-122"/>
                <a:ea typeface="微软雅黑" panose="020B0503020204020204" pitchFamily="34" charset="-122"/>
              </a:rPr>
              <a:t>标题</a:t>
            </a:r>
          </a:p>
        </p:txBody>
      </p:sp>
      <p:sp>
        <p:nvSpPr>
          <p:cNvPr id="14" name="文本框 13"/>
          <p:cNvSpPr txBox="1"/>
          <p:nvPr/>
        </p:nvSpPr>
        <p:spPr>
          <a:xfrm>
            <a:off x="4697383" y="444477"/>
            <a:ext cx="2797234" cy="290977"/>
          </a:xfrm>
          <a:prstGeom prst="rect">
            <a:avLst/>
          </a:prstGeom>
          <a:noFill/>
        </p:spPr>
        <p:txBody>
          <a:bodyPr wrap="square" rtlCol="0">
            <a:spAutoFit/>
          </a:bodyPr>
          <a:lstStyle/>
          <a:p>
            <a:pPr algn="ctr">
              <a:lnSpc>
                <a:spcPct val="130000"/>
              </a:lnSpc>
            </a:pPr>
            <a:r>
              <a:rPr lang="en-US" altLang="zh-CN" sz="1100" dirty="0">
                <a:solidFill>
                  <a:schemeClr val="tx1">
                    <a:lumMod val="65000"/>
                    <a:lumOff val="35000"/>
                  </a:schemeClr>
                </a:solidFill>
                <a:latin typeface="微软雅黑" panose="020B0503020204020204" pitchFamily="34" charset="-122"/>
                <a:ea typeface="微软雅黑" panose="020B0503020204020204" pitchFamily="34" charset="-122"/>
              </a:rPr>
              <a:t>Add You Text </a:t>
            </a:r>
            <a:r>
              <a:rPr lang="en-US" altLang="zh-CN" sz="1100" dirty="0" smtClean="0">
                <a:solidFill>
                  <a:schemeClr val="tx1">
                    <a:lumMod val="65000"/>
                    <a:lumOff val="35000"/>
                  </a:schemeClr>
                </a:solidFill>
                <a:latin typeface="微软雅黑" panose="020B0503020204020204" pitchFamily="34" charset="-122"/>
                <a:ea typeface="微软雅黑" panose="020B0503020204020204" pitchFamily="34" charset="-122"/>
              </a:rPr>
              <a:t>Here Add You Text Here</a:t>
            </a:r>
          </a:p>
        </p:txBody>
      </p:sp>
      <p:cxnSp>
        <p:nvCxnSpPr>
          <p:cNvPr id="15" name="直接连接符 14"/>
          <p:cNvCxnSpPr/>
          <p:nvPr/>
        </p:nvCxnSpPr>
        <p:spPr>
          <a:xfrm>
            <a:off x="5935745" y="735454"/>
            <a:ext cx="320511" cy="0"/>
          </a:xfrm>
          <a:prstGeom prst="line">
            <a:avLst/>
          </a:prstGeom>
          <a:ln w="28575" cap="rnd">
            <a:solidFill>
              <a:srgbClr val="718951"/>
            </a:solidFill>
          </a:ln>
        </p:spPr>
        <p:style>
          <a:lnRef idx="1">
            <a:schemeClr val="accent1"/>
          </a:lnRef>
          <a:fillRef idx="0">
            <a:schemeClr val="accent1"/>
          </a:fillRef>
          <a:effectRef idx="0">
            <a:schemeClr val="accent1"/>
          </a:effectRef>
          <a:fontRef idx="minor">
            <a:schemeClr val="tx1"/>
          </a:fontRef>
        </p:style>
      </p:cxnSp>
      <p:sp>
        <p:nvSpPr>
          <p:cNvPr id="25" name="Freeform 5"/>
          <p:cNvSpPr/>
          <p:nvPr/>
        </p:nvSpPr>
        <p:spPr bwMode="auto">
          <a:xfrm>
            <a:off x="3446480" y="2109501"/>
            <a:ext cx="3763963" cy="863600"/>
          </a:xfrm>
          <a:custGeom>
            <a:avLst/>
            <a:gdLst>
              <a:gd name="T0" fmla="*/ 2212 w 2371"/>
              <a:gd name="T1" fmla="*/ 544 h 544"/>
              <a:gd name="T2" fmla="*/ 0 w 2371"/>
              <a:gd name="T3" fmla="*/ 544 h 544"/>
              <a:gd name="T4" fmla="*/ 0 w 2371"/>
              <a:gd name="T5" fmla="*/ 0 h 544"/>
              <a:gd name="T6" fmla="*/ 2212 w 2371"/>
              <a:gd name="T7" fmla="*/ 0 h 544"/>
              <a:gd name="T8" fmla="*/ 2371 w 2371"/>
              <a:gd name="T9" fmla="*/ 272 h 544"/>
              <a:gd name="T10" fmla="*/ 2212 w 2371"/>
              <a:gd name="T11" fmla="*/ 544 h 544"/>
            </a:gdLst>
            <a:ahLst/>
            <a:cxnLst>
              <a:cxn ang="0">
                <a:pos x="T0" y="T1"/>
              </a:cxn>
              <a:cxn ang="0">
                <a:pos x="T2" y="T3"/>
              </a:cxn>
              <a:cxn ang="0">
                <a:pos x="T4" y="T5"/>
              </a:cxn>
              <a:cxn ang="0">
                <a:pos x="T6" y="T7"/>
              </a:cxn>
              <a:cxn ang="0">
                <a:pos x="T8" y="T9"/>
              </a:cxn>
              <a:cxn ang="0">
                <a:pos x="T10" y="T11"/>
              </a:cxn>
            </a:cxnLst>
            <a:rect l="0" t="0" r="r" b="b"/>
            <a:pathLst>
              <a:path w="2371" h="544">
                <a:moveTo>
                  <a:pt x="2212" y="544"/>
                </a:moveTo>
                <a:lnTo>
                  <a:pt x="0" y="544"/>
                </a:lnTo>
                <a:lnTo>
                  <a:pt x="0" y="0"/>
                </a:lnTo>
                <a:lnTo>
                  <a:pt x="2212" y="0"/>
                </a:lnTo>
                <a:lnTo>
                  <a:pt x="2371" y="272"/>
                </a:lnTo>
                <a:lnTo>
                  <a:pt x="2212" y="544"/>
                </a:lnTo>
                <a:close/>
              </a:path>
            </a:pathLst>
          </a:custGeom>
          <a:solidFill>
            <a:srgbClr val="718951"/>
          </a:solidFill>
          <a:ln>
            <a:noFill/>
          </a:ln>
        </p:spPr>
        <p:txBody>
          <a:bodyPr vert="horz" wrap="square" lIns="91440" tIns="45720" rIns="91440" bIns="45720" numCol="1" anchor="t" anchorCtr="0" compatLnSpc="1"/>
          <a:lstStyle/>
          <a:p>
            <a:endParaRPr lang="zh-CN" altLang="en-US"/>
          </a:p>
        </p:txBody>
      </p:sp>
      <p:sp>
        <p:nvSpPr>
          <p:cNvPr id="26" name="Freeform 6"/>
          <p:cNvSpPr/>
          <p:nvPr/>
        </p:nvSpPr>
        <p:spPr bwMode="auto">
          <a:xfrm>
            <a:off x="3446480" y="3260438"/>
            <a:ext cx="5553075" cy="862013"/>
          </a:xfrm>
          <a:custGeom>
            <a:avLst/>
            <a:gdLst>
              <a:gd name="T0" fmla="*/ 3341 w 3498"/>
              <a:gd name="T1" fmla="*/ 543 h 543"/>
              <a:gd name="T2" fmla="*/ 0 w 3498"/>
              <a:gd name="T3" fmla="*/ 543 h 543"/>
              <a:gd name="T4" fmla="*/ 0 w 3498"/>
              <a:gd name="T5" fmla="*/ 0 h 543"/>
              <a:gd name="T6" fmla="*/ 3341 w 3498"/>
              <a:gd name="T7" fmla="*/ 0 h 543"/>
              <a:gd name="T8" fmla="*/ 3498 w 3498"/>
              <a:gd name="T9" fmla="*/ 271 h 543"/>
              <a:gd name="T10" fmla="*/ 3341 w 3498"/>
              <a:gd name="T11" fmla="*/ 543 h 543"/>
            </a:gdLst>
            <a:ahLst/>
            <a:cxnLst>
              <a:cxn ang="0">
                <a:pos x="T0" y="T1"/>
              </a:cxn>
              <a:cxn ang="0">
                <a:pos x="T2" y="T3"/>
              </a:cxn>
              <a:cxn ang="0">
                <a:pos x="T4" y="T5"/>
              </a:cxn>
              <a:cxn ang="0">
                <a:pos x="T6" y="T7"/>
              </a:cxn>
              <a:cxn ang="0">
                <a:pos x="T8" y="T9"/>
              </a:cxn>
              <a:cxn ang="0">
                <a:pos x="T10" y="T11"/>
              </a:cxn>
            </a:cxnLst>
            <a:rect l="0" t="0" r="r" b="b"/>
            <a:pathLst>
              <a:path w="3498" h="543">
                <a:moveTo>
                  <a:pt x="3341" y="543"/>
                </a:moveTo>
                <a:lnTo>
                  <a:pt x="0" y="543"/>
                </a:lnTo>
                <a:lnTo>
                  <a:pt x="0" y="0"/>
                </a:lnTo>
                <a:lnTo>
                  <a:pt x="3341" y="0"/>
                </a:lnTo>
                <a:lnTo>
                  <a:pt x="3498" y="271"/>
                </a:lnTo>
                <a:lnTo>
                  <a:pt x="3341" y="543"/>
                </a:lnTo>
                <a:close/>
              </a:path>
            </a:pathLst>
          </a:custGeom>
          <a:solidFill>
            <a:srgbClr val="C97B4B"/>
          </a:solidFill>
          <a:ln>
            <a:noFill/>
          </a:ln>
        </p:spPr>
        <p:txBody>
          <a:bodyPr vert="horz" wrap="square" lIns="91440" tIns="45720" rIns="91440" bIns="45720" numCol="1" anchor="t" anchorCtr="0" compatLnSpc="1"/>
          <a:lstStyle/>
          <a:p>
            <a:endParaRPr lang="zh-CN" altLang="en-US"/>
          </a:p>
        </p:txBody>
      </p:sp>
      <p:sp>
        <p:nvSpPr>
          <p:cNvPr id="27" name="Freeform 7"/>
          <p:cNvSpPr/>
          <p:nvPr/>
        </p:nvSpPr>
        <p:spPr bwMode="auto">
          <a:xfrm>
            <a:off x="3446480" y="4444713"/>
            <a:ext cx="3405188" cy="862013"/>
          </a:xfrm>
          <a:custGeom>
            <a:avLst/>
            <a:gdLst>
              <a:gd name="T0" fmla="*/ 1986 w 2145"/>
              <a:gd name="T1" fmla="*/ 543 h 543"/>
              <a:gd name="T2" fmla="*/ 0 w 2145"/>
              <a:gd name="T3" fmla="*/ 543 h 543"/>
              <a:gd name="T4" fmla="*/ 0 w 2145"/>
              <a:gd name="T5" fmla="*/ 0 h 543"/>
              <a:gd name="T6" fmla="*/ 1986 w 2145"/>
              <a:gd name="T7" fmla="*/ 0 h 543"/>
              <a:gd name="T8" fmla="*/ 2145 w 2145"/>
              <a:gd name="T9" fmla="*/ 271 h 543"/>
              <a:gd name="T10" fmla="*/ 1986 w 2145"/>
              <a:gd name="T11" fmla="*/ 543 h 543"/>
            </a:gdLst>
            <a:ahLst/>
            <a:cxnLst>
              <a:cxn ang="0">
                <a:pos x="T0" y="T1"/>
              </a:cxn>
              <a:cxn ang="0">
                <a:pos x="T2" y="T3"/>
              </a:cxn>
              <a:cxn ang="0">
                <a:pos x="T4" y="T5"/>
              </a:cxn>
              <a:cxn ang="0">
                <a:pos x="T6" y="T7"/>
              </a:cxn>
              <a:cxn ang="0">
                <a:pos x="T8" y="T9"/>
              </a:cxn>
              <a:cxn ang="0">
                <a:pos x="T10" y="T11"/>
              </a:cxn>
            </a:cxnLst>
            <a:rect l="0" t="0" r="r" b="b"/>
            <a:pathLst>
              <a:path w="2145" h="543">
                <a:moveTo>
                  <a:pt x="1986" y="543"/>
                </a:moveTo>
                <a:lnTo>
                  <a:pt x="0" y="543"/>
                </a:lnTo>
                <a:lnTo>
                  <a:pt x="0" y="0"/>
                </a:lnTo>
                <a:lnTo>
                  <a:pt x="1986" y="0"/>
                </a:lnTo>
                <a:lnTo>
                  <a:pt x="2145" y="271"/>
                </a:lnTo>
                <a:lnTo>
                  <a:pt x="1986" y="543"/>
                </a:lnTo>
                <a:close/>
              </a:path>
            </a:pathLst>
          </a:custGeom>
          <a:solidFill>
            <a:srgbClr val="36888F"/>
          </a:solidFill>
          <a:ln>
            <a:noFill/>
          </a:ln>
        </p:spPr>
        <p:txBody>
          <a:bodyPr vert="horz" wrap="square" lIns="91440" tIns="45720" rIns="91440" bIns="45720" numCol="1" anchor="t" anchorCtr="0" compatLnSpc="1"/>
          <a:lstStyle/>
          <a:p>
            <a:endParaRPr lang="zh-CN" altLang="en-US"/>
          </a:p>
        </p:txBody>
      </p:sp>
      <p:grpSp>
        <p:nvGrpSpPr>
          <p:cNvPr id="28" name="组合 27"/>
          <p:cNvGrpSpPr/>
          <p:nvPr/>
        </p:nvGrpSpPr>
        <p:grpSpPr>
          <a:xfrm>
            <a:off x="5857892" y="4516151"/>
            <a:ext cx="731838" cy="733425"/>
            <a:chOff x="5707063" y="4756150"/>
            <a:chExt cx="731838" cy="733425"/>
          </a:xfrm>
          <a:solidFill>
            <a:schemeClr val="bg1"/>
          </a:solidFill>
        </p:grpSpPr>
        <p:sp>
          <p:nvSpPr>
            <p:cNvPr id="29" name="Freeform 18"/>
            <p:cNvSpPr/>
            <p:nvPr/>
          </p:nvSpPr>
          <p:spPr bwMode="auto">
            <a:xfrm>
              <a:off x="5707063" y="4756150"/>
              <a:ext cx="731838" cy="733425"/>
            </a:xfrm>
            <a:custGeom>
              <a:avLst/>
              <a:gdLst>
                <a:gd name="T0" fmla="*/ 147 w 153"/>
                <a:gd name="T1" fmla="*/ 62 h 153"/>
                <a:gd name="T2" fmla="*/ 140 w 153"/>
                <a:gd name="T3" fmla="*/ 62 h 153"/>
                <a:gd name="T4" fmla="*/ 132 w 153"/>
                <a:gd name="T5" fmla="*/ 43 h 153"/>
                <a:gd name="T6" fmla="*/ 137 w 153"/>
                <a:gd name="T7" fmla="*/ 38 h 153"/>
                <a:gd name="T8" fmla="*/ 137 w 153"/>
                <a:gd name="T9" fmla="*/ 28 h 153"/>
                <a:gd name="T10" fmla="*/ 128 w 153"/>
                <a:gd name="T11" fmla="*/ 19 h 153"/>
                <a:gd name="T12" fmla="*/ 117 w 153"/>
                <a:gd name="T13" fmla="*/ 19 h 153"/>
                <a:gd name="T14" fmla="*/ 111 w 153"/>
                <a:gd name="T15" fmla="*/ 24 h 153"/>
                <a:gd name="T16" fmla="*/ 91 w 153"/>
                <a:gd name="T17" fmla="*/ 16 h 153"/>
                <a:gd name="T18" fmla="*/ 91 w 153"/>
                <a:gd name="T19" fmla="*/ 9 h 153"/>
                <a:gd name="T20" fmla="*/ 85 w 153"/>
                <a:gd name="T21" fmla="*/ 0 h 153"/>
                <a:gd name="T22" fmla="*/ 72 w 153"/>
                <a:gd name="T23" fmla="*/ 0 h 153"/>
                <a:gd name="T24" fmla="*/ 63 w 153"/>
                <a:gd name="T25" fmla="*/ 9 h 153"/>
                <a:gd name="T26" fmla="*/ 63 w 153"/>
                <a:gd name="T27" fmla="*/ 16 h 153"/>
                <a:gd name="T28" fmla="*/ 44 w 153"/>
                <a:gd name="T29" fmla="*/ 24 h 153"/>
                <a:gd name="T30" fmla="*/ 39 w 153"/>
                <a:gd name="T31" fmla="*/ 19 h 153"/>
                <a:gd name="T32" fmla="*/ 29 w 153"/>
                <a:gd name="T33" fmla="*/ 19 h 153"/>
                <a:gd name="T34" fmla="*/ 20 w 153"/>
                <a:gd name="T35" fmla="*/ 28 h 153"/>
                <a:gd name="T36" fmla="*/ 20 w 153"/>
                <a:gd name="T37" fmla="*/ 39 h 153"/>
                <a:gd name="T38" fmla="*/ 25 w 153"/>
                <a:gd name="T39" fmla="*/ 43 h 153"/>
                <a:gd name="T40" fmla="*/ 17 w 153"/>
                <a:gd name="T41" fmla="*/ 62 h 153"/>
                <a:gd name="T42" fmla="*/ 10 w 153"/>
                <a:gd name="T43" fmla="*/ 62 h 153"/>
                <a:gd name="T44" fmla="*/ 0 w 153"/>
                <a:gd name="T45" fmla="*/ 71 h 153"/>
                <a:gd name="T46" fmla="*/ 0 w 153"/>
                <a:gd name="T47" fmla="*/ 84 h 153"/>
                <a:gd name="T48" fmla="*/ 10 w 153"/>
                <a:gd name="T49" fmla="*/ 91 h 153"/>
                <a:gd name="T50" fmla="*/ 17 w 153"/>
                <a:gd name="T51" fmla="*/ 91 h 153"/>
                <a:gd name="T52" fmla="*/ 25 w 153"/>
                <a:gd name="T53" fmla="*/ 110 h 153"/>
                <a:gd name="T54" fmla="*/ 20 w 153"/>
                <a:gd name="T55" fmla="*/ 116 h 153"/>
                <a:gd name="T56" fmla="*/ 20 w 153"/>
                <a:gd name="T57" fmla="*/ 126 h 153"/>
                <a:gd name="T58" fmla="*/ 29 w 153"/>
                <a:gd name="T59" fmla="*/ 136 h 153"/>
                <a:gd name="T60" fmla="*/ 40 w 153"/>
                <a:gd name="T61" fmla="*/ 136 h 153"/>
                <a:gd name="T62" fmla="*/ 44 w 153"/>
                <a:gd name="T63" fmla="*/ 130 h 153"/>
                <a:gd name="T64" fmla="*/ 63 w 153"/>
                <a:gd name="T65" fmla="*/ 138 h 153"/>
                <a:gd name="T66" fmla="*/ 63 w 153"/>
                <a:gd name="T67" fmla="*/ 146 h 153"/>
                <a:gd name="T68" fmla="*/ 72 w 153"/>
                <a:gd name="T69" fmla="*/ 153 h 153"/>
                <a:gd name="T70" fmla="*/ 85 w 153"/>
                <a:gd name="T71" fmla="*/ 153 h 153"/>
                <a:gd name="T72" fmla="*/ 91 w 153"/>
                <a:gd name="T73" fmla="*/ 146 h 153"/>
                <a:gd name="T74" fmla="*/ 91 w 153"/>
                <a:gd name="T75" fmla="*/ 138 h 153"/>
                <a:gd name="T76" fmla="*/ 111 w 153"/>
                <a:gd name="T77" fmla="*/ 130 h 153"/>
                <a:gd name="T78" fmla="*/ 117 w 153"/>
                <a:gd name="T79" fmla="*/ 136 h 153"/>
                <a:gd name="T80" fmla="*/ 127 w 153"/>
                <a:gd name="T81" fmla="*/ 136 h 153"/>
                <a:gd name="T82" fmla="*/ 137 w 153"/>
                <a:gd name="T83" fmla="*/ 126 h 153"/>
                <a:gd name="T84" fmla="*/ 137 w 153"/>
                <a:gd name="T85" fmla="*/ 116 h 153"/>
                <a:gd name="T86" fmla="*/ 132 w 153"/>
                <a:gd name="T87" fmla="*/ 110 h 153"/>
                <a:gd name="T88" fmla="*/ 140 w 153"/>
                <a:gd name="T89" fmla="*/ 91 h 153"/>
                <a:gd name="T90" fmla="*/ 147 w 153"/>
                <a:gd name="T91" fmla="*/ 91 h 153"/>
                <a:gd name="T92" fmla="*/ 153 w 153"/>
                <a:gd name="T93" fmla="*/ 84 h 153"/>
                <a:gd name="T94" fmla="*/ 153 w 153"/>
                <a:gd name="T95" fmla="*/ 71 h 153"/>
                <a:gd name="T96" fmla="*/ 147 w 153"/>
                <a:gd name="T97" fmla="*/ 62 h 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53" h="153">
                  <a:moveTo>
                    <a:pt x="147" y="62"/>
                  </a:moveTo>
                  <a:cubicBezTo>
                    <a:pt x="140" y="62"/>
                    <a:pt x="140" y="62"/>
                    <a:pt x="140" y="62"/>
                  </a:cubicBezTo>
                  <a:cubicBezTo>
                    <a:pt x="138" y="56"/>
                    <a:pt x="135" y="49"/>
                    <a:pt x="132" y="43"/>
                  </a:cubicBezTo>
                  <a:cubicBezTo>
                    <a:pt x="137" y="38"/>
                    <a:pt x="137" y="38"/>
                    <a:pt x="137" y="38"/>
                  </a:cubicBezTo>
                  <a:cubicBezTo>
                    <a:pt x="140" y="35"/>
                    <a:pt x="140" y="31"/>
                    <a:pt x="137" y="28"/>
                  </a:cubicBezTo>
                  <a:cubicBezTo>
                    <a:pt x="128" y="19"/>
                    <a:pt x="128" y="19"/>
                    <a:pt x="128" y="19"/>
                  </a:cubicBezTo>
                  <a:cubicBezTo>
                    <a:pt x="125" y="16"/>
                    <a:pt x="120" y="16"/>
                    <a:pt x="117" y="19"/>
                  </a:cubicBezTo>
                  <a:cubicBezTo>
                    <a:pt x="111" y="24"/>
                    <a:pt x="111" y="24"/>
                    <a:pt x="111" y="24"/>
                  </a:cubicBezTo>
                  <a:cubicBezTo>
                    <a:pt x="105" y="20"/>
                    <a:pt x="98" y="18"/>
                    <a:pt x="91" y="16"/>
                  </a:cubicBezTo>
                  <a:cubicBezTo>
                    <a:pt x="91" y="9"/>
                    <a:pt x="91" y="9"/>
                    <a:pt x="91" y="9"/>
                  </a:cubicBezTo>
                  <a:cubicBezTo>
                    <a:pt x="91" y="4"/>
                    <a:pt x="89" y="0"/>
                    <a:pt x="85" y="0"/>
                  </a:cubicBezTo>
                  <a:cubicBezTo>
                    <a:pt x="72" y="0"/>
                    <a:pt x="72" y="0"/>
                    <a:pt x="72" y="0"/>
                  </a:cubicBezTo>
                  <a:cubicBezTo>
                    <a:pt x="68" y="0"/>
                    <a:pt x="63" y="4"/>
                    <a:pt x="63" y="9"/>
                  </a:cubicBezTo>
                  <a:cubicBezTo>
                    <a:pt x="63" y="16"/>
                    <a:pt x="63" y="16"/>
                    <a:pt x="63" y="16"/>
                  </a:cubicBezTo>
                  <a:cubicBezTo>
                    <a:pt x="56" y="18"/>
                    <a:pt x="50" y="20"/>
                    <a:pt x="44" y="24"/>
                  </a:cubicBezTo>
                  <a:cubicBezTo>
                    <a:pt x="39" y="19"/>
                    <a:pt x="39" y="19"/>
                    <a:pt x="39" y="19"/>
                  </a:cubicBezTo>
                  <a:cubicBezTo>
                    <a:pt x="36" y="16"/>
                    <a:pt x="32" y="16"/>
                    <a:pt x="29" y="19"/>
                  </a:cubicBezTo>
                  <a:cubicBezTo>
                    <a:pt x="20" y="28"/>
                    <a:pt x="20" y="28"/>
                    <a:pt x="20" y="28"/>
                  </a:cubicBezTo>
                  <a:cubicBezTo>
                    <a:pt x="17" y="31"/>
                    <a:pt x="17" y="36"/>
                    <a:pt x="20" y="39"/>
                  </a:cubicBezTo>
                  <a:cubicBezTo>
                    <a:pt x="25" y="43"/>
                    <a:pt x="25" y="43"/>
                    <a:pt x="25" y="43"/>
                  </a:cubicBezTo>
                  <a:cubicBezTo>
                    <a:pt x="22" y="49"/>
                    <a:pt x="19" y="56"/>
                    <a:pt x="17" y="62"/>
                  </a:cubicBezTo>
                  <a:cubicBezTo>
                    <a:pt x="10" y="62"/>
                    <a:pt x="10" y="62"/>
                    <a:pt x="10" y="62"/>
                  </a:cubicBezTo>
                  <a:cubicBezTo>
                    <a:pt x="6" y="62"/>
                    <a:pt x="0" y="67"/>
                    <a:pt x="0" y="71"/>
                  </a:cubicBezTo>
                  <a:cubicBezTo>
                    <a:pt x="0" y="84"/>
                    <a:pt x="0" y="84"/>
                    <a:pt x="0" y="84"/>
                  </a:cubicBezTo>
                  <a:cubicBezTo>
                    <a:pt x="0" y="88"/>
                    <a:pt x="6" y="91"/>
                    <a:pt x="10" y="91"/>
                  </a:cubicBezTo>
                  <a:cubicBezTo>
                    <a:pt x="17" y="91"/>
                    <a:pt x="17" y="91"/>
                    <a:pt x="17" y="91"/>
                  </a:cubicBezTo>
                  <a:cubicBezTo>
                    <a:pt x="19" y="97"/>
                    <a:pt x="22" y="105"/>
                    <a:pt x="25" y="110"/>
                  </a:cubicBezTo>
                  <a:cubicBezTo>
                    <a:pt x="20" y="116"/>
                    <a:pt x="20" y="116"/>
                    <a:pt x="20" y="116"/>
                  </a:cubicBezTo>
                  <a:cubicBezTo>
                    <a:pt x="17" y="119"/>
                    <a:pt x="17" y="123"/>
                    <a:pt x="20" y="126"/>
                  </a:cubicBezTo>
                  <a:cubicBezTo>
                    <a:pt x="29" y="136"/>
                    <a:pt x="29" y="136"/>
                    <a:pt x="29" y="136"/>
                  </a:cubicBezTo>
                  <a:cubicBezTo>
                    <a:pt x="32" y="139"/>
                    <a:pt x="37" y="139"/>
                    <a:pt x="40" y="136"/>
                  </a:cubicBezTo>
                  <a:cubicBezTo>
                    <a:pt x="44" y="130"/>
                    <a:pt x="44" y="130"/>
                    <a:pt x="44" y="130"/>
                  </a:cubicBezTo>
                  <a:cubicBezTo>
                    <a:pt x="50" y="134"/>
                    <a:pt x="56" y="137"/>
                    <a:pt x="63" y="138"/>
                  </a:cubicBezTo>
                  <a:cubicBezTo>
                    <a:pt x="63" y="146"/>
                    <a:pt x="63" y="146"/>
                    <a:pt x="63" y="146"/>
                  </a:cubicBezTo>
                  <a:cubicBezTo>
                    <a:pt x="63" y="150"/>
                    <a:pt x="68" y="153"/>
                    <a:pt x="72" y="153"/>
                  </a:cubicBezTo>
                  <a:cubicBezTo>
                    <a:pt x="85" y="153"/>
                    <a:pt x="85" y="153"/>
                    <a:pt x="85" y="153"/>
                  </a:cubicBezTo>
                  <a:cubicBezTo>
                    <a:pt x="89" y="153"/>
                    <a:pt x="91" y="150"/>
                    <a:pt x="91" y="146"/>
                  </a:cubicBezTo>
                  <a:cubicBezTo>
                    <a:pt x="91" y="138"/>
                    <a:pt x="91" y="138"/>
                    <a:pt x="91" y="138"/>
                  </a:cubicBezTo>
                  <a:cubicBezTo>
                    <a:pt x="98" y="137"/>
                    <a:pt x="105" y="134"/>
                    <a:pt x="111" y="130"/>
                  </a:cubicBezTo>
                  <a:cubicBezTo>
                    <a:pt x="117" y="136"/>
                    <a:pt x="117" y="136"/>
                    <a:pt x="117" y="136"/>
                  </a:cubicBezTo>
                  <a:cubicBezTo>
                    <a:pt x="120" y="139"/>
                    <a:pt x="125" y="139"/>
                    <a:pt x="127" y="136"/>
                  </a:cubicBezTo>
                  <a:cubicBezTo>
                    <a:pt x="137" y="126"/>
                    <a:pt x="137" y="126"/>
                    <a:pt x="137" y="126"/>
                  </a:cubicBezTo>
                  <a:cubicBezTo>
                    <a:pt x="140" y="123"/>
                    <a:pt x="140" y="119"/>
                    <a:pt x="137" y="116"/>
                  </a:cubicBezTo>
                  <a:cubicBezTo>
                    <a:pt x="132" y="110"/>
                    <a:pt x="132" y="110"/>
                    <a:pt x="132" y="110"/>
                  </a:cubicBezTo>
                  <a:cubicBezTo>
                    <a:pt x="135" y="105"/>
                    <a:pt x="138" y="97"/>
                    <a:pt x="140" y="91"/>
                  </a:cubicBezTo>
                  <a:cubicBezTo>
                    <a:pt x="147" y="91"/>
                    <a:pt x="147" y="91"/>
                    <a:pt x="147" y="91"/>
                  </a:cubicBezTo>
                  <a:cubicBezTo>
                    <a:pt x="151" y="91"/>
                    <a:pt x="153" y="88"/>
                    <a:pt x="153" y="84"/>
                  </a:cubicBezTo>
                  <a:cubicBezTo>
                    <a:pt x="153" y="71"/>
                    <a:pt x="153" y="71"/>
                    <a:pt x="153" y="71"/>
                  </a:cubicBezTo>
                  <a:cubicBezTo>
                    <a:pt x="153" y="67"/>
                    <a:pt x="151" y="62"/>
                    <a:pt x="147" y="6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0" name="Oval 19"/>
            <p:cNvSpPr>
              <a:spLocks noChangeArrowheads="1"/>
            </p:cNvSpPr>
            <p:nvPr/>
          </p:nvSpPr>
          <p:spPr bwMode="auto">
            <a:xfrm>
              <a:off x="5911851" y="4953000"/>
              <a:ext cx="339725" cy="344488"/>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31" name="组合 30"/>
          <p:cNvGrpSpPr/>
          <p:nvPr/>
        </p:nvGrpSpPr>
        <p:grpSpPr>
          <a:xfrm>
            <a:off x="7713680" y="3379501"/>
            <a:ext cx="917575" cy="595313"/>
            <a:chOff x="7562851" y="3619500"/>
            <a:chExt cx="917575" cy="595313"/>
          </a:xfrm>
          <a:solidFill>
            <a:schemeClr val="bg1"/>
          </a:solidFill>
        </p:grpSpPr>
        <p:sp>
          <p:nvSpPr>
            <p:cNvPr id="32" name="Rectangle 20"/>
            <p:cNvSpPr>
              <a:spLocks noChangeArrowheads="1"/>
            </p:cNvSpPr>
            <p:nvPr/>
          </p:nvSpPr>
          <p:spPr bwMode="auto">
            <a:xfrm>
              <a:off x="7562851" y="3702050"/>
              <a:ext cx="788988" cy="51276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33" name="Freeform 21"/>
            <p:cNvSpPr/>
            <p:nvPr/>
          </p:nvSpPr>
          <p:spPr bwMode="auto">
            <a:xfrm>
              <a:off x="7562851" y="3619500"/>
              <a:ext cx="477838" cy="196850"/>
            </a:xfrm>
            <a:custGeom>
              <a:avLst/>
              <a:gdLst>
                <a:gd name="T0" fmla="*/ 301 w 301"/>
                <a:gd name="T1" fmla="*/ 124 h 124"/>
                <a:gd name="T2" fmla="*/ 0 w 301"/>
                <a:gd name="T3" fmla="*/ 124 h 124"/>
                <a:gd name="T4" fmla="*/ 0 w 301"/>
                <a:gd name="T5" fmla="*/ 0 h 124"/>
                <a:gd name="T6" fmla="*/ 232 w 301"/>
                <a:gd name="T7" fmla="*/ 0 h 124"/>
                <a:gd name="T8" fmla="*/ 301 w 301"/>
                <a:gd name="T9" fmla="*/ 124 h 124"/>
              </a:gdLst>
              <a:ahLst/>
              <a:cxnLst>
                <a:cxn ang="0">
                  <a:pos x="T0" y="T1"/>
                </a:cxn>
                <a:cxn ang="0">
                  <a:pos x="T2" y="T3"/>
                </a:cxn>
                <a:cxn ang="0">
                  <a:pos x="T4" y="T5"/>
                </a:cxn>
                <a:cxn ang="0">
                  <a:pos x="T6" y="T7"/>
                </a:cxn>
                <a:cxn ang="0">
                  <a:pos x="T8" y="T9"/>
                </a:cxn>
              </a:cxnLst>
              <a:rect l="0" t="0" r="r" b="b"/>
              <a:pathLst>
                <a:path w="301" h="124">
                  <a:moveTo>
                    <a:pt x="301" y="124"/>
                  </a:moveTo>
                  <a:lnTo>
                    <a:pt x="0" y="124"/>
                  </a:lnTo>
                  <a:lnTo>
                    <a:pt x="0" y="0"/>
                  </a:lnTo>
                  <a:lnTo>
                    <a:pt x="232" y="0"/>
                  </a:lnTo>
                  <a:lnTo>
                    <a:pt x="301" y="12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4" name="Freeform 22"/>
            <p:cNvSpPr/>
            <p:nvPr/>
          </p:nvSpPr>
          <p:spPr bwMode="auto">
            <a:xfrm>
              <a:off x="7581901" y="3744912"/>
              <a:ext cx="769938" cy="455613"/>
            </a:xfrm>
            <a:custGeom>
              <a:avLst/>
              <a:gdLst>
                <a:gd name="T0" fmla="*/ 485 w 485"/>
                <a:gd name="T1" fmla="*/ 287 h 287"/>
                <a:gd name="T2" fmla="*/ 0 w 485"/>
                <a:gd name="T3" fmla="*/ 284 h 287"/>
                <a:gd name="T4" fmla="*/ 66 w 485"/>
                <a:gd name="T5" fmla="*/ 0 h 287"/>
                <a:gd name="T6" fmla="*/ 485 w 485"/>
                <a:gd name="T7" fmla="*/ 3 h 287"/>
                <a:gd name="T8" fmla="*/ 485 w 485"/>
                <a:gd name="T9" fmla="*/ 287 h 287"/>
              </a:gdLst>
              <a:ahLst/>
              <a:cxnLst>
                <a:cxn ang="0">
                  <a:pos x="T0" y="T1"/>
                </a:cxn>
                <a:cxn ang="0">
                  <a:pos x="T2" y="T3"/>
                </a:cxn>
                <a:cxn ang="0">
                  <a:pos x="T4" y="T5"/>
                </a:cxn>
                <a:cxn ang="0">
                  <a:pos x="T6" y="T7"/>
                </a:cxn>
                <a:cxn ang="0">
                  <a:pos x="T8" y="T9"/>
                </a:cxn>
              </a:cxnLst>
              <a:rect l="0" t="0" r="r" b="b"/>
              <a:pathLst>
                <a:path w="485" h="287">
                  <a:moveTo>
                    <a:pt x="485" y="287"/>
                  </a:moveTo>
                  <a:lnTo>
                    <a:pt x="0" y="284"/>
                  </a:lnTo>
                  <a:lnTo>
                    <a:pt x="66" y="0"/>
                  </a:lnTo>
                  <a:lnTo>
                    <a:pt x="485" y="3"/>
                  </a:lnTo>
                  <a:lnTo>
                    <a:pt x="485" y="28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5" name="Freeform 23"/>
            <p:cNvSpPr/>
            <p:nvPr/>
          </p:nvSpPr>
          <p:spPr bwMode="auto">
            <a:xfrm>
              <a:off x="7586663" y="3797300"/>
              <a:ext cx="893763" cy="417513"/>
            </a:xfrm>
            <a:custGeom>
              <a:avLst/>
              <a:gdLst>
                <a:gd name="T0" fmla="*/ 491 w 563"/>
                <a:gd name="T1" fmla="*/ 263 h 263"/>
                <a:gd name="T2" fmla="*/ 0 w 563"/>
                <a:gd name="T3" fmla="*/ 263 h 263"/>
                <a:gd name="T4" fmla="*/ 72 w 563"/>
                <a:gd name="T5" fmla="*/ 0 h 263"/>
                <a:gd name="T6" fmla="*/ 563 w 563"/>
                <a:gd name="T7" fmla="*/ 0 h 263"/>
                <a:gd name="T8" fmla="*/ 491 w 563"/>
                <a:gd name="T9" fmla="*/ 263 h 263"/>
              </a:gdLst>
              <a:ahLst/>
              <a:cxnLst>
                <a:cxn ang="0">
                  <a:pos x="T0" y="T1"/>
                </a:cxn>
                <a:cxn ang="0">
                  <a:pos x="T2" y="T3"/>
                </a:cxn>
                <a:cxn ang="0">
                  <a:pos x="T4" y="T5"/>
                </a:cxn>
                <a:cxn ang="0">
                  <a:pos x="T6" y="T7"/>
                </a:cxn>
                <a:cxn ang="0">
                  <a:pos x="T8" y="T9"/>
                </a:cxn>
              </a:cxnLst>
              <a:rect l="0" t="0" r="r" b="b"/>
              <a:pathLst>
                <a:path w="563" h="263">
                  <a:moveTo>
                    <a:pt x="491" y="263"/>
                  </a:moveTo>
                  <a:lnTo>
                    <a:pt x="0" y="263"/>
                  </a:lnTo>
                  <a:lnTo>
                    <a:pt x="72" y="0"/>
                  </a:lnTo>
                  <a:lnTo>
                    <a:pt x="563" y="0"/>
                  </a:lnTo>
                  <a:lnTo>
                    <a:pt x="491" y="26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36" name="组合 35"/>
          <p:cNvGrpSpPr/>
          <p:nvPr/>
        </p:nvGrpSpPr>
        <p:grpSpPr>
          <a:xfrm>
            <a:off x="6186505" y="2223801"/>
            <a:ext cx="660400" cy="604838"/>
            <a:chOff x="6035676" y="2463800"/>
            <a:chExt cx="660400" cy="604838"/>
          </a:xfrm>
          <a:solidFill>
            <a:schemeClr val="bg1"/>
          </a:solidFill>
        </p:grpSpPr>
        <p:sp>
          <p:nvSpPr>
            <p:cNvPr id="37" name="Rectangle 24"/>
            <p:cNvSpPr>
              <a:spLocks noChangeArrowheads="1"/>
            </p:cNvSpPr>
            <p:nvPr/>
          </p:nvSpPr>
          <p:spPr bwMode="auto">
            <a:xfrm>
              <a:off x="6137276" y="2743200"/>
              <a:ext cx="444500" cy="32543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38" name="Rectangle 25"/>
            <p:cNvSpPr>
              <a:spLocks noChangeArrowheads="1"/>
            </p:cNvSpPr>
            <p:nvPr/>
          </p:nvSpPr>
          <p:spPr bwMode="auto">
            <a:xfrm>
              <a:off x="6280151" y="2828925"/>
              <a:ext cx="149225" cy="23971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39" name="Freeform 26"/>
            <p:cNvSpPr/>
            <p:nvPr/>
          </p:nvSpPr>
          <p:spPr bwMode="auto">
            <a:xfrm>
              <a:off x="6035676" y="2463800"/>
              <a:ext cx="660400" cy="284163"/>
            </a:xfrm>
            <a:custGeom>
              <a:avLst/>
              <a:gdLst>
                <a:gd name="T0" fmla="*/ 208 w 416"/>
                <a:gd name="T1" fmla="*/ 0 h 179"/>
                <a:gd name="T2" fmla="*/ 0 w 416"/>
                <a:gd name="T3" fmla="*/ 179 h 179"/>
                <a:gd name="T4" fmla="*/ 416 w 416"/>
                <a:gd name="T5" fmla="*/ 179 h 179"/>
                <a:gd name="T6" fmla="*/ 208 w 416"/>
                <a:gd name="T7" fmla="*/ 0 h 179"/>
              </a:gdLst>
              <a:ahLst/>
              <a:cxnLst>
                <a:cxn ang="0">
                  <a:pos x="T0" y="T1"/>
                </a:cxn>
                <a:cxn ang="0">
                  <a:pos x="T2" y="T3"/>
                </a:cxn>
                <a:cxn ang="0">
                  <a:pos x="T4" y="T5"/>
                </a:cxn>
                <a:cxn ang="0">
                  <a:pos x="T6" y="T7"/>
                </a:cxn>
              </a:cxnLst>
              <a:rect l="0" t="0" r="r" b="b"/>
              <a:pathLst>
                <a:path w="416" h="179">
                  <a:moveTo>
                    <a:pt x="208" y="0"/>
                  </a:moveTo>
                  <a:lnTo>
                    <a:pt x="0" y="179"/>
                  </a:lnTo>
                  <a:lnTo>
                    <a:pt x="416" y="179"/>
                  </a:lnTo>
                  <a:lnTo>
                    <a:pt x="208"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40" name="TextBox 76"/>
          <p:cNvSpPr txBox="1"/>
          <p:nvPr/>
        </p:nvSpPr>
        <p:spPr>
          <a:xfrm>
            <a:off x="4589494" y="4675973"/>
            <a:ext cx="1098541" cy="369332"/>
          </a:xfrm>
          <a:prstGeom prst="rect">
            <a:avLst/>
          </a:prstGeom>
          <a:noFill/>
        </p:spPr>
        <p:txBody>
          <a:bodyPr wrap="square" rtlCol="0">
            <a:spAutoFit/>
          </a:bodyPr>
          <a:lstStyle/>
          <a:p>
            <a:pPr algn="ctr"/>
            <a:r>
              <a:rPr lang="zh-CN" altLang="en-US" b="1" dirty="0" smtClean="0">
                <a:solidFill>
                  <a:schemeClr val="bg1"/>
                </a:solidFill>
                <a:latin typeface="微软雅黑" panose="020B0503020204020204" pitchFamily="34" charset="-122"/>
                <a:ea typeface="微软雅黑" panose="020B0503020204020204" pitchFamily="34" charset="-122"/>
              </a:rPr>
              <a:t>添加标题</a:t>
            </a:r>
            <a:endParaRPr lang="zh-CN" altLang="en-US" b="1" dirty="0">
              <a:solidFill>
                <a:schemeClr val="bg1"/>
              </a:solidFill>
              <a:latin typeface="微软雅黑" panose="020B0503020204020204" pitchFamily="34" charset="-122"/>
              <a:ea typeface="微软雅黑" panose="020B0503020204020204" pitchFamily="34" charset="-122"/>
            </a:endParaRPr>
          </a:p>
        </p:txBody>
      </p:sp>
      <p:sp>
        <p:nvSpPr>
          <p:cNvPr id="41" name="文本框 40"/>
          <p:cNvSpPr txBox="1"/>
          <p:nvPr/>
        </p:nvSpPr>
        <p:spPr>
          <a:xfrm>
            <a:off x="6846905" y="4473289"/>
            <a:ext cx="2152650" cy="752514"/>
          </a:xfrm>
          <a:prstGeom prst="rect">
            <a:avLst/>
          </a:prstGeom>
          <a:noFill/>
        </p:spPr>
        <p:txBody>
          <a:bodyPr wrap="square" rtlCol="0">
            <a:spAutoFit/>
          </a:bodyPr>
          <a:lstStyle/>
          <a:p>
            <a:pPr>
              <a:lnSpc>
                <a:spcPct val="130000"/>
              </a:lnSpc>
            </a:pPr>
            <a:r>
              <a:rPr lang="zh-CN" altLang="en-US" sz="1100" dirty="0" smtClean="0">
                <a:solidFill>
                  <a:schemeClr val="tx1">
                    <a:lumMod val="65000"/>
                    <a:lumOff val="35000"/>
                  </a:schemeClr>
                </a:solidFill>
                <a:latin typeface="微软雅黑" panose="020B0503020204020204" pitchFamily="34" charset="-122"/>
                <a:ea typeface="微软雅黑" panose="020B0503020204020204" pitchFamily="34" charset="-122"/>
              </a:rPr>
              <a:t>点击编辑添加内容点击编辑添加内容点击编辑添加内容点击编辑添加内容点击编辑添加内容</a:t>
            </a:r>
            <a:endParaRPr lang="en-US" altLang="zh-CN" sz="1100" dirty="0" smtClean="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42" name="TextBox 76"/>
          <p:cNvSpPr txBox="1"/>
          <p:nvPr/>
        </p:nvSpPr>
        <p:spPr>
          <a:xfrm>
            <a:off x="4589494" y="3532695"/>
            <a:ext cx="1098541" cy="369332"/>
          </a:xfrm>
          <a:prstGeom prst="rect">
            <a:avLst/>
          </a:prstGeom>
          <a:noFill/>
        </p:spPr>
        <p:txBody>
          <a:bodyPr wrap="square" rtlCol="0">
            <a:spAutoFit/>
          </a:bodyPr>
          <a:lstStyle/>
          <a:p>
            <a:pPr algn="ctr"/>
            <a:r>
              <a:rPr lang="zh-CN" altLang="en-US" b="1" dirty="0" smtClean="0">
                <a:solidFill>
                  <a:schemeClr val="bg1"/>
                </a:solidFill>
                <a:latin typeface="微软雅黑" panose="020B0503020204020204" pitchFamily="34" charset="-122"/>
                <a:ea typeface="微软雅黑" panose="020B0503020204020204" pitchFamily="34" charset="-122"/>
              </a:rPr>
              <a:t>添加标题</a:t>
            </a:r>
            <a:endParaRPr lang="zh-CN" altLang="en-US" b="1" dirty="0">
              <a:solidFill>
                <a:schemeClr val="bg1"/>
              </a:solidFill>
              <a:latin typeface="微软雅黑" panose="020B0503020204020204" pitchFamily="34" charset="-122"/>
              <a:ea typeface="微软雅黑" panose="020B0503020204020204" pitchFamily="34" charset="-122"/>
            </a:endParaRPr>
          </a:p>
        </p:txBody>
      </p:sp>
      <p:sp>
        <p:nvSpPr>
          <p:cNvPr id="43" name="TextBox 76"/>
          <p:cNvSpPr txBox="1"/>
          <p:nvPr/>
        </p:nvSpPr>
        <p:spPr>
          <a:xfrm>
            <a:off x="4589494" y="2356635"/>
            <a:ext cx="1098541" cy="369332"/>
          </a:xfrm>
          <a:prstGeom prst="rect">
            <a:avLst/>
          </a:prstGeom>
          <a:noFill/>
        </p:spPr>
        <p:txBody>
          <a:bodyPr wrap="square" rtlCol="0">
            <a:spAutoFit/>
          </a:bodyPr>
          <a:lstStyle/>
          <a:p>
            <a:pPr algn="ctr"/>
            <a:r>
              <a:rPr lang="zh-CN" altLang="en-US" b="1" dirty="0" smtClean="0">
                <a:solidFill>
                  <a:schemeClr val="bg1"/>
                </a:solidFill>
                <a:latin typeface="微软雅黑" panose="020B0503020204020204" pitchFamily="34" charset="-122"/>
                <a:ea typeface="微软雅黑" panose="020B0503020204020204" pitchFamily="34" charset="-122"/>
              </a:rPr>
              <a:t>添加标题</a:t>
            </a:r>
            <a:endParaRPr lang="zh-CN" altLang="en-US" b="1" dirty="0">
              <a:solidFill>
                <a:schemeClr val="bg1"/>
              </a:solidFill>
              <a:latin typeface="微软雅黑" panose="020B0503020204020204" pitchFamily="34" charset="-122"/>
              <a:ea typeface="微软雅黑" panose="020B0503020204020204" pitchFamily="34" charset="-122"/>
            </a:endParaRPr>
          </a:p>
        </p:txBody>
      </p:sp>
      <p:sp>
        <p:nvSpPr>
          <p:cNvPr id="44" name="文本框 43"/>
          <p:cNvSpPr txBox="1"/>
          <p:nvPr/>
        </p:nvSpPr>
        <p:spPr>
          <a:xfrm>
            <a:off x="9214625" y="3306950"/>
            <a:ext cx="2152650" cy="752514"/>
          </a:xfrm>
          <a:prstGeom prst="rect">
            <a:avLst/>
          </a:prstGeom>
          <a:noFill/>
        </p:spPr>
        <p:txBody>
          <a:bodyPr wrap="square" rtlCol="0">
            <a:spAutoFit/>
          </a:bodyPr>
          <a:lstStyle/>
          <a:p>
            <a:pPr>
              <a:lnSpc>
                <a:spcPct val="130000"/>
              </a:lnSpc>
            </a:pPr>
            <a:r>
              <a:rPr lang="zh-CN" altLang="en-US" sz="1100" dirty="0" smtClean="0">
                <a:solidFill>
                  <a:schemeClr val="tx1">
                    <a:lumMod val="65000"/>
                    <a:lumOff val="35000"/>
                  </a:schemeClr>
                </a:solidFill>
                <a:latin typeface="微软雅黑" panose="020B0503020204020204" pitchFamily="34" charset="-122"/>
                <a:ea typeface="微软雅黑" panose="020B0503020204020204" pitchFamily="34" charset="-122"/>
              </a:rPr>
              <a:t>点击编辑添加内容点击编辑添加内容点击编辑添加内容点击编辑添加内容点击编辑添加内容</a:t>
            </a:r>
            <a:endParaRPr lang="en-US" altLang="zh-CN" sz="1100" dirty="0" smtClean="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45" name="文本框 44"/>
          <p:cNvSpPr txBox="1"/>
          <p:nvPr/>
        </p:nvSpPr>
        <p:spPr>
          <a:xfrm>
            <a:off x="7300773" y="2153951"/>
            <a:ext cx="2152650" cy="752514"/>
          </a:xfrm>
          <a:prstGeom prst="rect">
            <a:avLst/>
          </a:prstGeom>
          <a:noFill/>
        </p:spPr>
        <p:txBody>
          <a:bodyPr wrap="square" rtlCol="0">
            <a:spAutoFit/>
          </a:bodyPr>
          <a:lstStyle/>
          <a:p>
            <a:pPr>
              <a:lnSpc>
                <a:spcPct val="130000"/>
              </a:lnSpc>
            </a:pPr>
            <a:r>
              <a:rPr lang="zh-CN" altLang="en-US" sz="1100" dirty="0" smtClean="0">
                <a:solidFill>
                  <a:schemeClr val="tx1">
                    <a:lumMod val="65000"/>
                    <a:lumOff val="35000"/>
                  </a:schemeClr>
                </a:solidFill>
                <a:latin typeface="微软雅黑" panose="020B0503020204020204" pitchFamily="34" charset="-122"/>
                <a:ea typeface="微软雅黑" panose="020B0503020204020204" pitchFamily="34" charset="-122"/>
              </a:rPr>
              <a:t>点击编辑添加内容点击编辑添加内容点击编辑添加内容点击编辑添加内容点击编辑添加内容</a:t>
            </a:r>
            <a:endParaRPr lang="en-US" altLang="zh-CN" sz="1100" dirty="0" smtClean="0">
              <a:solidFill>
                <a:schemeClr val="tx1">
                  <a:lumMod val="65000"/>
                  <a:lumOff val="35000"/>
                </a:schemeClr>
              </a:solidFill>
              <a:latin typeface="微软雅黑" panose="020B0503020204020204" pitchFamily="34" charset="-122"/>
              <a:ea typeface="微软雅黑" panose="020B0503020204020204" pitchFamily="34" charset="-122"/>
            </a:endParaRPr>
          </a:p>
        </p:txBody>
      </p:sp>
      <p:grpSp>
        <p:nvGrpSpPr>
          <p:cNvPr id="56" name="Group 1"/>
          <p:cNvGrpSpPr/>
          <p:nvPr/>
        </p:nvGrpSpPr>
        <p:grpSpPr bwMode="auto">
          <a:xfrm>
            <a:off x="608469" y="1377417"/>
            <a:ext cx="3930225" cy="4786556"/>
            <a:chOff x="781924" y="1653977"/>
            <a:chExt cx="2806595" cy="3417112"/>
          </a:xfrm>
        </p:grpSpPr>
        <p:pic>
          <p:nvPicPr>
            <p:cNvPr id="57" name="Picture 37"/>
            <p:cNvPicPr>
              <a:picLocks noChangeAspect="1" noChangeArrowheads="1"/>
            </p:cNvPicPr>
            <p:nvPr/>
          </p:nvPicPr>
          <p:blipFill>
            <a:blip r:embed="rId2">
              <a:extLst>
                <a:ext uri="{28A0092B-C50C-407E-A947-70E740481C1C}">
                  <a14:useLocalDpi xmlns:a14="http://schemas.microsoft.com/office/drawing/2010/main" val="0"/>
                </a:ext>
              </a:extLst>
            </a:blip>
            <a:srcRect l="5354" t="8440" r="6203" b="10136"/>
            <a:stretch>
              <a:fillRect/>
            </a:stretch>
          </p:blipFill>
          <p:spPr bwMode="auto">
            <a:xfrm>
              <a:off x="781924" y="1653977"/>
              <a:ext cx="2806595" cy="3417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8" name="Rectangle 38"/>
            <p:cNvSpPr/>
            <p:nvPr/>
          </p:nvSpPr>
          <p:spPr>
            <a:xfrm>
              <a:off x="1210776" y="2066825"/>
              <a:ext cx="1985424" cy="2556482"/>
            </a:xfrm>
            <a:prstGeom prst="rect">
              <a:avLst/>
            </a:prstGeom>
            <a:blipFill dpi="0" rotWithShape="1">
              <a:blip r:embed="rId3"/>
              <a:srcRect/>
              <a:stretch>
                <a:fillRect l="-40000" r="-40000"/>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ltLang="zh-CN">
                <a:solidFill>
                  <a:srgbClr val="FFFFFF"/>
                </a:solidFill>
              </a:endParaRPr>
            </a:p>
          </p:txBody>
        </p:sp>
      </p:gr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gradFill>
          <a:gsLst>
            <a:gs pos="0">
              <a:srgbClr val="FFFFFF"/>
            </a:gs>
            <a:gs pos="100000">
              <a:srgbClr val="DFDFDF"/>
            </a:gs>
          </a:gsLst>
          <a:lin ang="5400000" scaled="0"/>
        </a:gradFill>
        <a:effectLst/>
      </p:bgPr>
    </p:bg>
    <p:spTree>
      <p:nvGrpSpPr>
        <p:cNvPr id="1" name=""/>
        <p:cNvGrpSpPr/>
        <p:nvPr/>
      </p:nvGrpSpPr>
      <p:grpSpPr>
        <a:xfrm>
          <a:off x="0" y="0"/>
          <a:ext cx="0" cy="0"/>
          <a:chOff x="0" y="0"/>
          <a:chExt cx="0" cy="0"/>
        </a:xfrm>
      </p:grpSpPr>
      <p:pic>
        <p:nvPicPr>
          <p:cNvPr id="26" name="图片 2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flipH="1">
            <a:off x="5274071" y="3886199"/>
            <a:ext cx="1781020" cy="2252693"/>
          </a:xfrm>
          <a:prstGeom prst="rect">
            <a:avLst/>
          </a:prstGeom>
        </p:spPr>
      </p:pic>
      <p:sp>
        <p:nvSpPr>
          <p:cNvPr id="27" name="文本框 21"/>
          <p:cNvSpPr txBox="1"/>
          <p:nvPr/>
        </p:nvSpPr>
        <p:spPr>
          <a:xfrm>
            <a:off x="6296025" y="5112803"/>
            <a:ext cx="4922474" cy="72250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30000"/>
              </a:lnSpc>
            </a:pPr>
            <a:r>
              <a:rPr lang="en-US" altLang="zh-CN" sz="1050" dirty="0">
                <a:solidFill>
                  <a:prstClr val="black">
                    <a:lumMod val="65000"/>
                    <a:lumOff val="35000"/>
                  </a:prstClr>
                </a:solidFill>
                <a:latin typeface="微软雅黑" panose="020B0503020204020204" pitchFamily="34" charset="-122"/>
                <a:ea typeface="微软雅黑" panose="020B0503020204020204" pitchFamily="34" charset="-122"/>
              </a:rPr>
              <a:t>Fresh business general template</a:t>
            </a:r>
          </a:p>
          <a:p>
            <a:pPr algn="r">
              <a:lnSpc>
                <a:spcPct val="130000"/>
              </a:lnSpc>
            </a:pPr>
            <a:r>
              <a:rPr lang="en-US" altLang="zh-CN" sz="1050" dirty="0">
                <a:solidFill>
                  <a:prstClr val="black">
                    <a:lumMod val="65000"/>
                    <a:lumOff val="35000"/>
                  </a:prstClr>
                </a:solidFill>
                <a:latin typeface="微软雅黑" panose="020B0503020204020204" pitchFamily="34" charset="-122"/>
                <a:ea typeface="微软雅黑" panose="020B0503020204020204" pitchFamily="34" charset="-122"/>
              </a:rPr>
              <a:t>Applicable to enterprise introduction, summary report, sales marketing, chart </a:t>
            </a:r>
            <a:r>
              <a:rPr lang="en-US" altLang="zh-CN" sz="1050" dirty="0" err="1">
                <a:solidFill>
                  <a:prstClr val="black">
                    <a:lumMod val="65000"/>
                    <a:lumOff val="35000"/>
                  </a:prstClr>
                </a:solidFill>
                <a:latin typeface="微软雅黑" panose="020B0503020204020204" pitchFamily="34" charset="-122"/>
                <a:ea typeface="微软雅黑" panose="020B0503020204020204" pitchFamily="34" charset="-122"/>
              </a:rPr>
              <a:t>dataa</a:t>
            </a:r>
            <a:endParaRPr lang="zh-CN" altLang="en-US" sz="1050" dirty="0">
              <a:solidFill>
                <a:prstClr val="black">
                  <a:lumMod val="65000"/>
                  <a:lumOff val="35000"/>
                </a:prstClr>
              </a:solidFill>
              <a:latin typeface="微软雅黑" panose="020B0503020204020204" pitchFamily="34" charset="-122"/>
              <a:ea typeface="微软雅黑" panose="020B0503020204020204" pitchFamily="34" charset="-122"/>
            </a:endParaRPr>
          </a:p>
        </p:txBody>
      </p:sp>
      <p:sp>
        <p:nvSpPr>
          <p:cNvPr id="28" name="矩形 27"/>
          <p:cNvSpPr/>
          <p:nvPr/>
        </p:nvSpPr>
        <p:spPr>
          <a:xfrm>
            <a:off x="7473114" y="4165649"/>
            <a:ext cx="3745385" cy="461665"/>
          </a:xfrm>
          <a:prstGeom prst="rect">
            <a:avLst/>
          </a:prstGeom>
        </p:spPr>
        <p:txBody>
          <a:bodyPr wrap="none">
            <a:spAutoFit/>
          </a:bodyPr>
          <a:lstStyle/>
          <a:p>
            <a:pPr algn="r">
              <a:spcBef>
                <a:spcPct val="0"/>
              </a:spcBef>
            </a:pPr>
            <a:r>
              <a:rPr lang="en-US" altLang="zh-CN" sz="2400" dirty="0">
                <a:solidFill>
                  <a:prstClr val="black">
                    <a:lumMod val="65000"/>
                    <a:lumOff val="35000"/>
                  </a:prstClr>
                </a:solidFill>
                <a:latin typeface="微软雅黑" panose="020B0503020204020204" pitchFamily="34" charset="-122"/>
                <a:ea typeface="微软雅黑" panose="020B0503020204020204" pitchFamily="34" charset="-122"/>
              </a:rPr>
              <a:t>Please add the title here</a:t>
            </a:r>
          </a:p>
        </p:txBody>
      </p:sp>
      <p:sp>
        <p:nvSpPr>
          <p:cNvPr id="29" name="TextBox 76"/>
          <p:cNvSpPr txBox="1"/>
          <p:nvPr/>
        </p:nvSpPr>
        <p:spPr>
          <a:xfrm>
            <a:off x="7672596" y="3590106"/>
            <a:ext cx="3545903" cy="584775"/>
          </a:xfrm>
          <a:prstGeom prst="rect">
            <a:avLst/>
          </a:prstGeom>
          <a:noFill/>
        </p:spPr>
        <p:txBody>
          <a:bodyPr wrap="square" rtlCol="0">
            <a:spAutoFit/>
          </a:bodyPr>
          <a:lstStyle/>
          <a:p>
            <a:pPr algn="r"/>
            <a:r>
              <a:rPr lang="zh-CN" altLang="en-US" sz="3200" dirty="0">
                <a:solidFill>
                  <a:srgbClr val="36888F"/>
                </a:solidFill>
                <a:latin typeface="微软雅黑" panose="020B0503020204020204" pitchFamily="34" charset="-122"/>
                <a:ea typeface="微软雅黑" panose="020B0503020204020204" pitchFamily="34" charset="-122"/>
              </a:rPr>
              <a:t>请在此添加标题</a:t>
            </a:r>
          </a:p>
        </p:txBody>
      </p:sp>
      <p:sp>
        <p:nvSpPr>
          <p:cNvPr id="30" name="TextBox 76"/>
          <p:cNvSpPr txBox="1"/>
          <p:nvPr/>
        </p:nvSpPr>
        <p:spPr>
          <a:xfrm>
            <a:off x="7672596" y="2676008"/>
            <a:ext cx="3545903" cy="923330"/>
          </a:xfrm>
          <a:prstGeom prst="rect">
            <a:avLst/>
          </a:prstGeom>
          <a:noFill/>
        </p:spPr>
        <p:txBody>
          <a:bodyPr wrap="square" rtlCol="0">
            <a:spAutoFit/>
          </a:bodyPr>
          <a:lstStyle/>
          <a:p>
            <a:pPr algn="r"/>
            <a:r>
              <a:rPr lang="zh-CN" altLang="en-US" sz="5400" dirty="0" smtClean="0">
                <a:solidFill>
                  <a:srgbClr val="36888F"/>
                </a:solidFill>
                <a:latin typeface="微软雅黑" panose="020B0503020204020204" pitchFamily="34" charset="-122"/>
                <a:ea typeface="微软雅黑" panose="020B0503020204020204" pitchFamily="34" charset="-122"/>
              </a:rPr>
              <a:t>第二部分</a:t>
            </a:r>
            <a:endParaRPr lang="zh-CN" altLang="en-US" sz="5400" dirty="0">
              <a:solidFill>
                <a:srgbClr val="36888F"/>
              </a:solidFill>
              <a:latin typeface="微软雅黑" panose="020B0503020204020204" pitchFamily="34" charset="-122"/>
              <a:ea typeface="微软雅黑" panose="020B0503020204020204" pitchFamily="34" charset="-122"/>
            </a:endParaRPr>
          </a:p>
        </p:txBody>
      </p:sp>
      <p:pic>
        <p:nvPicPr>
          <p:cNvPr id="8" name="图片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46968" y="771178"/>
            <a:ext cx="6297725" cy="5315643"/>
          </a:xfrm>
          <a:prstGeom prst="rect">
            <a:avLst/>
          </a:prstGeom>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gradFill>
          <a:gsLst>
            <a:gs pos="0">
              <a:srgbClr val="FFFFFF"/>
            </a:gs>
            <a:gs pos="100000">
              <a:srgbClr val="DFDFDF"/>
            </a:gs>
          </a:gsLst>
          <a:lin ang="5400000" scaled="0"/>
        </a:gradFill>
        <a:effectLst/>
      </p:bgPr>
    </p:bg>
    <p:spTree>
      <p:nvGrpSpPr>
        <p:cNvPr id="1" name=""/>
        <p:cNvGrpSpPr/>
        <p:nvPr/>
      </p:nvGrpSpPr>
      <p:grpSpPr>
        <a:xfrm>
          <a:off x="0" y="0"/>
          <a:ext cx="0" cy="0"/>
          <a:chOff x="0" y="0"/>
          <a:chExt cx="0" cy="0"/>
        </a:xfrm>
      </p:grpSpPr>
      <p:sp>
        <p:nvSpPr>
          <p:cNvPr id="13" name="TextBox 76"/>
          <p:cNvSpPr txBox="1"/>
          <p:nvPr/>
        </p:nvSpPr>
        <p:spPr>
          <a:xfrm>
            <a:off x="5490706" y="122536"/>
            <a:ext cx="1210588" cy="400110"/>
          </a:xfrm>
          <a:prstGeom prst="rect">
            <a:avLst/>
          </a:prstGeom>
          <a:noFill/>
        </p:spPr>
        <p:txBody>
          <a:bodyPr wrap="none" rtlCol="0">
            <a:spAutoFit/>
          </a:bodyPr>
          <a:lstStyle/>
          <a:p>
            <a:pPr algn="ctr"/>
            <a:r>
              <a:rPr lang="zh-CN" altLang="en-US" sz="2000" dirty="0" smtClean="0">
                <a:solidFill>
                  <a:srgbClr val="718951"/>
                </a:solidFill>
                <a:latin typeface="微软雅黑" panose="020B0503020204020204" pitchFamily="34" charset="-122"/>
                <a:ea typeface="微软雅黑" panose="020B0503020204020204" pitchFamily="34" charset="-122"/>
              </a:rPr>
              <a:t>添加</a:t>
            </a:r>
            <a:r>
              <a:rPr lang="zh-CN" altLang="en-US" sz="2000" dirty="0">
                <a:solidFill>
                  <a:srgbClr val="718951"/>
                </a:solidFill>
                <a:latin typeface="微软雅黑" panose="020B0503020204020204" pitchFamily="34" charset="-122"/>
                <a:ea typeface="微软雅黑" panose="020B0503020204020204" pitchFamily="34" charset="-122"/>
              </a:rPr>
              <a:t>标题</a:t>
            </a:r>
          </a:p>
        </p:txBody>
      </p:sp>
      <p:sp>
        <p:nvSpPr>
          <p:cNvPr id="14" name="文本框 13"/>
          <p:cNvSpPr txBox="1"/>
          <p:nvPr/>
        </p:nvSpPr>
        <p:spPr>
          <a:xfrm>
            <a:off x="4697383" y="444477"/>
            <a:ext cx="2797234" cy="290977"/>
          </a:xfrm>
          <a:prstGeom prst="rect">
            <a:avLst/>
          </a:prstGeom>
          <a:noFill/>
        </p:spPr>
        <p:txBody>
          <a:bodyPr wrap="square" rtlCol="0">
            <a:spAutoFit/>
          </a:bodyPr>
          <a:lstStyle/>
          <a:p>
            <a:pPr algn="ctr">
              <a:lnSpc>
                <a:spcPct val="130000"/>
              </a:lnSpc>
            </a:pPr>
            <a:r>
              <a:rPr lang="en-US" altLang="zh-CN" sz="1100" dirty="0">
                <a:solidFill>
                  <a:schemeClr val="tx1">
                    <a:lumMod val="65000"/>
                    <a:lumOff val="35000"/>
                  </a:schemeClr>
                </a:solidFill>
                <a:latin typeface="微软雅黑" panose="020B0503020204020204" pitchFamily="34" charset="-122"/>
                <a:ea typeface="微软雅黑" panose="020B0503020204020204" pitchFamily="34" charset="-122"/>
              </a:rPr>
              <a:t>Add You Text </a:t>
            </a:r>
            <a:r>
              <a:rPr lang="en-US" altLang="zh-CN" sz="1100" dirty="0" smtClean="0">
                <a:solidFill>
                  <a:schemeClr val="tx1">
                    <a:lumMod val="65000"/>
                    <a:lumOff val="35000"/>
                  </a:schemeClr>
                </a:solidFill>
                <a:latin typeface="微软雅黑" panose="020B0503020204020204" pitchFamily="34" charset="-122"/>
                <a:ea typeface="微软雅黑" panose="020B0503020204020204" pitchFamily="34" charset="-122"/>
              </a:rPr>
              <a:t>Here Add You Text Here</a:t>
            </a:r>
          </a:p>
        </p:txBody>
      </p:sp>
      <p:cxnSp>
        <p:nvCxnSpPr>
          <p:cNvPr id="15" name="直接连接符 14"/>
          <p:cNvCxnSpPr/>
          <p:nvPr/>
        </p:nvCxnSpPr>
        <p:spPr>
          <a:xfrm>
            <a:off x="5935745" y="735454"/>
            <a:ext cx="320511" cy="0"/>
          </a:xfrm>
          <a:prstGeom prst="line">
            <a:avLst/>
          </a:prstGeom>
          <a:ln w="28575" cap="rnd">
            <a:solidFill>
              <a:srgbClr val="718951"/>
            </a:solidFill>
          </a:ln>
        </p:spPr>
        <p:style>
          <a:lnRef idx="1">
            <a:schemeClr val="accent1"/>
          </a:lnRef>
          <a:fillRef idx="0">
            <a:schemeClr val="accent1"/>
          </a:fillRef>
          <a:effectRef idx="0">
            <a:schemeClr val="accent1"/>
          </a:effectRef>
          <a:fontRef idx="minor">
            <a:schemeClr val="tx1"/>
          </a:fontRef>
        </p:style>
      </p:cxnSp>
      <p:graphicFrame>
        <p:nvGraphicFramePr>
          <p:cNvPr id="5" name="图表 4" descr="e7d195523061f1c0214d268728035a112e1f1a63855fa0d5B3BC3571FB2346650E40B27C71D4ADB669896543E409C0762562804D99F14164E036E91A4D200FB459B9C67F1066513BDCC2663F2655ED5AA9618F765BE8607DCDB09562FAFA4232570E2E28D39E1B618081BD5977B4E543F72C741DF89EB4AA9CD95725188D909F84E0E92DFCBBB76E"/>
          <p:cNvGraphicFramePr/>
          <p:nvPr/>
        </p:nvGraphicFramePr>
        <p:xfrm>
          <a:off x="509116" y="1483731"/>
          <a:ext cx="6049891" cy="4829270"/>
        </p:xfrm>
        <a:graphic>
          <a:graphicData uri="http://schemas.openxmlformats.org/drawingml/2006/chart">
            <c:chart xmlns:c="http://schemas.openxmlformats.org/drawingml/2006/chart" xmlns:r="http://schemas.openxmlformats.org/officeDocument/2006/relationships" r:id="rId2"/>
          </a:graphicData>
        </a:graphic>
      </p:graphicFrame>
      <p:sp>
        <p:nvSpPr>
          <p:cNvPr id="6" name="文本框 5"/>
          <p:cNvSpPr txBox="1"/>
          <p:nvPr/>
        </p:nvSpPr>
        <p:spPr>
          <a:xfrm>
            <a:off x="7227565" y="3510023"/>
            <a:ext cx="4350636" cy="1492716"/>
          </a:xfrm>
          <a:prstGeom prst="rect">
            <a:avLst/>
          </a:prstGeom>
          <a:noFill/>
        </p:spPr>
        <p:txBody>
          <a:bodyPr wrap="square" rtlCol="0">
            <a:spAutoFit/>
          </a:bodyPr>
          <a:lstStyle/>
          <a:p>
            <a:pPr marL="285750" indent="-285750">
              <a:lnSpc>
                <a:spcPct val="130000"/>
              </a:lnSpc>
              <a:buFont typeface="Wingdings" panose="05000000000000000000" pitchFamily="2" charset="2"/>
              <a:buChar char="l"/>
            </a:pPr>
            <a:r>
              <a:rPr lang="zh-CN" altLang="en-US" sz="1400" dirty="0" smtClean="0">
                <a:solidFill>
                  <a:schemeClr val="tx1">
                    <a:lumMod val="65000"/>
                    <a:lumOff val="35000"/>
                  </a:schemeClr>
                </a:solidFill>
                <a:latin typeface="微软雅黑" panose="020B0503020204020204" pitchFamily="34" charset="-122"/>
                <a:ea typeface="微软雅黑" panose="020B0503020204020204" pitchFamily="34" charset="-122"/>
              </a:rPr>
              <a:t>点击编辑添加内容点击编辑添加内容点击编辑添加内容点击编辑添加内容点击编辑添加内容</a:t>
            </a:r>
            <a:endParaRPr lang="en-US" altLang="zh-CN" sz="1400" dirty="0" smtClean="0">
              <a:solidFill>
                <a:schemeClr val="tx1">
                  <a:lumMod val="65000"/>
                  <a:lumOff val="35000"/>
                </a:schemeClr>
              </a:solidFill>
              <a:latin typeface="微软雅黑" panose="020B0503020204020204" pitchFamily="34" charset="-122"/>
              <a:ea typeface="微软雅黑" panose="020B0503020204020204" pitchFamily="34" charset="-122"/>
            </a:endParaRPr>
          </a:p>
          <a:p>
            <a:pPr marL="285750" indent="-285750">
              <a:lnSpc>
                <a:spcPct val="130000"/>
              </a:lnSpc>
              <a:buFont typeface="Wingdings" panose="05000000000000000000" pitchFamily="2" charset="2"/>
              <a:buChar char="l"/>
            </a:pPr>
            <a:endParaRPr lang="en-US" altLang="zh-CN" sz="1400" dirty="0" smtClean="0">
              <a:solidFill>
                <a:schemeClr val="tx1">
                  <a:lumMod val="65000"/>
                  <a:lumOff val="35000"/>
                </a:schemeClr>
              </a:solidFill>
              <a:latin typeface="微软雅黑" panose="020B0503020204020204" pitchFamily="34" charset="-122"/>
              <a:ea typeface="微软雅黑" panose="020B0503020204020204" pitchFamily="34" charset="-122"/>
            </a:endParaRPr>
          </a:p>
          <a:p>
            <a:pPr marL="285750" indent="-285750">
              <a:lnSpc>
                <a:spcPct val="130000"/>
              </a:lnSpc>
              <a:buFont typeface="Wingdings" panose="05000000000000000000" pitchFamily="2" charset="2"/>
              <a:buChar char="l"/>
            </a:pPr>
            <a:r>
              <a:rPr lang="zh-CN" altLang="en-US" sz="1400" dirty="0" smtClean="0">
                <a:solidFill>
                  <a:schemeClr val="tx1">
                    <a:lumMod val="65000"/>
                    <a:lumOff val="35000"/>
                  </a:schemeClr>
                </a:solidFill>
                <a:latin typeface="微软雅黑" panose="020B0503020204020204" pitchFamily="34" charset="-122"/>
                <a:ea typeface="微软雅黑" panose="020B0503020204020204" pitchFamily="34" charset="-122"/>
              </a:rPr>
              <a:t>点击编辑添加内容点击编辑添加内容点击编辑添加内容点击编辑添加内容点击编辑添加内容</a:t>
            </a:r>
            <a:endParaRPr lang="en-US" altLang="zh-CN" sz="1400" dirty="0" smtClean="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7" name="TextBox 76"/>
          <p:cNvSpPr txBox="1"/>
          <p:nvPr/>
        </p:nvSpPr>
        <p:spPr>
          <a:xfrm>
            <a:off x="7488822" y="2905780"/>
            <a:ext cx="1775042" cy="523220"/>
          </a:xfrm>
          <a:prstGeom prst="rect">
            <a:avLst/>
          </a:prstGeom>
          <a:noFill/>
        </p:spPr>
        <p:txBody>
          <a:bodyPr wrap="square" rtlCol="0">
            <a:spAutoFit/>
          </a:bodyPr>
          <a:lstStyle/>
          <a:p>
            <a:r>
              <a:rPr lang="zh-CN" altLang="en-US" sz="2800" dirty="0" smtClean="0">
                <a:solidFill>
                  <a:schemeClr val="tx1">
                    <a:lumMod val="65000"/>
                    <a:lumOff val="35000"/>
                  </a:schemeClr>
                </a:solidFill>
                <a:latin typeface="微软雅黑" panose="020B0503020204020204" pitchFamily="34" charset="-122"/>
                <a:ea typeface="微软雅黑" panose="020B0503020204020204" pitchFamily="34" charset="-122"/>
              </a:rPr>
              <a:t>添加标题</a:t>
            </a:r>
            <a:endParaRPr lang="zh-CN" altLang="en-US" sz="28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8" name="TextBox 76"/>
          <p:cNvSpPr txBox="1"/>
          <p:nvPr/>
        </p:nvSpPr>
        <p:spPr>
          <a:xfrm>
            <a:off x="7488821" y="2073446"/>
            <a:ext cx="2747315" cy="584775"/>
          </a:xfrm>
          <a:prstGeom prst="rect">
            <a:avLst/>
          </a:prstGeom>
          <a:noFill/>
        </p:spPr>
        <p:txBody>
          <a:bodyPr wrap="square" rtlCol="0">
            <a:spAutoFit/>
          </a:bodyPr>
          <a:lstStyle/>
          <a:p>
            <a:r>
              <a:rPr lang="en-US" altLang="zh-CN" sz="3200" dirty="0" smtClean="0">
                <a:solidFill>
                  <a:schemeClr val="tx1">
                    <a:lumMod val="65000"/>
                    <a:lumOff val="35000"/>
                  </a:schemeClr>
                </a:solidFill>
                <a:latin typeface="微软雅黑" panose="020B0503020204020204" pitchFamily="34" charset="-122"/>
                <a:ea typeface="微软雅黑" panose="020B0503020204020204" pitchFamily="34" charset="-122"/>
              </a:rPr>
              <a:t>¥</a:t>
            </a:r>
            <a:r>
              <a:rPr lang="zh-CN" altLang="en-US" sz="3200" dirty="0" smtClean="0">
                <a:solidFill>
                  <a:schemeClr val="tx1">
                    <a:lumMod val="65000"/>
                    <a:lumOff val="35000"/>
                  </a:schemeClr>
                </a:solidFill>
                <a:latin typeface="微软雅黑" panose="020B0503020204020204" pitchFamily="34" charset="-122"/>
                <a:ea typeface="微软雅黑" panose="020B0503020204020204" pitchFamily="34" charset="-122"/>
              </a:rPr>
              <a:t>：</a:t>
            </a:r>
            <a:r>
              <a:rPr lang="en-US" altLang="zh-CN" sz="3200" dirty="0" smtClean="0">
                <a:solidFill>
                  <a:schemeClr val="tx1">
                    <a:lumMod val="65000"/>
                    <a:lumOff val="35000"/>
                  </a:schemeClr>
                </a:solidFill>
                <a:latin typeface="微软雅黑" panose="020B0503020204020204" pitchFamily="34" charset="-122"/>
                <a:ea typeface="微软雅黑" panose="020B0503020204020204" pitchFamily="34" charset="-122"/>
              </a:rPr>
              <a:t>888,000</a:t>
            </a:r>
            <a:endParaRPr lang="zh-CN" altLang="en-US" sz="32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gradFill>
          <a:gsLst>
            <a:gs pos="0">
              <a:srgbClr val="FFFFFF"/>
            </a:gs>
            <a:gs pos="100000">
              <a:srgbClr val="DFDFDF"/>
            </a:gs>
          </a:gsLst>
          <a:lin ang="5400000" scaled="0"/>
        </a:gradFill>
        <a:effectLst/>
      </p:bgPr>
    </p:bg>
    <p:spTree>
      <p:nvGrpSpPr>
        <p:cNvPr id="1" name=""/>
        <p:cNvGrpSpPr/>
        <p:nvPr/>
      </p:nvGrpSpPr>
      <p:grpSpPr>
        <a:xfrm>
          <a:off x="0" y="0"/>
          <a:ext cx="0" cy="0"/>
          <a:chOff x="0" y="0"/>
          <a:chExt cx="0" cy="0"/>
        </a:xfrm>
      </p:grpSpPr>
      <p:sp>
        <p:nvSpPr>
          <p:cNvPr id="13" name="TextBox 76"/>
          <p:cNvSpPr txBox="1"/>
          <p:nvPr/>
        </p:nvSpPr>
        <p:spPr>
          <a:xfrm>
            <a:off x="5490706" y="122536"/>
            <a:ext cx="1210588" cy="400110"/>
          </a:xfrm>
          <a:prstGeom prst="rect">
            <a:avLst/>
          </a:prstGeom>
          <a:noFill/>
        </p:spPr>
        <p:txBody>
          <a:bodyPr wrap="none" rtlCol="0">
            <a:spAutoFit/>
          </a:bodyPr>
          <a:lstStyle/>
          <a:p>
            <a:pPr algn="ctr"/>
            <a:r>
              <a:rPr lang="zh-CN" altLang="en-US" sz="2000" dirty="0" smtClean="0">
                <a:solidFill>
                  <a:srgbClr val="718951"/>
                </a:solidFill>
                <a:latin typeface="微软雅黑" panose="020B0503020204020204" pitchFamily="34" charset="-122"/>
                <a:ea typeface="微软雅黑" panose="020B0503020204020204" pitchFamily="34" charset="-122"/>
              </a:rPr>
              <a:t>添加</a:t>
            </a:r>
            <a:r>
              <a:rPr lang="zh-CN" altLang="en-US" sz="2000" dirty="0">
                <a:solidFill>
                  <a:srgbClr val="718951"/>
                </a:solidFill>
                <a:latin typeface="微软雅黑" panose="020B0503020204020204" pitchFamily="34" charset="-122"/>
                <a:ea typeface="微软雅黑" panose="020B0503020204020204" pitchFamily="34" charset="-122"/>
              </a:rPr>
              <a:t>标题</a:t>
            </a:r>
          </a:p>
        </p:txBody>
      </p:sp>
      <p:sp>
        <p:nvSpPr>
          <p:cNvPr id="14" name="文本框 13"/>
          <p:cNvSpPr txBox="1"/>
          <p:nvPr/>
        </p:nvSpPr>
        <p:spPr>
          <a:xfrm>
            <a:off x="4697383" y="444477"/>
            <a:ext cx="2797234" cy="290977"/>
          </a:xfrm>
          <a:prstGeom prst="rect">
            <a:avLst/>
          </a:prstGeom>
          <a:noFill/>
        </p:spPr>
        <p:txBody>
          <a:bodyPr wrap="square" rtlCol="0">
            <a:spAutoFit/>
          </a:bodyPr>
          <a:lstStyle/>
          <a:p>
            <a:pPr algn="ctr">
              <a:lnSpc>
                <a:spcPct val="130000"/>
              </a:lnSpc>
            </a:pPr>
            <a:r>
              <a:rPr lang="en-US" altLang="zh-CN" sz="1100" dirty="0">
                <a:solidFill>
                  <a:schemeClr val="tx1">
                    <a:lumMod val="65000"/>
                    <a:lumOff val="35000"/>
                  </a:schemeClr>
                </a:solidFill>
                <a:latin typeface="微软雅黑" panose="020B0503020204020204" pitchFamily="34" charset="-122"/>
                <a:ea typeface="微软雅黑" panose="020B0503020204020204" pitchFamily="34" charset="-122"/>
              </a:rPr>
              <a:t>Add You Text </a:t>
            </a:r>
            <a:r>
              <a:rPr lang="en-US" altLang="zh-CN" sz="1100" dirty="0" smtClean="0">
                <a:solidFill>
                  <a:schemeClr val="tx1">
                    <a:lumMod val="65000"/>
                    <a:lumOff val="35000"/>
                  </a:schemeClr>
                </a:solidFill>
                <a:latin typeface="微软雅黑" panose="020B0503020204020204" pitchFamily="34" charset="-122"/>
                <a:ea typeface="微软雅黑" panose="020B0503020204020204" pitchFamily="34" charset="-122"/>
              </a:rPr>
              <a:t>Here Add You Text Here</a:t>
            </a:r>
          </a:p>
        </p:txBody>
      </p:sp>
      <p:cxnSp>
        <p:nvCxnSpPr>
          <p:cNvPr id="15" name="直接连接符 14"/>
          <p:cNvCxnSpPr/>
          <p:nvPr/>
        </p:nvCxnSpPr>
        <p:spPr>
          <a:xfrm>
            <a:off x="5935745" y="735454"/>
            <a:ext cx="320511" cy="0"/>
          </a:xfrm>
          <a:prstGeom prst="line">
            <a:avLst/>
          </a:prstGeom>
          <a:ln w="28575" cap="rnd">
            <a:solidFill>
              <a:srgbClr val="718951"/>
            </a:solidFill>
          </a:ln>
        </p:spPr>
        <p:style>
          <a:lnRef idx="1">
            <a:schemeClr val="accent1"/>
          </a:lnRef>
          <a:fillRef idx="0">
            <a:schemeClr val="accent1"/>
          </a:fillRef>
          <a:effectRef idx="0">
            <a:schemeClr val="accent1"/>
          </a:effectRef>
          <a:fontRef idx="minor">
            <a:schemeClr val="tx1"/>
          </a:fontRef>
        </p:style>
      </p:cxnSp>
      <p:sp>
        <p:nvSpPr>
          <p:cNvPr id="5" name="Freeform 8"/>
          <p:cNvSpPr/>
          <p:nvPr/>
        </p:nvSpPr>
        <p:spPr bwMode="auto">
          <a:xfrm>
            <a:off x="4059552" y="1363358"/>
            <a:ext cx="3042854" cy="1717920"/>
          </a:xfrm>
          <a:custGeom>
            <a:avLst/>
            <a:gdLst>
              <a:gd name="T0" fmla="*/ 840 w 840"/>
              <a:gd name="T1" fmla="*/ 474 h 474"/>
              <a:gd name="T2" fmla="*/ 819 w 840"/>
              <a:gd name="T3" fmla="*/ 357 h 474"/>
              <a:gd name="T4" fmla="*/ 803 w 840"/>
              <a:gd name="T5" fmla="*/ 386 h 474"/>
              <a:gd name="T6" fmla="*/ 486 w 840"/>
              <a:gd name="T7" fmla="*/ 181 h 474"/>
              <a:gd name="T8" fmla="*/ 417 w 840"/>
              <a:gd name="T9" fmla="*/ 188 h 474"/>
              <a:gd name="T10" fmla="*/ 209 w 840"/>
              <a:gd name="T11" fmla="*/ 0 h 474"/>
              <a:gd name="T12" fmla="*/ 0 w 840"/>
              <a:gd name="T13" fmla="*/ 209 h 474"/>
              <a:gd name="T14" fmla="*/ 160 w 840"/>
              <a:gd name="T15" fmla="*/ 412 h 474"/>
              <a:gd name="T16" fmla="*/ 174 w 840"/>
              <a:gd name="T17" fmla="*/ 415 h 474"/>
              <a:gd name="T18" fmla="*/ 179 w 840"/>
              <a:gd name="T19" fmla="*/ 405 h 474"/>
              <a:gd name="T20" fmla="*/ 183 w 840"/>
              <a:gd name="T21" fmla="*/ 398 h 474"/>
              <a:gd name="T22" fmla="*/ 186 w 840"/>
              <a:gd name="T23" fmla="*/ 393 h 474"/>
              <a:gd name="T24" fmla="*/ 192 w 840"/>
              <a:gd name="T25" fmla="*/ 383 h 474"/>
              <a:gd name="T26" fmla="*/ 195 w 840"/>
              <a:gd name="T27" fmla="*/ 378 h 474"/>
              <a:gd name="T28" fmla="*/ 199 w 840"/>
              <a:gd name="T29" fmla="*/ 371 h 474"/>
              <a:gd name="T30" fmla="*/ 205 w 840"/>
              <a:gd name="T31" fmla="*/ 363 h 474"/>
              <a:gd name="T32" fmla="*/ 209 w 840"/>
              <a:gd name="T33" fmla="*/ 357 h 474"/>
              <a:gd name="T34" fmla="*/ 213 w 840"/>
              <a:gd name="T35" fmla="*/ 352 h 474"/>
              <a:gd name="T36" fmla="*/ 221 w 840"/>
              <a:gd name="T37" fmla="*/ 343 h 474"/>
              <a:gd name="T38" fmla="*/ 224 w 840"/>
              <a:gd name="T39" fmla="*/ 338 h 474"/>
              <a:gd name="T40" fmla="*/ 229 w 840"/>
              <a:gd name="T41" fmla="*/ 332 h 474"/>
              <a:gd name="T42" fmla="*/ 233 w 840"/>
              <a:gd name="T43" fmla="*/ 328 h 474"/>
              <a:gd name="T44" fmla="*/ 242 w 840"/>
              <a:gd name="T45" fmla="*/ 319 h 474"/>
              <a:gd name="T46" fmla="*/ 245 w 840"/>
              <a:gd name="T47" fmla="*/ 316 h 474"/>
              <a:gd name="T48" fmla="*/ 255 w 840"/>
              <a:gd name="T49" fmla="*/ 306 h 474"/>
              <a:gd name="T50" fmla="*/ 258 w 840"/>
              <a:gd name="T51" fmla="*/ 303 h 474"/>
              <a:gd name="T52" fmla="*/ 265 w 840"/>
              <a:gd name="T53" fmla="*/ 298 h 474"/>
              <a:gd name="T54" fmla="*/ 268 w 840"/>
              <a:gd name="T55" fmla="*/ 296 h 474"/>
              <a:gd name="T56" fmla="*/ 279 w 840"/>
              <a:gd name="T57" fmla="*/ 286 h 474"/>
              <a:gd name="T58" fmla="*/ 282 w 840"/>
              <a:gd name="T59" fmla="*/ 284 h 474"/>
              <a:gd name="T60" fmla="*/ 305 w 840"/>
              <a:gd name="T61" fmla="*/ 268 h 474"/>
              <a:gd name="T62" fmla="*/ 307 w 840"/>
              <a:gd name="T63" fmla="*/ 267 h 474"/>
              <a:gd name="T64" fmla="*/ 322 w 840"/>
              <a:gd name="T65" fmla="*/ 259 h 474"/>
              <a:gd name="T66" fmla="*/ 324 w 840"/>
              <a:gd name="T67" fmla="*/ 258 h 474"/>
              <a:gd name="T68" fmla="*/ 350 w 840"/>
              <a:gd name="T69" fmla="*/ 245 h 474"/>
              <a:gd name="T70" fmla="*/ 351 w 840"/>
              <a:gd name="T71" fmla="*/ 244 h 474"/>
              <a:gd name="T72" fmla="*/ 368 w 840"/>
              <a:gd name="T73" fmla="*/ 237 h 474"/>
              <a:gd name="T74" fmla="*/ 369 w 840"/>
              <a:gd name="T75" fmla="*/ 237 h 474"/>
              <a:gd name="T76" fmla="*/ 397 w 840"/>
              <a:gd name="T77" fmla="*/ 228 h 474"/>
              <a:gd name="T78" fmla="*/ 399 w 840"/>
              <a:gd name="T79" fmla="*/ 227 h 474"/>
              <a:gd name="T80" fmla="*/ 418 w 840"/>
              <a:gd name="T81" fmla="*/ 223 h 474"/>
              <a:gd name="T82" fmla="*/ 492 w 840"/>
              <a:gd name="T83" fmla="*/ 215 h 474"/>
              <a:gd name="T84" fmla="*/ 796 w 840"/>
              <a:gd name="T85" fmla="*/ 389 h 474"/>
              <a:gd name="T86" fmla="*/ 757 w 840"/>
              <a:gd name="T87" fmla="*/ 389 h 474"/>
              <a:gd name="T88" fmla="*/ 840 w 840"/>
              <a:gd name="T89" fmla="*/ 474 h 4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840" h="474">
                <a:moveTo>
                  <a:pt x="840" y="474"/>
                </a:moveTo>
                <a:cubicBezTo>
                  <a:pt x="819" y="357"/>
                  <a:pt x="819" y="357"/>
                  <a:pt x="819" y="357"/>
                </a:cubicBezTo>
                <a:cubicBezTo>
                  <a:pt x="803" y="386"/>
                  <a:pt x="803" y="386"/>
                  <a:pt x="803" y="386"/>
                </a:cubicBezTo>
                <a:cubicBezTo>
                  <a:pt x="748" y="265"/>
                  <a:pt x="627" y="181"/>
                  <a:pt x="486" y="181"/>
                </a:cubicBezTo>
                <a:cubicBezTo>
                  <a:pt x="463" y="181"/>
                  <a:pt x="440" y="183"/>
                  <a:pt x="417" y="188"/>
                </a:cubicBezTo>
                <a:cubicBezTo>
                  <a:pt x="407" y="82"/>
                  <a:pt x="318" y="0"/>
                  <a:pt x="209" y="0"/>
                </a:cubicBezTo>
                <a:cubicBezTo>
                  <a:pt x="94" y="0"/>
                  <a:pt x="0" y="93"/>
                  <a:pt x="0" y="209"/>
                </a:cubicBezTo>
                <a:cubicBezTo>
                  <a:pt x="0" y="307"/>
                  <a:pt x="68" y="389"/>
                  <a:pt x="160" y="412"/>
                </a:cubicBezTo>
                <a:cubicBezTo>
                  <a:pt x="164" y="413"/>
                  <a:pt x="169" y="414"/>
                  <a:pt x="174" y="415"/>
                </a:cubicBezTo>
                <a:cubicBezTo>
                  <a:pt x="176" y="411"/>
                  <a:pt x="177" y="408"/>
                  <a:pt x="179" y="405"/>
                </a:cubicBezTo>
                <a:cubicBezTo>
                  <a:pt x="180" y="403"/>
                  <a:pt x="181" y="401"/>
                  <a:pt x="183" y="398"/>
                </a:cubicBezTo>
                <a:cubicBezTo>
                  <a:pt x="184" y="397"/>
                  <a:pt x="185" y="395"/>
                  <a:pt x="186" y="393"/>
                </a:cubicBezTo>
                <a:cubicBezTo>
                  <a:pt x="188" y="390"/>
                  <a:pt x="190" y="386"/>
                  <a:pt x="192" y="383"/>
                </a:cubicBezTo>
                <a:cubicBezTo>
                  <a:pt x="193" y="381"/>
                  <a:pt x="194" y="380"/>
                  <a:pt x="195" y="378"/>
                </a:cubicBezTo>
                <a:cubicBezTo>
                  <a:pt x="196" y="376"/>
                  <a:pt x="198" y="374"/>
                  <a:pt x="199" y="371"/>
                </a:cubicBezTo>
                <a:cubicBezTo>
                  <a:pt x="201" y="369"/>
                  <a:pt x="203" y="366"/>
                  <a:pt x="205" y="363"/>
                </a:cubicBezTo>
                <a:cubicBezTo>
                  <a:pt x="206" y="361"/>
                  <a:pt x="208" y="359"/>
                  <a:pt x="209" y="357"/>
                </a:cubicBezTo>
                <a:cubicBezTo>
                  <a:pt x="211" y="355"/>
                  <a:pt x="212" y="354"/>
                  <a:pt x="213" y="352"/>
                </a:cubicBezTo>
                <a:cubicBezTo>
                  <a:pt x="215" y="349"/>
                  <a:pt x="218" y="346"/>
                  <a:pt x="221" y="343"/>
                </a:cubicBezTo>
                <a:cubicBezTo>
                  <a:pt x="222" y="341"/>
                  <a:pt x="223" y="340"/>
                  <a:pt x="224" y="338"/>
                </a:cubicBezTo>
                <a:cubicBezTo>
                  <a:pt x="226" y="336"/>
                  <a:pt x="228" y="334"/>
                  <a:pt x="229" y="332"/>
                </a:cubicBezTo>
                <a:cubicBezTo>
                  <a:pt x="231" y="331"/>
                  <a:pt x="232" y="330"/>
                  <a:pt x="233" y="328"/>
                </a:cubicBezTo>
                <a:cubicBezTo>
                  <a:pt x="236" y="325"/>
                  <a:pt x="239" y="322"/>
                  <a:pt x="242" y="319"/>
                </a:cubicBezTo>
                <a:cubicBezTo>
                  <a:pt x="243" y="318"/>
                  <a:pt x="244" y="317"/>
                  <a:pt x="245" y="316"/>
                </a:cubicBezTo>
                <a:cubicBezTo>
                  <a:pt x="249" y="312"/>
                  <a:pt x="252" y="309"/>
                  <a:pt x="255" y="306"/>
                </a:cubicBezTo>
                <a:cubicBezTo>
                  <a:pt x="256" y="305"/>
                  <a:pt x="257" y="304"/>
                  <a:pt x="258" y="303"/>
                </a:cubicBezTo>
                <a:cubicBezTo>
                  <a:pt x="261" y="301"/>
                  <a:pt x="263" y="300"/>
                  <a:pt x="265" y="298"/>
                </a:cubicBezTo>
                <a:cubicBezTo>
                  <a:pt x="266" y="297"/>
                  <a:pt x="267" y="296"/>
                  <a:pt x="268" y="296"/>
                </a:cubicBezTo>
                <a:cubicBezTo>
                  <a:pt x="271" y="292"/>
                  <a:pt x="275" y="289"/>
                  <a:pt x="279" y="286"/>
                </a:cubicBezTo>
                <a:cubicBezTo>
                  <a:pt x="280" y="285"/>
                  <a:pt x="281" y="285"/>
                  <a:pt x="282" y="284"/>
                </a:cubicBezTo>
                <a:cubicBezTo>
                  <a:pt x="290" y="279"/>
                  <a:pt x="297" y="273"/>
                  <a:pt x="305" y="268"/>
                </a:cubicBezTo>
                <a:cubicBezTo>
                  <a:pt x="306" y="268"/>
                  <a:pt x="306" y="268"/>
                  <a:pt x="307" y="267"/>
                </a:cubicBezTo>
                <a:cubicBezTo>
                  <a:pt x="312" y="264"/>
                  <a:pt x="317" y="261"/>
                  <a:pt x="322" y="259"/>
                </a:cubicBezTo>
                <a:cubicBezTo>
                  <a:pt x="322" y="258"/>
                  <a:pt x="323" y="258"/>
                  <a:pt x="324" y="258"/>
                </a:cubicBezTo>
                <a:cubicBezTo>
                  <a:pt x="332" y="253"/>
                  <a:pt x="341" y="249"/>
                  <a:pt x="350" y="245"/>
                </a:cubicBezTo>
                <a:cubicBezTo>
                  <a:pt x="350" y="245"/>
                  <a:pt x="350" y="244"/>
                  <a:pt x="351" y="244"/>
                </a:cubicBezTo>
                <a:cubicBezTo>
                  <a:pt x="357" y="242"/>
                  <a:pt x="362" y="239"/>
                  <a:pt x="368" y="237"/>
                </a:cubicBezTo>
                <a:cubicBezTo>
                  <a:pt x="368" y="237"/>
                  <a:pt x="369" y="237"/>
                  <a:pt x="369" y="237"/>
                </a:cubicBezTo>
                <a:cubicBezTo>
                  <a:pt x="378" y="234"/>
                  <a:pt x="388" y="230"/>
                  <a:pt x="397" y="228"/>
                </a:cubicBezTo>
                <a:cubicBezTo>
                  <a:pt x="398" y="228"/>
                  <a:pt x="398" y="228"/>
                  <a:pt x="399" y="227"/>
                </a:cubicBezTo>
                <a:cubicBezTo>
                  <a:pt x="405" y="226"/>
                  <a:pt x="411" y="224"/>
                  <a:pt x="418" y="223"/>
                </a:cubicBezTo>
                <a:cubicBezTo>
                  <a:pt x="442" y="218"/>
                  <a:pt x="466" y="215"/>
                  <a:pt x="492" y="215"/>
                </a:cubicBezTo>
                <a:cubicBezTo>
                  <a:pt x="621" y="215"/>
                  <a:pt x="735" y="285"/>
                  <a:pt x="796" y="389"/>
                </a:cubicBezTo>
                <a:cubicBezTo>
                  <a:pt x="757" y="389"/>
                  <a:pt x="757" y="389"/>
                  <a:pt x="757" y="389"/>
                </a:cubicBezTo>
                <a:lnTo>
                  <a:pt x="840" y="474"/>
                </a:lnTo>
                <a:close/>
              </a:path>
            </a:pathLst>
          </a:custGeom>
          <a:solidFill>
            <a:srgbClr val="36888F"/>
          </a:solidFill>
          <a:ln>
            <a:noFill/>
          </a:ln>
        </p:spPr>
        <p:txBody>
          <a:bodyPr/>
          <a:lstStyle/>
          <a:p>
            <a:endParaRPr lang="zh-CN" altLang="en-US"/>
          </a:p>
        </p:txBody>
      </p:sp>
      <p:sp>
        <p:nvSpPr>
          <p:cNvPr id="6" name="Freeform 9"/>
          <p:cNvSpPr/>
          <p:nvPr/>
        </p:nvSpPr>
        <p:spPr bwMode="auto">
          <a:xfrm>
            <a:off x="6399299" y="1359417"/>
            <a:ext cx="1733146" cy="3041823"/>
          </a:xfrm>
          <a:custGeom>
            <a:avLst/>
            <a:gdLst>
              <a:gd name="T0" fmla="*/ 0 w 478"/>
              <a:gd name="T1" fmla="*/ 839 h 839"/>
              <a:gd name="T2" fmla="*/ 117 w 478"/>
              <a:gd name="T3" fmla="*/ 818 h 839"/>
              <a:gd name="T4" fmla="*/ 88 w 478"/>
              <a:gd name="T5" fmla="*/ 802 h 839"/>
              <a:gd name="T6" fmla="*/ 295 w 478"/>
              <a:gd name="T7" fmla="*/ 487 h 839"/>
              <a:gd name="T8" fmla="*/ 288 w 478"/>
              <a:gd name="T9" fmla="*/ 418 h 839"/>
              <a:gd name="T10" fmla="*/ 477 w 478"/>
              <a:gd name="T11" fmla="*/ 211 h 839"/>
              <a:gd name="T12" fmla="*/ 269 w 478"/>
              <a:gd name="T13" fmla="*/ 1 h 839"/>
              <a:gd name="T14" fmla="*/ 66 w 478"/>
              <a:gd name="T15" fmla="*/ 159 h 839"/>
              <a:gd name="T16" fmla="*/ 62 w 478"/>
              <a:gd name="T17" fmla="*/ 174 h 839"/>
              <a:gd name="T18" fmla="*/ 72 w 478"/>
              <a:gd name="T19" fmla="*/ 178 h 839"/>
              <a:gd name="T20" fmla="*/ 79 w 478"/>
              <a:gd name="T21" fmla="*/ 182 h 839"/>
              <a:gd name="T22" fmla="*/ 84 w 478"/>
              <a:gd name="T23" fmla="*/ 185 h 839"/>
              <a:gd name="T24" fmla="*/ 94 w 478"/>
              <a:gd name="T25" fmla="*/ 191 h 839"/>
              <a:gd name="T26" fmla="*/ 99 w 478"/>
              <a:gd name="T27" fmla="*/ 194 h 839"/>
              <a:gd name="T28" fmla="*/ 106 w 478"/>
              <a:gd name="T29" fmla="*/ 198 h 839"/>
              <a:gd name="T30" fmla="*/ 114 w 478"/>
              <a:gd name="T31" fmla="*/ 204 h 839"/>
              <a:gd name="T32" fmla="*/ 120 w 478"/>
              <a:gd name="T33" fmla="*/ 209 h 839"/>
              <a:gd name="T34" fmla="*/ 125 w 478"/>
              <a:gd name="T35" fmla="*/ 212 h 839"/>
              <a:gd name="T36" fmla="*/ 134 w 478"/>
              <a:gd name="T37" fmla="*/ 220 h 839"/>
              <a:gd name="T38" fmla="*/ 139 w 478"/>
              <a:gd name="T39" fmla="*/ 224 h 839"/>
              <a:gd name="T40" fmla="*/ 145 w 478"/>
              <a:gd name="T41" fmla="*/ 229 h 839"/>
              <a:gd name="T42" fmla="*/ 148 w 478"/>
              <a:gd name="T43" fmla="*/ 233 h 839"/>
              <a:gd name="T44" fmla="*/ 158 w 478"/>
              <a:gd name="T45" fmla="*/ 242 h 839"/>
              <a:gd name="T46" fmla="*/ 161 w 478"/>
              <a:gd name="T47" fmla="*/ 245 h 839"/>
              <a:gd name="T48" fmla="*/ 171 w 478"/>
              <a:gd name="T49" fmla="*/ 255 h 839"/>
              <a:gd name="T50" fmla="*/ 173 w 478"/>
              <a:gd name="T51" fmla="*/ 258 h 839"/>
              <a:gd name="T52" fmla="*/ 179 w 478"/>
              <a:gd name="T53" fmla="*/ 265 h 839"/>
              <a:gd name="T54" fmla="*/ 181 w 478"/>
              <a:gd name="T55" fmla="*/ 267 h 839"/>
              <a:gd name="T56" fmla="*/ 190 w 478"/>
              <a:gd name="T57" fmla="*/ 279 h 839"/>
              <a:gd name="T58" fmla="*/ 193 w 478"/>
              <a:gd name="T59" fmla="*/ 282 h 839"/>
              <a:gd name="T60" fmla="*/ 208 w 478"/>
              <a:gd name="T61" fmla="*/ 305 h 839"/>
              <a:gd name="T62" fmla="*/ 209 w 478"/>
              <a:gd name="T63" fmla="*/ 307 h 839"/>
              <a:gd name="T64" fmla="*/ 218 w 478"/>
              <a:gd name="T65" fmla="*/ 322 h 839"/>
              <a:gd name="T66" fmla="*/ 219 w 478"/>
              <a:gd name="T67" fmla="*/ 324 h 839"/>
              <a:gd name="T68" fmla="*/ 231 w 478"/>
              <a:gd name="T69" fmla="*/ 350 h 839"/>
              <a:gd name="T70" fmla="*/ 232 w 478"/>
              <a:gd name="T71" fmla="*/ 351 h 839"/>
              <a:gd name="T72" fmla="*/ 239 w 478"/>
              <a:gd name="T73" fmla="*/ 368 h 839"/>
              <a:gd name="T74" fmla="*/ 239 w 478"/>
              <a:gd name="T75" fmla="*/ 369 h 839"/>
              <a:gd name="T76" fmla="*/ 248 w 478"/>
              <a:gd name="T77" fmla="*/ 397 h 839"/>
              <a:gd name="T78" fmla="*/ 249 w 478"/>
              <a:gd name="T79" fmla="*/ 399 h 839"/>
              <a:gd name="T80" fmla="*/ 253 w 478"/>
              <a:gd name="T81" fmla="*/ 418 h 839"/>
              <a:gd name="T82" fmla="*/ 261 w 478"/>
              <a:gd name="T83" fmla="*/ 492 h 839"/>
              <a:gd name="T84" fmla="*/ 85 w 478"/>
              <a:gd name="T85" fmla="*/ 795 h 839"/>
              <a:gd name="T86" fmla="*/ 85 w 478"/>
              <a:gd name="T87" fmla="*/ 757 h 839"/>
              <a:gd name="T88" fmla="*/ 0 w 478"/>
              <a:gd name="T89" fmla="*/ 839 h 8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478" h="839">
                <a:moveTo>
                  <a:pt x="0" y="839"/>
                </a:moveTo>
                <a:cubicBezTo>
                  <a:pt x="117" y="818"/>
                  <a:pt x="117" y="818"/>
                  <a:pt x="117" y="818"/>
                </a:cubicBezTo>
                <a:cubicBezTo>
                  <a:pt x="88" y="802"/>
                  <a:pt x="88" y="802"/>
                  <a:pt x="88" y="802"/>
                </a:cubicBezTo>
                <a:cubicBezTo>
                  <a:pt x="210" y="748"/>
                  <a:pt x="294" y="628"/>
                  <a:pt x="295" y="487"/>
                </a:cubicBezTo>
                <a:cubicBezTo>
                  <a:pt x="295" y="463"/>
                  <a:pt x="293" y="440"/>
                  <a:pt x="288" y="418"/>
                </a:cubicBezTo>
                <a:cubicBezTo>
                  <a:pt x="394" y="408"/>
                  <a:pt x="477" y="319"/>
                  <a:pt x="477" y="211"/>
                </a:cubicBezTo>
                <a:cubicBezTo>
                  <a:pt x="478" y="95"/>
                  <a:pt x="385" y="1"/>
                  <a:pt x="269" y="1"/>
                </a:cubicBezTo>
                <a:cubicBezTo>
                  <a:pt x="171" y="0"/>
                  <a:pt x="88" y="68"/>
                  <a:pt x="66" y="159"/>
                </a:cubicBezTo>
                <a:cubicBezTo>
                  <a:pt x="64" y="164"/>
                  <a:pt x="63" y="169"/>
                  <a:pt x="62" y="174"/>
                </a:cubicBezTo>
                <a:cubicBezTo>
                  <a:pt x="66" y="175"/>
                  <a:pt x="69" y="177"/>
                  <a:pt x="72" y="178"/>
                </a:cubicBezTo>
                <a:cubicBezTo>
                  <a:pt x="74" y="180"/>
                  <a:pt x="76" y="181"/>
                  <a:pt x="79" y="182"/>
                </a:cubicBezTo>
                <a:cubicBezTo>
                  <a:pt x="80" y="183"/>
                  <a:pt x="82" y="184"/>
                  <a:pt x="84" y="185"/>
                </a:cubicBezTo>
                <a:cubicBezTo>
                  <a:pt x="87" y="187"/>
                  <a:pt x="91" y="189"/>
                  <a:pt x="94" y="191"/>
                </a:cubicBezTo>
                <a:cubicBezTo>
                  <a:pt x="96" y="192"/>
                  <a:pt x="97" y="193"/>
                  <a:pt x="99" y="194"/>
                </a:cubicBezTo>
                <a:cubicBezTo>
                  <a:pt x="101" y="196"/>
                  <a:pt x="103" y="197"/>
                  <a:pt x="106" y="198"/>
                </a:cubicBezTo>
                <a:cubicBezTo>
                  <a:pt x="108" y="200"/>
                  <a:pt x="111" y="202"/>
                  <a:pt x="114" y="204"/>
                </a:cubicBezTo>
                <a:cubicBezTo>
                  <a:pt x="116" y="206"/>
                  <a:pt x="118" y="207"/>
                  <a:pt x="120" y="209"/>
                </a:cubicBezTo>
                <a:cubicBezTo>
                  <a:pt x="122" y="210"/>
                  <a:pt x="123" y="211"/>
                  <a:pt x="125" y="212"/>
                </a:cubicBezTo>
                <a:cubicBezTo>
                  <a:pt x="128" y="215"/>
                  <a:pt x="131" y="218"/>
                  <a:pt x="134" y="220"/>
                </a:cubicBezTo>
                <a:cubicBezTo>
                  <a:pt x="136" y="221"/>
                  <a:pt x="137" y="223"/>
                  <a:pt x="139" y="224"/>
                </a:cubicBezTo>
                <a:cubicBezTo>
                  <a:pt x="141" y="226"/>
                  <a:pt x="143" y="227"/>
                  <a:pt x="145" y="229"/>
                </a:cubicBezTo>
                <a:cubicBezTo>
                  <a:pt x="146" y="230"/>
                  <a:pt x="147" y="231"/>
                  <a:pt x="148" y="233"/>
                </a:cubicBezTo>
                <a:cubicBezTo>
                  <a:pt x="152" y="236"/>
                  <a:pt x="155" y="239"/>
                  <a:pt x="158" y="242"/>
                </a:cubicBezTo>
                <a:cubicBezTo>
                  <a:pt x="159" y="243"/>
                  <a:pt x="160" y="244"/>
                  <a:pt x="161" y="245"/>
                </a:cubicBezTo>
                <a:cubicBezTo>
                  <a:pt x="164" y="248"/>
                  <a:pt x="168" y="252"/>
                  <a:pt x="171" y="255"/>
                </a:cubicBezTo>
                <a:cubicBezTo>
                  <a:pt x="172" y="256"/>
                  <a:pt x="172" y="257"/>
                  <a:pt x="173" y="258"/>
                </a:cubicBezTo>
                <a:cubicBezTo>
                  <a:pt x="175" y="260"/>
                  <a:pt x="177" y="263"/>
                  <a:pt x="179" y="265"/>
                </a:cubicBezTo>
                <a:cubicBezTo>
                  <a:pt x="180" y="266"/>
                  <a:pt x="180" y="267"/>
                  <a:pt x="181" y="267"/>
                </a:cubicBezTo>
                <a:cubicBezTo>
                  <a:pt x="184" y="271"/>
                  <a:pt x="187" y="275"/>
                  <a:pt x="190" y="279"/>
                </a:cubicBezTo>
                <a:cubicBezTo>
                  <a:pt x="191" y="280"/>
                  <a:pt x="192" y="281"/>
                  <a:pt x="193" y="282"/>
                </a:cubicBezTo>
                <a:cubicBezTo>
                  <a:pt x="198" y="290"/>
                  <a:pt x="203" y="297"/>
                  <a:pt x="208" y="305"/>
                </a:cubicBezTo>
                <a:cubicBezTo>
                  <a:pt x="208" y="306"/>
                  <a:pt x="209" y="306"/>
                  <a:pt x="209" y="307"/>
                </a:cubicBezTo>
                <a:cubicBezTo>
                  <a:pt x="212" y="312"/>
                  <a:pt x="215" y="317"/>
                  <a:pt x="218" y="322"/>
                </a:cubicBezTo>
                <a:cubicBezTo>
                  <a:pt x="218" y="322"/>
                  <a:pt x="218" y="323"/>
                  <a:pt x="219" y="324"/>
                </a:cubicBezTo>
                <a:cubicBezTo>
                  <a:pt x="223" y="332"/>
                  <a:pt x="228" y="341"/>
                  <a:pt x="231" y="350"/>
                </a:cubicBezTo>
                <a:cubicBezTo>
                  <a:pt x="232" y="350"/>
                  <a:pt x="232" y="351"/>
                  <a:pt x="232" y="351"/>
                </a:cubicBezTo>
                <a:cubicBezTo>
                  <a:pt x="234" y="357"/>
                  <a:pt x="237" y="362"/>
                  <a:pt x="239" y="368"/>
                </a:cubicBezTo>
                <a:cubicBezTo>
                  <a:pt x="239" y="369"/>
                  <a:pt x="239" y="369"/>
                  <a:pt x="239" y="369"/>
                </a:cubicBezTo>
                <a:cubicBezTo>
                  <a:pt x="243" y="378"/>
                  <a:pt x="246" y="388"/>
                  <a:pt x="248" y="397"/>
                </a:cubicBezTo>
                <a:cubicBezTo>
                  <a:pt x="248" y="398"/>
                  <a:pt x="249" y="398"/>
                  <a:pt x="249" y="399"/>
                </a:cubicBezTo>
                <a:cubicBezTo>
                  <a:pt x="250" y="405"/>
                  <a:pt x="252" y="412"/>
                  <a:pt x="253" y="418"/>
                </a:cubicBezTo>
                <a:cubicBezTo>
                  <a:pt x="258" y="442"/>
                  <a:pt x="261" y="467"/>
                  <a:pt x="261" y="492"/>
                </a:cubicBezTo>
                <a:cubicBezTo>
                  <a:pt x="260" y="622"/>
                  <a:pt x="190" y="734"/>
                  <a:pt x="85" y="795"/>
                </a:cubicBezTo>
                <a:cubicBezTo>
                  <a:pt x="85" y="757"/>
                  <a:pt x="85" y="757"/>
                  <a:pt x="85" y="757"/>
                </a:cubicBezTo>
                <a:lnTo>
                  <a:pt x="0" y="839"/>
                </a:lnTo>
                <a:close/>
              </a:path>
            </a:pathLst>
          </a:custGeom>
          <a:solidFill>
            <a:srgbClr val="718951"/>
          </a:solidFill>
          <a:ln>
            <a:noFill/>
          </a:ln>
        </p:spPr>
        <p:txBody>
          <a:bodyPr/>
          <a:lstStyle/>
          <a:p>
            <a:endParaRPr lang="zh-CN" altLang="en-US"/>
          </a:p>
        </p:txBody>
      </p:sp>
      <p:sp>
        <p:nvSpPr>
          <p:cNvPr id="7" name="Freeform 10"/>
          <p:cNvSpPr/>
          <p:nvPr/>
        </p:nvSpPr>
        <p:spPr bwMode="auto">
          <a:xfrm>
            <a:off x="5056111" y="3849616"/>
            <a:ext cx="3086182" cy="1648966"/>
          </a:xfrm>
          <a:custGeom>
            <a:avLst/>
            <a:gdLst>
              <a:gd name="T0" fmla="*/ 0 w 852"/>
              <a:gd name="T1" fmla="*/ 0 h 455"/>
              <a:gd name="T2" fmla="*/ 25 w 852"/>
              <a:gd name="T3" fmla="*/ 115 h 455"/>
              <a:gd name="T4" fmla="*/ 40 w 852"/>
              <a:gd name="T5" fmla="*/ 87 h 455"/>
              <a:gd name="T6" fmla="*/ 364 w 852"/>
              <a:gd name="T7" fmla="*/ 280 h 455"/>
              <a:gd name="T8" fmla="*/ 432 w 852"/>
              <a:gd name="T9" fmla="*/ 271 h 455"/>
              <a:gd name="T10" fmla="*/ 647 w 852"/>
              <a:gd name="T11" fmla="*/ 451 h 455"/>
              <a:gd name="T12" fmla="*/ 848 w 852"/>
              <a:gd name="T13" fmla="*/ 235 h 455"/>
              <a:gd name="T14" fmla="*/ 682 w 852"/>
              <a:gd name="T15" fmla="*/ 38 h 455"/>
              <a:gd name="T16" fmla="*/ 667 w 852"/>
              <a:gd name="T17" fmla="*/ 35 h 455"/>
              <a:gd name="T18" fmla="*/ 662 w 852"/>
              <a:gd name="T19" fmla="*/ 45 h 455"/>
              <a:gd name="T20" fmla="*/ 659 w 852"/>
              <a:gd name="T21" fmla="*/ 52 h 455"/>
              <a:gd name="T22" fmla="*/ 656 w 852"/>
              <a:gd name="T23" fmla="*/ 57 h 455"/>
              <a:gd name="T24" fmla="*/ 651 w 852"/>
              <a:gd name="T25" fmla="*/ 67 h 455"/>
              <a:gd name="T26" fmla="*/ 648 w 852"/>
              <a:gd name="T27" fmla="*/ 73 h 455"/>
              <a:gd name="T28" fmla="*/ 644 w 852"/>
              <a:gd name="T29" fmla="*/ 79 h 455"/>
              <a:gd name="T30" fmla="*/ 638 w 852"/>
              <a:gd name="T31" fmla="*/ 88 h 455"/>
              <a:gd name="T32" fmla="*/ 634 w 852"/>
              <a:gd name="T33" fmla="*/ 94 h 455"/>
              <a:gd name="T34" fmla="*/ 631 w 852"/>
              <a:gd name="T35" fmla="*/ 99 h 455"/>
              <a:gd name="T36" fmla="*/ 623 w 852"/>
              <a:gd name="T37" fmla="*/ 109 h 455"/>
              <a:gd name="T38" fmla="*/ 620 w 852"/>
              <a:gd name="T39" fmla="*/ 113 h 455"/>
              <a:gd name="T40" fmla="*/ 615 w 852"/>
              <a:gd name="T41" fmla="*/ 119 h 455"/>
              <a:gd name="T42" fmla="*/ 611 w 852"/>
              <a:gd name="T43" fmla="*/ 123 h 455"/>
              <a:gd name="T44" fmla="*/ 603 w 852"/>
              <a:gd name="T45" fmla="*/ 133 h 455"/>
              <a:gd name="T46" fmla="*/ 600 w 852"/>
              <a:gd name="T47" fmla="*/ 137 h 455"/>
              <a:gd name="T48" fmla="*/ 590 w 852"/>
              <a:gd name="T49" fmla="*/ 147 h 455"/>
              <a:gd name="T50" fmla="*/ 587 w 852"/>
              <a:gd name="T51" fmla="*/ 149 h 455"/>
              <a:gd name="T52" fmla="*/ 581 w 852"/>
              <a:gd name="T53" fmla="*/ 155 h 455"/>
              <a:gd name="T54" fmla="*/ 578 w 852"/>
              <a:gd name="T55" fmla="*/ 157 h 455"/>
              <a:gd name="T56" fmla="*/ 566 w 852"/>
              <a:gd name="T57" fmla="*/ 167 h 455"/>
              <a:gd name="T58" fmla="*/ 564 w 852"/>
              <a:gd name="T59" fmla="*/ 170 h 455"/>
              <a:gd name="T60" fmla="*/ 541 w 852"/>
              <a:gd name="T61" fmla="*/ 186 h 455"/>
              <a:gd name="T62" fmla="*/ 540 w 852"/>
              <a:gd name="T63" fmla="*/ 187 h 455"/>
              <a:gd name="T64" fmla="*/ 525 w 852"/>
              <a:gd name="T65" fmla="*/ 196 h 455"/>
              <a:gd name="T66" fmla="*/ 523 w 852"/>
              <a:gd name="T67" fmla="*/ 197 h 455"/>
              <a:gd name="T68" fmla="*/ 498 w 852"/>
              <a:gd name="T69" fmla="*/ 211 h 455"/>
              <a:gd name="T70" fmla="*/ 497 w 852"/>
              <a:gd name="T71" fmla="*/ 212 h 455"/>
              <a:gd name="T72" fmla="*/ 480 w 852"/>
              <a:gd name="T73" fmla="*/ 219 h 455"/>
              <a:gd name="T74" fmla="*/ 479 w 852"/>
              <a:gd name="T75" fmla="*/ 220 h 455"/>
              <a:gd name="T76" fmla="*/ 451 w 852"/>
              <a:gd name="T77" fmla="*/ 230 h 455"/>
              <a:gd name="T78" fmla="*/ 449 w 852"/>
              <a:gd name="T79" fmla="*/ 230 h 455"/>
              <a:gd name="T80" fmla="*/ 430 w 852"/>
              <a:gd name="T81" fmla="*/ 236 h 455"/>
              <a:gd name="T82" fmla="*/ 357 w 852"/>
              <a:gd name="T83" fmla="*/ 246 h 455"/>
              <a:gd name="T84" fmla="*/ 47 w 852"/>
              <a:gd name="T85" fmla="*/ 83 h 455"/>
              <a:gd name="T86" fmla="*/ 85 w 852"/>
              <a:gd name="T87" fmla="*/ 82 h 455"/>
              <a:gd name="T88" fmla="*/ 0 w 852"/>
              <a:gd name="T89" fmla="*/ 0 h 4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852" h="455">
                <a:moveTo>
                  <a:pt x="0" y="0"/>
                </a:moveTo>
                <a:cubicBezTo>
                  <a:pt x="25" y="115"/>
                  <a:pt x="25" y="115"/>
                  <a:pt x="25" y="115"/>
                </a:cubicBezTo>
                <a:cubicBezTo>
                  <a:pt x="40" y="87"/>
                  <a:pt x="40" y="87"/>
                  <a:pt x="40" y="87"/>
                </a:cubicBezTo>
                <a:cubicBezTo>
                  <a:pt x="98" y="205"/>
                  <a:pt x="223" y="285"/>
                  <a:pt x="364" y="280"/>
                </a:cubicBezTo>
                <a:cubicBezTo>
                  <a:pt x="387" y="279"/>
                  <a:pt x="410" y="276"/>
                  <a:pt x="432" y="271"/>
                </a:cubicBezTo>
                <a:cubicBezTo>
                  <a:pt x="447" y="376"/>
                  <a:pt x="539" y="455"/>
                  <a:pt x="647" y="451"/>
                </a:cubicBezTo>
                <a:cubicBezTo>
                  <a:pt x="762" y="447"/>
                  <a:pt x="852" y="350"/>
                  <a:pt x="848" y="235"/>
                </a:cubicBezTo>
                <a:cubicBezTo>
                  <a:pt x="845" y="137"/>
                  <a:pt x="774" y="57"/>
                  <a:pt x="682" y="38"/>
                </a:cubicBezTo>
                <a:cubicBezTo>
                  <a:pt x="677" y="37"/>
                  <a:pt x="672" y="36"/>
                  <a:pt x="667" y="35"/>
                </a:cubicBezTo>
                <a:cubicBezTo>
                  <a:pt x="665" y="38"/>
                  <a:pt x="664" y="42"/>
                  <a:pt x="662" y="45"/>
                </a:cubicBezTo>
                <a:cubicBezTo>
                  <a:pt x="661" y="47"/>
                  <a:pt x="660" y="49"/>
                  <a:pt x="659" y="52"/>
                </a:cubicBezTo>
                <a:cubicBezTo>
                  <a:pt x="658" y="53"/>
                  <a:pt x="657" y="55"/>
                  <a:pt x="656" y="57"/>
                </a:cubicBezTo>
                <a:cubicBezTo>
                  <a:pt x="655" y="61"/>
                  <a:pt x="653" y="64"/>
                  <a:pt x="651" y="67"/>
                </a:cubicBezTo>
                <a:cubicBezTo>
                  <a:pt x="650" y="69"/>
                  <a:pt x="649" y="71"/>
                  <a:pt x="648" y="73"/>
                </a:cubicBezTo>
                <a:cubicBezTo>
                  <a:pt x="646" y="75"/>
                  <a:pt x="645" y="77"/>
                  <a:pt x="644" y="79"/>
                </a:cubicBezTo>
                <a:cubicBezTo>
                  <a:pt x="642" y="82"/>
                  <a:pt x="640" y="85"/>
                  <a:pt x="638" y="88"/>
                </a:cubicBezTo>
                <a:cubicBezTo>
                  <a:pt x="637" y="90"/>
                  <a:pt x="635" y="92"/>
                  <a:pt x="634" y="94"/>
                </a:cubicBezTo>
                <a:cubicBezTo>
                  <a:pt x="633" y="96"/>
                  <a:pt x="632" y="97"/>
                  <a:pt x="631" y="99"/>
                </a:cubicBezTo>
                <a:cubicBezTo>
                  <a:pt x="628" y="102"/>
                  <a:pt x="626" y="106"/>
                  <a:pt x="623" y="109"/>
                </a:cubicBezTo>
                <a:cubicBezTo>
                  <a:pt x="622" y="110"/>
                  <a:pt x="621" y="112"/>
                  <a:pt x="620" y="113"/>
                </a:cubicBezTo>
                <a:cubicBezTo>
                  <a:pt x="618" y="115"/>
                  <a:pt x="617" y="117"/>
                  <a:pt x="615" y="119"/>
                </a:cubicBezTo>
                <a:cubicBezTo>
                  <a:pt x="614" y="121"/>
                  <a:pt x="613" y="122"/>
                  <a:pt x="611" y="123"/>
                </a:cubicBezTo>
                <a:cubicBezTo>
                  <a:pt x="609" y="127"/>
                  <a:pt x="606" y="130"/>
                  <a:pt x="603" y="133"/>
                </a:cubicBezTo>
                <a:cubicBezTo>
                  <a:pt x="602" y="134"/>
                  <a:pt x="601" y="135"/>
                  <a:pt x="600" y="137"/>
                </a:cubicBezTo>
                <a:cubicBezTo>
                  <a:pt x="596" y="140"/>
                  <a:pt x="593" y="143"/>
                  <a:pt x="590" y="147"/>
                </a:cubicBezTo>
                <a:cubicBezTo>
                  <a:pt x="589" y="147"/>
                  <a:pt x="588" y="148"/>
                  <a:pt x="587" y="149"/>
                </a:cubicBezTo>
                <a:cubicBezTo>
                  <a:pt x="585" y="151"/>
                  <a:pt x="583" y="153"/>
                  <a:pt x="581" y="155"/>
                </a:cubicBezTo>
                <a:cubicBezTo>
                  <a:pt x="580" y="156"/>
                  <a:pt x="579" y="157"/>
                  <a:pt x="578" y="157"/>
                </a:cubicBezTo>
                <a:cubicBezTo>
                  <a:pt x="574" y="161"/>
                  <a:pt x="570" y="164"/>
                  <a:pt x="566" y="167"/>
                </a:cubicBezTo>
                <a:cubicBezTo>
                  <a:pt x="566" y="168"/>
                  <a:pt x="565" y="169"/>
                  <a:pt x="564" y="170"/>
                </a:cubicBezTo>
                <a:cubicBezTo>
                  <a:pt x="556" y="175"/>
                  <a:pt x="549" y="181"/>
                  <a:pt x="541" y="186"/>
                </a:cubicBezTo>
                <a:cubicBezTo>
                  <a:pt x="541" y="186"/>
                  <a:pt x="540" y="187"/>
                  <a:pt x="540" y="187"/>
                </a:cubicBezTo>
                <a:cubicBezTo>
                  <a:pt x="535" y="190"/>
                  <a:pt x="530" y="193"/>
                  <a:pt x="525" y="196"/>
                </a:cubicBezTo>
                <a:cubicBezTo>
                  <a:pt x="525" y="197"/>
                  <a:pt x="524" y="197"/>
                  <a:pt x="523" y="197"/>
                </a:cubicBezTo>
                <a:cubicBezTo>
                  <a:pt x="515" y="202"/>
                  <a:pt x="507" y="207"/>
                  <a:pt x="498" y="211"/>
                </a:cubicBezTo>
                <a:cubicBezTo>
                  <a:pt x="497" y="211"/>
                  <a:pt x="497" y="212"/>
                  <a:pt x="497" y="212"/>
                </a:cubicBezTo>
                <a:cubicBezTo>
                  <a:pt x="491" y="214"/>
                  <a:pt x="485" y="217"/>
                  <a:pt x="480" y="219"/>
                </a:cubicBezTo>
                <a:cubicBezTo>
                  <a:pt x="479" y="219"/>
                  <a:pt x="479" y="220"/>
                  <a:pt x="479" y="220"/>
                </a:cubicBezTo>
                <a:cubicBezTo>
                  <a:pt x="470" y="223"/>
                  <a:pt x="460" y="227"/>
                  <a:pt x="451" y="230"/>
                </a:cubicBezTo>
                <a:cubicBezTo>
                  <a:pt x="450" y="230"/>
                  <a:pt x="450" y="230"/>
                  <a:pt x="449" y="230"/>
                </a:cubicBezTo>
                <a:cubicBezTo>
                  <a:pt x="443" y="232"/>
                  <a:pt x="437" y="234"/>
                  <a:pt x="430" y="236"/>
                </a:cubicBezTo>
                <a:cubicBezTo>
                  <a:pt x="407" y="242"/>
                  <a:pt x="382" y="245"/>
                  <a:pt x="357" y="246"/>
                </a:cubicBezTo>
                <a:cubicBezTo>
                  <a:pt x="227" y="251"/>
                  <a:pt x="112" y="185"/>
                  <a:pt x="47" y="83"/>
                </a:cubicBezTo>
                <a:cubicBezTo>
                  <a:pt x="85" y="82"/>
                  <a:pt x="85" y="82"/>
                  <a:pt x="85" y="82"/>
                </a:cubicBezTo>
                <a:lnTo>
                  <a:pt x="0" y="0"/>
                </a:lnTo>
                <a:close/>
              </a:path>
            </a:pathLst>
          </a:custGeom>
          <a:solidFill>
            <a:srgbClr val="36888F"/>
          </a:solidFill>
          <a:ln>
            <a:noFill/>
          </a:ln>
        </p:spPr>
        <p:txBody>
          <a:bodyPr/>
          <a:lstStyle/>
          <a:p>
            <a:endParaRPr lang="zh-CN" altLang="en-US"/>
          </a:p>
        </p:txBody>
      </p:sp>
      <p:sp>
        <p:nvSpPr>
          <p:cNvPr id="8" name="Freeform 11"/>
          <p:cNvSpPr/>
          <p:nvPr/>
        </p:nvSpPr>
        <p:spPr bwMode="auto">
          <a:xfrm>
            <a:off x="4049706" y="2415388"/>
            <a:ext cx="1658306" cy="3083194"/>
          </a:xfrm>
          <a:custGeom>
            <a:avLst/>
            <a:gdLst>
              <a:gd name="T0" fmla="*/ 458 w 458"/>
              <a:gd name="T1" fmla="*/ 0 h 851"/>
              <a:gd name="T2" fmla="*/ 342 w 458"/>
              <a:gd name="T3" fmla="*/ 25 h 851"/>
              <a:gd name="T4" fmla="*/ 371 w 458"/>
              <a:gd name="T5" fmla="*/ 40 h 851"/>
              <a:gd name="T6" fmla="*/ 176 w 458"/>
              <a:gd name="T7" fmla="*/ 362 h 851"/>
              <a:gd name="T8" fmla="*/ 185 w 458"/>
              <a:gd name="T9" fmla="*/ 431 h 851"/>
              <a:gd name="T10" fmla="*/ 4 w 458"/>
              <a:gd name="T11" fmla="*/ 645 h 851"/>
              <a:gd name="T12" fmla="*/ 219 w 458"/>
              <a:gd name="T13" fmla="*/ 847 h 851"/>
              <a:gd name="T14" fmla="*/ 417 w 458"/>
              <a:gd name="T15" fmla="*/ 682 h 851"/>
              <a:gd name="T16" fmla="*/ 420 w 458"/>
              <a:gd name="T17" fmla="*/ 667 h 851"/>
              <a:gd name="T18" fmla="*/ 410 w 458"/>
              <a:gd name="T19" fmla="*/ 662 h 851"/>
              <a:gd name="T20" fmla="*/ 403 w 458"/>
              <a:gd name="T21" fmla="*/ 659 h 851"/>
              <a:gd name="T22" fmla="*/ 398 w 458"/>
              <a:gd name="T23" fmla="*/ 656 h 851"/>
              <a:gd name="T24" fmla="*/ 387 w 458"/>
              <a:gd name="T25" fmla="*/ 651 h 851"/>
              <a:gd name="T26" fmla="*/ 382 w 458"/>
              <a:gd name="T27" fmla="*/ 647 h 851"/>
              <a:gd name="T28" fmla="*/ 376 w 458"/>
              <a:gd name="T29" fmla="*/ 644 h 851"/>
              <a:gd name="T30" fmla="*/ 367 w 458"/>
              <a:gd name="T31" fmla="*/ 638 h 851"/>
              <a:gd name="T32" fmla="*/ 361 w 458"/>
              <a:gd name="T33" fmla="*/ 634 h 851"/>
              <a:gd name="T34" fmla="*/ 356 w 458"/>
              <a:gd name="T35" fmla="*/ 630 h 851"/>
              <a:gd name="T36" fmla="*/ 346 w 458"/>
              <a:gd name="T37" fmla="*/ 623 h 851"/>
              <a:gd name="T38" fmla="*/ 342 w 458"/>
              <a:gd name="T39" fmla="*/ 619 h 851"/>
              <a:gd name="T40" fmla="*/ 336 w 458"/>
              <a:gd name="T41" fmla="*/ 614 h 851"/>
              <a:gd name="T42" fmla="*/ 332 w 458"/>
              <a:gd name="T43" fmla="*/ 611 h 851"/>
              <a:gd name="T44" fmla="*/ 322 w 458"/>
              <a:gd name="T45" fmla="*/ 602 h 851"/>
              <a:gd name="T46" fmla="*/ 318 w 458"/>
              <a:gd name="T47" fmla="*/ 599 h 851"/>
              <a:gd name="T48" fmla="*/ 309 w 458"/>
              <a:gd name="T49" fmla="*/ 589 h 851"/>
              <a:gd name="T50" fmla="*/ 306 w 458"/>
              <a:gd name="T51" fmla="*/ 586 h 851"/>
              <a:gd name="T52" fmla="*/ 300 w 458"/>
              <a:gd name="T53" fmla="*/ 580 h 851"/>
              <a:gd name="T54" fmla="*/ 298 w 458"/>
              <a:gd name="T55" fmla="*/ 577 h 851"/>
              <a:gd name="T56" fmla="*/ 288 w 458"/>
              <a:gd name="T57" fmla="*/ 566 h 851"/>
              <a:gd name="T58" fmla="*/ 286 w 458"/>
              <a:gd name="T59" fmla="*/ 563 h 851"/>
              <a:gd name="T60" fmla="*/ 269 w 458"/>
              <a:gd name="T61" fmla="*/ 541 h 851"/>
              <a:gd name="T62" fmla="*/ 268 w 458"/>
              <a:gd name="T63" fmla="*/ 539 h 851"/>
              <a:gd name="T64" fmla="*/ 259 w 458"/>
              <a:gd name="T65" fmla="*/ 524 h 851"/>
              <a:gd name="T66" fmla="*/ 258 w 458"/>
              <a:gd name="T67" fmla="*/ 522 h 851"/>
              <a:gd name="T68" fmla="*/ 244 w 458"/>
              <a:gd name="T69" fmla="*/ 497 h 851"/>
              <a:gd name="T70" fmla="*/ 244 w 458"/>
              <a:gd name="T71" fmla="*/ 496 h 851"/>
              <a:gd name="T72" fmla="*/ 236 w 458"/>
              <a:gd name="T73" fmla="*/ 479 h 851"/>
              <a:gd name="T74" fmla="*/ 236 w 458"/>
              <a:gd name="T75" fmla="*/ 478 h 851"/>
              <a:gd name="T76" fmla="*/ 226 w 458"/>
              <a:gd name="T77" fmla="*/ 450 h 851"/>
              <a:gd name="T78" fmla="*/ 225 w 458"/>
              <a:gd name="T79" fmla="*/ 448 h 851"/>
              <a:gd name="T80" fmla="*/ 220 w 458"/>
              <a:gd name="T81" fmla="*/ 429 h 851"/>
              <a:gd name="T82" fmla="*/ 210 w 458"/>
              <a:gd name="T83" fmla="*/ 356 h 851"/>
              <a:gd name="T84" fmla="*/ 375 w 458"/>
              <a:gd name="T85" fmla="*/ 47 h 851"/>
              <a:gd name="T86" fmla="*/ 376 w 458"/>
              <a:gd name="T87" fmla="*/ 85 h 851"/>
              <a:gd name="T88" fmla="*/ 458 w 458"/>
              <a:gd name="T89" fmla="*/ 0 h 8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458" h="851">
                <a:moveTo>
                  <a:pt x="458" y="0"/>
                </a:moveTo>
                <a:cubicBezTo>
                  <a:pt x="342" y="25"/>
                  <a:pt x="342" y="25"/>
                  <a:pt x="342" y="25"/>
                </a:cubicBezTo>
                <a:cubicBezTo>
                  <a:pt x="371" y="40"/>
                  <a:pt x="371" y="40"/>
                  <a:pt x="371" y="40"/>
                </a:cubicBezTo>
                <a:cubicBezTo>
                  <a:pt x="252" y="98"/>
                  <a:pt x="172" y="221"/>
                  <a:pt x="176" y="362"/>
                </a:cubicBezTo>
                <a:cubicBezTo>
                  <a:pt x="177" y="386"/>
                  <a:pt x="180" y="409"/>
                  <a:pt x="185" y="431"/>
                </a:cubicBezTo>
                <a:cubicBezTo>
                  <a:pt x="80" y="445"/>
                  <a:pt x="0" y="537"/>
                  <a:pt x="4" y="645"/>
                </a:cubicBezTo>
                <a:cubicBezTo>
                  <a:pt x="7" y="760"/>
                  <a:pt x="104" y="851"/>
                  <a:pt x="219" y="847"/>
                </a:cubicBezTo>
                <a:cubicBezTo>
                  <a:pt x="317" y="844"/>
                  <a:pt x="397" y="774"/>
                  <a:pt x="417" y="682"/>
                </a:cubicBezTo>
                <a:cubicBezTo>
                  <a:pt x="418" y="677"/>
                  <a:pt x="419" y="672"/>
                  <a:pt x="420" y="667"/>
                </a:cubicBezTo>
                <a:cubicBezTo>
                  <a:pt x="416" y="665"/>
                  <a:pt x="413" y="664"/>
                  <a:pt x="410" y="662"/>
                </a:cubicBezTo>
                <a:cubicBezTo>
                  <a:pt x="408" y="661"/>
                  <a:pt x="405" y="660"/>
                  <a:pt x="403" y="659"/>
                </a:cubicBezTo>
                <a:cubicBezTo>
                  <a:pt x="401" y="658"/>
                  <a:pt x="399" y="657"/>
                  <a:pt x="398" y="656"/>
                </a:cubicBezTo>
                <a:cubicBezTo>
                  <a:pt x="394" y="654"/>
                  <a:pt x="391" y="652"/>
                  <a:pt x="387" y="651"/>
                </a:cubicBezTo>
                <a:cubicBezTo>
                  <a:pt x="386" y="650"/>
                  <a:pt x="384" y="649"/>
                  <a:pt x="382" y="647"/>
                </a:cubicBezTo>
                <a:cubicBezTo>
                  <a:pt x="380" y="646"/>
                  <a:pt x="378" y="645"/>
                  <a:pt x="376" y="644"/>
                </a:cubicBezTo>
                <a:cubicBezTo>
                  <a:pt x="373" y="642"/>
                  <a:pt x="370" y="640"/>
                  <a:pt x="367" y="638"/>
                </a:cubicBezTo>
                <a:cubicBezTo>
                  <a:pt x="365" y="636"/>
                  <a:pt x="363" y="635"/>
                  <a:pt x="361" y="634"/>
                </a:cubicBezTo>
                <a:cubicBezTo>
                  <a:pt x="359" y="632"/>
                  <a:pt x="357" y="631"/>
                  <a:pt x="356" y="630"/>
                </a:cubicBezTo>
                <a:cubicBezTo>
                  <a:pt x="353" y="628"/>
                  <a:pt x="349" y="625"/>
                  <a:pt x="346" y="623"/>
                </a:cubicBezTo>
                <a:cubicBezTo>
                  <a:pt x="345" y="622"/>
                  <a:pt x="343" y="621"/>
                  <a:pt x="342" y="619"/>
                </a:cubicBezTo>
                <a:cubicBezTo>
                  <a:pt x="340" y="618"/>
                  <a:pt x="338" y="616"/>
                  <a:pt x="336" y="614"/>
                </a:cubicBezTo>
                <a:cubicBezTo>
                  <a:pt x="334" y="613"/>
                  <a:pt x="333" y="612"/>
                  <a:pt x="332" y="611"/>
                </a:cubicBezTo>
                <a:cubicBezTo>
                  <a:pt x="328" y="608"/>
                  <a:pt x="325" y="605"/>
                  <a:pt x="322" y="602"/>
                </a:cubicBezTo>
                <a:cubicBezTo>
                  <a:pt x="321" y="601"/>
                  <a:pt x="320" y="600"/>
                  <a:pt x="318" y="599"/>
                </a:cubicBezTo>
                <a:cubicBezTo>
                  <a:pt x="315" y="596"/>
                  <a:pt x="312" y="593"/>
                  <a:pt x="309" y="589"/>
                </a:cubicBezTo>
                <a:cubicBezTo>
                  <a:pt x="308" y="588"/>
                  <a:pt x="307" y="587"/>
                  <a:pt x="306" y="586"/>
                </a:cubicBezTo>
                <a:cubicBezTo>
                  <a:pt x="304" y="584"/>
                  <a:pt x="302" y="582"/>
                  <a:pt x="300" y="580"/>
                </a:cubicBezTo>
                <a:cubicBezTo>
                  <a:pt x="299" y="579"/>
                  <a:pt x="298" y="578"/>
                  <a:pt x="298" y="577"/>
                </a:cubicBezTo>
                <a:cubicBezTo>
                  <a:pt x="294" y="574"/>
                  <a:pt x="291" y="570"/>
                  <a:pt x="288" y="566"/>
                </a:cubicBezTo>
                <a:cubicBezTo>
                  <a:pt x="287" y="565"/>
                  <a:pt x="286" y="564"/>
                  <a:pt x="286" y="563"/>
                </a:cubicBezTo>
                <a:cubicBezTo>
                  <a:pt x="280" y="556"/>
                  <a:pt x="274" y="548"/>
                  <a:pt x="269" y="541"/>
                </a:cubicBezTo>
                <a:cubicBezTo>
                  <a:pt x="269" y="540"/>
                  <a:pt x="268" y="539"/>
                  <a:pt x="268" y="539"/>
                </a:cubicBezTo>
                <a:cubicBezTo>
                  <a:pt x="265" y="534"/>
                  <a:pt x="262" y="529"/>
                  <a:pt x="259" y="524"/>
                </a:cubicBezTo>
                <a:cubicBezTo>
                  <a:pt x="259" y="524"/>
                  <a:pt x="258" y="523"/>
                  <a:pt x="258" y="522"/>
                </a:cubicBezTo>
                <a:cubicBezTo>
                  <a:pt x="253" y="514"/>
                  <a:pt x="249" y="506"/>
                  <a:pt x="244" y="497"/>
                </a:cubicBezTo>
                <a:cubicBezTo>
                  <a:pt x="244" y="497"/>
                  <a:pt x="244" y="496"/>
                  <a:pt x="244" y="496"/>
                </a:cubicBezTo>
                <a:cubicBezTo>
                  <a:pt x="241" y="490"/>
                  <a:pt x="239" y="484"/>
                  <a:pt x="236" y="479"/>
                </a:cubicBezTo>
                <a:cubicBezTo>
                  <a:pt x="236" y="478"/>
                  <a:pt x="236" y="478"/>
                  <a:pt x="236" y="478"/>
                </a:cubicBezTo>
                <a:cubicBezTo>
                  <a:pt x="232" y="469"/>
                  <a:pt x="229" y="459"/>
                  <a:pt x="226" y="450"/>
                </a:cubicBezTo>
                <a:cubicBezTo>
                  <a:pt x="226" y="449"/>
                  <a:pt x="226" y="449"/>
                  <a:pt x="225" y="448"/>
                </a:cubicBezTo>
                <a:cubicBezTo>
                  <a:pt x="223" y="442"/>
                  <a:pt x="222" y="436"/>
                  <a:pt x="220" y="429"/>
                </a:cubicBezTo>
                <a:cubicBezTo>
                  <a:pt x="214" y="406"/>
                  <a:pt x="211" y="381"/>
                  <a:pt x="210" y="356"/>
                </a:cubicBezTo>
                <a:cubicBezTo>
                  <a:pt x="206" y="226"/>
                  <a:pt x="272" y="111"/>
                  <a:pt x="375" y="47"/>
                </a:cubicBezTo>
                <a:cubicBezTo>
                  <a:pt x="376" y="85"/>
                  <a:pt x="376" y="85"/>
                  <a:pt x="376" y="85"/>
                </a:cubicBezTo>
                <a:lnTo>
                  <a:pt x="458" y="0"/>
                </a:lnTo>
                <a:close/>
              </a:path>
            </a:pathLst>
          </a:custGeom>
          <a:solidFill>
            <a:srgbClr val="C97B4B"/>
          </a:solidFill>
          <a:ln>
            <a:noFill/>
          </a:ln>
        </p:spPr>
        <p:txBody>
          <a:bodyPr/>
          <a:lstStyle/>
          <a:p>
            <a:endParaRPr lang="zh-CN" altLang="en-US"/>
          </a:p>
        </p:txBody>
      </p:sp>
      <p:sp>
        <p:nvSpPr>
          <p:cNvPr id="9" name="Freeform 13"/>
          <p:cNvSpPr>
            <a:spLocks noEditPoints="1"/>
          </p:cNvSpPr>
          <p:nvPr/>
        </p:nvSpPr>
        <p:spPr bwMode="auto">
          <a:xfrm>
            <a:off x="7257994" y="4489893"/>
            <a:ext cx="330873" cy="372349"/>
          </a:xfrm>
          <a:custGeom>
            <a:avLst/>
            <a:gdLst>
              <a:gd name="T0" fmla="*/ 85 w 91"/>
              <a:gd name="T1" fmla="*/ 0 h 103"/>
              <a:gd name="T2" fmla="*/ 7 w 91"/>
              <a:gd name="T3" fmla="*/ 0 h 103"/>
              <a:gd name="T4" fmla="*/ 0 w 91"/>
              <a:gd name="T5" fmla="*/ 6 h 103"/>
              <a:gd name="T6" fmla="*/ 0 w 91"/>
              <a:gd name="T7" fmla="*/ 97 h 103"/>
              <a:gd name="T8" fmla="*/ 7 w 91"/>
              <a:gd name="T9" fmla="*/ 103 h 103"/>
              <a:gd name="T10" fmla="*/ 85 w 91"/>
              <a:gd name="T11" fmla="*/ 103 h 103"/>
              <a:gd name="T12" fmla="*/ 91 w 91"/>
              <a:gd name="T13" fmla="*/ 97 h 103"/>
              <a:gd name="T14" fmla="*/ 91 w 91"/>
              <a:gd name="T15" fmla="*/ 6 h 103"/>
              <a:gd name="T16" fmla="*/ 85 w 91"/>
              <a:gd name="T17" fmla="*/ 0 h 103"/>
              <a:gd name="T18" fmla="*/ 13 w 91"/>
              <a:gd name="T19" fmla="*/ 6 h 103"/>
              <a:gd name="T20" fmla="*/ 20 w 91"/>
              <a:gd name="T21" fmla="*/ 13 h 103"/>
              <a:gd name="T22" fmla="*/ 13 w 91"/>
              <a:gd name="T23" fmla="*/ 19 h 103"/>
              <a:gd name="T24" fmla="*/ 7 w 91"/>
              <a:gd name="T25" fmla="*/ 13 h 103"/>
              <a:gd name="T26" fmla="*/ 13 w 91"/>
              <a:gd name="T27" fmla="*/ 6 h 103"/>
              <a:gd name="T28" fmla="*/ 85 w 91"/>
              <a:gd name="T29" fmla="*/ 97 h 103"/>
              <a:gd name="T30" fmla="*/ 7 w 91"/>
              <a:gd name="T31" fmla="*/ 97 h 103"/>
              <a:gd name="T32" fmla="*/ 7 w 91"/>
              <a:gd name="T33" fmla="*/ 26 h 103"/>
              <a:gd name="T34" fmla="*/ 85 w 91"/>
              <a:gd name="T35" fmla="*/ 26 h 103"/>
              <a:gd name="T36" fmla="*/ 85 w 91"/>
              <a:gd name="T37" fmla="*/ 97 h 103"/>
              <a:gd name="T38" fmla="*/ 78 w 91"/>
              <a:gd name="T39" fmla="*/ 19 h 103"/>
              <a:gd name="T40" fmla="*/ 72 w 91"/>
              <a:gd name="T41" fmla="*/ 13 h 103"/>
              <a:gd name="T42" fmla="*/ 78 w 91"/>
              <a:gd name="T43" fmla="*/ 6 h 103"/>
              <a:gd name="T44" fmla="*/ 85 w 91"/>
              <a:gd name="T45" fmla="*/ 13 h 103"/>
              <a:gd name="T46" fmla="*/ 78 w 91"/>
              <a:gd name="T47" fmla="*/ 19 h 103"/>
              <a:gd name="T48" fmla="*/ 13 w 91"/>
              <a:gd name="T49" fmla="*/ 42 h 103"/>
              <a:gd name="T50" fmla="*/ 17 w 91"/>
              <a:gd name="T51" fmla="*/ 39 h 103"/>
              <a:gd name="T52" fmla="*/ 75 w 91"/>
              <a:gd name="T53" fmla="*/ 39 h 103"/>
              <a:gd name="T54" fmla="*/ 78 w 91"/>
              <a:gd name="T55" fmla="*/ 42 h 103"/>
              <a:gd name="T56" fmla="*/ 75 w 91"/>
              <a:gd name="T57" fmla="*/ 45 h 103"/>
              <a:gd name="T58" fmla="*/ 17 w 91"/>
              <a:gd name="T59" fmla="*/ 45 h 103"/>
              <a:gd name="T60" fmla="*/ 13 w 91"/>
              <a:gd name="T61" fmla="*/ 42 h 103"/>
              <a:gd name="T62" fmla="*/ 13 w 91"/>
              <a:gd name="T63" fmla="*/ 61 h 103"/>
              <a:gd name="T64" fmla="*/ 17 w 91"/>
              <a:gd name="T65" fmla="*/ 58 h 103"/>
              <a:gd name="T66" fmla="*/ 75 w 91"/>
              <a:gd name="T67" fmla="*/ 58 h 103"/>
              <a:gd name="T68" fmla="*/ 78 w 91"/>
              <a:gd name="T69" fmla="*/ 61 h 103"/>
              <a:gd name="T70" fmla="*/ 75 w 91"/>
              <a:gd name="T71" fmla="*/ 65 h 103"/>
              <a:gd name="T72" fmla="*/ 17 w 91"/>
              <a:gd name="T73" fmla="*/ 65 h 103"/>
              <a:gd name="T74" fmla="*/ 13 w 91"/>
              <a:gd name="T75" fmla="*/ 61 h 103"/>
              <a:gd name="T76" fmla="*/ 13 w 91"/>
              <a:gd name="T77" fmla="*/ 81 h 103"/>
              <a:gd name="T78" fmla="*/ 17 w 91"/>
              <a:gd name="T79" fmla="*/ 77 h 103"/>
              <a:gd name="T80" fmla="*/ 75 w 91"/>
              <a:gd name="T81" fmla="*/ 77 h 103"/>
              <a:gd name="T82" fmla="*/ 78 w 91"/>
              <a:gd name="T83" fmla="*/ 81 h 103"/>
              <a:gd name="T84" fmla="*/ 75 w 91"/>
              <a:gd name="T85" fmla="*/ 84 h 103"/>
              <a:gd name="T86" fmla="*/ 17 w 91"/>
              <a:gd name="T87" fmla="*/ 84 h 103"/>
              <a:gd name="T88" fmla="*/ 13 w 91"/>
              <a:gd name="T89" fmla="*/ 81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91" h="103">
                <a:moveTo>
                  <a:pt x="85" y="0"/>
                </a:moveTo>
                <a:cubicBezTo>
                  <a:pt x="7" y="0"/>
                  <a:pt x="7" y="0"/>
                  <a:pt x="7" y="0"/>
                </a:cubicBezTo>
                <a:cubicBezTo>
                  <a:pt x="3" y="0"/>
                  <a:pt x="0" y="3"/>
                  <a:pt x="0" y="6"/>
                </a:cubicBezTo>
                <a:cubicBezTo>
                  <a:pt x="0" y="97"/>
                  <a:pt x="0" y="97"/>
                  <a:pt x="0" y="97"/>
                </a:cubicBezTo>
                <a:cubicBezTo>
                  <a:pt x="0" y="100"/>
                  <a:pt x="3" y="103"/>
                  <a:pt x="7" y="103"/>
                </a:cubicBezTo>
                <a:cubicBezTo>
                  <a:pt x="85" y="103"/>
                  <a:pt x="85" y="103"/>
                  <a:pt x="85" y="103"/>
                </a:cubicBezTo>
                <a:cubicBezTo>
                  <a:pt x="88" y="103"/>
                  <a:pt x="91" y="100"/>
                  <a:pt x="91" y="97"/>
                </a:cubicBezTo>
                <a:cubicBezTo>
                  <a:pt x="91" y="6"/>
                  <a:pt x="91" y="6"/>
                  <a:pt x="91" y="6"/>
                </a:cubicBezTo>
                <a:cubicBezTo>
                  <a:pt x="91" y="3"/>
                  <a:pt x="88" y="0"/>
                  <a:pt x="85" y="0"/>
                </a:cubicBezTo>
                <a:close/>
                <a:moveTo>
                  <a:pt x="13" y="6"/>
                </a:moveTo>
                <a:cubicBezTo>
                  <a:pt x="17" y="6"/>
                  <a:pt x="20" y="9"/>
                  <a:pt x="20" y="13"/>
                </a:cubicBezTo>
                <a:cubicBezTo>
                  <a:pt x="20" y="16"/>
                  <a:pt x="17" y="19"/>
                  <a:pt x="13" y="19"/>
                </a:cubicBezTo>
                <a:cubicBezTo>
                  <a:pt x="10" y="19"/>
                  <a:pt x="7" y="16"/>
                  <a:pt x="7" y="13"/>
                </a:cubicBezTo>
                <a:cubicBezTo>
                  <a:pt x="7" y="9"/>
                  <a:pt x="10" y="6"/>
                  <a:pt x="13" y="6"/>
                </a:cubicBezTo>
                <a:close/>
                <a:moveTo>
                  <a:pt x="85" y="97"/>
                </a:moveTo>
                <a:cubicBezTo>
                  <a:pt x="7" y="97"/>
                  <a:pt x="7" y="97"/>
                  <a:pt x="7" y="97"/>
                </a:cubicBezTo>
                <a:cubicBezTo>
                  <a:pt x="7" y="26"/>
                  <a:pt x="7" y="26"/>
                  <a:pt x="7" y="26"/>
                </a:cubicBezTo>
                <a:cubicBezTo>
                  <a:pt x="85" y="26"/>
                  <a:pt x="85" y="26"/>
                  <a:pt x="85" y="26"/>
                </a:cubicBezTo>
                <a:lnTo>
                  <a:pt x="85" y="97"/>
                </a:lnTo>
                <a:close/>
                <a:moveTo>
                  <a:pt x="78" y="19"/>
                </a:moveTo>
                <a:cubicBezTo>
                  <a:pt x="75" y="19"/>
                  <a:pt x="72" y="16"/>
                  <a:pt x="72" y="13"/>
                </a:cubicBezTo>
                <a:cubicBezTo>
                  <a:pt x="72" y="9"/>
                  <a:pt x="75" y="6"/>
                  <a:pt x="78" y="6"/>
                </a:cubicBezTo>
                <a:cubicBezTo>
                  <a:pt x="82" y="6"/>
                  <a:pt x="85" y="9"/>
                  <a:pt x="85" y="13"/>
                </a:cubicBezTo>
                <a:cubicBezTo>
                  <a:pt x="85" y="16"/>
                  <a:pt x="82" y="19"/>
                  <a:pt x="78" y="19"/>
                </a:cubicBezTo>
                <a:close/>
                <a:moveTo>
                  <a:pt x="13" y="42"/>
                </a:moveTo>
                <a:cubicBezTo>
                  <a:pt x="13" y="40"/>
                  <a:pt x="15" y="39"/>
                  <a:pt x="17" y="39"/>
                </a:cubicBezTo>
                <a:cubicBezTo>
                  <a:pt x="75" y="39"/>
                  <a:pt x="75" y="39"/>
                  <a:pt x="75" y="39"/>
                </a:cubicBezTo>
                <a:cubicBezTo>
                  <a:pt x="77" y="39"/>
                  <a:pt x="78" y="40"/>
                  <a:pt x="78" y="42"/>
                </a:cubicBezTo>
                <a:cubicBezTo>
                  <a:pt x="78" y="44"/>
                  <a:pt x="77" y="45"/>
                  <a:pt x="75" y="45"/>
                </a:cubicBezTo>
                <a:cubicBezTo>
                  <a:pt x="17" y="45"/>
                  <a:pt x="17" y="45"/>
                  <a:pt x="17" y="45"/>
                </a:cubicBezTo>
                <a:cubicBezTo>
                  <a:pt x="15" y="45"/>
                  <a:pt x="13" y="44"/>
                  <a:pt x="13" y="42"/>
                </a:cubicBezTo>
                <a:close/>
                <a:moveTo>
                  <a:pt x="13" y="61"/>
                </a:moveTo>
                <a:cubicBezTo>
                  <a:pt x="13" y="59"/>
                  <a:pt x="15" y="58"/>
                  <a:pt x="17" y="58"/>
                </a:cubicBezTo>
                <a:cubicBezTo>
                  <a:pt x="75" y="58"/>
                  <a:pt x="75" y="58"/>
                  <a:pt x="75" y="58"/>
                </a:cubicBezTo>
                <a:cubicBezTo>
                  <a:pt x="77" y="58"/>
                  <a:pt x="78" y="59"/>
                  <a:pt x="78" y="61"/>
                </a:cubicBezTo>
                <a:cubicBezTo>
                  <a:pt x="78" y="63"/>
                  <a:pt x="77" y="65"/>
                  <a:pt x="75" y="65"/>
                </a:cubicBezTo>
                <a:cubicBezTo>
                  <a:pt x="17" y="65"/>
                  <a:pt x="17" y="65"/>
                  <a:pt x="17" y="65"/>
                </a:cubicBezTo>
                <a:cubicBezTo>
                  <a:pt x="15" y="65"/>
                  <a:pt x="13" y="63"/>
                  <a:pt x="13" y="61"/>
                </a:cubicBezTo>
                <a:close/>
                <a:moveTo>
                  <a:pt x="13" y="81"/>
                </a:moveTo>
                <a:cubicBezTo>
                  <a:pt x="13" y="79"/>
                  <a:pt x="15" y="77"/>
                  <a:pt x="17" y="77"/>
                </a:cubicBezTo>
                <a:cubicBezTo>
                  <a:pt x="75" y="77"/>
                  <a:pt x="75" y="77"/>
                  <a:pt x="75" y="77"/>
                </a:cubicBezTo>
                <a:cubicBezTo>
                  <a:pt x="77" y="77"/>
                  <a:pt x="78" y="79"/>
                  <a:pt x="78" y="81"/>
                </a:cubicBezTo>
                <a:cubicBezTo>
                  <a:pt x="78" y="82"/>
                  <a:pt x="77" y="84"/>
                  <a:pt x="75" y="84"/>
                </a:cubicBezTo>
                <a:cubicBezTo>
                  <a:pt x="17" y="84"/>
                  <a:pt x="17" y="84"/>
                  <a:pt x="17" y="84"/>
                </a:cubicBezTo>
                <a:cubicBezTo>
                  <a:pt x="15" y="84"/>
                  <a:pt x="13" y="82"/>
                  <a:pt x="13" y="81"/>
                </a:cubicBezTo>
                <a:close/>
              </a:path>
            </a:pathLst>
          </a:custGeom>
          <a:solidFill>
            <a:srgbClr val="F2F2F2"/>
          </a:solidFill>
          <a:ln>
            <a:noFill/>
          </a:ln>
        </p:spPr>
        <p:txBody>
          <a:bodyPr/>
          <a:lstStyle/>
          <a:p>
            <a:endParaRPr lang="zh-CN" altLang="en-US"/>
          </a:p>
        </p:txBody>
      </p:sp>
      <p:sp>
        <p:nvSpPr>
          <p:cNvPr id="10" name="Freeform 14"/>
          <p:cNvSpPr/>
          <p:nvPr/>
        </p:nvSpPr>
        <p:spPr bwMode="auto">
          <a:xfrm>
            <a:off x="7317080" y="1625380"/>
            <a:ext cx="334812" cy="362497"/>
          </a:xfrm>
          <a:custGeom>
            <a:avLst/>
            <a:gdLst>
              <a:gd name="T0" fmla="*/ 4 w 92"/>
              <a:gd name="T1" fmla="*/ 100 h 100"/>
              <a:gd name="T2" fmla="*/ 1 w 92"/>
              <a:gd name="T3" fmla="*/ 100 h 100"/>
              <a:gd name="T4" fmla="*/ 0 w 92"/>
              <a:gd name="T5" fmla="*/ 97 h 100"/>
              <a:gd name="T6" fmla="*/ 5 w 92"/>
              <a:gd name="T7" fmla="*/ 56 h 100"/>
              <a:gd name="T8" fmla="*/ 6 w 92"/>
              <a:gd name="T9" fmla="*/ 54 h 100"/>
              <a:gd name="T10" fmla="*/ 56 w 92"/>
              <a:gd name="T11" fmla="*/ 3 h 100"/>
              <a:gd name="T12" fmla="*/ 70 w 92"/>
              <a:gd name="T13" fmla="*/ 3 h 100"/>
              <a:gd name="T14" fmla="*/ 88 w 92"/>
              <a:gd name="T15" fmla="*/ 22 h 100"/>
              <a:gd name="T16" fmla="*/ 88 w 92"/>
              <a:gd name="T17" fmla="*/ 35 h 100"/>
              <a:gd name="T18" fmla="*/ 52 w 92"/>
              <a:gd name="T19" fmla="*/ 72 h 100"/>
              <a:gd name="T20" fmla="*/ 49 w 92"/>
              <a:gd name="T21" fmla="*/ 73 h 100"/>
              <a:gd name="T22" fmla="*/ 31 w 92"/>
              <a:gd name="T23" fmla="*/ 73 h 100"/>
              <a:gd name="T24" fmla="*/ 28 w 92"/>
              <a:gd name="T25" fmla="*/ 70 h 100"/>
              <a:gd name="T26" fmla="*/ 28 w 92"/>
              <a:gd name="T27" fmla="*/ 51 h 100"/>
              <a:gd name="T28" fmla="*/ 29 w 92"/>
              <a:gd name="T29" fmla="*/ 49 h 100"/>
              <a:gd name="T30" fmla="*/ 56 w 92"/>
              <a:gd name="T31" fmla="*/ 22 h 100"/>
              <a:gd name="T32" fmla="*/ 61 w 92"/>
              <a:gd name="T33" fmla="*/ 22 h 100"/>
              <a:gd name="T34" fmla="*/ 61 w 92"/>
              <a:gd name="T35" fmla="*/ 26 h 100"/>
              <a:gd name="T36" fmla="*/ 34 w 92"/>
              <a:gd name="T37" fmla="*/ 53 h 100"/>
              <a:gd name="T38" fmla="*/ 34 w 92"/>
              <a:gd name="T39" fmla="*/ 67 h 100"/>
              <a:gd name="T40" fmla="*/ 48 w 92"/>
              <a:gd name="T41" fmla="*/ 67 h 100"/>
              <a:gd name="T42" fmla="*/ 84 w 92"/>
              <a:gd name="T43" fmla="*/ 31 h 100"/>
              <a:gd name="T44" fmla="*/ 84 w 92"/>
              <a:gd name="T45" fmla="*/ 26 h 100"/>
              <a:gd name="T46" fmla="*/ 65 w 92"/>
              <a:gd name="T47" fmla="*/ 8 h 100"/>
              <a:gd name="T48" fmla="*/ 61 w 92"/>
              <a:gd name="T49" fmla="*/ 8 h 100"/>
              <a:gd name="T50" fmla="*/ 11 w 92"/>
              <a:gd name="T51" fmla="*/ 58 h 100"/>
              <a:gd name="T52" fmla="*/ 7 w 92"/>
              <a:gd name="T53" fmla="*/ 94 h 100"/>
              <a:gd name="T54" fmla="*/ 43 w 92"/>
              <a:gd name="T55" fmla="*/ 90 h 100"/>
              <a:gd name="T56" fmla="*/ 84 w 92"/>
              <a:gd name="T57" fmla="*/ 49 h 100"/>
              <a:gd name="T58" fmla="*/ 88 w 92"/>
              <a:gd name="T59" fmla="*/ 49 h 100"/>
              <a:gd name="T60" fmla="*/ 88 w 92"/>
              <a:gd name="T61" fmla="*/ 54 h 100"/>
              <a:gd name="T62" fmla="*/ 47 w 92"/>
              <a:gd name="T63" fmla="*/ 95 h 100"/>
              <a:gd name="T64" fmla="*/ 45 w 92"/>
              <a:gd name="T65" fmla="*/ 96 h 100"/>
              <a:gd name="T66" fmla="*/ 4 w 92"/>
              <a:gd name="T67" fmla="*/ 100 h 100"/>
              <a:gd name="T68" fmla="*/ 4 w 92"/>
              <a:gd name="T69" fmla="*/ 100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92" h="100">
                <a:moveTo>
                  <a:pt x="4" y="100"/>
                </a:moveTo>
                <a:cubicBezTo>
                  <a:pt x="3" y="100"/>
                  <a:pt x="2" y="100"/>
                  <a:pt x="1" y="100"/>
                </a:cubicBezTo>
                <a:cubicBezTo>
                  <a:pt x="1" y="99"/>
                  <a:pt x="0" y="98"/>
                  <a:pt x="0" y="97"/>
                </a:cubicBezTo>
                <a:cubicBezTo>
                  <a:pt x="5" y="56"/>
                  <a:pt x="5" y="56"/>
                  <a:pt x="5" y="56"/>
                </a:cubicBezTo>
                <a:cubicBezTo>
                  <a:pt x="5" y="55"/>
                  <a:pt x="5" y="54"/>
                  <a:pt x="6" y="54"/>
                </a:cubicBezTo>
                <a:cubicBezTo>
                  <a:pt x="56" y="3"/>
                  <a:pt x="56" y="3"/>
                  <a:pt x="56" y="3"/>
                </a:cubicBezTo>
                <a:cubicBezTo>
                  <a:pt x="60" y="0"/>
                  <a:pt x="66" y="0"/>
                  <a:pt x="70" y="3"/>
                </a:cubicBezTo>
                <a:cubicBezTo>
                  <a:pt x="88" y="22"/>
                  <a:pt x="88" y="22"/>
                  <a:pt x="88" y="22"/>
                </a:cubicBezTo>
                <a:cubicBezTo>
                  <a:pt x="92" y="25"/>
                  <a:pt x="92" y="32"/>
                  <a:pt x="88" y="35"/>
                </a:cubicBezTo>
                <a:cubicBezTo>
                  <a:pt x="52" y="72"/>
                  <a:pt x="52" y="72"/>
                  <a:pt x="52" y="72"/>
                </a:cubicBezTo>
                <a:cubicBezTo>
                  <a:pt x="51" y="73"/>
                  <a:pt x="50" y="73"/>
                  <a:pt x="49" y="73"/>
                </a:cubicBezTo>
                <a:cubicBezTo>
                  <a:pt x="31" y="73"/>
                  <a:pt x="31" y="73"/>
                  <a:pt x="31" y="73"/>
                </a:cubicBezTo>
                <a:cubicBezTo>
                  <a:pt x="29" y="73"/>
                  <a:pt x="28" y="72"/>
                  <a:pt x="28" y="70"/>
                </a:cubicBezTo>
                <a:cubicBezTo>
                  <a:pt x="28" y="51"/>
                  <a:pt x="28" y="51"/>
                  <a:pt x="28" y="51"/>
                </a:cubicBezTo>
                <a:cubicBezTo>
                  <a:pt x="28" y="51"/>
                  <a:pt x="28" y="50"/>
                  <a:pt x="29" y="49"/>
                </a:cubicBezTo>
                <a:cubicBezTo>
                  <a:pt x="56" y="22"/>
                  <a:pt x="56" y="22"/>
                  <a:pt x="56" y="22"/>
                </a:cubicBezTo>
                <a:cubicBezTo>
                  <a:pt x="58" y="20"/>
                  <a:pt x="60" y="20"/>
                  <a:pt x="61" y="22"/>
                </a:cubicBezTo>
                <a:cubicBezTo>
                  <a:pt x="62" y="23"/>
                  <a:pt x="62" y="25"/>
                  <a:pt x="61" y="26"/>
                </a:cubicBezTo>
                <a:cubicBezTo>
                  <a:pt x="34" y="53"/>
                  <a:pt x="34" y="53"/>
                  <a:pt x="34" y="53"/>
                </a:cubicBezTo>
                <a:cubicBezTo>
                  <a:pt x="34" y="67"/>
                  <a:pt x="34" y="67"/>
                  <a:pt x="34" y="67"/>
                </a:cubicBezTo>
                <a:cubicBezTo>
                  <a:pt x="48" y="67"/>
                  <a:pt x="48" y="67"/>
                  <a:pt x="48" y="67"/>
                </a:cubicBezTo>
                <a:cubicBezTo>
                  <a:pt x="84" y="31"/>
                  <a:pt x="84" y="31"/>
                  <a:pt x="84" y="31"/>
                </a:cubicBezTo>
                <a:cubicBezTo>
                  <a:pt x="85" y="30"/>
                  <a:pt x="85" y="28"/>
                  <a:pt x="84" y="26"/>
                </a:cubicBezTo>
                <a:cubicBezTo>
                  <a:pt x="65" y="8"/>
                  <a:pt x="65" y="8"/>
                  <a:pt x="65" y="8"/>
                </a:cubicBezTo>
                <a:cubicBezTo>
                  <a:pt x="64" y="7"/>
                  <a:pt x="62" y="7"/>
                  <a:pt x="61" y="8"/>
                </a:cubicBezTo>
                <a:cubicBezTo>
                  <a:pt x="11" y="58"/>
                  <a:pt x="11" y="58"/>
                  <a:pt x="11" y="58"/>
                </a:cubicBezTo>
                <a:cubicBezTo>
                  <a:pt x="7" y="94"/>
                  <a:pt x="7" y="94"/>
                  <a:pt x="7" y="94"/>
                </a:cubicBezTo>
                <a:cubicBezTo>
                  <a:pt x="43" y="90"/>
                  <a:pt x="43" y="90"/>
                  <a:pt x="43" y="90"/>
                </a:cubicBezTo>
                <a:cubicBezTo>
                  <a:pt x="84" y="49"/>
                  <a:pt x="84" y="49"/>
                  <a:pt x="84" y="49"/>
                </a:cubicBezTo>
                <a:cubicBezTo>
                  <a:pt x="85" y="48"/>
                  <a:pt x="87" y="48"/>
                  <a:pt x="88" y="49"/>
                </a:cubicBezTo>
                <a:cubicBezTo>
                  <a:pt x="90" y="50"/>
                  <a:pt x="90" y="52"/>
                  <a:pt x="88" y="54"/>
                </a:cubicBezTo>
                <a:cubicBezTo>
                  <a:pt x="47" y="95"/>
                  <a:pt x="47" y="95"/>
                  <a:pt x="47" y="95"/>
                </a:cubicBezTo>
                <a:cubicBezTo>
                  <a:pt x="47" y="95"/>
                  <a:pt x="46" y="96"/>
                  <a:pt x="45" y="96"/>
                </a:cubicBezTo>
                <a:cubicBezTo>
                  <a:pt x="4" y="100"/>
                  <a:pt x="4" y="100"/>
                  <a:pt x="4" y="100"/>
                </a:cubicBezTo>
                <a:cubicBezTo>
                  <a:pt x="4" y="100"/>
                  <a:pt x="4" y="100"/>
                  <a:pt x="4" y="100"/>
                </a:cubicBezTo>
                <a:close/>
              </a:path>
            </a:pathLst>
          </a:custGeom>
          <a:solidFill>
            <a:srgbClr val="F2F2F2"/>
          </a:solidFill>
          <a:ln>
            <a:noFill/>
          </a:ln>
        </p:spPr>
        <p:txBody>
          <a:bodyPr/>
          <a:lstStyle/>
          <a:p>
            <a:endParaRPr lang="zh-CN" altLang="en-US"/>
          </a:p>
        </p:txBody>
      </p:sp>
      <p:sp>
        <p:nvSpPr>
          <p:cNvPr id="11" name="Freeform 15"/>
          <p:cNvSpPr>
            <a:spLocks noEditPoints="1"/>
          </p:cNvSpPr>
          <p:nvPr/>
        </p:nvSpPr>
        <p:spPr bwMode="auto">
          <a:xfrm>
            <a:off x="4559801" y="4456403"/>
            <a:ext cx="380111" cy="376288"/>
          </a:xfrm>
          <a:custGeom>
            <a:avLst/>
            <a:gdLst>
              <a:gd name="T0" fmla="*/ 101 w 105"/>
              <a:gd name="T1" fmla="*/ 4 h 104"/>
              <a:gd name="T2" fmla="*/ 101 w 105"/>
              <a:gd name="T3" fmla="*/ 17 h 104"/>
              <a:gd name="T4" fmla="*/ 96 w 105"/>
              <a:gd name="T5" fmla="*/ 22 h 104"/>
              <a:gd name="T6" fmla="*/ 82 w 105"/>
              <a:gd name="T7" fmla="*/ 8 h 104"/>
              <a:gd name="T8" fmla="*/ 87 w 105"/>
              <a:gd name="T9" fmla="*/ 4 h 104"/>
              <a:gd name="T10" fmla="*/ 101 w 105"/>
              <a:gd name="T11" fmla="*/ 4 h 104"/>
              <a:gd name="T12" fmla="*/ 32 w 105"/>
              <a:gd name="T13" fmla="*/ 59 h 104"/>
              <a:gd name="T14" fmla="*/ 28 w 105"/>
              <a:gd name="T15" fmla="*/ 77 h 104"/>
              <a:gd name="T16" fmla="*/ 46 w 105"/>
              <a:gd name="T17" fmla="*/ 72 h 104"/>
              <a:gd name="T18" fmla="*/ 92 w 105"/>
              <a:gd name="T19" fmla="*/ 26 h 104"/>
              <a:gd name="T20" fmla="*/ 78 w 105"/>
              <a:gd name="T21" fmla="*/ 13 h 104"/>
              <a:gd name="T22" fmla="*/ 32 w 105"/>
              <a:gd name="T23" fmla="*/ 59 h 104"/>
              <a:gd name="T24" fmla="*/ 78 w 105"/>
              <a:gd name="T25" fmla="*/ 50 h 104"/>
              <a:gd name="T26" fmla="*/ 78 w 105"/>
              <a:gd name="T27" fmla="*/ 91 h 104"/>
              <a:gd name="T28" fmla="*/ 13 w 105"/>
              <a:gd name="T29" fmla="*/ 91 h 104"/>
              <a:gd name="T30" fmla="*/ 13 w 105"/>
              <a:gd name="T31" fmla="*/ 27 h 104"/>
              <a:gd name="T32" fmla="*/ 55 w 105"/>
              <a:gd name="T33" fmla="*/ 27 h 104"/>
              <a:gd name="T34" fmla="*/ 68 w 105"/>
              <a:gd name="T35" fmla="*/ 14 h 104"/>
              <a:gd name="T36" fmla="*/ 0 w 105"/>
              <a:gd name="T37" fmla="*/ 14 h 104"/>
              <a:gd name="T38" fmla="*/ 0 w 105"/>
              <a:gd name="T39" fmla="*/ 104 h 104"/>
              <a:gd name="T40" fmla="*/ 91 w 105"/>
              <a:gd name="T41" fmla="*/ 104 h 104"/>
              <a:gd name="T42" fmla="*/ 91 w 105"/>
              <a:gd name="T43" fmla="*/ 37 h 104"/>
              <a:gd name="T44" fmla="*/ 78 w 105"/>
              <a:gd name="T45" fmla="*/ 50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05" h="104">
                <a:moveTo>
                  <a:pt x="101" y="4"/>
                </a:moveTo>
                <a:cubicBezTo>
                  <a:pt x="105" y="7"/>
                  <a:pt x="105" y="14"/>
                  <a:pt x="101" y="17"/>
                </a:cubicBezTo>
                <a:cubicBezTo>
                  <a:pt x="96" y="22"/>
                  <a:pt x="96" y="22"/>
                  <a:pt x="96" y="22"/>
                </a:cubicBezTo>
                <a:cubicBezTo>
                  <a:pt x="82" y="8"/>
                  <a:pt x="82" y="8"/>
                  <a:pt x="82" y="8"/>
                </a:cubicBezTo>
                <a:cubicBezTo>
                  <a:pt x="87" y="4"/>
                  <a:pt x="87" y="4"/>
                  <a:pt x="87" y="4"/>
                </a:cubicBezTo>
                <a:cubicBezTo>
                  <a:pt x="91" y="0"/>
                  <a:pt x="97" y="0"/>
                  <a:pt x="101" y="4"/>
                </a:cubicBezTo>
                <a:close/>
                <a:moveTo>
                  <a:pt x="32" y="59"/>
                </a:moveTo>
                <a:cubicBezTo>
                  <a:pt x="28" y="77"/>
                  <a:pt x="28" y="77"/>
                  <a:pt x="28" y="77"/>
                </a:cubicBezTo>
                <a:cubicBezTo>
                  <a:pt x="46" y="72"/>
                  <a:pt x="46" y="72"/>
                  <a:pt x="46" y="72"/>
                </a:cubicBezTo>
                <a:cubicBezTo>
                  <a:pt x="92" y="26"/>
                  <a:pt x="92" y="26"/>
                  <a:pt x="92" y="26"/>
                </a:cubicBezTo>
                <a:cubicBezTo>
                  <a:pt x="78" y="13"/>
                  <a:pt x="78" y="13"/>
                  <a:pt x="78" y="13"/>
                </a:cubicBezTo>
                <a:lnTo>
                  <a:pt x="32" y="59"/>
                </a:lnTo>
                <a:close/>
                <a:moveTo>
                  <a:pt x="78" y="50"/>
                </a:moveTo>
                <a:cubicBezTo>
                  <a:pt x="78" y="91"/>
                  <a:pt x="78" y="91"/>
                  <a:pt x="78" y="91"/>
                </a:cubicBezTo>
                <a:cubicBezTo>
                  <a:pt x="13" y="91"/>
                  <a:pt x="13" y="91"/>
                  <a:pt x="13" y="91"/>
                </a:cubicBezTo>
                <a:cubicBezTo>
                  <a:pt x="13" y="27"/>
                  <a:pt x="13" y="27"/>
                  <a:pt x="13" y="27"/>
                </a:cubicBezTo>
                <a:cubicBezTo>
                  <a:pt x="55" y="27"/>
                  <a:pt x="55" y="27"/>
                  <a:pt x="55" y="27"/>
                </a:cubicBezTo>
                <a:cubicBezTo>
                  <a:pt x="68" y="14"/>
                  <a:pt x="68" y="14"/>
                  <a:pt x="68" y="14"/>
                </a:cubicBezTo>
                <a:cubicBezTo>
                  <a:pt x="0" y="14"/>
                  <a:pt x="0" y="14"/>
                  <a:pt x="0" y="14"/>
                </a:cubicBezTo>
                <a:cubicBezTo>
                  <a:pt x="0" y="104"/>
                  <a:pt x="0" y="104"/>
                  <a:pt x="0" y="104"/>
                </a:cubicBezTo>
                <a:cubicBezTo>
                  <a:pt x="91" y="104"/>
                  <a:pt x="91" y="104"/>
                  <a:pt x="91" y="104"/>
                </a:cubicBezTo>
                <a:cubicBezTo>
                  <a:pt x="91" y="37"/>
                  <a:pt x="91" y="37"/>
                  <a:pt x="91" y="37"/>
                </a:cubicBezTo>
                <a:lnTo>
                  <a:pt x="78" y="50"/>
                </a:lnTo>
                <a:close/>
              </a:path>
            </a:pathLst>
          </a:custGeom>
          <a:solidFill>
            <a:srgbClr val="F2F2F2"/>
          </a:solidFill>
          <a:ln>
            <a:noFill/>
          </a:ln>
        </p:spPr>
        <p:txBody>
          <a:bodyPr/>
          <a:lstStyle/>
          <a:p>
            <a:endParaRPr lang="zh-CN" altLang="en-US"/>
          </a:p>
        </p:txBody>
      </p:sp>
      <p:sp>
        <p:nvSpPr>
          <p:cNvPr id="12" name="Freeform 16"/>
          <p:cNvSpPr>
            <a:spLocks noEditPoints="1"/>
          </p:cNvSpPr>
          <p:nvPr/>
        </p:nvSpPr>
        <p:spPr bwMode="auto">
          <a:xfrm>
            <a:off x="4607069" y="1621440"/>
            <a:ext cx="281637" cy="372349"/>
          </a:xfrm>
          <a:custGeom>
            <a:avLst/>
            <a:gdLst>
              <a:gd name="T0" fmla="*/ 71 w 78"/>
              <a:gd name="T1" fmla="*/ 6 h 103"/>
              <a:gd name="T2" fmla="*/ 78 w 78"/>
              <a:gd name="T3" fmla="*/ 6 h 103"/>
              <a:gd name="T4" fmla="*/ 78 w 78"/>
              <a:gd name="T5" fmla="*/ 0 h 103"/>
              <a:gd name="T6" fmla="*/ 0 w 78"/>
              <a:gd name="T7" fmla="*/ 0 h 103"/>
              <a:gd name="T8" fmla="*/ 0 w 78"/>
              <a:gd name="T9" fmla="*/ 6 h 103"/>
              <a:gd name="T10" fmla="*/ 6 w 78"/>
              <a:gd name="T11" fmla="*/ 6 h 103"/>
              <a:gd name="T12" fmla="*/ 6 w 78"/>
              <a:gd name="T13" fmla="*/ 13 h 103"/>
              <a:gd name="T14" fmla="*/ 10 w 78"/>
              <a:gd name="T15" fmla="*/ 13 h 103"/>
              <a:gd name="T16" fmla="*/ 20 w 78"/>
              <a:gd name="T17" fmla="*/ 48 h 103"/>
              <a:gd name="T18" fmla="*/ 25 w 78"/>
              <a:gd name="T19" fmla="*/ 52 h 103"/>
              <a:gd name="T20" fmla="*/ 20 w 78"/>
              <a:gd name="T21" fmla="*/ 55 h 103"/>
              <a:gd name="T22" fmla="*/ 10 w 78"/>
              <a:gd name="T23" fmla="*/ 90 h 103"/>
              <a:gd name="T24" fmla="*/ 6 w 78"/>
              <a:gd name="T25" fmla="*/ 90 h 103"/>
              <a:gd name="T26" fmla="*/ 6 w 78"/>
              <a:gd name="T27" fmla="*/ 97 h 103"/>
              <a:gd name="T28" fmla="*/ 0 w 78"/>
              <a:gd name="T29" fmla="*/ 97 h 103"/>
              <a:gd name="T30" fmla="*/ 0 w 78"/>
              <a:gd name="T31" fmla="*/ 103 h 103"/>
              <a:gd name="T32" fmla="*/ 78 w 78"/>
              <a:gd name="T33" fmla="*/ 103 h 103"/>
              <a:gd name="T34" fmla="*/ 78 w 78"/>
              <a:gd name="T35" fmla="*/ 97 h 103"/>
              <a:gd name="T36" fmla="*/ 71 w 78"/>
              <a:gd name="T37" fmla="*/ 97 h 103"/>
              <a:gd name="T38" fmla="*/ 71 w 78"/>
              <a:gd name="T39" fmla="*/ 90 h 103"/>
              <a:gd name="T40" fmla="*/ 68 w 78"/>
              <a:gd name="T41" fmla="*/ 90 h 103"/>
              <a:gd name="T42" fmla="*/ 58 w 78"/>
              <a:gd name="T43" fmla="*/ 55 h 103"/>
              <a:gd name="T44" fmla="*/ 53 w 78"/>
              <a:gd name="T45" fmla="*/ 52 h 103"/>
              <a:gd name="T46" fmla="*/ 58 w 78"/>
              <a:gd name="T47" fmla="*/ 48 h 103"/>
              <a:gd name="T48" fmla="*/ 68 w 78"/>
              <a:gd name="T49" fmla="*/ 13 h 103"/>
              <a:gd name="T50" fmla="*/ 71 w 78"/>
              <a:gd name="T51" fmla="*/ 13 h 103"/>
              <a:gd name="T52" fmla="*/ 71 w 78"/>
              <a:gd name="T53" fmla="*/ 6 h 103"/>
              <a:gd name="T54" fmla="*/ 62 w 78"/>
              <a:gd name="T55" fmla="*/ 14 h 103"/>
              <a:gd name="T56" fmla="*/ 54 w 78"/>
              <a:gd name="T57" fmla="*/ 43 h 103"/>
              <a:gd name="T58" fmla="*/ 45 w 78"/>
              <a:gd name="T59" fmla="*/ 47 h 103"/>
              <a:gd name="T60" fmla="*/ 45 w 78"/>
              <a:gd name="T61" fmla="*/ 56 h 103"/>
              <a:gd name="T62" fmla="*/ 54 w 78"/>
              <a:gd name="T63" fmla="*/ 60 h 103"/>
              <a:gd name="T64" fmla="*/ 62 w 78"/>
              <a:gd name="T65" fmla="*/ 89 h 103"/>
              <a:gd name="T66" fmla="*/ 61 w 78"/>
              <a:gd name="T67" fmla="*/ 90 h 103"/>
              <a:gd name="T68" fmla="*/ 55 w 78"/>
              <a:gd name="T69" fmla="*/ 90 h 103"/>
              <a:gd name="T70" fmla="*/ 50 w 78"/>
              <a:gd name="T71" fmla="*/ 75 h 103"/>
              <a:gd name="T72" fmla="*/ 42 w 78"/>
              <a:gd name="T73" fmla="*/ 71 h 103"/>
              <a:gd name="T74" fmla="*/ 42 w 78"/>
              <a:gd name="T75" fmla="*/ 45 h 103"/>
              <a:gd name="T76" fmla="*/ 53 w 78"/>
              <a:gd name="T77" fmla="*/ 40 h 103"/>
              <a:gd name="T78" fmla="*/ 59 w 78"/>
              <a:gd name="T79" fmla="*/ 32 h 103"/>
              <a:gd name="T80" fmla="*/ 19 w 78"/>
              <a:gd name="T81" fmla="*/ 32 h 103"/>
              <a:gd name="T82" fmla="*/ 25 w 78"/>
              <a:gd name="T83" fmla="*/ 40 h 103"/>
              <a:gd name="T84" fmla="*/ 36 w 78"/>
              <a:gd name="T85" fmla="*/ 45 h 103"/>
              <a:gd name="T86" fmla="*/ 36 w 78"/>
              <a:gd name="T87" fmla="*/ 71 h 103"/>
              <a:gd name="T88" fmla="*/ 28 w 78"/>
              <a:gd name="T89" fmla="*/ 75 h 103"/>
              <a:gd name="T90" fmla="*/ 23 w 78"/>
              <a:gd name="T91" fmla="*/ 90 h 103"/>
              <a:gd name="T92" fmla="*/ 16 w 78"/>
              <a:gd name="T93" fmla="*/ 90 h 103"/>
              <a:gd name="T94" fmla="*/ 16 w 78"/>
              <a:gd name="T95" fmla="*/ 89 h 103"/>
              <a:gd name="T96" fmla="*/ 24 w 78"/>
              <a:gd name="T97" fmla="*/ 60 h 103"/>
              <a:gd name="T98" fmla="*/ 32 w 78"/>
              <a:gd name="T99" fmla="*/ 56 h 103"/>
              <a:gd name="T100" fmla="*/ 32 w 78"/>
              <a:gd name="T101" fmla="*/ 47 h 103"/>
              <a:gd name="T102" fmla="*/ 24 w 78"/>
              <a:gd name="T103" fmla="*/ 43 h 103"/>
              <a:gd name="T104" fmla="*/ 16 w 78"/>
              <a:gd name="T105" fmla="*/ 14 h 103"/>
              <a:gd name="T106" fmla="*/ 16 w 78"/>
              <a:gd name="T107" fmla="*/ 13 h 103"/>
              <a:gd name="T108" fmla="*/ 61 w 78"/>
              <a:gd name="T109" fmla="*/ 13 h 103"/>
              <a:gd name="T110" fmla="*/ 62 w 78"/>
              <a:gd name="T111" fmla="*/ 14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78" h="103">
                <a:moveTo>
                  <a:pt x="71" y="6"/>
                </a:moveTo>
                <a:cubicBezTo>
                  <a:pt x="78" y="6"/>
                  <a:pt x="78" y="6"/>
                  <a:pt x="78" y="6"/>
                </a:cubicBezTo>
                <a:cubicBezTo>
                  <a:pt x="78" y="0"/>
                  <a:pt x="78" y="0"/>
                  <a:pt x="78" y="0"/>
                </a:cubicBezTo>
                <a:cubicBezTo>
                  <a:pt x="0" y="0"/>
                  <a:pt x="0" y="0"/>
                  <a:pt x="0" y="0"/>
                </a:cubicBezTo>
                <a:cubicBezTo>
                  <a:pt x="0" y="6"/>
                  <a:pt x="0" y="6"/>
                  <a:pt x="0" y="6"/>
                </a:cubicBezTo>
                <a:cubicBezTo>
                  <a:pt x="6" y="6"/>
                  <a:pt x="6" y="6"/>
                  <a:pt x="6" y="6"/>
                </a:cubicBezTo>
                <a:cubicBezTo>
                  <a:pt x="6" y="13"/>
                  <a:pt x="6" y="13"/>
                  <a:pt x="6" y="13"/>
                </a:cubicBezTo>
                <a:cubicBezTo>
                  <a:pt x="10" y="13"/>
                  <a:pt x="10" y="13"/>
                  <a:pt x="10" y="13"/>
                </a:cubicBezTo>
                <a:cubicBezTo>
                  <a:pt x="5" y="25"/>
                  <a:pt x="9" y="40"/>
                  <a:pt x="20" y="48"/>
                </a:cubicBezTo>
                <a:cubicBezTo>
                  <a:pt x="21" y="50"/>
                  <a:pt x="23" y="51"/>
                  <a:pt x="25" y="52"/>
                </a:cubicBezTo>
                <a:cubicBezTo>
                  <a:pt x="23" y="52"/>
                  <a:pt x="21" y="53"/>
                  <a:pt x="20" y="55"/>
                </a:cubicBezTo>
                <a:cubicBezTo>
                  <a:pt x="9" y="63"/>
                  <a:pt x="5" y="78"/>
                  <a:pt x="10" y="90"/>
                </a:cubicBezTo>
                <a:cubicBezTo>
                  <a:pt x="6" y="90"/>
                  <a:pt x="6" y="90"/>
                  <a:pt x="6" y="90"/>
                </a:cubicBezTo>
                <a:cubicBezTo>
                  <a:pt x="6" y="97"/>
                  <a:pt x="6" y="97"/>
                  <a:pt x="6" y="97"/>
                </a:cubicBezTo>
                <a:cubicBezTo>
                  <a:pt x="0" y="97"/>
                  <a:pt x="0" y="97"/>
                  <a:pt x="0" y="97"/>
                </a:cubicBezTo>
                <a:cubicBezTo>
                  <a:pt x="0" y="103"/>
                  <a:pt x="0" y="103"/>
                  <a:pt x="0" y="103"/>
                </a:cubicBezTo>
                <a:cubicBezTo>
                  <a:pt x="78" y="103"/>
                  <a:pt x="78" y="103"/>
                  <a:pt x="78" y="103"/>
                </a:cubicBezTo>
                <a:cubicBezTo>
                  <a:pt x="78" y="97"/>
                  <a:pt x="78" y="97"/>
                  <a:pt x="78" y="97"/>
                </a:cubicBezTo>
                <a:cubicBezTo>
                  <a:pt x="71" y="97"/>
                  <a:pt x="71" y="97"/>
                  <a:pt x="71" y="97"/>
                </a:cubicBezTo>
                <a:cubicBezTo>
                  <a:pt x="71" y="90"/>
                  <a:pt x="71" y="90"/>
                  <a:pt x="71" y="90"/>
                </a:cubicBezTo>
                <a:cubicBezTo>
                  <a:pt x="68" y="90"/>
                  <a:pt x="68" y="90"/>
                  <a:pt x="68" y="90"/>
                </a:cubicBezTo>
                <a:cubicBezTo>
                  <a:pt x="73" y="78"/>
                  <a:pt x="69" y="63"/>
                  <a:pt x="58" y="55"/>
                </a:cubicBezTo>
                <a:cubicBezTo>
                  <a:pt x="56" y="53"/>
                  <a:pt x="54" y="52"/>
                  <a:pt x="53" y="52"/>
                </a:cubicBezTo>
                <a:cubicBezTo>
                  <a:pt x="54" y="51"/>
                  <a:pt x="56" y="50"/>
                  <a:pt x="58" y="48"/>
                </a:cubicBezTo>
                <a:cubicBezTo>
                  <a:pt x="69" y="40"/>
                  <a:pt x="73" y="25"/>
                  <a:pt x="68" y="13"/>
                </a:cubicBezTo>
                <a:cubicBezTo>
                  <a:pt x="71" y="13"/>
                  <a:pt x="71" y="13"/>
                  <a:pt x="71" y="13"/>
                </a:cubicBezTo>
                <a:lnTo>
                  <a:pt x="71" y="6"/>
                </a:lnTo>
                <a:close/>
                <a:moveTo>
                  <a:pt x="62" y="14"/>
                </a:moveTo>
                <a:cubicBezTo>
                  <a:pt x="66" y="24"/>
                  <a:pt x="63" y="36"/>
                  <a:pt x="54" y="43"/>
                </a:cubicBezTo>
                <a:cubicBezTo>
                  <a:pt x="51" y="45"/>
                  <a:pt x="48" y="47"/>
                  <a:pt x="45" y="47"/>
                </a:cubicBezTo>
                <a:cubicBezTo>
                  <a:pt x="45" y="56"/>
                  <a:pt x="45" y="56"/>
                  <a:pt x="45" y="56"/>
                </a:cubicBezTo>
                <a:cubicBezTo>
                  <a:pt x="48" y="57"/>
                  <a:pt x="51" y="58"/>
                  <a:pt x="54" y="60"/>
                </a:cubicBezTo>
                <a:cubicBezTo>
                  <a:pt x="63" y="67"/>
                  <a:pt x="66" y="79"/>
                  <a:pt x="62" y="89"/>
                </a:cubicBezTo>
                <a:cubicBezTo>
                  <a:pt x="61" y="90"/>
                  <a:pt x="61" y="90"/>
                  <a:pt x="61" y="90"/>
                </a:cubicBezTo>
                <a:cubicBezTo>
                  <a:pt x="55" y="90"/>
                  <a:pt x="55" y="90"/>
                  <a:pt x="55" y="90"/>
                </a:cubicBezTo>
                <a:cubicBezTo>
                  <a:pt x="56" y="85"/>
                  <a:pt x="54" y="79"/>
                  <a:pt x="50" y="75"/>
                </a:cubicBezTo>
                <a:cubicBezTo>
                  <a:pt x="47" y="73"/>
                  <a:pt x="45" y="72"/>
                  <a:pt x="42" y="71"/>
                </a:cubicBezTo>
                <a:cubicBezTo>
                  <a:pt x="42" y="45"/>
                  <a:pt x="42" y="45"/>
                  <a:pt x="42" y="45"/>
                </a:cubicBezTo>
                <a:cubicBezTo>
                  <a:pt x="46" y="44"/>
                  <a:pt x="50" y="43"/>
                  <a:pt x="53" y="40"/>
                </a:cubicBezTo>
                <a:cubicBezTo>
                  <a:pt x="55" y="38"/>
                  <a:pt x="57" y="35"/>
                  <a:pt x="59" y="32"/>
                </a:cubicBezTo>
                <a:cubicBezTo>
                  <a:pt x="19" y="32"/>
                  <a:pt x="19" y="32"/>
                  <a:pt x="19" y="32"/>
                </a:cubicBezTo>
                <a:cubicBezTo>
                  <a:pt x="20" y="35"/>
                  <a:pt x="22" y="38"/>
                  <a:pt x="25" y="40"/>
                </a:cubicBezTo>
                <a:cubicBezTo>
                  <a:pt x="28" y="43"/>
                  <a:pt x="32" y="44"/>
                  <a:pt x="36" y="45"/>
                </a:cubicBezTo>
                <a:cubicBezTo>
                  <a:pt x="36" y="71"/>
                  <a:pt x="36" y="71"/>
                  <a:pt x="36" y="71"/>
                </a:cubicBezTo>
                <a:cubicBezTo>
                  <a:pt x="33" y="72"/>
                  <a:pt x="30" y="73"/>
                  <a:pt x="28" y="75"/>
                </a:cubicBezTo>
                <a:cubicBezTo>
                  <a:pt x="24" y="79"/>
                  <a:pt x="22" y="85"/>
                  <a:pt x="23" y="90"/>
                </a:cubicBezTo>
                <a:cubicBezTo>
                  <a:pt x="16" y="90"/>
                  <a:pt x="16" y="90"/>
                  <a:pt x="16" y="90"/>
                </a:cubicBezTo>
                <a:cubicBezTo>
                  <a:pt x="16" y="89"/>
                  <a:pt x="16" y="89"/>
                  <a:pt x="16" y="89"/>
                </a:cubicBezTo>
                <a:cubicBezTo>
                  <a:pt x="12" y="79"/>
                  <a:pt x="15" y="67"/>
                  <a:pt x="24" y="60"/>
                </a:cubicBezTo>
                <a:cubicBezTo>
                  <a:pt x="26" y="58"/>
                  <a:pt x="29" y="57"/>
                  <a:pt x="32" y="56"/>
                </a:cubicBezTo>
                <a:cubicBezTo>
                  <a:pt x="32" y="47"/>
                  <a:pt x="32" y="47"/>
                  <a:pt x="32" y="47"/>
                </a:cubicBezTo>
                <a:cubicBezTo>
                  <a:pt x="29" y="47"/>
                  <a:pt x="26" y="45"/>
                  <a:pt x="24" y="43"/>
                </a:cubicBezTo>
                <a:cubicBezTo>
                  <a:pt x="15" y="36"/>
                  <a:pt x="12" y="24"/>
                  <a:pt x="16" y="14"/>
                </a:cubicBezTo>
                <a:cubicBezTo>
                  <a:pt x="16" y="13"/>
                  <a:pt x="16" y="13"/>
                  <a:pt x="16" y="13"/>
                </a:cubicBezTo>
                <a:cubicBezTo>
                  <a:pt x="61" y="13"/>
                  <a:pt x="61" y="13"/>
                  <a:pt x="61" y="13"/>
                </a:cubicBezTo>
                <a:lnTo>
                  <a:pt x="62" y="14"/>
                </a:lnTo>
                <a:close/>
              </a:path>
            </a:pathLst>
          </a:custGeom>
          <a:solidFill>
            <a:srgbClr val="F2F2F2"/>
          </a:solidFill>
          <a:ln>
            <a:noFill/>
          </a:ln>
        </p:spPr>
        <p:txBody>
          <a:bodyPr/>
          <a:lstStyle/>
          <a:p>
            <a:endParaRPr lang="zh-CN" altLang="en-US"/>
          </a:p>
        </p:txBody>
      </p:sp>
      <p:sp>
        <p:nvSpPr>
          <p:cNvPr id="16" name="TextBox 76"/>
          <p:cNvSpPr txBox="1"/>
          <p:nvPr/>
        </p:nvSpPr>
        <p:spPr>
          <a:xfrm>
            <a:off x="6782308" y="2060961"/>
            <a:ext cx="1282244" cy="276999"/>
          </a:xfrm>
          <a:prstGeom prst="rect">
            <a:avLst/>
          </a:prstGeom>
          <a:noFill/>
          <a:effectLst/>
        </p:spPr>
        <p:txBody>
          <a:bodyPr wrap="square" rtlCol="0">
            <a:spAutoFit/>
          </a:bodyPr>
          <a:lstStyle/>
          <a:p>
            <a:pPr algn="ctr"/>
            <a:r>
              <a:rPr lang="zh-CN" altLang="en-US" sz="1200" dirty="0" smtClean="0">
                <a:solidFill>
                  <a:srgbClr val="F2F2F2"/>
                </a:solidFill>
                <a:latin typeface="微软雅黑" panose="020B0503020204020204" pitchFamily="34" charset="-122"/>
                <a:ea typeface="微软雅黑" panose="020B0503020204020204" pitchFamily="34" charset="-122"/>
              </a:rPr>
              <a:t>添加标题</a:t>
            </a:r>
            <a:endParaRPr lang="zh-CN" altLang="en-US" sz="1200" dirty="0">
              <a:solidFill>
                <a:srgbClr val="F2F2F2"/>
              </a:solidFill>
              <a:latin typeface="微软雅黑" panose="020B0503020204020204" pitchFamily="34" charset="-122"/>
              <a:ea typeface="微软雅黑" panose="020B0503020204020204" pitchFamily="34" charset="-122"/>
            </a:endParaRPr>
          </a:p>
        </p:txBody>
      </p:sp>
      <p:sp>
        <p:nvSpPr>
          <p:cNvPr id="17" name="TextBox 76"/>
          <p:cNvSpPr txBox="1"/>
          <p:nvPr/>
        </p:nvSpPr>
        <p:spPr>
          <a:xfrm>
            <a:off x="4106765" y="2060961"/>
            <a:ext cx="1282244" cy="276999"/>
          </a:xfrm>
          <a:prstGeom prst="rect">
            <a:avLst/>
          </a:prstGeom>
          <a:noFill/>
          <a:effectLst/>
        </p:spPr>
        <p:txBody>
          <a:bodyPr wrap="square" rtlCol="0">
            <a:spAutoFit/>
          </a:bodyPr>
          <a:lstStyle/>
          <a:p>
            <a:pPr algn="ctr"/>
            <a:r>
              <a:rPr lang="zh-CN" altLang="en-US" sz="1200" dirty="0" smtClean="0">
                <a:solidFill>
                  <a:srgbClr val="F2F2F2"/>
                </a:solidFill>
                <a:latin typeface="微软雅黑" panose="020B0503020204020204" pitchFamily="34" charset="-122"/>
                <a:ea typeface="微软雅黑" panose="020B0503020204020204" pitchFamily="34" charset="-122"/>
              </a:rPr>
              <a:t>添加标题</a:t>
            </a:r>
            <a:endParaRPr lang="zh-CN" altLang="en-US" sz="1200" dirty="0">
              <a:solidFill>
                <a:srgbClr val="F2F2F2"/>
              </a:solidFill>
              <a:latin typeface="微软雅黑" panose="020B0503020204020204" pitchFamily="34" charset="-122"/>
              <a:ea typeface="微软雅黑" panose="020B0503020204020204" pitchFamily="34" charset="-122"/>
            </a:endParaRPr>
          </a:p>
        </p:txBody>
      </p:sp>
      <p:sp>
        <p:nvSpPr>
          <p:cNvPr id="18" name="TextBox 76"/>
          <p:cNvSpPr txBox="1"/>
          <p:nvPr/>
        </p:nvSpPr>
        <p:spPr>
          <a:xfrm>
            <a:off x="6782308" y="4892746"/>
            <a:ext cx="1282244" cy="276999"/>
          </a:xfrm>
          <a:prstGeom prst="rect">
            <a:avLst/>
          </a:prstGeom>
          <a:noFill/>
          <a:effectLst/>
        </p:spPr>
        <p:txBody>
          <a:bodyPr wrap="square" rtlCol="0">
            <a:spAutoFit/>
          </a:bodyPr>
          <a:lstStyle/>
          <a:p>
            <a:pPr algn="ctr"/>
            <a:r>
              <a:rPr lang="zh-CN" altLang="en-US" sz="1200" dirty="0" smtClean="0">
                <a:solidFill>
                  <a:srgbClr val="F2F2F2"/>
                </a:solidFill>
                <a:latin typeface="微软雅黑" panose="020B0503020204020204" pitchFamily="34" charset="-122"/>
                <a:ea typeface="微软雅黑" panose="020B0503020204020204" pitchFamily="34" charset="-122"/>
              </a:rPr>
              <a:t>添加标题</a:t>
            </a:r>
            <a:endParaRPr lang="zh-CN" altLang="en-US" sz="1200" dirty="0">
              <a:solidFill>
                <a:srgbClr val="F2F2F2"/>
              </a:solidFill>
              <a:latin typeface="微软雅黑" panose="020B0503020204020204" pitchFamily="34" charset="-122"/>
              <a:ea typeface="微软雅黑" panose="020B0503020204020204" pitchFamily="34" charset="-122"/>
            </a:endParaRPr>
          </a:p>
        </p:txBody>
      </p:sp>
      <p:sp>
        <p:nvSpPr>
          <p:cNvPr id="19" name="TextBox 76"/>
          <p:cNvSpPr txBox="1"/>
          <p:nvPr/>
        </p:nvSpPr>
        <p:spPr>
          <a:xfrm>
            <a:off x="4106765" y="4892746"/>
            <a:ext cx="1282244" cy="276999"/>
          </a:xfrm>
          <a:prstGeom prst="rect">
            <a:avLst/>
          </a:prstGeom>
          <a:noFill/>
          <a:effectLst/>
        </p:spPr>
        <p:txBody>
          <a:bodyPr wrap="square" rtlCol="0">
            <a:spAutoFit/>
          </a:bodyPr>
          <a:lstStyle/>
          <a:p>
            <a:pPr algn="ctr"/>
            <a:r>
              <a:rPr lang="zh-CN" altLang="en-US" sz="1200" dirty="0" smtClean="0">
                <a:solidFill>
                  <a:srgbClr val="F2F2F2"/>
                </a:solidFill>
                <a:latin typeface="微软雅黑" panose="020B0503020204020204" pitchFamily="34" charset="-122"/>
                <a:ea typeface="微软雅黑" panose="020B0503020204020204" pitchFamily="34" charset="-122"/>
              </a:rPr>
              <a:t>添加标题</a:t>
            </a:r>
            <a:endParaRPr lang="zh-CN" altLang="en-US" sz="1200" dirty="0">
              <a:solidFill>
                <a:srgbClr val="F2F2F2"/>
              </a:solidFill>
              <a:latin typeface="微软雅黑" panose="020B0503020204020204" pitchFamily="34" charset="-122"/>
              <a:ea typeface="微软雅黑" panose="020B0503020204020204" pitchFamily="34" charset="-122"/>
            </a:endParaRPr>
          </a:p>
        </p:txBody>
      </p:sp>
      <p:sp>
        <p:nvSpPr>
          <p:cNvPr id="20" name="TextBox 76"/>
          <p:cNvSpPr txBox="1"/>
          <p:nvPr/>
        </p:nvSpPr>
        <p:spPr>
          <a:xfrm>
            <a:off x="5412534" y="3018619"/>
            <a:ext cx="1282244" cy="830997"/>
          </a:xfrm>
          <a:prstGeom prst="rect">
            <a:avLst/>
          </a:prstGeom>
          <a:noFill/>
          <a:effectLst/>
        </p:spPr>
        <p:txBody>
          <a:bodyPr wrap="square" rtlCol="0">
            <a:spAutoFit/>
          </a:bodyPr>
          <a:lstStyle/>
          <a:p>
            <a:pPr algn="ctr"/>
            <a:r>
              <a:rPr lang="zh-CN" altLang="en-US" sz="2400" b="1" dirty="0" smtClean="0">
                <a:solidFill>
                  <a:schemeClr val="bg2">
                    <a:lumMod val="25000"/>
                  </a:schemeClr>
                </a:solidFill>
                <a:latin typeface="微软雅黑" panose="020B0503020204020204" pitchFamily="34" charset="-122"/>
                <a:ea typeface="微软雅黑" panose="020B0503020204020204" pitchFamily="34" charset="-122"/>
              </a:rPr>
              <a:t>添加</a:t>
            </a:r>
            <a:endParaRPr lang="en-US" altLang="zh-CN" sz="2400" b="1" dirty="0" smtClean="0">
              <a:solidFill>
                <a:schemeClr val="bg2">
                  <a:lumMod val="25000"/>
                </a:schemeClr>
              </a:solidFill>
              <a:latin typeface="微软雅黑" panose="020B0503020204020204" pitchFamily="34" charset="-122"/>
              <a:ea typeface="微软雅黑" panose="020B0503020204020204" pitchFamily="34" charset="-122"/>
            </a:endParaRPr>
          </a:p>
          <a:p>
            <a:pPr algn="ctr"/>
            <a:r>
              <a:rPr lang="zh-CN" altLang="en-US" sz="2400" b="1" dirty="0" smtClean="0">
                <a:solidFill>
                  <a:schemeClr val="bg2">
                    <a:lumMod val="25000"/>
                  </a:schemeClr>
                </a:solidFill>
                <a:latin typeface="微软雅黑" panose="020B0503020204020204" pitchFamily="34" charset="-122"/>
                <a:ea typeface="微软雅黑" panose="020B0503020204020204" pitchFamily="34" charset="-122"/>
              </a:rPr>
              <a:t>标题</a:t>
            </a:r>
            <a:endParaRPr lang="zh-CN" altLang="en-US" sz="2400" b="1" dirty="0">
              <a:solidFill>
                <a:schemeClr val="bg2">
                  <a:lumMod val="25000"/>
                </a:schemeClr>
              </a:solidFill>
              <a:latin typeface="微软雅黑" panose="020B0503020204020204" pitchFamily="34" charset="-122"/>
              <a:ea typeface="微软雅黑" panose="020B0503020204020204" pitchFamily="34" charset="-122"/>
            </a:endParaRPr>
          </a:p>
        </p:txBody>
      </p:sp>
      <p:sp>
        <p:nvSpPr>
          <p:cNvPr id="21" name="TextBox 76"/>
          <p:cNvSpPr txBox="1"/>
          <p:nvPr/>
        </p:nvSpPr>
        <p:spPr>
          <a:xfrm>
            <a:off x="1434209" y="1632795"/>
            <a:ext cx="1872079" cy="369332"/>
          </a:xfrm>
          <a:prstGeom prst="rect">
            <a:avLst/>
          </a:prstGeom>
          <a:noFill/>
          <a:effectLst/>
        </p:spPr>
        <p:txBody>
          <a:bodyPr wrap="square" rtlCol="0">
            <a:spAutoFit/>
          </a:bodyPr>
          <a:lstStyle/>
          <a:p>
            <a:r>
              <a:rPr lang="en-US" altLang="zh-CN" dirty="0" smtClean="0">
                <a:solidFill>
                  <a:srgbClr val="36888F"/>
                </a:solidFill>
                <a:latin typeface="微软雅黑" panose="020B0503020204020204" pitchFamily="34" charset="-122"/>
                <a:ea typeface="微软雅黑" panose="020B0503020204020204" pitchFamily="34" charset="-122"/>
              </a:rPr>
              <a:t>01 </a:t>
            </a:r>
            <a:r>
              <a:rPr lang="zh-CN" altLang="en-US" dirty="0" smtClean="0">
                <a:solidFill>
                  <a:srgbClr val="36888F"/>
                </a:solidFill>
                <a:latin typeface="微软雅黑" panose="020B0503020204020204" pitchFamily="34" charset="-122"/>
                <a:ea typeface="微软雅黑" panose="020B0503020204020204" pitchFamily="34" charset="-122"/>
              </a:rPr>
              <a:t>添加标题</a:t>
            </a:r>
            <a:endParaRPr lang="zh-CN" altLang="en-US" dirty="0">
              <a:solidFill>
                <a:srgbClr val="36888F"/>
              </a:solidFill>
              <a:latin typeface="微软雅黑" panose="020B0503020204020204" pitchFamily="34" charset="-122"/>
              <a:ea typeface="微软雅黑" panose="020B0503020204020204" pitchFamily="34" charset="-122"/>
            </a:endParaRPr>
          </a:p>
        </p:txBody>
      </p:sp>
      <p:sp>
        <p:nvSpPr>
          <p:cNvPr id="22" name="文本框 21"/>
          <p:cNvSpPr txBox="1"/>
          <p:nvPr/>
        </p:nvSpPr>
        <p:spPr>
          <a:xfrm>
            <a:off x="1434211" y="1947623"/>
            <a:ext cx="2419594" cy="812530"/>
          </a:xfrm>
          <a:prstGeom prst="rect">
            <a:avLst/>
          </a:prstGeom>
          <a:noFill/>
          <a:effectLst/>
        </p:spPr>
        <p:txBody>
          <a:bodyPr wrap="square" rtlCol="0">
            <a:spAutoFit/>
          </a:bodyPr>
          <a:lstStyle/>
          <a:p>
            <a:pPr>
              <a:lnSpc>
                <a:spcPct val="130000"/>
              </a:lnSpc>
            </a:pPr>
            <a:r>
              <a:rPr lang="zh-CN" altLang="en-US" sz="1200" dirty="0" smtClean="0">
                <a:solidFill>
                  <a:schemeClr val="tx1">
                    <a:lumMod val="65000"/>
                    <a:lumOff val="35000"/>
                  </a:schemeClr>
                </a:solidFill>
                <a:latin typeface="微软雅黑" panose="020B0503020204020204" pitchFamily="34" charset="-122"/>
                <a:ea typeface="微软雅黑" panose="020B0503020204020204" pitchFamily="34" charset="-122"/>
              </a:rPr>
              <a:t>点击编辑添加内容点击编辑添加内容点击编辑添加内容点击编辑添加内容点击编辑添加内容</a:t>
            </a:r>
            <a:endPar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3" name="TextBox 76"/>
          <p:cNvSpPr txBox="1"/>
          <p:nvPr/>
        </p:nvSpPr>
        <p:spPr>
          <a:xfrm>
            <a:off x="1434210" y="4144448"/>
            <a:ext cx="1872078" cy="369332"/>
          </a:xfrm>
          <a:prstGeom prst="rect">
            <a:avLst/>
          </a:prstGeom>
          <a:noFill/>
          <a:effectLst/>
        </p:spPr>
        <p:txBody>
          <a:bodyPr wrap="square" rtlCol="0">
            <a:spAutoFit/>
          </a:bodyPr>
          <a:lstStyle/>
          <a:p>
            <a:r>
              <a:rPr lang="en-US" altLang="zh-CN" dirty="0" smtClean="0">
                <a:solidFill>
                  <a:srgbClr val="C97B4B"/>
                </a:solidFill>
                <a:latin typeface="微软雅黑" panose="020B0503020204020204" pitchFamily="34" charset="-122"/>
                <a:ea typeface="微软雅黑" panose="020B0503020204020204" pitchFamily="34" charset="-122"/>
              </a:rPr>
              <a:t>03 </a:t>
            </a:r>
            <a:r>
              <a:rPr lang="zh-CN" altLang="en-US" dirty="0" smtClean="0">
                <a:solidFill>
                  <a:srgbClr val="C97B4B"/>
                </a:solidFill>
                <a:latin typeface="微软雅黑" panose="020B0503020204020204" pitchFamily="34" charset="-122"/>
                <a:ea typeface="微软雅黑" panose="020B0503020204020204" pitchFamily="34" charset="-122"/>
              </a:rPr>
              <a:t>添加标题</a:t>
            </a:r>
            <a:endParaRPr lang="zh-CN" altLang="en-US" dirty="0">
              <a:solidFill>
                <a:srgbClr val="C97B4B"/>
              </a:solidFill>
              <a:latin typeface="微软雅黑" panose="020B0503020204020204" pitchFamily="34" charset="-122"/>
              <a:ea typeface="微软雅黑" panose="020B0503020204020204" pitchFamily="34" charset="-122"/>
            </a:endParaRPr>
          </a:p>
        </p:txBody>
      </p:sp>
      <p:sp>
        <p:nvSpPr>
          <p:cNvPr id="24" name="文本框 23"/>
          <p:cNvSpPr txBox="1"/>
          <p:nvPr/>
        </p:nvSpPr>
        <p:spPr>
          <a:xfrm>
            <a:off x="1434211" y="4459276"/>
            <a:ext cx="2419594" cy="812530"/>
          </a:xfrm>
          <a:prstGeom prst="rect">
            <a:avLst/>
          </a:prstGeom>
          <a:noFill/>
          <a:effectLst/>
        </p:spPr>
        <p:txBody>
          <a:bodyPr wrap="square" rtlCol="0">
            <a:spAutoFit/>
          </a:bodyPr>
          <a:lstStyle/>
          <a:p>
            <a:pPr>
              <a:lnSpc>
                <a:spcPct val="130000"/>
              </a:lnSpc>
            </a:pPr>
            <a:r>
              <a:rPr lang="zh-CN" altLang="en-US" sz="1200" dirty="0" smtClean="0">
                <a:solidFill>
                  <a:schemeClr val="tx1">
                    <a:lumMod val="65000"/>
                    <a:lumOff val="35000"/>
                  </a:schemeClr>
                </a:solidFill>
                <a:latin typeface="微软雅黑" panose="020B0503020204020204" pitchFamily="34" charset="-122"/>
                <a:ea typeface="微软雅黑" panose="020B0503020204020204" pitchFamily="34" charset="-122"/>
              </a:rPr>
              <a:t>点击编辑添加内容点击编辑添加内容点击编辑添加内容点击编辑添加内容点击编辑添加内容</a:t>
            </a:r>
            <a:endPar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5" name="TextBox 76"/>
          <p:cNvSpPr txBox="1"/>
          <p:nvPr/>
        </p:nvSpPr>
        <p:spPr>
          <a:xfrm>
            <a:off x="8338194" y="1632795"/>
            <a:ext cx="1872079" cy="369332"/>
          </a:xfrm>
          <a:prstGeom prst="rect">
            <a:avLst/>
          </a:prstGeom>
          <a:noFill/>
          <a:effectLst/>
        </p:spPr>
        <p:txBody>
          <a:bodyPr wrap="square" rtlCol="0">
            <a:spAutoFit/>
          </a:bodyPr>
          <a:lstStyle/>
          <a:p>
            <a:r>
              <a:rPr lang="en-US" altLang="zh-CN" dirty="0" smtClean="0">
                <a:solidFill>
                  <a:srgbClr val="718951"/>
                </a:solidFill>
                <a:latin typeface="微软雅黑" panose="020B0503020204020204" pitchFamily="34" charset="-122"/>
                <a:ea typeface="微软雅黑" panose="020B0503020204020204" pitchFamily="34" charset="-122"/>
              </a:rPr>
              <a:t>02 </a:t>
            </a:r>
            <a:r>
              <a:rPr lang="zh-CN" altLang="en-US" dirty="0" smtClean="0">
                <a:solidFill>
                  <a:srgbClr val="718951"/>
                </a:solidFill>
                <a:latin typeface="微软雅黑" panose="020B0503020204020204" pitchFamily="34" charset="-122"/>
                <a:ea typeface="微软雅黑" panose="020B0503020204020204" pitchFamily="34" charset="-122"/>
              </a:rPr>
              <a:t>添加标题</a:t>
            </a:r>
            <a:endParaRPr lang="zh-CN" altLang="en-US" dirty="0">
              <a:solidFill>
                <a:srgbClr val="718951"/>
              </a:solidFill>
              <a:latin typeface="微软雅黑" panose="020B0503020204020204" pitchFamily="34" charset="-122"/>
              <a:ea typeface="微软雅黑" panose="020B0503020204020204" pitchFamily="34" charset="-122"/>
            </a:endParaRPr>
          </a:p>
        </p:txBody>
      </p:sp>
      <p:sp>
        <p:nvSpPr>
          <p:cNvPr id="26" name="文本框 25"/>
          <p:cNvSpPr txBox="1"/>
          <p:nvPr/>
        </p:nvSpPr>
        <p:spPr>
          <a:xfrm>
            <a:off x="8338196" y="1947623"/>
            <a:ext cx="2419594" cy="812530"/>
          </a:xfrm>
          <a:prstGeom prst="rect">
            <a:avLst/>
          </a:prstGeom>
          <a:noFill/>
          <a:effectLst/>
        </p:spPr>
        <p:txBody>
          <a:bodyPr wrap="square" rtlCol="0">
            <a:spAutoFit/>
          </a:bodyPr>
          <a:lstStyle/>
          <a:p>
            <a:pPr>
              <a:lnSpc>
                <a:spcPct val="130000"/>
              </a:lnSpc>
            </a:pPr>
            <a:r>
              <a:rPr lang="zh-CN" altLang="en-US" sz="1200" dirty="0" smtClean="0">
                <a:solidFill>
                  <a:schemeClr val="tx1">
                    <a:lumMod val="65000"/>
                    <a:lumOff val="35000"/>
                  </a:schemeClr>
                </a:solidFill>
                <a:latin typeface="微软雅黑" panose="020B0503020204020204" pitchFamily="34" charset="-122"/>
                <a:ea typeface="微软雅黑" panose="020B0503020204020204" pitchFamily="34" charset="-122"/>
              </a:rPr>
              <a:t>点击编辑添加内容点击编辑添加内容点击编辑添加内容点击编辑添加内容点击编辑添加内容</a:t>
            </a:r>
            <a:endPar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7" name="TextBox 76"/>
          <p:cNvSpPr txBox="1"/>
          <p:nvPr/>
        </p:nvSpPr>
        <p:spPr>
          <a:xfrm>
            <a:off x="8338195" y="4144448"/>
            <a:ext cx="1872078" cy="369332"/>
          </a:xfrm>
          <a:prstGeom prst="rect">
            <a:avLst/>
          </a:prstGeom>
          <a:noFill/>
          <a:effectLst/>
        </p:spPr>
        <p:txBody>
          <a:bodyPr wrap="square" rtlCol="0">
            <a:spAutoFit/>
          </a:bodyPr>
          <a:lstStyle/>
          <a:p>
            <a:r>
              <a:rPr lang="en-US" altLang="zh-CN" dirty="0" smtClean="0">
                <a:solidFill>
                  <a:srgbClr val="36888F"/>
                </a:solidFill>
                <a:latin typeface="微软雅黑" panose="020B0503020204020204" pitchFamily="34" charset="-122"/>
                <a:ea typeface="微软雅黑" panose="020B0503020204020204" pitchFamily="34" charset="-122"/>
              </a:rPr>
              <a:t>04 </a:t>
            </a:r>
            <a:r>
              <a:rPr lang="zh-CN" altLang="en-US" dirty="0" smtClean="0">
                <a:solidFill>
                  <a:srgbClr val="36888F"/>
                </a:solidFill>
                <a:latin typeface="微软雅黑" panose="020B0503020204020204" pitchFamily="34" charset="-122"/>
                <a:ea typeface="微软雅黑" panose="020B0503020204020204" pitchFamily="34" charset="-122"/>
              </a:rPr>
              <a:t>添加标题</a:t>
            </a:r>
            <a:endParaRPr lang="zh-CN" altLang="en-US" dirty="0">
              <a:solidFill>
                <a:srgbClr val="36888F"/>
              </a:solidFill>
              <a:latin typeface="微软雅黑" panose="020B0503020204020204" pitchFamily="34" charset="-122"/>
              <a:ea typeface="微软雅黑" panose="020B0503020204020204" pitchFamily="34" charset="-122"/>
            </a:endParaRPr>
          </a:p>
        </p:txBody>
      </p:sp>
      <p:sp>
        <p:nvSpPr>
          <p:cNvPr id="28" name="文本框 27"/>
          <p:cNvSpPr txBox="1"/>
          <p:nvPr/>
        </p:nvSpPr>
        <p:spPr>
          <a:xfrm>
            <a:off x="8338196" y="4459276"/>
            <a:ext cx="2419594" cy="812530"/>
          </a:xfrm>
          <a:prstGeom prst="rect">
            <a:avLst/>
          </a:prstGeom>
          <a:noFill/>
          <a:effectLst/>
        </p:spPr>
        <p:txBody>
          <a:bodyPr wrap="square" rtlCol="0">
            <a:spAutoFit/>
          </a:bodyPr>
          <a:lstStyle/>
          <a:p>
            <a:pPr>
              <a:lnSpc>
                <a:spcPct val="130000"/>
              </a:lnSpc>
            </a:pPr>
            <a:r>
              <a:rPr lang="zh-CN" altLang="en-US" sz="1200" dirty="0" smtClean="0">
                <a:solidFill>
                  <a:schemeClr val="tx1">
                    <a:lumMod val="65000"/>
                    <a:lumOff val="35000"/>
                  </a:schemeClr>
                </a:solidFill>
                <a:latin typeface="微软雅黑" panose="020B0503020204020204" pitchFamily="34" charset="-122"/>
                <a:ea typeface="微软雅黑" panose="020B0503020204020204" pitchFamily="34" charset="-122"/>
              </a:rPr>
              <a:t>点击编辑添加内容点击编辑添加内容点击编辑添加内容点击编辑添加内容点击编辑添加内容</a:t>
            </a:r>
            <a:endPar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gradFill>
          <a:gsLst>
            <a:gs pos="0">
              <a:srgbClr val="FFFFFF"/>
            </a:gs>
            <a:gs pos="100000">
              <a:srgbClr val="DFDFDF"/>
            </a:gs>
          </a:gsLst>
          <a:lin ang="5400000" scaled="0"/>
        </a:gradFill>
        <a:effectLst/>
      </p:bgPr>
    </p:bg>
    <p:spTree>
      <p:nvGrpSpPr>
        <p:cNvPr id="1" name=""/>
        <p:cNvGrpSpPr/>
        <p:nvPr/>
      </p:nvGrpSpPr>
      <p:grpSpPr>
        <a:xfrm>
          <a:off x="0" y="0"/>
          <a:ext cx="0" cy="0"/>
          <a:chOff x="0" y="0"/>
          <a:chExt cx="0" cy="0"/>
        </a:xfrm>
      </p:grpSpPr>
      <p:sp>
        <p:nvSpPr>
          <p:cNvPr id="13" name="TextBox 76"/>
          <p:cNvSpPr txBox="1"/>
          <p:nvPr/>
        </p:nvSpPr>
        <p:spPr>
          <a:xfrm>
            <a:off x="5490706" y="122536"/>
            <a:ext cx="1210588" cy="400110"/>
          </a:xfrm>
          <a:prstGeom prst="rect">
            <a:avLst/>
          </a:prstGeom>
          <a:noFill/>
        </p:spPr>
        <p:txBody>
          <a:bodyPr wrap="none" rtlCol="0">
            <a:spAutoFit/>
          </a:bodyPr>
          <a:lstStyle/>
          <a:p>
            <a:pPr algn="ctr"/>
            <a:r>
              <a:rPr lang="zh-CN" altLang="en-US" sz="2000" dirty="0" smtClean="0">
                <a:solidFill>
                  <a:srgbClr val="718951"/>
                </a:solidFill>
                <a:latin typeface="微软雅黑" panose="020B0503020204020204" pitchFamily="34" charset="-122"/>
                <a:ea typeface="微软雅黑" panose="020B0503020204020204" pitchFamily="34" charset="-122"/>
              </a:rPr>
              <a:t>添加</a:t>
            </a:r>
            <a:r>
              <a:rPr lang="zh-CN" altLang="en-US" sz="2000" dirty="0">
                <a:solidFill>
                  <a:srgbClr val="718951"/>
                </a:solidFill>
                <a:latin typeface="微软雅黑" panose="020B0503020204020204" pitchFamily="34" charset="-122"/>
                <a:ea typeface="微软雅黑" panose="020B0503020204020204" pitchFamily="34" charset="-122"/>
              </a:rPr>
              <a:t>标题</a:t>
            </a:r>
          </a:p>
        </p:txBody>
      </p:sp>
      <p:sp>
        <p:nvSpPr>
          <p:cNvPr id="14" name="文本框 13"/>
          <p:cNvSpPr txBox="1"/>
          <p:nvPr/>
        </p:nvSpPr>
        <p:spPr>
          <a:xfrm>
            <a:off x="4697383" y="444477"/>
            <a:ext cx="2797234" cy="290977"/>
          </a:xfrm>
          <a:prstGeom prst="rect">
            <a:avLst/>
          </a:prstGeom>
          <a:noFill/>
        </p:spPr>
        <p:txBody>
          <a:bodyPr wrap="square" rtlCol="0">
            <a:spAutoFit/>
          </a:bodyPr>
          <a:lstStyle/>
          <a:p>
            <a:pPr algn="ctr">
              <a:lnSpc>
                <a:spcPct val="130000"/>
              </a:lnSpc>
            </a:pPr>
            <a:r>
              <a:rPr lang="en-US" altLang="zh-CN" sz="1100" dirty="0">
                <a:solidFill>
                  <a:schemeClr val="tx1">
                    <a:lumMod val="65000"/>
                    <a:lumOff val="35000"/>
                  </a:schemeClr>
                </a:solidFill>
                <a:latin typeface="微软雅黑" panose="020B0503020204020204" pitchFamily="34" charset="-122"/>
                <a:ea typeface="微软雅黑" panose="020B0503020204020204" pitchFamily="34" charset="-122"/>
              </a:rPr>
              <a:t>Add You Text </a:t>
            </a:r>
            <a:r>
              <a:rPr lang="en-US" altLang="zh-CN" sz="1100" dirty="0" smtClean="0">
                <a:solidFill>
                  <a:schemeClr val="tx1">
                    <a:lumMod val="65000"/>
                    <a:lumOff val="35000"/>
                  </a:schemeClr>
                </a:solidFill>
                <a:latin typeface="微软雅黑" panose="020B0503020204020204" pitchFamily="34" charset="-122"/>
                <a:ea typeface="微软雅黑" panose="020B0503020204020204" pitchFamily="34" charset="-122"/>
              </a:rPr>
              <a:t>Here Add You Text Here</a:t>
            </a:r>
          </a:p>
        </p:txBody>
      </p:sp>
      <p:cxnSp>
        <p:nvCxnSpPr>
          <p:cNvPr id="15" name="直接连接符 14"/>
          <p:cNvCxnSpPr/>
          <p:nvPr/>
        </p:nvCxnSpPr>
        <p:spPr>
          <a:xfrm>
            <a:off x="5935745" y="735454"/>
            <a:ext cx="320511" cy="0"/>
          </a:xfrm>
          <a:prstGeom prst="line">
            <a:avLst/>
          </a:prstGeom>
          <a:ln w="28575" cap="rnd">
            <a:solidFill>
              <a:srgbClr val="718951"/>
            </a:solidFill>
          </a:ln>
        </p:spPr>
        <p:style>
          <a:lnRef idx="1">
            <a:schemeClr val="accent1"/>
          </a:lnRef>
          <a:fillRef idx="0">
            <a:schemeClr val="accent1"/>
          </a:fillRef>
          <a:effectRef idx="0">
            <a:schemeClr val="accent1"/>
          </a:effectRef>
          <a:fontRef idx="minor">
            <a:schemeClr val="tx1"/>
          </a:fontRef>
        </p:style>
      </p:cxnSp>
      <p:grpSp>
        <p:nvGrpSpPr>
          <p:cNvPr id="5" name="组合 4"/>
          <p:cNvGrpSpPr/>
          <p:nvPr/>
        </p:nvGrpSpPr>
        <p:grpSpPr>
          <a:xfrm>
            <a:off x="5801785" y="973444"/>
            <a:ext cx="8218154" cy="5311819"/>
            <a:chOff x="-3733388" y="719528"/>
            <a:chExt cx="8707199" cy="5627914"/>
          </a:xfrm>
        </p:grpSpPr>
        <p:pic>
          <p:nvPicPr>
            <p:cNvPr id="6" name="图片 5"/>
            <p:cNvPicPr>
              <a:picLocks noChangeAspect="1"/>
            </p:cNvPicPr>
            <p:nvPr/>
          </p:nvPicPr>
          <p:blipFill>
            <a:blip r:embed="rId2" cstate="print">
              <a:extLst>
                <a:ext uri="{BEBA8EAE-BF5A-486C-A8C5-ECC9F3942E4B}">
                  <a14:imgProps xmlns:a14="http://schemas.microsoft.com/office/drawing/2010/main">
                    <a14:imgLayer r:embed="rId3">
                      <a14:imgEffect>
                        <a14:saturation sat="0"/>
                      </a14:imgEffect>
                    </a14:imgLayer>
                  </a14:imgProps>
                </a:ext>
                <a:ext uri="{28A0092B-C50C-407E-A947-70E740481C1C}">
                  <a14:useLocalDpi xmlns:a14="http://schemas.microsoft.com/office/drawing/2010/main" val="0"/>
                </a:ext>
              </a:extLst>
            </a:blip>
            <a:stretch>
              <a:fillRect/>
            </a:stretch>
          </p:blipFill>
          <p:spPr>
            <a:xfrm>
              <a:off x="-3733388" y="719528"/>
              <a:ext cx="8707199" cy="5627914"/>
            </a:xfrm>
            <a:prstGeom prst="rect">
              <a:avLst/>
            </a:prstGeom>
          </p:spPr>
        </p:pic>
        <p:pic>
          <p:nvPicPr>
            <p:cNvPr id="7" name="图片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503310" y="1674839"/>
              <a:ext cx="6050295" cy="3997763"/>
            </a:xfrm>
            <a:custGeom>
              <a:avLst/>
              <a:gdLst>
                <a:gd name="connsiteX0" fmla="*/ 0 w 6172200"/>
                <a:gd name="connsiteY0" fmla="*/ 0 h 3981450"/>
                <a:gd name="connsiteX1" fmla="*/ 6172200 w 6172200"/>
                <a:gd name="connsiteY1" fmla="*/ 0 h 3981450"/>
                <a:gd name="connsiteX2" fmla="*/ 6172200 w 6172200"/>
                <a:gd name="connsiteY2" fmla="*/ 3981450 h 3981450"/>
                <a:gd name="connsiteX3" fmla="*/ 0 w 6172200"/>
                <a:gd name="connsiteY3" fmla="*/ 3981450 h 3981450"/>
              </a:gdLst>
              <a:ahLst/>
              <a:cxnLst>
                <a:cxn ang="0">
                  <a:pos x="connsiteX0" y="connsiteY0"/>
                </a:cxn>
                <a:cxn ang="0">
                  <a:pos x="connsiteX1" y="connsiteY1"/>
                </a:cxn>
                <a:cxn ang="0">
                  <a:pos x="connsiteX2" y="connsiteY2"/>
                </a:cxn>
                <a:cxn ang="0">
                  <a:pos x="connsiteX3" y="connsiteY3"/>
                </a:cxn>
              </a:cxnLst>
              <a:rect l="l" t="t" r="r" b="b"/>
              <a:pathLst>
                <a:path w="6172200" h="3981450">
                  <a:moveTo>
                    <a:pt x="0" y="0"/>
                  </a:moveTo>
                  <a:lnTo>
                    <a:pt x="6172200" y="0"/>
                  </a:lnTo>
                  <a:lnTo>
                    <a:pt x="6172200" y="3981450"/>
                  </a:lnTo>
                  <a:lnTo>
                    <a:pt x="0" y="3981450"/>
                  </a:lnTo>
                  <a:close/>
                </a:path>
              </a:pathLst>
            </a:custGeom>
            <a:ln>
              <a:solidFill>
                <a:srgbClr val="282828"/>
              </a:solidFill>
            </a:ln>
          </p:spPr>
        </p:pic>
      </p:grpSp>
      <p:sp>
        <p:nvSpPr>
          <p:cNvPr id="8" name="TextBox 76"/>
          <p:cNvSpPr txBox="1"/>
          <p:nvPr/>
        </p:nvSpPr>
        <p:spPr>
          <a:xfrm>
            <a:off x="1083881" y="3285555"/>
            <a:ext cx="3255860" cy="461665"/>
          </a:xfrm>
          <a:prstGeom prst="rect">
            <a:avLst/>
          </a:prstGeom>
          <a:solidFill>
            <a:srgbClr val="36888F"/>
          </a:solidFill>
        </p:spPr>
        <p:txBody>
          <a:bodyPr wrap="square" rtlCol="0">
            <a:spAutoFit/>
          </a:bodyPr>
          <a:lstStyle/>
          <a:p>
            <a:r>
              <a:rPr lang="zh-CN" altLang="en-US" sz="2400" dirty="0">
                <a:solidFill>
                  <a:prstClr val="white"/>
                </a:solidFill>
                <a:latin typeface="微软雅黑" panose="020B0503020204020204" pitchFamily="34" charset="-122"/>
                <a:ea typeface="微软雅黑" panose="020B0503020204020204" pitchFamily="34" charset="-122"/>
              </a:rPr>
              <a:t>请此处添加您的副标题</a:t>
            </a:r>
          </a:p>
        </p:txBody>
      </p:sp>
      <p:sp>
        <p:nvSpPr>
          <p:cNvPr id="9" name="文本框 8"/>
          <p:cNvSpPr txBox="1"/>
          <p:nvPr/>
        </p:nvSpPr>
        <p:spPr>
          <a:xfrm>
            <a:off x="1083880" y="3796532"/>
            <a:ext cx="5183737" cy="932563"/>
          </a:xfrm>
          <a:prstGeom prst="rect">
            <a:avLst/>
          </a:prstGeom>
          <a:noFill/>
        </p:spPr>
        <p:txBody>
          <a:bodyPr wrap="square" rtlCol="0">
            <a:spAutoFit/>
          </a:bodyPr>
          <a:lstStyle/>
          <a:p>
            <a:pPr>
              <a:lnSpc>
                <a:spcPct val="130000"/>
              </a:lnSpc>
            </a:pPr>
            <a:r>
              <a:rPr lang="zh-CN" altLang="en-US" sz="1400" dirty="0" smtClean="0">
                <a:solidFill>
                  <a:schemeClr val="tx1">
                    <a:lumMod val="65000"/>
                    <a:lumOff val="35000"/>
                  </a:schemeClr>
                </a:solidFill>
                <a:latin typeface="微软雅黑" panose="020B0503020204020204" pitchFamily="34" charset="-122"/>
                <a:ea typeface="微软雅黑" panose="020B0503020204020204" pitchFamily="34" charset="-122"/>
              </a:rPr>
              <a:t>点击编辑添加内容点击编辑添加内容点击编辑添加内容点击编辑添加内容点击编辑添加内容点击编辑添加内容点击编辑添加内容点击编辑添加内容点击编辑添加内容点击编辑添加内容</a:t>
            </a:r>
            <a:endParaRPr lang="en-US" altLang="zh-CN" sz="14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0" name="TextBox 76"/>
          <p:cNvSpPr txBox="1"/>
          <p:nvPr/>
        </p:nvSpPr>
        <p:spPr>
          <a:xfrm>
            <a:off x="1083880" y="2109882"/>
            <a:ext cx="2955402" cy="1107996"/>
          </a:xfrm>
          <a:prstGeom prst="rect">
            <a:avLst/>
          </a:prstGeom>
          <a:noFill/>
        </p:spPr>
        <p:txBody>
          <a:bodyPr wrap="square" rtlCol="0">
            <a:spAutoFit/>
          </a:bodyPr>
          <a:lstStyle/>
          <a:p>
            <a:r>
              <a:rPr lang="en-US" altLang="zh-CN" sz="6600" b="1" dirty="0" smtClean="0">
                <a:solidFill>
                  <a:schemeClr val="tx1">
                    <a:lumMod val="65000"/>
                    <a:lumOff val="35000"/>
                  </a:schemeClr>
                </a:solidFill>
                <a:latin typeface="微软雅黑" panose="020B0503020204020204" pitchFamily="34" charset="-122"/>
                <a:ea typeface="微软雅黑" panose="020B0503020204020204" pitchFamily="34" charset="-122"/>
              </a:rPr>
              <a:t>2017</a:t>
            </a:r>
            <a:endParaRPr lang="en-US" altLang="zh-CN" sz="6600"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gradFill>
          <a:gsLst>
            <a:gs pos="0">
              <a:srgbClr val="FFFFFF"/>
            </a:gs>
            <a:gs pos="100000">
              <a:srgbClr val="DFDFDF"/>
            </a:gs>
          </a:gsLst>
          <a:lin ang="5400000" scaled="0"/>
        </a:gradFill>
        <a:effectLst/>
      </p:bgPr>
    </p:bg>
    <p:spTree>
      <p:nvGrpSpPr>
        <p:cNvPr id="1" name=""/>
        <p:cNvGrpSpPr/>
        <p:nvPr/>
      </p:nvGrpSpPr>
      <p:grpSpPr>
        <a:xfrm>
          <a:off x="0" y="0"/>
          <a:ext cx="0" cy="0"/>
          <a:chOff x="0" y="0"/>
          <a:chExt cx="0" cy="0"/>
        </a:xfrm>
      </p:grpSpPr>
      <p:sp>
        <p:nvSpPr>
          <p:cNvPr id="13" name="TextBox 76"/>
          <p:cNvSpPr txBox="1"/>
          <p:nvPr/>
        </p:nvSpPr>
        <p:spPr>
          <a:xfrm>
            <a:off x="5490706" y="122536"/>
            <a:ext cx="1210588" cy="400110"/>
          </a:xfrm>
          <a:prstGeom prst="rect">
            <a:avLst/>
          </a:prstGeom>
          <a:noFill/>
        </p:spPr>
        <p:txBody>
          <a:bodyPr wrap="none" rtlCol="0">
            <a:spAutoFit/>
          </a:bodyPr>
          <a:lstStyle/>
          <a:p>
            <a:pPr algn="ctr"/>
            <a:r>
              <a:rPr lang="zh-CN" altLang="en-US" sz="2000" dirty="0" smtClean="0">
                <a:solidFill>
                  <a:srgbClr val="718951"/>
                </a:solidFill>
                <a:latin typeface="微软雅黑" panose="020B0503020204020204" pitchFamily="34" charset="-122"/>
                <a:ea typeface="微软雅黑" panose="020B0503020204020204" pitchFamily="34" charset="-122"/>
              </a:rPr>
              <a:t>添加</a:t>
            </a:r>
            <a:r>
              <a:rPr lang="zh-CN" altLang="en-US" sz="2000" dirty="0">
                <a:solidFill>
                  <a:srgbClr val="718951"/>
                </a:solidFill>
                <a:latin typeface="微软雅黑" panose="020B0503020204020204" pitchFamily="34" charset="-122"/>
                <a:ea typeface="微软雅黑" panose="020B0503020204020204" pitchFamily="34" charset="-122"/>
              </a:rPr>
              <a:t>标题</a:t>
            </a:r>
          </a:p>
        </p:txBody>
      </p:sp>
      <p:sp>
        <p:nvSpPr>
          <p:cNvPr id="14" name="文本框 13"/>
          <p:cNvSpPr txBox="1"/>
          <p:nvPr/>
        </p:nvSpPr>
        <p:spPr>
          <a:xfrm>
            <a:off x="4697383" y="444477"/>
            <a:ext cx="2797234" cy="290977"/>
          </a:xfrm>
          <a:prstGeom prst="rect">
            <a:avLst/>
          </a:prstGeom>
          <a:noFill/>
        </p:spPr>
        <p:txBody>
          <a:bodyPr wrap="square" rtlCol="0">
            <a:spAutoFit/>
          </a:bodyPr>
          <a:lstStyle/>
          <a:p>
            <a:pPr algn="ctr">
              <a:lnSpc>
                <a:spcPct val="130000"/>
              </a:lnSpc>
            </a:pPr>
            <a:r>
              <a:rPr lang="en-US" altLang="zh-CN" sz="1100" dirty="0">
                <a:solidFill>
                  <a:schemeClr val="tx1">
                    <a:lumMod val="65000"/>
                    <a:lumOff val="35000"/>
                  </a:schemeClr>
                </a:solidFill>
                <a:latin typeface="微软雅黑" panose="020B0503020204020204" pitchFamily="34" charset="-122"/>
                <a:ea typeface="微软雅黑" panose="020B0503020204020204" pitchFamily="34" charset="-122"/>
              </a:rPr>
              <a:t>Add You Text </a:t>
            </a:r>
            <a:r>
              <a:rPr lang="en-US" altLang="zh-CN" sz="1100" dirty="0" smtClean="0">
                <a:solidFill>
                  <a:schemeClr val="tx1">
                    <a:lumMod val="65000"/>
                    <a:lumOff val="35000"/>
                  </a:schemeClr>
                </a:solidFill>
                <a:latin typeface="微软雅黑" panose="020B0503020204020204" pitchFamily="34" charset="-122"/>
                <a:ea typeface="微软雅黑" panose="020B0503020204020204" pitchFamily="34" charset="-122"/>
              </a:rPr>
              <a:t>Here Add You Text Here</a:t>
            </a:r>
          </a:p>
        </p:txBody>
      </p:sp>
      <p:cxnSp>
        <p:nvCxnSpPr>
          <p:cNvPr id="15" name="直接连接符 14"/>
          <p:cNvCxnSpPr/>
          <p:nvPr/>
        </p:nvCxnSpPr>
        <p:spPr>
          <a:xfrm>
            <a:off x="5935745" y="735454"/>
            <a:ext cx="320511" cy="0"/>
          </a:xfrm>
          <a:prstGeom prst="line">
            <a:avLst/>
          </a:prstGeom>
          <a:ln w="28575" cap="rnd">
            <a:solidFill>
              <a:srgbClr val="718951"/>
            </a:solidFill>
          </a:ln>
        </p:spPr>
        <p:style>
          <a:lnRef idx="1">
            <a:schemeClr val="accent1"/>
          </a:lnRef>
          <a:fillRef idx="0">
            <a:schemeClr val="accent1"/>
          </a:fillRef>
          <a:effectRef idx="0">
            <a:schemeClr val="accent1"/>
          </a:effectRef>
          <a:fontRef idx="minor">
            <a:schemeClr val="tx1"/>
          </a:fontRef>
        </p:style>
      </p:cxnSp>
      <p:sp>
        <p:nvSpPr>
          <p:cNvPr id="5" name="空心弧 4"/>
          <p:cNvSpPr/>
          <p:nvPr/>
        </p:nvSpPr>
        <p:spPr>
          <a:xfrm>
            <a:off x="-957934" y="342907"/>
            <a:ext cx="6506695" cy="6506695"/>
          </a:xfrm>
          <a:prstGeom prst="blockArc">
            <a:avLst>
              <a:gd name="adj1" fmla="val 18900000"/>
              <a:gd name="adj2" fmla="val 2700000"/>
              <a:gd name="adj3" fmla="val 393"/>
            </a:avLst>
          </a:prstGeom>
          <a:ln w="57150">
            <a:solidFill>
              <a:schemeClr val="tx1">
                <a:lumMod val="65000"/>
                <a:lumOff val="35000"/>
                <a:alpha val="50000"/>
              </a:schemeClr>
            </a:solidFill>
          </a:ln>
        </p:spPr>
        <p:style>
          <a:lnRef idx="2">
            <a:scrgbClr r="0" g="0" b="0"/>
          </a:lnRef>
          <a:fillRef idx="0">
            <a:schemeClr val="accent3">
              <a:tint val="90000"/>
              <a:hueOff val="0"/>
              <a:satOff val="0"/>
              <a:lumOff val="0"/>
              <a:alphaOff val="0"/>
            </a:schemeClr>
          </a:fillRef>
          <a:effectRef idx="0">
            <a:schemeClr val="accent3">
              <a:tint val="90000"/>
              <a:hueOff val="0"/>
              <a:satOff val="0"/>
              <a:lumOff val="0"/>
              <a:alphaOff val="0"/>
            </a:schemeClr>
          </a:effectRef>
          <a:fontRef idx="minor">
            <a:schemeClr val="tx1">
              <a:hueOff val="0"/>
              <a:satOff val="0"/>
              <a:lumOff val="0"/>
              <a:alphaOff val="0"/>
            </a:schemeClr>
          </a:fontRef>
        </p:style>
      </p:sp>
      <p:sp>
        <p:nvSpPr>
          <p:cNvPr id="6" name="五边形 5"/>
          <p:cNvSpPr/>
          <p:nvPr/>
        </p:nvSpPr>
        <p:spPr>
          <a:xfrm>
            <a:off x="5242970" y="1574334"/>
            <a:ext cx="4883262" cy="816889"/>
          </a:xfrm>
          <a:prstGeom prst="homePlate">
            <a:avLst/>
          </a:prstGeom>
          <a:solidFill>
            <a:srgbClr val="718951"/>
          </a:solidFill>
          <a:ln>
            <a:noFill/>
          </a:ln>
        </p:spPr>
        <p:style>
          <a:lnRef idx="2">
            <a:scrgbClr r="0" g="0" b="0"/>
          </a:lnRef>
          <a:fillRef idx="1">
            <a:scrgbClr r="0" g="0" b="0"/>
          </a:fillRef>
          <a:effectRef idx="0">
            <a:schemeClr val="accent2">
              <a:hueOff val="0"/>
              <a:satOff val="0"/>
              <a:lumOff val="0"/>
              <a:alphaOff val="0"/>
            </a:schemeClr>
          </a:effectRef>
          <a:fontRef idx="minor">
            <a:schemeClr val="lt1"/>
          </a:fontRef>
        </p:style>
      </p:sp>
      <p:sp>
        <p:nvSpPr>
          <p:cNvPr id="7" name="椭圆 6"/>
          <p:cNvSpPr/>
          <p:nvPr/>
        </p:nvSpPr>
        <p:spPr>
          <a:xfrm>
            <a:off x="4527649" y="1472239"/>
            <a:ext cx="1021112" cy="1021112"/>
          </a:xfrm>
          <a:prstGeom prst="ellipse">
            <a:avLst/>
          </a:prstGeom>
          <a:solidFill>
            <a:srgbClr val="FFFFFF"/>
          </a:solidFill>
          <a:ln w="57150">
            <a:solidFill>
              <a:srgbClr val="718951"/>
            </a:solidFill>
          </a:ln>
        </p:spPr>
        <p:style>
          <a:lnRef idx="2">
            <a:scrgbClr r="0" g="0" b="0"/>
          </a:lnRef>
          <a:fillRef idx="1">
            <a:scrgbClr r="0" g="0" b="0"/>
          </a:fillRef>
          <a:effectRef idx="0">
            <a:schemeClr val="lt1">
              <a:hueOff val="0"/>
              <a:satOff val="0"/>
              <a:lumOff val="0"/>
              <a:alphaOff val="0"/>
            </a:schemeClr>
          </a:effectRef>
          <a:fontRef idx="minor">
            <a:schemeClr val="dk1">
              <a:hueOff val="0"/>
              <a:satOff val="0"/>
              <a:lumOff val="0"/>
              <a:alphaOff val="0"/>
            </a:schemeClr>
          </a:fontRef>
        </p:style>
      </p:sp>
      <p:sp>
        <p:nvSpPr>
          <p:cNvPr id="8" name="五边形 7"/>
          <p:cNvSpPr/>
          <p:nvPr/>
        </p:nvSpPr>
        <p:spPr>
          <a:xfrm>
            <a:off x="5705999" y="3187811"/>
            <a:ext cx="4883262" cy="816889"/>
          </a:xfrm>
          <a:prstGeom prst="homePlate">
            <a:avLst/>
          </a:prstGeom>
          <a:solidFill>
            <a:srgbClr val="C97B4B"/>
          </a:solidFill>
          <a:ln>
            <a:noFill/>
          </a:ln>
        </p:spPr>
        <p:style>
          <a:lnRef idx="2">
            <a:scrgbClr r="0" g="0" b="0"/>
          </a:lnRef>
          <a:fillRef idx="1">
            <a:scrgbClr r="0" g="0" b="0"/>
          </a:fillRef>
          <a:effectRef idx="0">
            <a:schemeClr val="accent2">
              <a:hueOff val="0"/>
              <a:satOff val="0"/>
              <a:lumOff val="0"/>
              <a:alphaOff val="0"/>
            </a:schemeClr>
          </a:effectRef>
          <a:fontRef idx="minor">
            <a:schemeClr val="lt1"/>
          </a:fontRef>
        </p:style>
      </p:sp>
      <p:sp>
        <p:nvSpPr>
          <p:cNvPr id="9" name="椭圆 8"/>
          <p:cNvSpPr/>
          <p:nvPr/>
        </p:nvSpPr>
        <p:spPr>
          <a:xfrm>
            <a:off x="4990678" y="3085716"/>
            <a:ext cx="1021112" cy="1021112"/>
          </a:xfrm>
          <a:prstGeom prst="ellipse">
            <a:avLst/>
          </a:prstGeom>
          <a:solidFill>
            <a:srgbClr val="FFFFFF"/>
          </a:solidFill>
          <a:ln w="57150">
            <a:solidFill>
              <a:srgbClr val="C97B4B"/>
            </a:solidFill>
          </a:ln>
        </p:spPr>
        <p:style>
          <a:lnRef idx="2">
            <a:scrgbClr r="0" g="0" b="0"/>
          </a:lnRef>
          <a:fillRef idx="1">
            <a:scrgbClr r="0" g="0" b="0"/>
          </a:fillRef>
          <a:effectRef idx="0">
            <a:schemeClr val="lt1">
              <a:hueOff val="0"/>
              <a:satOff val="0"/>
              <a:lumOff val="0"/>
              <a:alphaOff val="0"/>
            </a:schemeClr>
          </a:effectRef>
          <a:fontRef idx="minor">
            <a:schemeClr val="dk1">
              <a:hueOff val="0"/>
              <a:satOff val="0"/>
              <a:lumOff val="0"/>
              <a:alphaOff val="0"/>
            </a:schemeClr>
          </a:fontRef>
        </p:style>
      </p:sp>
      <p:sp>
        <p:nvSpPr>
          <p:cNvPr id="10" name="五边形 9"/>
          <p:cNvSpPr/>
          <p:nvPr/>
        </p:nvSpPr>
        <p:spPr>
          <a:xfrm>
            <a:off x="5242970" y="4801288"/>
            <a:ext cx="4883262" cy="816889"/>
          </a:xfrm>
          <a:prstGeom prst="homePlate">
            <a:avLst/>
          </a:prstGeom>
          <a:solidFill>
            <a:srgbClr val="36888F"/>
          </a:solidFill>
          <a:ln>
            <a:noFill/>
          </a:ln>
        </p:spPr>
        <p:style>
          <a:lnRef idx="2">
            <a:scrgbClr r="0" g="0" b="0"/>
          </a:lnRef>
          <a:fillRef idx="1">
            <a:scrgbClr r="0" g="0" b="0"/>
          </a:fillRef>
          <a:effectRef idx="0">
            <a:schemeClr val="accent2">
              <a:hueOff val="0"/>
              <a:satOff val="0"/>
              <a:lumOff val="0"/>
              <a:alphaOff val="0"/>
            </a:schemeClr>
          </a:effectRef>
          <a:fontRef idx="minor">
            <a:schemeClr val="lt1"/>
          </a:fontRef>
        </p:style>
      </p:sp>
      <p:sp>
        <p:nvSpPr>
          <p:cNvPr id="11" name="椭圆 10"/>
          <p:cNvSpPr/>
          <p:nvPr/>
        </p:nvSpPr>
        <p:spPr>
          <a:xfrm>
            <a:off x="4527649" y="4699193"/>
            <a:ext cx="1021112" cy="1021112"/>
          </a:xfrm>
          <a:prstGeom prst="ellipse">
            <a:avLst/>
          </a:prstGeom>
          <a:solidFill>
            <a:srgbClr val="FFFFFF"/>
          </a:solidFill>
          <a:ln w="57150">
            <a:solidFill>
              <a:srgbClr val="36888F"/>
            </a:solidFill>
          </a:ln>
        </p:spPr>
        <p:style>
          <a:lnRef idx="2">
            <a:scrgbClr r="0" g="0" b="0"/>
          </a:lnRef>
          <a:fillRef idx="1">
            <a:scrgbClr r="0" g="0" b="0"/>
          </a:fillRef>
          <a:effectRef idx="0">
            <a:schemeClr val="lt1">
              <a:hueOff val="0"/>
              <a:satOff val="0"/>
              <a:lumOff val="0"/>
              <a:alphaOff val="0"/>
            </a:schemeClr>
          </a:effectRef>
          <a:fontRef idx="minor">
            <a:schemeClr val="dk1">
              <a:hueOff val="0"/>
              <a:satOff val="0"/>
              <a:lumOff val="0"/>
              <a:alphaOff val="0"/>
            </a:schemeClr>
          </a:fontRef>
        </p:style>
      </p:sp>
      <p:sp>
        <p:nvSpPr>
          <p:cNvPr id="12" name="TextBox 76"/>
          <p:cNvSpPr txBox="1"/>
          <p:nvPr/>
        </p:nvSpPr>
        <p:spPr>
          <a:xfrm>
            <a:off x="4661187" y="1621782"/>
            <a:ext cx="754036" cy="769441"/>
          </a:xfrm>
          <a:prstGeom prst="rect">
            <a:avLst/>
          </a:prstGeom>
          <a:noFill/>
        </p:spPr>
        <p:txBody>
          <a:bodyPr wrap="square" rtlCol="0">
            <a:spAutoFit/>
          </a:bodyPr>
          <a:lstStyle/>
          <a:p>
            <a:pPr algn="ctr"/>
            <a:r>
              <a:rPr lang="en-US" altLang="zh-CN" sz="4400" b="1" dirty="0" smtClean="0">
                <a:solidFill>
                  <a:srgbClr val="718951"/>
                </a:solidFill>
                <a:latin typeface="微软雅黑" panose="020B0503020204020204" pitchFamily="34" charset="-122"/>
                <a:ea typeface="微软雅黑" panose="020B0503020204020204" pitchFamily="34" charset="-122"/>
              </a:rPr>
              <a:t>A</a:t>
            </a:r>
            <a:endParaRPr lang="zh-CN" altLang="en-US" sz="4400" b="1" dirty="0">
              <a:solidFill>
                <a:srgbClr val="718951"/>
              </a:solidFill>
              <a:latin typeface="微软雅黑" panose="020B0503020204020204" pitchFamily="34" charset="-122"/>
              <a:ea typeface="微软雅黑" panose="020B0503020204020204" pitchFamily="34" charset="-122"/>
            </a:endParaRPr>
          </a:p>
        </p:txBody>
      </p:sp>
      <p:sp>
        <p:nvSpPr>
          <p:cNvPr id="16" name="文本框 15"/>
          <p:cNvSpPr txBox="1"/>
          <p:nvPr/>
        </p:nvSpPr>
        <p:spPr>
          <a:xfrm>
            <a:off x="5705999" y="1656535"/>
            <a:ext cx="3792293" cy="645160"/>
          </a:xfrm>
          <a:prstGeom prst="rect">
            <a:avLst/>
          </a:prstGeom>
          <a:noFill/>
        </p:spPr>
        <p:txBody>
          <a:bodyPr wrap="square" rtlCol="0">
            <a:spAutoFit/>
          </a:bodyPr>
          <a:lstStyle/>
          <a:p>
            <a:pPr>
              <a:lnSpc>
                <a:spcPct val="130000"/>
              </a:lnSpc>
            </a:pPr>
            <a:r>
              <a:rPr lang="zh-CN" altLang="en-US" sz="1400" dirty="0" smtClean="0">
                <a:solidFill>
                  <a:schemeClr val="bg1"/>
                </a:solidFill>
                <a:latin typeface="微软雅黑" panose="020B0503020204020204" pitchFamily="34" charset="-122"/>
                <a:ea typeface="微软雅黑" panose="020B0503020204020204" pitchFamily="34" charset="-122"/>
              </a:rPr>
              <a:t>点击编辑添加内容点击编辑添加内容点击编辑添加内容点击编辑添加内容点击编辑添加内容</a:t>
            </a:r>
            <a:endParaRPr lang="en-US" altLang="zh-CN" sz="1400" dirty="0" smtClean="0">
              <a:solidFill>
                <a:schemeClr val="bg1"/>
              </a:solidFill>
              <a:latin typeface="微软雅黑" panose="020B0503020204020204" pitchFamily="34" charset="-122"/>
              <a:ea typeface="微软雅黑" panose="020B0503020204020204" pitchFamily="34" charset="-122"/>
            </a:endParaRPr>
          </a:p>
        </p:txBody>
      </p:sp>
      <p:sp>
        <p:nvSpPr>
          <p:cNvPr id="17" name="文本框 16"/>
          <p:cNvSpPr txBox="1"/>
          <p:nvPr/>
        </p:nvSpPr>
        <p:spPr>
          <a:xfrm>
            <a:off x="5705999" y="4883489"/>
            <a:ext cx="3792293" cy="645160"/>
          </a:xfrm>
          <a:prstGeom prst="rect">
            <a:avLst/>
          </a:prstGeom>
          <a:noFill/>
        </p:spPr>
        <p:txBody>
          <a:bodyPr wrap="square" rtlCol="0">
            <a:spAutoFit/>
          </a:bodyPr>
          <a:lstStyle/>
          <a:p>
            <a:pPr>
              <a:lnSpc>
                <a:spcPct val="130000"/>
              </a:lnSpc>
            </a:pPr>
            <a:r>
              <a:rPr lang="zh-CN" altLang="en-US" sz="1400" dirty="0" smtClean="0">
                <a:solidFill>
                  <a:schemeClr val="bg1"/>
                </a:solidFill>
                <a:latin typeface="微软雅黑" panose="020B0503020204020204" pitchFamily="34" charset="-122"/>
                <a:ea typeface="微软雅黑" panose="020B0503020204020204" pitchFamily="34" charset="-122"/>
              </a:rPr>
              <a:t>点击编辑添加内容点击编辑添加内容点击编辑添加内容点击编辑添加内容点击编辑添加内容</a:t>
            </a:r>
            <a:endParaRPr lang="en-US" altLang="zh-CN" sz="1400" dirty="0" smtClean="0">
              <a:solidFill>
                <a:schemeClr val="bg1"/>
              </a:solidFill>
              <a:latin typeface="微软雅黑" panose="020B0503020204020204" pitchFamily="34" charset="-122"/>
              <a:ea typeface="微软雅黑" panose="020B0503020204020204" pitchFamily="34" charset="-122"/>
            </a:endParaRPr>
          </a:p>
        </p:txBody>
      </p:sp>
      <p:sp>
        <p:nvSpPr>
          <p:cNvPr id="18" name="文本框 17"/>
          <p:cNvSpPr txBox="1"/>
          <p:nvPr/>
        </p:nvSpPr>
        <p:spPr>
          <a:xfrm>
            <a:off x="6251483" y="3270011"/>
            <a:ext cx="3792293" cy="645160"/>
          </a:xfrm>
          <a:prstGeom prst="rect">
            <a:avLst/>
          </a:prstGeom>
          <a:noFill/>
        </p:spPr>
        <p:txBody>
          <a:bodyPr wrap="square" rtlCol="0">
            <a:spAutoFit/>
          </a:bodyPr>
          <a:lstStyle/>
          <a:p>
            <a:pPr>
              <a:lnSpc>
                <a:spcPct val="130000"/>
              </a:lnSpc>
            </a:pPr>
            <a:r>
              <a:rPr lang="zh-CN" altLang="en-US" sz="1400" dirty="0" smtClean="0">
                <a:solidFill>
                  <a:schemeClr val="bg1"/>
                </a:solidFill>
                <a:latin typeface="微软雅黑" panose="020B0503020204020204" pitchFamily="34" charset="-122"/>
                <a:ea typeface="微软雅黑" panose="020B0503020204020204" pitchFamily="34" charset="-122"/>
              </a:rPr>
              <a:t>点击编辑添加内容点击编辑添加内容点击编辑添加内容点击编辑添加内容点击编辑添加内容</a:t>
            </a:r>
            <a:endParaRPr lang="en-US" altLang="zh-CN" sz="1400" dirty="0" smtClean="0">
              <a:solidFill>
                <a:schemeClr val="bg1"/>
              </a:solidFill>
              <a:latin typeface="微软雅黑" panose="020B0503020204020204" pitchFamily="34" charset="-122"/>
              <a:ea typeface="微软雅黑" panose="020B0503020204020204" pitchFamily="34" charset="-122"/>
            </a:endParaRPr>
          </a:p>
        </p:txBody>
      </p:sp>
      <p:sp>
        <p:nvSpPr>
          <p:cNvPr id="19" name="TextBox 76"/>
          <p:cNvSpPr txBox="1"/>
          <p:nvPr/>
        </p:nvSpPr>
        <p:spPr>
          <a:xfrm>
            <a:off x="5124216" y="3235259"/>
            <a:ext cx="754036" cy="769441"/>
          </a:xfrm>
          <a:prstGeom prst="rect">
            <a:avLst/>
          </a:prstGeom>
          <a:noFill/>
        </p:spPr>
        <p:txBody>
          <a:bodyPr wrap="square" rtlCol="0">
            <a:spAutoFit/>
          </a:bodyPr>
          <a:lstStyle/>
          <a:p>
            <a:pPr algn="ctr"/>
            <a:r>
              <a:rPr lang="en-US" altLang="zh-CN" sz="4400" b="1" dirty="0" smtClean="0">
                <a:solidFill>
                  <a:srgbClr val="C97B4B"/>
                </a:solidFill>
                <a:latin typeface="微软雅黑" panose="020B0503020204020204" pitchFamily="34" charset="-122"/>
                <a:ea typeface="微软雅黑" panose="020B0503020204020204" pitchFamily="34" charset="-122"/>
              </a:rPr>
              <a:t>B</a:t>
            </a:r>
            <a:endParaRPr lang="zh-CN" altLang="en-US" sz="4400" b="1" dirty="0">
              <a:solidFill>
                <a:srgbClr val="C97B4B"/>
              </a:solidFill>
              <a:latin typeface="微软雅黑" panose="020B0503020204020204" pitchFamily="34" charset="-122"/>
              <a:ea typeface="微软雅黑" panose="020B0503020204020204" pitchFamily="34" charset="-122"/>
            </a:endParaRPr>
          </a:p>
        </p:txBody>
      </p:sp>
      <p:sp>
        <p:nvSpPr>
          <p:cNvPr id="20" name="TextBox 76"/>
          <p:cNvSpPr txBox="1"/>
          <p:nvPr/>
        </p:nvSpPr>
        <p:spPr>
          <a:xfrm>
            <a:off x="4661912" y="4825011"/>
            <a:ext cx="754036" cy="769441"/>
          </a:xfrm>
          <a:prstGeom prst="rect">
            <a:avLst/>
          </a:prstGeom>
          <a:noFill/>
        </p:spPr>
        <p:txBody>
          <a:bodyPr wrap="square" rtlCol="0">
            <a:spAutoFit/>
          </a:bodyPr>
          <a:lstStyle/>
          <a:p>
            <a:pPr algn="ctr"/>
            <a:r>
              <a:rPr lang="en-US" altLang="zh-CN" sz="4400" b="1" dirty="0" smtClean="0">
                <a:solidFill>
                  <a:srgbClr val="36888F"/>
                </a:solidFill>
                <a:latin typeface="微软雅黑" panose="020B0503020204020204" pitchFamily="34" charset="-122"/>
                <a:ea typeface="微软雅黑" panose="020B0503020204020204" pitchFamily="34" charset="-122"/>
              </a:rPr>
              <a:t>C</a:t>
            </a:r>
            <a:endParaRPr lang="zh-CN" altLang="en-US" sz="4400" b="1" dirty="0">
              <a:solidFill>
                <a:srgbClr val="36888F"/>
              </a:solidFill>
              <a:latin typeface="微软雅黑" panose="020B0503020204020204" pitchFamily="34" charset="-122"/>
              <a:ea typeface="微软雅黑" panose="020B0503020204020204" pitchFamily="34" charset="-122"/>
            </a:endParaRPr>
          </a:p>
        </p:txBody>
      </p:sp>
      <p:sp>
        <p:nvSpPr>
          <p:cNvPr id="21" name="TextBox 76"/>
          <p:cNvSpPr txBox="1"/>
          <p:nvPr/>
        </p:nvSpPr>
        <p:spPr>
          <a:xfrm>
            <a:off x="2277015" y="3296813"/>
            <a:ext cx="2168178" cy="646331"/>
          </a:xfrm>
          <a:prstGeom prst="rect">
            <a:avLst/>
          </a:prstGeom>
          <a:noFill/>
        </p:spPr>
        <p:txBody>
          <a:bodyPr wrap="square" rtlCol="0">
            <a:spAutoFit/>
          </a:bodyPr>
          <a:lstStyle/>
          <a:p>
            <a:pPr algn="ctr"/>
            <a:r>
              <a:rPr lang="zh-CN" altLang="en-US" sz="3600" b="1" dirty="0" smtClean="0">
                <a:solidFill>
                  <a:schemeClr val="tx1">
                    <a:lumMod val="65000"/>
                    <a:lumOff val="35000"/>
                  </a:schemeClr>
                </a:solidFill>
                <a:latin typeface="微软雅黑" panose="020B0503020204020204" pitchFamily="34" charset="-122"/>
                <a:ea typeface="微软雅黑" panose="020B0503020204020204" pitchFamily="34" charset="-122"/>
              </a:rPr>
              <a:t>添加标题</a:t>
            </a:r>
            <a:endParaRPr lang="zh-CN" altLang="en-US" sz="3600"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gradFill>
          <a:gsLst>
            <a:gs pos="0">
              <a:srgbClr val="FFFFFF"/>
            </a:gs>
            <a:gs pos="100000">
              <a:srgbClr val="DFDFDF"/>
            </a:gs>
          </a:gsLst>
          <a:lin ang="5400000" scaled="0"/>
        </a:gradFill>
        <a:effectLst/>
      </p:bgPr>
    </p:bg>
    <p:spTree>
      <p:nvGrpSpPr>
        <p:cNvPr id="1" name=""/>
        <p:cNvGrpSpPr/>
        <p:nvPr/>
      </p:nvGrpSpPr>
      <p:grpSpPr>
        <a:xfrm>
          <a:off x="0" y="0"/>
          <a:ext cx="0" cy="0"/>
          <a:chOff x="0" y="0"/>
          <a:chExt cx="0" cy="0"/>
        </a:xfrm>
      </p:grpSpPr>
      <p:sp>
        <p:nvSpPr>
          <p:cNvPr id="13" name="TextBox 76"/>
          <p:cNvSpPr txBox="1"/>
          <p:nvPr/>
        </p:nvSpPr>
        <p:spPr>
          <a:xfrm>
            <a:off x="5490706" y="122536"/>
            <a:ext cx="1210588" cy="400110"/>
          </a:xfrm>
          <a:prstGeom prst="rect">
            <a:avLst/>
          </a:prstGeom>
          <a:noFill/>
        </p:spPr>
        <p:txBody>
          <a:bodyPr wrap="none" rtlCol="0">
            <a:spAutoFit/>
          </a:bodyPr>
          <a:lstStyle/>
          <a:p>
            <a:pPr algn="ctr"/>
            <a:r>
              <a:rPr lang="zh-CN" altLang="en-US" sz="2000" dirty="0" smtClean="0">
                <a:solidFill>
                  <a:srgbClr val="718951"/>
                </a:solidFill>
                <a:latin typeface="微软雅黑" panose="020B0503020204020204" pitchFamily="34" charset="-122"/>
                <a:ea typeface="微软雅黑" panose="020B0503020204020204" pitchFamily="34" charset="-122"/>
              </a:rPr>
              <a:t>添加</a:t>
            </a:r>
            <a:r>
              <a:rPr lang="zh-CN" altLang="en-US" sz="2000" dirty="0">
                <a:solidFill>
                  <a:srgbClr val="718951"/>
                </a:solidFill>
                <a:latin typeface="微软雅黑" panose="020B0503020204020204" pitchFamily="34" charset="-122"/>
                <a:ea typeface="微软雅黑" panose="020B0503020204020204" pitchFamily="34" charset="-122"/>
              </a:rPr>
              <a:t>标题</a:t>
            </a:r>
          </a:p>
        </p:txBody>
      </p:sp>
      <p:sp>
        <p:nvSpPr>
          <p:cNvPr id="14" name="文本框 13"/>
          <p:cNvSpPr txBox="1"/>
          <p:nvPr/>
        </p:nvSpPr>
        <p:spPr>
          <a:xfrm>
            <a:off x="4697383" y="444477"/>
            <a:ext cx="2797234" cy="290977"/>
          </a:xfrm>
          <a:prstGeom prst="rect">
            <a:avLst/>
          </a:prstGeom>
          <a:noFill/>
        </p:spPr>
        <p:txBody>
          <a:bodyPr wrap="square" rtlCol="0">
            <a:spAutoFit/>
          </a:bodyPr>
          <a:lstStyle/>
          <a:p>
            <a:pPr algn="ctr">
              <a:lnSpc>
                <a:spcPct val="130000"/>
              </a:lnSpc>
            </a:pPr>
            <a:r>
              <a:rPr lang="en-US" altLang="zh-CN" sz="1100" dirty="0">
                <a:solidFill>
                  <a:schemeClr val="tx1">
                    <a:lumMod val="65000"/>
                    <a:lumOff val="35000"/>
                  </a:schemeClr>
                </a:solidFill>
                <a:latin typeface="微软雅黑" panose="020B0503020204020204" pitchFamily="34" charset="-122"/>
                <a:ea typeface="微软雅黑" panose="020B0503020204020204" pitchFamily="34" charset="-122"/>
              </a:rPr>
              <a:t>Add You Text </a:t>
            </a:r>
            <a:r>
              <a:rPr lang="en-US" altLang="zh-CN" sz="1100" dirty="0" smtClean="0">
                <a:solidFill>
                  <a:schemeClr val="tx1">
                    <a:lumMod val="65000"/>
                    <a:lumOff val="35000"/>
                  </a:schemeClr>
                </a:solidFill>
                <a:latin typeface="微软雅黑" panose="020B0503020204020204" pitchFamily="34" charset="-122"/>
                <a:ea typeface="微软雅黑" panose="020B0503020204020204" pitchFamily="34" charset="-122"/>
              </a:rPr>
              <a:t>Here Add You Text Here</a:t>
            </a:r>
          </a:p>
        </p:txBody>
      </p:sp>
      <p:cxnSp>
        <p:nvCxnSpPr>
          <p:cNvPr id="15" name="直接连接符 14"/>
          <p:cNvCxnSpPr/>
          <p:nvPr/>
        </p:nvCxnSpPr>
        <p:spPr>
          <a:xfrm>
            <a:off x="5935745" y="735454"/>
            <a:ext cx="320511" cy="0"/>
          </a:xfrm>
          <a:prstGeom prst="line">
            <a:avLst/>
          </a:prstGeom>
          <a:ln w="28575" cap="rnd">
            <a:solidFill>
              <a:srgbClr val="718951"/>
            </a:solidFill>
          </a:ln>
        </p:spPr>
        <p:style>
          <a:lnRef idx="1">
            <a:schemeClr val="accent1"/>
          </a:lnRef>
          <a:fillRef idx="0">
            <a:schemeClr val="accent1"/>
          </a:fillRef>
          <a:effectRef idx="0">
            <a:schemeClr val="accent1"/>
          </a:effectRef>
          <a:fontRef idx="minor">
            <a:schemeClr val="tx1"/>
          </a:fontRef>
        </p:style>
      </p:cxnSp>
      <p:sp>
        <p:nvSpPr>
          <p:cNvPr id="5" name="文本框 4"/>
          <p:cNvSpPr txBox="1"/>
          <p:nvPr/>
        </p:nvSpPr>
        <p:spPr>
          <a:xfrm>
            <a:off x="939886" y="2551378"/>
            <a:ext cx="4929971" cy="1212640"/>
          </a:xfrm>
          <a:prstGeom prst="rect">
            <a:avLst/>
          </a:prstGeom>
          <a:noFill/>
        </p:spPr>
        <p:txBody>
          <a:bodyPr wrap="square" rtlCol="0">
            <a:spAutoFit/>
          </a:bodyPr>
          <a:lstStyle/>
          <a:p>
            <a:pPr marL="285750" indent="-285750">
              <a:lnSpc>
                <a:spcPct val="130000"/>
              </a:lnSpc>
              <a:buFont typeface="Wingdings" panose="05000000000000000000" pitchFamily="2" charset="2"/>
              <a:buChar char="u"/>
            </a:pPr>
            <a:r>
              <a:rPr lang="zh-CN" altLang="en-US" sz="1400" dirty="0" smtClean="0">
                <a:solidFill>
                  <a:schemeClr val="tx1">
                    <a:lumMod val="65000"/>
                    <a:lumOff val="35000"/>
                  </a:schemeClr>
                </a:solidFill>
                <a:latin typeface="微软雅黑" panose="020B0503020204020204" pitchFamily="34" charset="-122"/>
                <a:ea typeface="微软雅黑" panose="020B0503020204020204" pitchFamily="34" charset="-122"/>
              </a:rPr>
              <a:t>点击编辑添加内容点击编辑添加内容点击编辑添加内容点击编辑添加内容点击编辑添加内容容点击编辑添加内容点击编辑添加内容点击编辑添加内容</a:t>
            </a:r>
            <a:endParaRPr lang="en-US" altLang="zh-CN" sz="1400" dirty="0" smtClean="0">
              <a:solidFill>
                <a:schemeClr val="tx1">
                  <a:lumMod val="65000"/>
                  <a:lumOff val="35000"/>
                </a:schemeClr>
              </a:solidFill>
              <a:latin typeface="微软雅黑" panose="020B0503020204020204" pitchFamily="34" charset="-122"/>
              <a:ea typeface="微软雅黑" panose="020B0503020204020204" pitchFamily="34" charset="-122"/>
            </a:endParaRPr>
          </a:p>
          <a:p>
            <a:pPr marL="285750" indent="-285750">
              <a:lnSpc>
                <a:spcPct val="130000"/>
              </a:lnSpc>
              <a:buFont typeface="Wingdings" panose="05000000000000000000" pitchFamily="2" charset="2"/>
              <a:buChar char="u"/>
            </a:pPr>
            <a:endParaRPr lang="en-US" altLang="zh-CN" sz="1400" dirty="0" smtClean="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6" name="文本框 5"/>
          <p:cNvSpPr txBox="1"/>
          <p:nvPr/>
        </p:nvSpPr>
        <p:spPr>
          <a:xfrm>
            <a:off x="6411538" y="2551378"/>
            <a:ext cx="4929971" cy="625171"/>
          </a:xfrm>
          <a:prstGeom prst="rect">
            <a:avLst/>
          </a:prstGeom>
          <a:noFill/>
        </p:spPr>
        <p:txBody>
          <a:bodyPr wrap="square" rtlCol="0">
            <a:spAutoFit/>
          </a:bodyPr>
          <a:lstStyle/>
          <a:p>
            <a:pPr marL="285750" indent="-285750">
              <a:lnSpc>
                <a:spcPct val="130000"/>
              </a:lnSpc>
              <a:buFont typeface="Wingdings" panose="05000000000000000000" pitchFamily="2" charset="2"/>
              <a:buChar char="u"/>
            </a:pPr>
            <a:r>
              <a:rPr lang="zh-CN" altLang="en-US" sz="1400" dirty="0" smtClean="0">
                <a:solidFill>
                  <a:schemeClr val="tx1">
                    <a:lumMod val="65000"/>
                    <a:lumOff val="35000"/>
                  </a:schemeClr>
                </a:solidFill>
                <a:latin typeface="微软雅黑" panose="020B0503020204020204" pitchFamily="34" charset="-122"/>
                <a:ea typeface="微软雅黑" panose="020B0503020204020204" pitchFamily="34" charset="-122"/>
              </a:rPr>
              <a:t>点击编辑添加内容点击编辑添加内容点击编辑添加内容点击编辑添加内容点击编辑添加内容</a:t>
            </a:r>
            <a:endParaRPr lang="en-US" altLang="zh-CN" sz="1400" dirty="0" smtClean="0">
              <a:solidFill>
                <a:schemeClr val="tx1">
                  <a:lumMod val="65000"/>
                  <a:lumOff val="35000"/>
                </a:schemeClr>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gradFill>
          <a:gsLst>
            <a:gs pos="0">
              <a:srgbClr val="FFFFFF"/>
            </a:gs>
            <a:gs pos="100000">
              <a:srgbClr val="DFDFDF"/>
            </a:gs>
          </a:gsLst>
          <a:lin ang="5400000" scaled="0"/>
        </a:gradFill>
        <a:effectLst/>
      </p:bgPr>
    </p:bg>
    <p:spTree>
      <p:nvGrpSpPr>
        <p:cNvPr id="1" name=""/>
        <p:cNvGrpSpPr/>
        <p:nvPr/>
      </p:nvGrpSpPr>
      <p:grpSpPr>
        <a:xfrm>
          <a:off x="0" y="0"/>
          <a:ext cx="0" cy="0"/>
          <a:chOff x="0" y="0"/>
          <a:chExt cx="0" cy="0"/>
        </a:xfrm>
      </p:grpSpPr>
      <p:pic>
        <p:nvPicPr>
          <p:cNvPr id="26" name="图片 2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flipH="1">
            <a:off x="5274071" y="3886199"/>
            <a:ext cx="1781020" cy="2252693"/>
          </a:xfrm>
          <a:prstGeom prst="rect">
            <a:avLst/>
          </a:prstGeom>
        </p:spPr>
      </p:pic>
      <p:sp>
        <p:nvSpPr>
          <p:cNvPr id="27" name="文本框 21"/>
          <p:cNvSpPr txBox="1"/>
          <p:nvPr/>
        </p:nvSpPr>
        <p:spPr>
          <a:xfrm>
            <a:off x="6296025" y="5112803"/>
            <a:ext cx="4922474" cy="72250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30000"/>
              </a:lnSpc>
            </a:pPr>
            <a:r>
              <a:rPr lang="en-US" altLang="zh-CN" sz="1050" dirty="0">
                <a:solidFill>
                  <a:prstClr val="black">
                    <a:lumMod val="65000"/>
                    <a:lumOff val="35000"/>
                  </a:prstClr>
                </a:solidFill>
                <a:latin typeface="微软雅黑" panose="020B0503020204020204" pitchFamily="34" charset="-122"/>
                <a:ea typeface="微软雅黑" panose="020B0503020204020204" pitchFamily="34" charset="-122"/>
              </a:rPr>
              <a:t>Fresh business general template</a:t>
            </a:r>
          </a:p>
          <a:p>
            <a:pPr algn="r">
              <a:lnSpc>
                <a:spcPct val="130000"/>
              </a:lnSpc>
            </a:pPr>
            <a:r>
              <a:rPr lang="en-US" altLang="zh-CN" sz="1050" dirty="0">
                <a:solidFill>
                  <a:prstClr val="black">
                    <a:lumMod val="65000"/>
                    <a:lumOff val="35000"/>
                  </a:prstClr>
                </a:solidFill>
                <a:latin typeface="微软雅黑" panose="020B0503020204020204" pitchFamily="34" charset="-122"/>
                <a:ea typeface="微软雅黑" panose="020B0503020204020204" pitchFamily="34" charset="-122"/>
              </a:rPr>
              <a:t>Applicable to enterprise introduction, summary report, sales marketing, chart </a:t>
            </a:r>
            <a:r>
              <a:rPr lang="en-US" altLang="zh-CN" sz="1050" dirty="0" err="1">
                <a:solidFill>
                  <a:prstClr val="black">
                    <a:lumMod val="65000"/>
                    <a:lumOff val="35000"/>
                  </a:prstClr>
                </a:solidFill>
                <a:latin typeface="微软雅黑" panose="020B0503020204020204" pitchFamily="34" charset="-122"/>
                <a:ea typeface="微软雅黑" panose="020B0503020204020204" pitchFamily="34" charset="-122"/>
              </a:rPr>
              <a:t>dataa</a:t>
            </a:r>
            <a:endParaRPr lang="zh-CN" altLang="en-US" sz="1050" dirty="0">
              <a:solidFill>
                <a:prstClr val="black">
                  <a:lumMod val="65000"/>
                  <a:lumOff val="35000"/>
                </a:prstClr>
              </a:solidFill>
              <a:latin typeface="微软雅黑" panose="020B0503020204020204" pitchFamily="34" charset="-122"/>
              <a:ea typeface="微软雅黑" panose="020B0503020204020204" pitchFamily="34" charset="-122"/>
            </a:endParaRPr>
          </a:p>
        </p:txBody>
      </p:sp>
      <p:sp>
        <p:nvSpPr>
          <p:cNvPr id="28" name="矩形 27"/>
          <p:cNvSpPr/>
          <p:nvPr/>
        </p:nvSpPr>
        <p:spPr>
          <a:xfrm>
            <a:off x="7473114" y="4165649"/>
            <a:ext cx="3745385" cy="461665"/>
          </a:xfrm>
          <a:prstGeom prst="rect">
            <a:avLst/>
          </a:prstGeom>
        </p:spPr>
        <p:txBody>
          <a:bodyPr wrap="none">
            <a:spAutoFit/>
          </a:bodyPr>
          <a:lstStyle/>
          <a:p>
            <a:pPr algn="r">
              <a:spcBef>
                <a:spcPct val="0"/>
              </a:spcBef>
            </a:pPr>
            <a:r>
              <a:rPr lang="en-US" altLang="zh-CN" sz="2400" dirty="0">
                <a:solidFill>
                  <a:prstClr val="black">
                    <a:lumMod val="65000"/>
                    <a:lumOff val="35000"/>
                  </a:prstClr>
                </a:solidFill>
                <a:latin typeface="微软雅黑" panose="020B0503020204020204" pitchFamily="34" charset="-122"/>
                <a:ea typeface="微软雅黑" panose="020B0503020204020204" pitchFamily="34" charset="-122"/>
              </a:rPr>
              <a:t>Please add the title here</a:t>
            </a:r>
          </a:p>
        </p:txBody>
      </p:sp>
      <p:sp>
        <p:nvSpPr>
          <p:cNvPr id="29" name="TextBox 76"/>
          <p:cNvSpPr txBox="1"/>
          <p:nvPr/>
        </p:nvSpPr>
        <p:spPr>
          <a:xfrm>
            <a:off x="7672596" y="3590106"/>
            <a:ext cx="3545903" cy="584775"/>
          </a:xfrm>
          <a:prstGeom prst="rect">
            <a:avLst/>
          </a:prstGeom>
          <a:noFill/>
        </p:spPr>
        <p:txBody>
          <a:bodyPr wrap="square" rtlCol="0">
            <a:spAutoFit/>
          </a:bodyPr>
          <a:lstStyle/>
          <a:p>
            <a:pPr algn="r"/>
            <a:r>
              <a:rPr lang="zh-CN" altLang="en-US" sz="3200" dirty="0">
                <a:solidFill>
                  <a:srgbClr val="718951"/>
                </a:solidFill>
                <a:latin typeface="微软雅黑" panose="020B0503020204020204" pitchFamily="34" charset="-122"/>
                <a:ea typeface="微软雅黑" panose="020B0503020204020204" pitchFamily="34" charset="-122"/>
              </a:rPr>
              <a:t>请在此添加标题</a:t>
            </a:r>
          </a:p>
        </p:txBody>
      </p:sp>
      <p:sp>
        <p:nvSpPr>
          <p:cNvPr id="30" name="TextBox 76"/>
          <p:cNvSpPr txBox="1"/>
          <p:nvPr/>
        </p:nvSpPr>
        <p:spPr>
          <a:xfrm>
            <a:off x="7672596" y="2676008"/>
            <a:ext cx="3545903" cy="923330"/>
          </a:xfrm>
          <a:prstGeom prst="rect">
            <a:avLst/>
          </a:prstGeom>
          <a:noFill/>
        </p:spPr>
        <p:txBody>
          <a:bodyPr wrap="square" rtlCol="0">
            <a:spAutoFit/>
          </a:bodyPr>
          <a:lstStyle/>
          <a:p>
            <a:pPr algn="r"/>
            <a:r>
              <a:rPr lang="zh-CN" altLang="en-US" sz="5400" dirty="0" smtClean="0">
                <a:solidFill>
                  <a:srgbClr val="718951"/>
                </a:solidFill>
                <a:latin typeface="微软雅黑" panose="020B0503020204020204" pitchFamily="34" charset="-122"/>
                <a:ea typeface="微软雅黑" panose="020B0503020204020204" pitchFamily="34" charset="-122"/>
              </a:rPr>
              <a:t>第三部分</a:t>
            </a:r>
            <a:endParaRPr lang="zh-CN" altLang="en-US" sz="5400" dirty="0">
              <a:solidFill>
                <a:srgbClr val="718951"/>
              </a:solidFill>
              <a:latin typeface="微软雅黑" panose="020B0503020204020204" pitchFamily="34" charset="-122"/>
              <a:ea typeface="微软雅黑" panose="020B0503020204020204" pitchFamily="34" charset="-122"/>
            </a:endParaRPr>
          </a:p>
        </p:txBody>
      </p:sp>
      <p:pic>
        <p:nvPicPr>
          <p:cNvPr id="8" name="图片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46968" y="771178"/>
            <a:ext cx="6297725" cy="5315643"/>
          </a:xfrm>
          <a:prstGeom prst="rect">
            <a:avLst/>
          </a:prstGeom>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gradFill>
          <a:gsLst>
            <a:gs pos="0">
              <a:srgbClr val="FFFFFF"/>
            </a:gs>
            <a:gs pos="100000">
              <a:srgbClr val="DFDFDF"/>
            </a:gs>
          </a:gsLst>
          <a:lin ang="5400000" scaled="0"/>
        </a:gradFill>
        <a:effectLst/>
      </p:bgPr>
    </p:bg>
    <p:spTree>
      <p:nvGrpSpPr>
        <p:cNvPr id="1" name=""/>
        <p:cNvGrpSpPr/>
        <p:nvPr/>
      </p:nvGrpSpPr>
      <p:grpSpPr>
        <a:xfrm>
          <a:off x="0" y="0"/>
          <a:ext cx="0" cy="0"/>
          <a:chOff x="0" y="0"/>
          <a:chExt cx="0" cy="0"/>
        </a:xfrm>
      </p:grpSpPr>
      <p:sp>
        <p:nvSpPr>
          <p:cNvPr id="13" name="TextBox 76"/>
          <p:cNvSpPr txBox="1"/>
          <p:nvPr/>
        </p:nvSpPr>
        <p:spPr>
          <a:xfrm>
            <a:off x="5490706" y="122536"/>
            <a:ext cx="1210588" cy="400110"/>
          </a:xfrm>
          <a:prstGeom prst="rect">
            <a:avLst/>
          </a:prstGeom>
          <a:noFill/>
        </p:spPr>
        <p:txBody>
          <a:bodyPr wrap="none" rtlCol="0">
            <a:spAutoFit/>
          </a:bodyPr>
          <a:lstStyle/>
          <a:p>
            <a:pPr algn="ctr"/>
            <a:r>
              <a:rPr lang="zh-CN" altLang="en-US" sz="2000" dirty="0" smtClean="0">
                <a:solidFill>
                  <a:srgbClr val="718951"/>
                </a:solidFill>
                <a:latin typeface="微软雅黑" panose="020B0503020204020204" pitchFamily="34" charset="-122"/>
                <a:ea typeface="微软雅黑" panose="020B0503020204020204" pitchFamily="34" charset="-122"/>
              </a:rPr>
              <a:t>添加</a:t>
            </a:r>
            <a:r>
              <a:rPr lang="zh-CN" altLang="en-US" sz="2000" dirty="0">
                <a:solidFill>
                  <a:srgbClr val="718951"/>
                </a:solidFill>
                <a:latin typeface="微软雅黑" panose="020B0503020204020204" pitchFamily="34" charset="-122"/>
                <a:ea typeface="微软雅黑" panose="020B0503020204020204" pitchFamily="34" charset="-122"/>
              </a:rPr>
              <a:t>标题</a:t>
            </a:r>
          </a:p>
        </p:txBody>
      </p:sp>
      <p:sp>
        <p:nvSpPr>
          <p:cNvPr id="14" name="文本框 13"/>
          <p:cNvSpPr txBox="1"/>
          <p:nvPr/>
        </p:nvSpPr>
        <p:spPr>
          <a:xfrm>
            <a:off x="4697383" y="444477"/>
            <a:ext cx="2797234" cy="290977"/>
          </a:xfrm>
          <a:prstGeom prst="rect">
            <a:avLst/>
          </a:prstGeom>
          <a:noFill/>
        </p:spPr>
        <p:txBody>
          <a:bodyPr wrap="square" rtlCol="0">
            <a:spAutoFit/>
          </a:bodyPr>
          <a:lstStyle/>
          <a:p>
            <a:pPr algn="ctr">
              <a:lnSpc>
                <a:spcPct val="130000"/>
              </a:lnSpc>
            </a:pPr>
            <a:r>
              <a:rPr lang="en-US" altLang="zh-CN" sz="1100" dirty="0">
                <a:solidFill>
                  <a:schemeClr val="tx1">
                    <a:lumMod val="65000"/>
                    <a:lumOff val="35000"/>
                  </a:schemeClr>
                </a:solidFill>
                <a:latin typeface="微软雅黑" panose="020B0503020204020204" pitchFamily="34" charset="-122"/>
                <a:ea typeface="微软雅黑" panose="020B0503020204020204" pitchFamily="34" charset="-122"/>
              </a:rPr>
              <a:t>Add You Text </a:t>
            </a:r>
            <a:r>
              <a:rPr lang="en-US" altLang="zh-CN" sz="1100" dirty="0" smtClean="0">
                <a:solidFill>
                  <a:schemeClr val="tx1">
                    <a:lumMod val="65000"/>
                    <a:lumOff val="35000"/>
                  </a:schemeClr>
                </a:solidFill>
                <a:latin typeface="微软雅黑" panose="020B0503020204020204" pitchFamily="34" charset="-122"/>
                <a:ea typeface="微软雅黑" panose="020B0503020204020204" pitchFamily="34" charset="-122"/>
              </a:rPr>
              <a:t>Here Add You Text Here</a:t>
            </a:r>
          </a:p>
        </p:txBody>
      </p:sp>
      <p:cxnSp>
        <p:nvCxnSpPr>
          <p:cNvPr id="15" name="直接连接符 14"/>
          <p:cNvCxnSpPr/>
          <p:nvPr/>
        </p:nvCxnSpPr>
        <p:spPr>
          <a:xfrm>
            <a:off x="5935745" y="735454"/>
            <a:ext cx="320511" cy="0"/>
          </a:xfrm>
          <a:prstGeom prst="line">
            <a:avLst/>
          </a:prstGeom>
          <a:ln w="28575" cap="rnd">
            <a:solidFill>
              <a:srgbClr val="718951"/>
            </a:solidFill>
          </a:ln>
        </p:spPr>
        <p:style>
          <a:lnRef idx="1">
            <a:schemeClr val="accent1"/>
          </a:lnRef>
          <a:fillRef idx="0">
            <a:schemeClr val="accent1"/>
          </a:fillRef>
          <a:effectRef idx="0">
            <a:schemeClr val="accent1"/>
          </a:effectRef>
          <a:fontRef idx="minor">
            <a:schemeClr val="tx1"/>
          </a:fontRef>
        </p:style>
      </p:cxnSp>
      <p:sp>
        <p:nvSpPr>
          <p:cNvPr id="5" name="文本框 4"/>
          <p:cNvSpPr txBox="1"/>
          <p:nvPr/>
        </p:nvSpPr>
        <p:spPr>
          <a:xfrm>
            <a:off x="5969803" y="3275292"/>
            <a:ext cx="5326847" cy="932563"/>
          </a:xfrm>
          <a:prstGeom prst="rect">
            <a:avLst/>
          </a:prstGeom>
          <a:noFill/>
        </p:spPr>
        <p:txBody>
          <a:bodyPr wrap="square" rtlCol="0">
            <a:spAutoFit/>
          </a:bodyPr>
          <a:lstStyle/>
          <a:p>
            <a:pPr>
              <a:lnSpc>
                <a:spcPct val="130000"/>
              </a:lnSpc>
            </a:pPr>
            <a:r>
              <a:rPr lang="zh-CN" altLang="en-US" sz="1400" dirty="0" smtClean="0">
                <a:solidFill>
                  <a:schemeClr val="tx1">
                    <a:lumMod val="65000"/>
                    <a:lumOff val="35000"/>
                  </a:schemeClr>
                </a:solidFill>
                <a:latin typeface="微软雅黑" panose="020B0503020204020204" pitchFamily="34" charset="-122"/>
                <a:ea typeface="微软雅黑" panose="020B0503020204020204" pitchFamily="34" charset="-122"/>
              </a:rPr>
              <a:t>点击编辑添加内容点击编辑添加内容点击编辑添加内容点击编辑添加内容点击编辑添加内容点击编辑添加内容点击编辑添加内容点击编辑添加内容点击编辑添加内容点击编辑添加内容</a:t>
            </a:r>
            <a:endParaRPr lang="en-US" altLang="zh-CN" sz="1400" dirty="0" smtClean="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6" name="TextBox 76"/>
          <p:cNvSpPr txBox="1"/>
          <p:nvPr/>
        </p:nvSpPr>
        <p:spPr>
          <a:xfrm>
            <a:off x="5969803" y="2907894"/>
            <a:ext cx="3049628" cy="400110"/>
          </a:xfrm>
          <a:prstGeom prst="rect">
            <a:avLst/>
          </a:prstGeom>
          <a:noFill/>
        </p:spPr>
        <p:txBody>
          <a:bodyPr wrap="square" rtlCol="0">
            <a:spAutoFit/>
          </a:bodyPr>
          <a:lstStyle/>
          <a:p>
            <a:r>
              <a:rPr lang="zh-CN" altLang="en-US" sz="2000" b="1" dirty="0" smtClean="0">
                <a:solidFill>
                  <a:srgbClr val="C97B4B"/>
                </a:solidFill>
                <a:latin typeface="微软雅黑" panose="020B0503020204020204" pitchFamily="34" charset="-122"/>
                <a:ea typeface="微软雅黑" panose="020B0503020204020204" pitchFamily="34" charset="-122"/>
              </a:rPr>
              <a:t>在此添加标题</a:t>
            </a:r>
            <a:endParaRPr lang="zh-CN" altLang="en-US" sz="2000" b="1" dirty="0">
              <a:solidFill>
                <a:srgbClr val="C97B4B"/>
              </a:solidFill>
              <a:latin typeface="微软雅黑" panose="020B0503020204020204" pitchFamily="34" charset="-122"/>
              <a:ea typeface="微软雅黑" panose="020B0503020204020204" pitchFamily="34" charset="-122"/>
            </a:endParaRPr>
          </a:p>
        </p:txBody>
      </p:sp>
      <p:sp>
        <p:nvSpPr>
          <p:cNvPr id="7" name="矩形 6"/>
          <p:cNvSpPr/>
          <p:nvPr/>
        </p:nvSpPr>
        <p:spPr>
          <a:xfrm>
            <a:off x="3276144" y="1785476"/>
            <a:ext cx="2214562" cy="3471863"/>
          </a:xfrm>
          <a:prstGeom prst="rect">
            <a:avLst/>
          </a:prstGeom>
          <a:blipFill dpi="0" rotWithShape="1">
            <a:blip r:embed="rId2"/>
            <a:srcRect/>
            <a:stretch>
              <a:fillRect r="-100000"/>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7"/>
          <p:cNvSpPr/>
          <p:nvPr/>
        </p:nvSpPr>
        <p:spPr>
          <a:xfrm>
            <a:off x="790119" y="1785476"/>
            <a:ext cx="2214562" cy="3471863"/>
          </a:xfrm>
          <a:prstGeom prst="rect">
            <a:avLst/>
          </a:prstGeom>
          <a:solidFill>
            <a:srgbClr val="C97B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文本框 8"/>
          <p:cNvSpPr txBox="1"/>
          <p:nvPr/>
        </p:nvSpPr>
        <p:spPr>
          <a:xfrm>
            <a:off x="962525" y="2526680"/>
            <a:ext cx="1869750" cy="2012859"/>
          </a:xfrm>
          <a:prstGeom prst="rect">
            <a:avLst/>
          </a:prstGeom>
          <a:noFill/>
        </p:spPr>
        <p:txBody>
          <a:bodyPr wrap="square" rtlCol="0">
            <a:spAutoFit/>
          </a:bodyPr>
          <a:lstStyle/>
          <a:p>
            <a:pPr algn="just">
              <a:lnSpc>
                <a:spcPct val="130000"/>
              </a:lnSpc>
            </a:pPr>
            <a:r>
              <a:rPr lang="zh-CN" altLang="en-US" sz="1200" dirty="0" smtClean="0">
                <a:solidFill>
                  <a:schemeClr val="bg1"/>
                </a:solidFill>
                <a:latin typeface="微软雅黑" panose="020B0503020204020204" pitchFamily="34" charset="-122"/>
                <a:ea typeface="微软雅黑" panose="020B0503020204020204" pitchFamily="34" charset="-122"/>
              </a:rPr>
              <a:t>点击编辑添加内容点击编辑添加内容点击编辑添加内容点击编辑添加内容点击编辑添加内容点击编辑添加内容点击编辑添加内容点击编辑添加内容点击编辑添加内容点击编辑添加内容</a:t>
            </a:r>
            <a:endParaRPr lang="en-US" altLang="zh-CN" sz="1200" dirty="0" smtClean="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gradFill>
          <a:gsLst>
            <a:gs pos="0">
              <a:srgbClr val="FFFFFF"/>
            </a:gs>
            <a:gs pos="100000">
              <a:srgbClr val="DFDFDF"/>
            </a:gs>
          </a:gsLst>
          <a:lin ang="5400000" scaled="0"/>
        </a:gradFill>
        <a:effectLst/>
      </p:bgPr>
    </p:bg>
    <p:spTree>
      <p:nvGrpSpPr>
        <p:cNvPr id="1" name=""/>
        <p:cNvGrpSpPr/>
        <p:nvPr/>
      </p:nvGrpSpPr>
      <p:grpSpPr>
        <a:xfrm>
          <a:off x="0" y="0"/>
          <a:ext cx="0" cy="0"/>
          <a:chOff x="0" y="0"/>
          <a:chExt cx="0" cy="0"/>
        </a:xfrm>
      </p:grpSpPr>
      <p:sp>
        <p:nvSpPr>
          <p:cNvPr id="13" name="TextBox 76"/>
          <p:cNvSpPr txBox="1"/>
          <p:nvPr/>
        </p:nvSpPr>
        <p:spPr>
          <a:xfrm>
            <a:off x="5490706" y="122536"/>
            <a:ext cx="1210588" cy="400110"/>
          </a:xfrm>
          <a:prstGeom prst="rect">
            <a:avLst/>
          </a:prstGeom>
          <a:noFill/>
        </p:spPr>
        <p:txBody>
          <a:bodyPr wrap="none" rtlCol="0">
            <a:spAutoFit/>
          </a:bodyPr>
          <a:lstStyle/>
          <a:p>
            <a:pPr algn="ctr"/>
            <a:r>
              <a:rPr lang="zh-CN" altLang="en-US" sz="2000" dirty="0" smtClean="0">
                <a:solidFill>
                  <a:srgbClr val="718951"/>
                </a:solidFill>
                <a:latin typeface="微软雅黑" panose="020B0503020204020204" pitchFamily="34" charset="-122"/>
                <a:ea typeface="微软雅黑" panose="020B0503020204020204" pitchFamily="34" charset="-122"/>
              </a:rPr>
              <a:t>添加</a:t>
            </a:r>
            <a:r>
              <a:rPr lang="zh-CN" altLang="en-US" sz="2000" dirty="0">
                <a:solidFill>
                  <a:srgbClr val="718951"/>
                </a:solidFill>
                <a:latin typeface="微软雅黑" panose="020B0503020204020204" pitchFamily="34" charset="-122"/>
                <a:ea typeface="微软雅黑" panose="020B0503020204020204" pitchFamily="34" charset="-122"/>
              </a:rPr>
              <a:t>标题</a:t>
            </a:r>
          </a:p>
        </p:txBody>
      </p:sp>
      <p:sp>
        <p:nvSpPr>
          <p:cNvPr id="14" name="文本框 13"/>
          <p:cNvSpPr txBox="1"/>
          <p:nvPr/>
        </p:nvSpPr>
        <p:spPr>
          <a:xfrm>
            <a:off x="4697383" y="444477"/>
            <a:ext cx="2797234" cy="290977"/>
          </a:xfrm>
          <a:prstGeom prst="rect">
            <a:avLst/>
          </a:prstGeom>
          <a:noFill/>
        </p:spPr>
        <p:txBody>
          <a:bodyPr wrap="square" rtlCol="0">
            <a:spAutoFit/>
          </a:bodyPr>
          <a:lstStyle/>
          <a:p>
            <a:pPr algn="ctr">
              <a:lnSpc>
                <a:spcPct val="130000"/>
              </a:lnSpc>
            </a:pPr>
            <a:r>
              <a:rPr lang="en-US" altLang="zh-CN" sz="1100" dirty="0">
                <a:solidFill>
                  <a:schemeClr val="tx1">
                    <a:lumMod val="65000"/>
                    <a:lumOff val="35000"/>
                  </a:schemeClr>
                </a:solidFill>
                <a:latin typeface="微软雅黑" panose="020B0503020204020204" pitchFamily="34" charset="-122"/>
                <a:ea typeface="微软雅黑" panose="020B0503020204020204" pitchFamily="34" charset="-122"/>
              </a:rPr>
              <a:t>Add You Text </a:t>
            </a:r>
            <a:r>
              <a:rPr lang="en-US" altLang="zh-CN" sz="1100" dirty="0" smtClean="0">
                <a:solidFill>
                  <a:schemeClr val="tx1">
                    <a:lumMod val="65000"/>
                    <a:lumOff val="35000"/>
                  </a:schemeClr>
                </a:solidFill>
                <a:latin typeface="微软雅黑" panose="020B0503020204020204" pitchFamily="34" charset="-122"/>
                <a:ea typeface="微软雅黑" panose="020B0503020204020204" pitchFamily="34" charset="-122"/>
              </a:rPr>
              <a:t>Here Add You Text Here</a:t>
            </a:r>
          </a:p>
        </p:txBody>
      </p:sp>
      <p:cxnSp>
        <p:nvCxnSpPr>
          <p:cNvPr id="15" name="直接连接符 14"/>
          <p:cNvCxnSpPr/>
          <p:nvPr/>
        </p:nvCxnSpPr>
        <p:spPr>
          <a:xfrm>
            <a:off x="5935745" y="735454"/>
            <a:ext cx="320511" cy="0"/>
          </a:xfrm>
          <a:prstGeom prst="line">
            <a:avLst/>
          </a:prstGeom>
          <a:ln w="28575" cap="rnd">
            <a:solidFill>
              <a:srgbClr val="718951"/>
            </a:solidFill>
          </a:ln>
        </p:spPr>
        <p:style>
          <a:lnRef idx="1">
            <a:schemeClr val="accent1"/>
          </a:lnRef>
          <a:fillRef idx="0">
            <a:schemeClr val="accent1"/>
          </a:fillRef>
          <a:effectRef idx="0">
            <a:schemeClr val="accent1"/>
          </a:effectRef>
          <a:fontRef idx="minor">
            <a:schemeClr val="tx1"/>
          </a:fontRef>
        </p:style>
      </p:cxnSp>
      <p:grpSp>
        <p:nvGrpSpPr>
          <p:cNvPr id="5" name="Group 4"/>
          <p:cNvGrpSpPr/>
          <p:nvPr/>
        </p:nvGrpSpPr>
        <p:grpSpPr>
          <a:xfrm>
            <a:off x="5525224" y="3429000"/>
            <a:ext cx="1141551" cy="1654490"/>
            <a:chOff x="2722728" y="3979767"/>
            <a:chExt cx="1141551" cy="1654490"/>
          </a:xfrm>
          <a:solidFill>
            <a:srgbClr val="718951"/>
          </a:solidFill>
        </p:grpSpPr>
        <p:sp>
          <p:nvSpPr>
            <p:cNvPr id="6" name="Shape 1475"/>
            <p:cNvSpPr/>
            <p:nvPr/>
          </p:nvSpPr>
          <p:spPr>
            <a:xfrm>
              <a:off x="2722728" y="3979767"/>
              <a:ext cx="1141551" cy="1654490"/>
            </a:xfrm>
            <a:custGeom>
              <a:avLst/>
              <a:gdLst/>
              <a:ahLst/>
              <a:cxnLst>
                <a:cxn ang="0">
                  <a:pos x="wd2" y="hd2"/>
                </a:cxn>
                <a:cxn ang="5400000">
                  <a:pos x="wd2" y="hd2"/>
                </a:cxn>
                <a:cxn ang="10800000">
                  <a:pos x="wd2" y="hd2"/>
                </a:cxn>
                <a:cxn ang="16200000">
                  <a:pos x="wd2" y="hd2"/>
                </a:cxn>
              </a:cxnLst>
              <a:rect l="0" t="0" r="r" b="b"/>
              <a:pathLst>
                <a:path w="21221" h="21560" extrusionOk="0">
                  <a:moveTo>
                    <a:pt x="14822" y="7771"/>
                  </a:moveTo>
                  <a:cubicBezTo>
                    <a:pt x="16702" y="9581"/>
                    <a:pt x="18651" y="11912"/>
                    <a:pt x="18041" y="14344"/>
                  </a:cubicBezTo>
                  <a:cubicBezTo>
                    <a:pt x="17605" y="16684"/>
                    <a:pt x="14610" y="19126"/>
                    <a:pt x="10611" y="19050"/>
                  </a:cubicBezTo>
                  <a:cubicBezTo>
                    <a:pt x="6612" y="19126"/>
                    <a:pt x="3617" y="16684"/>
                    <a:pt x="3181" y="14344"/>
                  </a:cubicBezTo>
                  <a:cubicBezTo>
                    <a:pt x="2572" y="11912"/>
                    <a:pt x="4521" y="9581"/>
                    <a:pt x="6401" y="7771"/>
                  </a:cubicBezTo>
                  <a:cubicBezTo>
                    <a:pt x="8423" y="5931"/>
                    <a:pt x="9579" y="4382"/>
                    <a:pt x="10089" y="3222"/>
                  </a:cubicBezTo>
                  <a:cubicBezTo>
                    <a:pt x="10624" y="2075"/>
                    <a:pt x="10514" y="1317"/>
                    <a:pt x="10611" y="1341"/>
                  </a:cubicBezTo>
                  <a:cubicBezTo>
                    <a:pt x="10708" y="1317"/>
                    <a:pt x="10598" y="2075"/>
                    <a:pt x="11134" y="3222"/>
                  </a:cubicBezTo>
                  <a:cubicBezTo>
                    <a:pt x="11644" y="4382"/>
                    <a:pt x="12800" y="5931"/>
                    <a:pt x="14822" y="7771"/>
                  </a:cubicBezTo>
                  <a:close/>
                  <a:moveTo>
                    <a:pt x="5485" y="7186"/>
                  </a:moveTo>
                  <a:cubicBezTo>
                    <a:pt x="4088" y="8206"/>
                    <a:pt x="2558" y="9222"/>
                    <a:pt x="1493" y="10503"/>
                  </a:cubicBezTo>
                  <a:cubicBezTo>
                    <a:pt x="420" y="11765"/>
                    <a:pt x="-189" y="13292"/>
                    <a:pt x="53" y="14894"/>
                  </a:cubicBezTo>
                  <a:cubicBezTo>
                    <a:pt x="278" y="16485"/>
                    <a:pt x="1353" y="18151"/>
                    <a:pt x="3244" y="19431"/>
                  </a:cubicBezTo>
                  <a:cubicBezTo>
                    <a:pt x="5108" y="20707"/>
                    <a:pt x="7786" y="21598"/>
                    <a:pt x="10611" y="21559"/>
                  </a:cubicBezTo>
                  <a:cubicBezTo>
                    <a:pt x="13436" y="21598"/>
                    <a:pt x="16115" y="20707"/>
                    <a:pt x="17979" y="19431"/>
                  </a:cubicBezTo>
                  <a:cubicBezTo>
                    <a:pt x="19869" y="18150"/>
                    <a:pt x="20944" y="16485"/>
                    <a:pt x="21169" y="14894"/>
                  </a:cubicBezTo>
                  <a:cubicBezTo>
                    <a:pt x="21411" y="13292"/>
                    <a:pt x="20803" y="11765"/>
                    <a:pt x="19729" y="10502"/>
                  </a:cubicBezTo>
                  <a:cubicBezTo>
                    <a:pt x="18664" y="9222"/>
                    <a:pt x="17134" y="8205"/>
                    <a:pt x="15737" y="7186"/>
                  </a:cubicBezTo>
                  <a:cubicBezTo>
                    <a:pt x="12805" y="5267"/>
                    <a:pt x="11324" y="3571"/>
                    <a:pt x="10914" y="2188"/>
                  </a:cubicBezTo>
                  <a:cubicBezTo>
                    <a:pt x="10501" y="805"/>
                    <a:pt x="10645" y="-2"/>
                    <a:pt x="10611" y="0"/>
                  </a:cubicBezTo>
                  <a:cubicBezTo>
                    <a:pt x="10578" y="-2"/>
                    <a:pt x="10721" y="805"/>
                    <a:pt x="10296" y="2182"/>
                  </a:cubicBezTo>
                  <a:cubicBezTo>
                    <a:pt x="9898" y="3571"/>
                    <a:pt x="8418" y="5267"/>
                    <a:pt x="5485" y="7186"/>
                  </a:cubicBezTo>
                  <a:close/>
                </a:path>
              </a:pathLst>
            </a:custGeom>
            <a:grpFill/>
            <a:ln w="12700" cap="flat">
              <a:noFill/>
              <a:miter lim="400000"/>
            </a:ln>
            <a:effectLst/>
          </p:spPr>
          <p:txBody>
            <a:bodyPr wrap="square" lIns="38100" tIns="38100" rIns="38100" bIns="38100" numCol="1" anchor="ctr">
              <a:noAutofit/>
            </a:bodyPr>
            <a:lstStyle/>
            <a:p>
              <a:pPr>
                <a:defRPr sz="3200">
                  <a:solidFill>
                    <a:srgbClr val="FFFFFF"/>
                  </a:solidFill>
                  <a:latin typeface="Helvetica Light"/>
                  <a:ea typeface="Helvetica Light"/>
                  <a:cs typeface="Helvetica Light"/>
                  <a:sym typeface="Helvetica Light"/>
                </a:defRPr>
              </a:pPr>
              <a:endParaRPr sz="3200" kern="0">
                <a:solidFill>
                  <a:schemeClr val="tx1">
                    <a:lumMod val="65000"/>
                    <a:lumOff val="35000"/>
                  </a:schemeClr>
                </a:solidFill>
                <a:latin typeface="微软雅黑" panose="020B0503020204020204" pitchFamily="34" charset="-122"/>
                <a:ea typeface="Helvetica Light"/>
                <a:cs typeface="Helvetica Light"/>
                <a:sym typeface="Helvetica Light"/>
              </a:endParaRPr>
            </a:p>
          </p:txBody>
        </p:sp>
        <p:sp>
          <p:nvSpPr>
            <p:cNvPr id="7" name="Shape 1477"/>
            <p:cNvSpPr/>
            <p:nvPr/>
          </p:nvSpPr>
          <p:spPr>
            <a:xfrm>
              <a:off x="3098779" y="4858527"/>
              <a:ext cx="389449" cy="348349"/>
            </a:xfrm>
            <a:custGeom>
              <a:avLst/>
              <a:gdLst/>
              <a:ahLst/>
              <a:cxnLst>
                <a:cxn ang="0">
                  <a:pos x="wd2" y="hd2"/>
                </a:cxn>
                <a:cxn ang="5400000">
                  <a:pos x="wd2" y="hd2"/>
                </a:cxn>
                <a:cxn ang="10800000">
                  <a:pos x="wd2" y="hd2"/>
                </a:cxn>
                <a:cxn ang="16200000">
                  <a:pos x="wd2" y="hd2"/>
                </a:cxn>
              </a:cxnLst>
              <a:rect l="0" t="0" r="r" b="b"/>
              <a:pathLst>
                <a:path w="21177" h="21458" extrusionOk="0">
                  <a:moveTo>
                    <a:pt x="20906" y="11130"/>
                  </a:moveTo>
                  <a:lnTo>
                    <a:pt x="11466" y="425"/>
                  </a:lnTo>
                  <a:cubicBezTo>
                    <a:pt x="10983" y="-142"/>
                    <a:pt x="10193" y="-142"/>
                    <a:pt x="9710" y="425"/>
                  </a:cubicBezTo>
                  <a:lnTo>
                    <a:pt x="271" y="11130"/>
                  </a:lnTo>
                  <a:cubicBezTo>
                    <a:pt x="-212" y="11696"/>
                    <a:pt x="-32" y="12160"/>
                    <a:pt x="671" y="12160"/>
                  </a:cubicBezTo>
                  <a:lnTo>
                    <a:pt x="2638" y="12160"/>
                  </a:lnTo>
                  <a:lnTo>
                    <a:pt x="2638" y="20381"/>
                  </a:lnTo>
                  <a:cubicBezTo>
                    <a:pt x="2638" y="20976"/>
                    <a:pt x="2661" y="21458"/>
                    <a:pt x="3609" y="21458"/>
                  </a:cubicBezTo>
                  <a:lnTo>
                    <a:pt x="8190" y="21458"/>
                  </a:lnTo>
                  <a:lnTo>
                    <a:pt x="8190" y="13214"/>
                  </a:lnTo>
                  <a:lnTo>
                    <a:pt x="12986" y="13214"/>
                  </a:lnTo>
                  <a:lnTo>
                    <a:pt x="12986" y="21458"/>
                  </a:lnTo>
                  <a:lnTo>
                    <a:pt x="17795" y="21458"/>
                  </a:lnTo>
                  <a:cubicBezTo>
                    <a:pt x="18518" y="21458"/>
                    <a:pt x="18538" y="20976"/>
                    <a:pt x="18538" y="20381"/>
                  </a:cubicBezTo>
                  <a:lnTo>
                    <a:pt x="18538" y="12160"/>
                  </a:lnTo>
                  <a:lnTo>
                    <a:pt x="20505" y="12160"/>
                  </a:lnTo>
                  <a:cubicBezTo>
                    <a:pt x="21208" y="12160"/>
                    <a:pt x="21388" y="11696"/>
                    <a:pt x="20906" y="11130"/>
                  </a:cubicBezTo>
                  <a:close/>
                </a:path>
              </a:pathLst>
            </a:custGeom>
            <a:grpFill/>
            <a:ln w="12700" cap="flat">
              <a:noFill/>
              <a:miter lim="400000"/>
            </a:ln>
            <a:effectLst/>
          </p:spPr>
          <p:txBody>
            <a:bodyPr wrap="square" lIns="38100" tIns="38100" rIns="38100" bIns="38100" numCol="1" anchor="ctr">
              <a:noAutofit/>
            </a:bodyPr>
            <a:lstStyle/>
            <a:p>
              <a:pPr>
                <a:defRPr sz="3200">
                  <a:solidFill>
                    <a:srgbClr val="FFFFFF"/>
                  </a:solidFill>
                  <a:latin typeface="Helvetica Light"/>
                  <a:ea typeface="Helvetica Light"/>
                  <a:cs typeface="Helvetica Light"/>
                  <a:sym typeface="Helvetica Light"/>
                </a:defRPr>
              </a:pPr>
              <a:endParaRPr sz="3200" kern="0">
                <a:solidFill>
                  <a:schemeClr val="tx1">
                    <a:lumMod val="65000"/>
                    <a:lumOff val="35000"/>
                  </a:schemeClr>
                </a:solidFill>
                <a:latin typeface="微软雅黑" panose="020B0503020204020204" pitchFamily="34" charset="-122"/>
                <a:ea typeface="Helvetica Light"/>
                <a:cs typeface="Helvetica Light"/>
                <a:sym typeface="Helvetica Light"/>
              </a:endParaRPr>
            </a:p>
          </p:txBody>
        </p:sp>
      </p:grpSp>
      <p:grpSp>
        <p:nvGrpSpPr>
          <p:cNvPr id="8" name="Group 6"/>
          <p:cNvGrpSpPr/>
          <p:nvPr/>
        </p:nvGrpSpPr>
        <p:grpSpPr>
          <a:xfrm>
            <a:off x="6028982" y="2443334"/>
            <a:ext cx="1507662" cy="1133040"/>
            <a:chOff x="3226486" y="2994101"/>
            <a:chExt cx="1507662" cy="1133040"/>
          </a:xfrm>
          <a:solidFill>
            <a:srgbClr val="36888F"/>
          </a:solidFill>
        </p:grpSpPr>
        <p:sp>
          <p:nvSpPr>
            <p:cNvPr id="9" name="Shape 1467"/>
            <p:cNvSpPr/>
            <p:nvPr/>
          </p:nvSpPr>
          <p:spPr>
            <a:xfrm>
              <a:off x="3226486" y="2994101"/>
              <a:ext cx="1507662" cy="1133040"/>
            </a:xfrm>
            <a:custGeom>
              <a:avLst/>
              <a:gdLst/>
              <a:ahLst/>
              <a:cxnLst>
                <a:cxn ang="0">
                  <a:pos x="wd2" y="hd2"/>
                </a:cxn>
                <a:cxn ang="5400000">
                  <a:pos x="wd2" y="hd2"/>
                </a:cxn>
                <a:cxn ang="10800000">
                  <a:pos x="wd2" y="hd2"/>
                </a:cxn>
                <a:cxn ang="16200000">
                  <a:pos x="wd2" y="hd2"/>
                </a:cxn>
              </a:cxnLst>
              <a:rect l="0" t="0" r="r" b="b"/>
              <a:pathLst>
                <a:path w="21352" h="21262" extrusionOk="0">
                  <a:moveTo>
                    <a:pt x="5710" y="11576"/>
                  </a:moveTo>
                  <a:cubicBezTo>
                    <a:pt x="6698" y="8629"/>
                    <a:pt x="8149" y="5247"/>
                    <a:pt x="10670" y="4029"/>
                  </a:cubicBezTo>
                  <a:cubicBezTo>
                    <a:pt x="13039" y="2724"/>
                    <a:pt x="16479" y="3585"/>
                    <a:pt x="17930" y="7135"/>
                  </a:cubicBezTo>
                  <a:cubicBezTo>
                    <a:pt x="19525" y="10576"/>
                    <a:pt x="18368" y="14953"/>
                    <a:pt x="16331" y="17019"/>
                  </a:cubicBezTo>
                  <a:cubicBezTo>
                    <a:pt x="14274" y="19303"/>
                    <a:pt x="11337" y="19277"/>
                    <a:pt x="8918" y="18937"/>
                  </a:cubicBezTo>
                  <a:cubicBezTo>
                    <a:pt x="6417" y="18494"/>
                    <a:pt x="4518" y="18599"/>
                    <a:pt x="3232" y="18989"/>
                  </a:cubicBezTo>
                  <a:cubicBezTo>
                    <a:pt x="1948" y="19346"/>
                    <a:pt x="1277" y="19988"/>
                    <a:pt x="1262" y="19886"/>
                  </a:cubicBezTo>
                  <a:cubicBezTo>
                    <a:pt x="1203" y="19818"/>
                    <a:pt x="1958" y="19369"/>
                    <a:pt x="2834" y="18074"/>
                  </a:cubicBezTo>
                  <a:cubicBezTo>
                    <a:pt x="3731" y="16794"/>
                    <a:pt x="4750" y="14668"/>
                    <a:pt x="5710" y="11576"/>
                  </a:cubicBezTo>
                  <a:close/>
                  <a:moveTo>
                    <a:pt x="8717" y="20158"/>
                  </a:moveTo>
                  <a:cubicBezTo>
                    <a:pt x="10208" y="20646"/>
                    <a:pt x="11747" y="21252"/>
                    <a:pt x="13358" y="21260"/>
                  </a:cubicBezTo>
                  <a:cubicBezTo>
                    <a:pt x="14955" y="21290"/>
                    <a:pt x="16625" y="20723"/>
                    <a:pt x="18040" y="19357"/>
                  </a:cubicBezTo>
                  <a:cubicBezTo>
                    <a:pt x="19452" y="18016"/>
                    <a:pt x="20610" y="15876"/>
                    <a:pt x="21095" y="13302"/>
                  </a:cubicBezTo>
                  <a:cubicBezTo>
                    <a:pt x="21586" y="10753"/>
                    <a:pt x="21404" y="7770"/>
                    <a:pt x="20291" y="5329"/>
                  </a:cubicBezTo>
                  <a:cubicBezTo>
                    <a:pt x="19252" y="2831"/>
                    <a:pt x="17393" y="1131"/>
                    <a:pt x="15482" y="421"/>
                  </a:cubicBezTo>
                  <a:cubicBezTo>
                    <a:pt x="13557" y="-310"/>
                    <a:pt x="11580" y="-51"/>
                    <a:pt x="9997" y="899"/>
                  </a:cubicBezTo>
                  <a:cubicBezTo>
                    <a:pt x="8397" y="1840"/>
                    <a:pt x="7191" y="3472"/>
                    <a:pt x="6412" y="5319"/>
                  </a:cubicBezTo>
                  <a:cubicBezTo>
                    <a:pt x="5612" y="7172"/>
                    <a:pt x="5239" y="9241"/>
                    <a:pt x="4812" y="11196"/>
                  </a:cubicBezTo>
                  <a:cubicBezTo>
                    <a:pt x="4122" y="15142"/>
                    <a:pt x="3090" y="17657"/>
                    <a:pt x="1944" y="19011"/>
                  </a:cubicBezTo>
                  <a:cubicBezTo>
                    <a:pt x="800" y="20368"/>
                    <a:pt x="-14" y="20823"/>
                    <a:pt x="1" y="20851"/>
                  </a:cubicBezTo>
                  <a:cubicBezTo>
                    <a:pt x="12" y="20882"/>
                    <a:pt x="716" y="20176"/>
                    <a:pt x="2174" y="19556"/>
                  </a:cubicBezTo>
                  <a:cubicBezTo>
                    <a:pt x="3633" y="18904"/>
                    <a:pt x="5793" y="18976"/>
                    <a:pt x="8717" y="20158"/>
                  </a:cubicBezTo>
                  <a:close/>
                </a:path>
              </a:pathLst>
            </a:custGeom>
            <a:grpFill/>
            <a:ln w="12700" cap="flat">
              <a:noFill/>
              <a:miter lim="400000"/>
            </a:ln>
            <a:effectLst/>
          </p:spPr>
          <p:txBody>
            <a:bodyPr wrap="square" lIns="38100" tIns="38100" rIns="38100" bIns="38100" numCol="1" anchor="ctr">
              <a:noAutofit/>
            </a:bodyPr>
            <a:lstStyle/>
            <a:p>
              <a:pPr>
                <a:defRPr sz="3200">
                  <a:solidFill>
                    <a:srgbClr val="FFFFFF"/>
                  </a:solidFill>
                  <a:latin typeface="Helvetica Light"/>
                  <a:ea typeface="Helvetica Light"/>
                  <a:cs typeface="Helvetica Light"/>
                  <a:sym typeface="Helvetica Light"/>
                </a:defRPr>
              </a:pPr>
              <a:endParaRPr sz="3200" kern="0">
                <a:solidFill>
                  <a:schemeClr val="tx1">
                    <a:lumMod val="65000"/>
                    <a:lumOff val="35000"/>
                  </a:schemeClr>
                </a:solidFill>
                <a:latin typeface="微软雅黑" panose="020B0503020204020204" pitchFamily="34" charset="-122"/>
                <a:ea typeface="Helvetica Light"/>
                <a:cs typeface="Helvetica Light"/>
                <a:sym typeface="Helvetica Light"/>
              </a:endParaRPr>
            </a:p>
          </p:txBody>
        </p:sp>
        <p:sp>
          <p:nvSpPr>
            <p:cNvPr id="10" name="Shape 1469"/>
            <p:cNvSpPr/>
            <p:nvPr/>
          </p:nvSpPr>
          <p:spPr>
            <a:xfrm>
              <a:off x="3933243" y="3412540"/>
              <a:ext cx="302462" cy="296162"/>
            </a:xfrm>
            <a:custGeom>
              <a:avLst/>
              <a:gdLst/>
              <a:ahLst/>
              <a:cxnLst>
                <a:cxn ang="0">
                  <a:pos x="wd2" y="hd2"/>
                </a:cxn>
                <a:cxn ang="5400000">
                  <a:pos x="wd2" y="hd2"/>
                </a:cxn>
                <a:cxn ang="10800000">
                  <a:pos x="wd2" y="hd2"/>
                </a:cxn>
                <a:cxn ang="16200000">
                  <a:pos x="wd2" y="hd2"/>
                </a:cxn>
              </a:cxnLst>
              <a:rect l="0" t="0" r="r" b="b"/>
              <a:pathLst>
                <a:path w="20026" h="20334" extrusionOk="0">
                  <a:moveTo>
                    <a:pt x="19964" y="64"/>
                  </a:moveTo>
                  <a:cubicBezTo>
                    <a:pt x="19154" y="-762"/>
                    <a:pt x="10181" y="6693"/>
                    <a:pt x="7510" y="9416"/>
                  </a:cubicBezTo>
                  <a:cubicBezTo>
                    <a:pt x="6185" y="10767"/>
                    <a:pt x="5743" y="11492"/>
                    <a:pt x="5336" y="12034"/>
                  </a:cubicBezTo>
                  <a:cubicBezTo>
                    <a:pt x="5160" y="12268"/>
                    <a:pt x="5392" y="12341"/>
                    <a:pt x="5498" y="12397"/>
                  </a:cubicBezTo>
                  <a:cubicBezTo>
                    <a:pt x="6023" y="12675"/>
                    <a:pt x="6391" y="12933"/>
                    <a:pt x="6864" y="13417"/>
                  </a:cubicBezTo>
                  <a:cubicBezTo>
                    <a:pt x="7340" y="13900"/>
                    <a:pt x="7594" y="14275"/>
                    <a:pt x="7865" y="14809"/>
                  </a:cubicBezTo>
                  <a:cubicBezTo>
                    <a:pt x="7919" y="14917"/>
                    <a:pt x="7991" y="15156"/>
                    <a:pt x="8222" y="14975"/>
                  </a:cubicBezTo>
                  <a:cubicBezTo>
                    <a:pt x="8753" y="14561"/>
                    <a:pt x="9464" y="14110"/>
                    <a:pt x="10789" y="12758"/>
                  </a:cubicBezTo>
                  <a:cubicBezTo>
                    <a:pt x="13461" y="10036"/>
                    <a:pt x="20774" y="889"/>
                    <a:pt x="19964" y="64"/>
                  </a:cubicBezTo>
                  <a:close/>
                  <a:moveTo>
                    <a:pt x="2465" y="14020"/>
                  </a:moveTo>
                  <a:cubicBezTo>
                    <a:pt x="886" y="15630"/>
                    <a:pt x="2220" y="17281"/>
                    <a:pt x="121" y="19731"/>
                  </a:cubicBezTo>
                  <a:cubicBezTo>
                    <a:pt x="-826" y="20838"/>
                    <a:pt x="4021" y="20501"/>
                    <a:pt x="6421" y="18052"/>
                  </a:cubicBezTo>
                  <a:cubicBezTo>
                    <a:pt x="7439" y="17016"/>
                    <a:pt x="7152" y="15502"/>
                    <a:pt x="6060" y="14389"/>
                  </a:cubicBezTo>
                  <a:cubicBezTo>
                    <a:pt x="4968" y="13275"/>
                    <a:pt x="3483" y="12982"/>
                    <a:pt x="2465" y="14020"/>
                  </a:cubicBezTo>
                  <a:close/>
                </a:path>
              </a:pathLst>
            </a:custGeom>
            <a:grpFill/>
            <a:ln w="12700" cap="flat">
              <a:noFill/>
              <a:miter lim="400000"/>
            </a:ln>
            <a:effectLst/>
          </p:spPr>
          <p:txBody>
            <a:bodyPr wrap="square" lIns="38100" tIns="38100" rIns="38100" bIns="38100" numCol="1" anchor="ctr">
              <a:noAutofit/>
            </a:bodyPr>
            <a:lstStyle/>
            <a:p>
              <a:pPr>
                <a:defRPr sz="3200">
                  <a:solidFill>
                    <a:srgbClr val="FFFFFF"/>
                  </a:solidFill>
                  <a:latin typeface="Helvetica Light"/>
                  <a:ea typeface="Helvetica Light"/>
                  <a:cs typeface="Helvetica Light"/>
                  <a:sym typeface="Helvetica Light"/>
                </a:defRPr>
              </a:pPr>
              <a:endParaRPr sz="3200" kern="0">
                <a:solidFill>
                  <a:schemeClr val="tx1">
                    <a:lumMod val="65000"/>
                    <a:lumOff val="35000"/>
                  </a:schemeClr>
                </a:solidFill>
                <a:latin typeface="微软雅黑" panose="020B0503020204020204" pitchFamily="34" charset="-122"/>
                <a:ea typeface="Helvetica Light"/>
                <a:cs typeface="Helvetica Light"/>
                <a:sym typeface="Helvetica Light"/>
              </a:endParaRPr>
            </a:p>
          </p:txBody>
        </p:sp>
      </p:grpSp>
      <p:grpSp>
        <p:nvGrpSpPr>
          <p:cNvPr id="11" name="Group 5"/>
          <p:cNvGrpSpPr/>
          <p:nvPr/>
        </p:nvGrpSpPr>
        <p:grpSpPr>
          <a:xfrm>
            <a:off x="6028982" y="3450851"/>
            <a:ext cx="1507655" cy="1133044"/>
            <a:chOff x="3226486" y="4001618"/>
            <a:chExt cx="1507655" cy="1133044"/>
          </a:xfrm>
          <a:solidFill>
            <a:srgbClr val="C97B4B"/>
          </a:solidFill>
        </p:grpSpPr>
        <p:sp>
          <p:nvSpPr>
            <p:cNvPr id="12" name="Shape 1471"/>
            <p:cNvSpPr/>
            <p:nvPr/>
          </p:nvSpPr>
          <p:spPr>
            <a:xfrm>
              <a:off x="3226486" y="4001618"/>
              <a:ext cx="1507655" cy="1133044"/>
            </a:xfrm>
            <a:custGeom>
              <a:avLst/>
              <a:gdLst/>
              <a:ahLst/>
              <a:cxnLst>
                <a:cxn ang="0">
                  <a:pos x="wd2" y="hd2"/>
                </a:cxn>
                <a:cxn ang="5400000">
                  <a:pos x="wd2" y="hd2"/>
                </a:cxn>
                <a:cxn ang="10800000">
                  <a:pos x="wd2" y="hd2"/>
                </a:cxn>
                <a:cxn ang="16200000">
                  <a:pos x="wd2" y="hd2"/>
                </a:cxn>
              </a:cxnLst>
              <a:rect l="0" t="0" r="r" b="b"/>
              <a:pathLst>
                <a:path w="21352" h="21262" extrusionOk="0">
                  <a:moveTo>
                    <a:pt x="8917" y="2323"/>
                  </a:moveTo>
                  <a:cubicBezTo>
                    <a:pt x="11336" y="1983"/>
                    <a:pt x="14273" y="1957"/>
                    <a:pt x="16329" y="4241"/>
                  </a:cubicBezTo>
                  <a:cubicBezTo>
                    <a:pt x="18366" y="6308"/>
                    <a:pt x="19524" y="10685"/>
                    <a:pt x="17928" y="14126"/>
                  </a:cubicBezTo>
                  <a:cubicBezTo>
                    <a:pt x="16478" y="17676"/>
                    <a:pt x="13038" y="18536"/>
                    <a:pt x="10669" y="17232"/>
                  </a:cubicBezTo>
                  <a:cubicBezTo>
                    <a:pt x="8148" y="16014"/>
                    <a:pt x="6697" y="12631"/>
                    <a:pt x="5709" y="9685"/>
                  </a:cubicBezTo>
                  <a:cubicBezTo>
                    <a:pt x="4749" y="6593"/>
                    <a:pt x="3730" y="4467"/>
                    <a:pt x="2833" y="3186"/>
                  </a:cubicBezTo>
                  <a:cubicBezTo>
                    <a:pt x="1957" y="1892"/>
                    <a:pt x="1202" y="1442"/>
                    <a:pt x="1261" y="1375"/>
                  </a:cubicBezTo>
                  <a:cubicBezTo>
                    <a:pt x="1276" y="1273"/>
                    <a:pt x="1947" y="1914"/>
                    <a:pt x="3231" y="2272"/>
                  </a:cubicBezTo>
                  <a:cubicBezTo>
                    <a:pt x="4517" y="2661"/>
                    <a:pt x="6416" y="2767"/>
                    <a:pt x="8917" y="2323"/>
                  </a:cubicBezTo>
                  <a:close/>
                  <a:moveTo>
                    <a:pt x="4811" y="10065"/>
                  </a:moveTo>
                  <a:cubicBezTo>
                    <a:pt x="5238" y="12020"/>
                    <a:pt x="5611" y="14089"/>
                    <a:pt x="6411" y="15942"/>
                  </a:cubicBezTo>
                  <a:cubicBezTo>
                    <a:pt x="7190" y="17789"/>
                    <a:pt x="8396" y="19421"/>
                    <a:pt x="9996" y="20363"/>
                  </a:cubicBezTo>
                  <a:cubicBezTo>
                    <a:pt x="11578" y="21312"/>
                    <a:pt x="13556" y="21571"/>
                    <a:pt x="15481" y="20840"/>
                  </a:cubicBezTo>
                  <a:cubicBezTo>
                    <a:pt x="17392" y="20130"/>
                    <a:pt x="19251" y="18429"/>
                    <a:pt x="20290" y="15932"/>
                  </a:cubicBezTo>
                  <a:cubicBezTo>
                    <a:pt x="21403" y="13490"/>
                    <a:pt x="21585" y="10507"/>
                    <a:pt x="21093" y="7959"/>
                  </a:cubicBezTo>
                  <a:cubicBezTo>
                    <a:pt x="20609" y="5385"/>
                    <a:pt x="19450" y="3245"/>
                    <a:pt x="18039" y="1904"/>
                  </a:cubicBezTo>
                  <a:cubicBezTo>
                    <a:pt x="16623" y="538"/>
                    <a:pt x="14954" y="-29"/>
                    <a:pt x="13357" y="1"/>
                  </a:cubicBezTo>
                  <a:cubicBezTo>
                    <a:pt x="11746" y="9"/>
                    <a:pt x="10207" y="615"/>
                    <a:pt x="8716" y="1103"/>
                  </a:cubicBezTo>
                  <a:cubicBezTo>
                    <a:pt x="5792" y="2284"/>
                    <a:pt x="3632" y="2357"/>
                    <a:pt x="2174" y="1720"/>
                  </a:cubicBezTo>
                  <a:cubicBezTo>
                    <a:pt x="715" y="1085"/>
                    <a:pt x="11" y="378"/>
                    <a:pt x="0" y="409"/>
                  </a:cubicBezTo>
                  <a:cubicBezTo>
                    <a:pt x="-15" y="437"/>
                    <a:pt x="799" y="893"/>
                    <a:pt x="1933" y="2256"/>
                  </a:cubicBezTo>
                  <a:cubicBezTo>
                    <a:pt x="3089" y="3604"/>
                    <a:pt x="4121" y="6119"/>
                    <a:pt x="4811" y="10065"/>
                  </a:cubicBezTo>
                  <a:close/>
                </a:path>
              </a:pathLst>
            </a:custGeom>
            <a:grpFill/>
            <a:ln w="12700" cap="flat">
              <a:noFill/>
              <a:miter lim="400000"/>
            </a:ln>
            <a:effectLst/>
          </p:spPr>
          <p:txBody>
            <a:bodyPr wrap="square" lIns="38100" tIns="38100" rIns="38100" bIns="38100" numCol="1" anchor="ctr">
              <a:noAutofit/>
            </a:bodyPr>
            <a:lstStyle/>
            <a:p>
              <a:pPr>
                <a:defRPr sz="3200">
                  <a:solidFill>
                    <a:srgbClr val="FFFFFF"/>
                  </a:solidFill>
                  <a:latin typeface="Helvetica Light"/>
                  <a:ea typeface="Helvetica Light"/>
                  <a:cs typeface="Helvetica Light"/>
                  <a:sym typeface="Helvetica Light"/>
                </a:defRPr>
              </a:pPr>
              <a:endParaRPr sz="3200" kern="0">
                <a:solidFill>
                  <a:schemeClr val="tx1">
                    <a:lumMod val="65000"/>
                    <a:lumOff val="35000"/>
                  </a:schemeClr>
                </a:solidFill>
                <a:latin typeface="微软雅黑" panose="020B0503020204020204" pitchFamily="34" charset="-122"/>
                <a:ea typeface="Helvetica Light"/>
                <a:cs typeface="Helvetica Light"/>
                <a:sym typeface="Helvetica Light"/>
              </a:endParaRPr>
            </a:p>
          </p:txBody>
        </p:sp>
        <p:sp>
          <p:nvSpPr>
            <p:cNvPr id="16" name="Shape 1473"/>
            <p:cNvSpPr/>
            <p:nvPr/>
          </p:nvSpPr>
          <p:spPr>
            <a:xfrm>
              <a:off x="3882121" y="4309618"/>
              <a:ext cx="404706" cy="404706"/>
            </a:xfrm>
            <a:custGeom>
              <a:avLst/>
              <a:gdLst/>
              <a:ahLst/>
              <a:cxnLst>
                <a:cxn ang="0">
                  <a:pos x="wd2" y="hd2"/>
                </a:cxn>
                <a:cxn ang="5400000">
                  <a:pos x="wd2" y="hd2"/>
                </a:cxn>
                <a:cxn ang="10800000">
                  <a:pos x="wd2" y="hd2"/>
                </a:cxn>
                <a:cxn ang="16200000">
                  <a:pos x="wd2" y="hd2"/>
                </a:cxn>
              </a:cxnLst>
              <a:rect l="0" t="0" r="r" b="b"/>
              <a:pathLst>
                <a:path w="21395" h="21474" extrusionOk="0">
                  <a:moveTo>
                    <a:pt x="2578" y="8409"/>
                  </a:moveTo>
                  <a:cubicBezTo>
                    <a:pt x="2578" y="5193"/>
                    <a:pt x="5174" y="2587"/>
                    <a:pt x="8376" y="2587"/>
                  </a:cubicBezTo>
                  <a:cubicBezTo>
                    <a:pt x="11580" y="2587"/>
                    <a:pt x="14435" y="5451"/>
                    <a:pt x="14435" y="8666"/>
                  </a:cubicBezTo>
                  <a:cubicBezTo>
                    <a:pt x="14435" y="11882"/>
                    <a:pt x="11838" y="14488"/>
                    <a:pt x="8635" y="14488"/>
                  </a:cubicBezTo>
                  <a:cubicBezTo>
                    <a:pt x="5431" y="14488"/>
                    <a:pt x="2578" y="11624"/>
                    <a:pt x="2578" y="8409"/>
                  </a:cubicBezTo>
                  <a:close/>
                  <a:moveTo>
                    <a:pt x="20914" y="18167"/>
                  </a:moveTo>
                  <a:lnTo>
                    <a:pt x="15797" y="13032"/>
                  </a:lnTo>
                  <a:cubicBezTo>
                    <a:pt x="16568" y="11759"/>
                    <a:pt x="17013" y="10265"/>
                    <a:pt x="17013" y="8666"/>
                  </a:cubicBezTo>
                  <a:cubicBezTo>
                    <a:pt x="17013" y="4023"/>
                    <a:pt x="13004" y="0"/>
                    <a:pt x="8376" y="0"/>
                  </a:cubicBezTo>
                  <a:cubicBezTo>
                    <a:pt x="3750" y="0"/>
                    <a:pt x="0" y="3765"/>
                    <a:pt x="0" y="8409"/>
                  </a:cubicBezTo>
                  <a:cubicBezTo>
                    <a:pt x="0" y="13052"/>
                    <a:pt x="4008" y="17075"/>
                    <a:pt x="8635" y="17075"/>
                  </a:cubicBezTo>
                  <a:cubicBezTo>
                    <a:pt x="10173" y="17075"/>
                    <a:pt x="11614" y="16657"/>
                    <a:pt x="12852" y="15931"/>
                  </a:cubicBezTo>
                  <a:lnTo>
                    <a:pt x="17996" y="21094"/>
                  </a:lnTo>
                  <a:cubicBezTo>
                    <a:pt x="18500" y="21600"/>
                    <a:pt x="19317" y="21600"/>
                    <a:pt x="19819" y="21094"/>
                  </a:cubicBezTo>
                  <a:lnTo>
                    <a:pt x="21096" y="19815"/>
                  </a:lnTo>
                  <a:cubicBezTo>
                    <a:pt x="21600" y="19309"/>
                    <a:pt x="21417" y="18672"/>
                    <a:pt x="20914" y="18167"/>
                  </a:cubicBezTo>
                  <a:close/>
                </a:path>
              </a:pathLst>
            </a:custGeom>
            <a:grpFill/>
            <a:ln w="12700" cap="flat">
              <a:noFill/>
              <a:miter lim="400000"/>
            </a:ln>
            <a:effectLst/>
          </p:spPr>
          <p:txBody>
            <a:bodyPr wrap="square" lIns="38100" tIns="38100" rIns="38100" bIns="38100" numCol="1" anchor="ctr">
              <a:noAutofit/>
            </a:bodyPr>
            <a:lstStyle/>
            <a:p>
              <a:pPr>
                <a:defRPr sz="3200">
                  <a:solidFill>
                    <a:srgbClr val="FFFFFF"/>
                  </a:solidFill>
                  <a:latin typeface="Helvetica Light"/>
                  <a:ea typeface="Helvetica Light"/>
                  <a:cs typeface="Helvetica Light"/>
                  <a:sym typeface="Helvetica Light"/>
                </a:defRPr>
              </a:pPr>
              <a:endParaRPr sz="3200" kern="0">
                <a:solidFill>
                  <a:schemeClr val="tx1">
                    <a:lumMod val="65000"/>
                    <a:lumOff val="35000"/>
                  </a:schemeClr>
                </a:solidFill>
                <a:latin typeface="微软雅黑" panose="020B0503020204020204" pitchFamily="34" charset="-122"/>
                <a:ea typeface="Helvetica Light"/>
                <a:cs typeface="Helvetica Light"/>
                <a:sym typeface="Helvetica Light"/>
              </a:endParaRPr>
            </a:p>
          </p:txBody>
        </p:sp>
      </p:grpSp>
      <p:grpSp>
        <p:nvGrpSpPr>
          <p:cNvPr id="17" name="Group 3"/>
          <p:cNvGrpSpPr/>
          <p:nvPr/>
        </p:nvGrpSpPr>
        <p:grpSpPr>
          <a:xfrm>
            <a:off x="4657210" y="3450851"/>
            <a:ext cx="1507651" cy="1133051"/>
            <a:chOff x="1854714" y="4001618"/>
            <a:chExt cx="1507651" cy="1133051"/>
          </a:xfrm>
          <a:solidFill>
            <a:srgbClr val="36888F"/>
          </a:solidFill>
        </p:grpSpPr>
        <p:sp>
          <p:nvSpPr>
            <p:cNvPr id="18" name="Shape 1479"/>
            <p:cNvSpPr/>
            <p:nvPr/>
          </p:nvSpPr>
          <p:spPr>
            <a:xfrm>
              <a:off x="1854714" y="4001618"/>
              <a:ext cx="1507651" cy="1133051"/>
            </a:xfrm>
            <a:custGeom>
              <a:avLst/>
              <a:gdLst/>
              <a:ahLst/>
              <a:cxnLst>
                <a:cxn ang="0">
                  <a:pos x="wd2" y="hd2"/>
                </a:cxn>
                <a:cxn ang="5400000">
                  <a:pos x="wd2" y="hd2"/>
                </a:cxn>
                <a:cxn ang="10800000">
                  <a:pos x="wd2" y="hd2"/>
                </a:cxn>
                <a:cxn ang="16200000">
                  <a:pos x="wd2" y="hd2"/>
                </a:cxn>
              </a:cxnLst>
              <a:rect l="0" t="0" r="r" b="b"/>
              <a:pathLst>
                <a:path w="21352" h="21262" extrusionOk="0">
                  <a:moveTo>
                    <a:pt x="18120" y="2272"/>
                  </a:moveTo>
                  <a:cubicBezTo>
                    <a:pt x="19404" y="1914"/>
                    <a:pt x="20075" y="1273"/>
                    <a:pt x="20090" y="1375"/>
                  </a:cubicBezTo>
                  <a:cubicBezTo>
                    <a:pt x="20149" y="1442"/>
                    <a:pt x="19394" y="1892"/>
                    <a:pt x="18518" y="3186"/>
                  </a:cubicBezTo>
                  <a:cubicBezTo>
                    <a:pt x="17621" y="4467"/>
                    <a:pt x="16602" y="6593"/>
                    <a:pt x="15642" y="9685"/>
                  </a:cubicBezTo>
                  <a:cubicBezTo>
                    <a:pt x="14654" y="12631"/>
                    <a:pt x="13203" y="16014"/>
                    <a:pt x="10682" y="17232"/>
                  </a:cubicBezTo>
                  <a:cubicBezTo>
                    <a:pt x="8313" y="18536"/>
                    <a:pt x="4873" y="17676"/>
                    <a:pt x="3422" y="14126"/>
                  </a:cubicBezTo>
                  <a:cubicBezTo>
                    <a:pt x="1827" y="10685"/>
                    <a:pt x="2985" y="6308"/>
                    <a:pt x="5021" y="4241"/>
                  </a:cubicBezTo>
                  <a:cubicBezTo>
                    <a:pt x="7078" y="1957"/>
                    <a:pt x="10015" y="1983"/>
                    <a:pt x="12434" y="2323"/>
                  </a:cubicBezTo>
                  <a:cubicBezTo>
                    <a:pt x="14935" y="2767"/>
                    <a:pt x="16834" y="2662"/>
                    <a:pt x="18120" y="2272"/>
                  </a:cubicBezTo>
                  <a:close/>
                  <a:moveTo>
                    <a:pt x="19418" y="2256"/>
                  </a:moveTo>
                  <a:cubicBezTo>
                    <a:pt x="20552" y="893"/>
                    <a:pt x="21366" y="437"/>
                    <a:pt x="21351" y="409"/>
                  </a:cubicBezTo>
                  <a:cubicBezTo>
                    <a:pt x="21341" y="378"/>
                    <a:pt x="20635" y="1085"/>
                    <a:pt x="19177" y="1720"/>
                  </a:cubicBezTo>
                  <a:cubicBezTo>
                    <a:pt x="17719" y="2357"/>
                    <a:pt x="15559" y="2284"/>
                    <a:pt x="12635" y="1103"/>
                  </a:cubicBezTo>
                  <a:cubicBezTo>
                    <a:pt x="11144" y="615"/>
                    <a:pt x="9605" y="9"/>
                    <a:pt x="7994" y="1"/>
                  </a:cubicBezTo>
                  <a:cubicBezTo>
                    <a:pt x="6397" y="-29"/>
                    <a:pt x="4728" y="538"/>
                    <a:pt x="3312" y="1904"/>
                  </a:cubicBezTo>
                  <a:cubicBezTo>
                    <a:pt x="1901" y="3245"/>
                    <a:pt x="742" y="5385"/>
                    <a:pt x="258" y="7959"/>
                  </a:cubicBezTo>
                  <a:cubicBezTo>
                    <a:pt x="-234" y="10507"/>
                    <a:pt x="-52" y="13490"/>
                    <a:pt x="1061" y="15932"/>
                  </a:cubicBezTo>
                  <a:cubicBezTo>
                    <a:pt x="2100" y="18429"/>
                    <a:pt x="3959" y="20130"/>
                    <a:pt x="5870" y="20840"/>
                  </a:cubicBezTo>
                  <a:cubicBezTo>
                    <a:pt x="7795" y="21571"/>
                    <a:pt x="9773" y="21312"/>
                    <a:pt x="11355" y="20363"/>
                  </a:cubicBezTo>
                  <a:cubicBezTo>
                    <a:pt x="12955" y="19421"/>
                    <a:pt x="14161" y="17789"/>
                    <a:pt x="14940" y="15942"/>
                  </a:cubicBezTo>
                  <a:cubicBezTo>
                    <a:pt x="15740" y="14089"/>
                    <a:pt x="16113" y="12020"/>
                    <a:pt x="16540" y="10065"/>
                  </a:cubicBezTo>
                  <a:cubicBezTo>
                    <a:pt x="17230" y="6119"/>
                    <a:pt x="18262" y="3604"/>
                    <a:pt x="19418" y="2256"/>
                  </a:cubicBezTo>
                  <a:close/>
                </a:path>
              </a:pathLst>
            </a:custGeom>
            <a:grpFill/>
            <a:ln w="12700" cap="flat">
              <a:noFill/>
              <a:miter lim="400000"/>
            </a:ln>
            <a:effectLst/>
          </p:spPr>
          <p:txBody>
            <a:bodyPr wrap="square" lIns="38100" tIns="38100" rIns="38100" bIns="38100" numCol="1" anchor="ctr">
              <a:noAutofit/>
            </a:bodyPr>
            <a:lstStyle/>
            <a:p>
              <a:pPr>
                <a:defRPr sz="3200">
                  <a:solidFill>
                    <a:srgbClr val="FFFFFF"/>
                  </a:solidFill>
                  <a:latin typeface="Helvetica Light"/>
                  <a:ea typeface="Helvetica Light"/>
                  <a:cs typeface="Helvetica Light"/>
                  <a:sym typeface="Helvetica Light"/>
                </a:defRPr>
              </a:pPr>
              <a:endParaRPr sz="3200" kern="0">
                <a:solidFill>
                  <a:schemeClr val="tx1">
                    <a:lumMod val="65000"/>
                    <a:lumOff val="35000"/>
                  </a:schemeClr>
                </a:solidFill>
                <a:latin typeface="微软雅黑" panose="020B0503020204020204" pitchFamily="34" charset="-122"/>
                <a:ea typeface="Helvetica Light"/>
                <a:cs typeface="Helvetica Light"/>
                <a:sym typeface="Helvetica Light"/>
              </a:endParaRPr>
            </a:p>
          </p:txBody>
        </p:sp>
        <p:grpSp>
          <p:nvGrpSpPr>
            <p:cNvPr id="19" name="Group 1483"/>
            <p:cNvGrpSpPr/>
            <p:nvPr/>
          </p:nvGrpSpPr>
          <p:grpSpPr>
            <a:xfrm>
              <a:off x="2264393" y="4342430"/>
              <a:ext cx="389449" cy="339084"/>
              <a:chOff x="0" y="0"/>
              <a:chExt cx="839414" cy="730856"/>
            </a:xfrm>
            <a:grpFill/>
          </p:grpSpPr>
          <p:sp>
            <p:nvSpPr>
              <p:cNvPr id="20" name="Shape 1481"/>
              <p:cNvSpPr/>
              <p:nvPr/>
            </p:nvSpPr>
            <p:spPr>
              <a:xfrm>
                <a:off x="37288" y="0"/>
                <a:ext cx="763886" cy="214149"/>
              </a:xfrm>
              <a:custGeom>
                <a:avLst/>
                <a:gdLst/>
                <a:ahLst/>
                <a:cxnLst>
                  <a:cxn ang="0">
                    <a:pos x="wd2" y="hd2"/>
                  </a:cxn>
                  <a:cxn ang="5400000">
                    <a:pos x="wd2" y="hd2"/>
                  </a:cxn>
                  <a:cxn ang="10800000">
                    <a:pos x="wd2" y="hd2"/>
                  </a:cxn>
                  <a:cxn ang="16200000">
                    <a:pos x="wd2" y="hd2"/>
                  </a:cxn>
                </a:cxnLst>
                <a:rect l="0" t="0" r="r" b="b"/>
                <a:pathLst>
                  <a:path w="21238" h="21600" extrusionOk="0">
                    <a:moveTo>
                      <a:pt x="499" y="21600"/>
                    </a:moveTo>
                    <a:lnTo>
                      <a:pt x="20739" y="21600"/>
                    </a:lnTo>
                    <a:cubicBezTo>
                      <a:pt x="21419" y="21600"/>
                      <a:pt x="21309" y="18973"/>
                      <a:pt x="20970" y="18547"/>
                    </a:cubicBezTo>
                    <a:cubicBezTo>
                      <a:pt x="20632" y="18117"/>
                      <a:pt x="16870" y="12960"/>
                      <a:pt x="16216" y="12960"/>
                    </a:cubicBezTo>
                    <a:lnTo>
                      <a:pt x="15143" y="12960"/>
                    </a:lnTo>
                    <a:lnTo>
                      <a:pt x="15143" y="0"/>
                    </a:lnTo>
                    <a:lnTo>
                      <a:pt x="6095" y="0"/>
                    </a:lnTo>
                    <a:lnTo>
                      <a:pt x="6095" y="12960"/>
                    </a:lnTo>
                    <a:lnTo>
                      <a:pt x="5022" y="12960"/>
                    </a:lnTo>
                    <a:cubicBezTo>
                      <a:pt x="4367" y="12960"/>
                      <a:pt x="606" y="18117"/>
                      <a:pt x="268" y="18547"/>
                    </a:cubicBezTo>
                    <a:cubicBezTo>
                      <a:pt x="-71" y="18973"/>
                      <a:pt x="-181" y="21600"/>
                      <a:pt x="499" y="21600"/>
                    </a:cubicBezTo>
                    <a:close/>
                  </a:path>
                </a:pathLst>
              </a:custGeom>
              <a:grpFill/>
              <a:ln w="12700" cap="flat">
                <a:noFill/>
                <a:miter lim="400000"/>
              </a:ln>
              <a:effectLst/>
            </p:spPr>
            <p:txBody>
              <a:bodyPr wrap="square" lIns="38100" tIns="38100" rIns="38100" bIns="38100" numCol="1" anchor="ctr">
                <a:noAutofit/>
              </a:bodyPr>
              <a:lstStyle/>
              <a:p>
                <a:pPr>
                  <a:defRPr sz="3200">
                    <a:solidFill>
                      <a:srgbClr val="FFFFFF"/>
                    </a:solidFill>
                    <a:latin typeface="Helvetica Light"/>
                    <a:ea typeface="Helvetica Light"/>
                    <a:cs typeface="Helvetica Light"/>
                    <a:sym typeface="Helvetica Light"/>
                  </a:defRPr>
                </a:pPr>
                <a:endParaRPr sz="3200" kern="0">
                  <a:solidFill>
                    <a:schemeClr val="tx1">
                      <a:lumMod val="65000"/>
                      <a:lumOff val="35000"/>
                    </a:schemeClr>
                  </a:solidFill>
                  <a:latin typeface="微软雅黑" panose="020B0503020204020204" pitchFamily="34" charset="-122"/>
                  <a:ea typeface="Helvetica Light"/>
                  <a:cs typeface="Helvetica Light"/>
                  <a:sym typeface="Helvetica Light"/>
                </a:endParaRPr>
              </a:p>
            </p:txBody>
          </p:sp>
          <p:sp>
            <p:nvSpPr>
              <p:cNvPr id="21" name="Shape 1482"/>
              <p:cNvSpPr/>
              <p:nvPr/>
            </p:nvSpPr>
            <p:spPr>
              <a:xfrm>
                <a:off x="0" y="264041"/>
                <a:ext cx="839415" cy="466816"/>
              </a:xfrm>
              <a:custGeom>
                <a:avLst/>
                <a:gdLst/>
                <a:ahLst/>
                <a:cxnLst>
                  <a:cxn ang="0">
                    <a:pos x="wd2" y="hd2"/>
                  </a:cxn>
                  <a:cxn ang="5400000">
                    <a:pos x="wd2" y="hd2"/>
                  </a:cxn>
                  <a:cxn ang="10800000">
                    <a:pos x="wd2" y="hd2"/>
                  </a:cxn>
                  <a:cxn ang="16200000">
                    <a:pos x="wd2" y="hd2"/>
                  </a:cxn>
                </a:cxnLst>
                <a:rect l="0" t="0" r="r" b="b"/>
                <a:pathLst>
                  <a:path w="21600" h="21600" extrusionOk="0">
                    <a:moveTo>
                      <a:pt x="20388" y="0"/>
                    </a:moveTo>
                    <a:lnTo>
                      <a:pt x="1212" y="0"/>
                    </a:lnTo>
                    <a:cubicBezTo>
                      <a:pt x="606" y="0"/>
                      <a:pt x="0" y="1289"/>
                      <a:pt x="0" y="2378"/>
                    </a:cubicBezTo>
                    <a:lnTo>
                      <a:pt x="0" y="9313"/>
                    </a:lnTo>
                    <a:cubicBezTo>
                      <a:pt x="0" y="10404"/>
                      <a:pt x="606" y="11691"/>
                      <a:pt x="1212" y="11691"/>
                    </a:cubicBezTo>
                    <a:lnTo>
                      <a:pt x="3397" y="11691"/>
                    </a:lnTo>
                    <a:lnTo>
                      <a:pt x="2424" y="21600"/>
                    </a:lnTo>
                    <a:lnTo>
                      <a:pt x="19176" y="21600"/>
                    </a:lnTo>
                    <a:lnTo>
                      <a:pt x="18203" y="11691"/>
                    </a:lnTo>
                    <a:lnTo>
                      <a:pt x="20388" y="11691"/>
                    </a:lnTo>
                    <a:cubicBezTo>
                      <a:pt x="20994" y="11691"/>
                      <a:pt x="21600" y="10404"/>
                      <a:pt x="21600" y="9313"/>
                    </a:cubicBezTo>
                    <a:lnTo>
                      <a:pt x="21600" y="2378"/>
                    </a:lnTo>
                    <a:cubicBezTo>
                      <a:pt x="21600" y="1289"/>
                      <a:pt x="20994" y="0"/>
                      <a:pt x="20388" y="0"/>
                    </a:cubicBezTo>
                    <a:close/>
                  </a:path>
                </a:pathLst>
              </a:custGeom>
              <a:grpFill/>
              <a:ln w="12700" cap="flat">
                <a:noFill/>
                <a:miter lim="400000"/>
              </a:ln>
              <a:effectLst/>
            </p:spPr>
            <p:txBody>
              <a:bodyPr wrap="square" lIns="38100" tIns="38100" rIns="38100" bIns="38100" numCol="1" anchor="ctr">
                <a:noAutofit/>
              </a:bodyPr>
              <a:lstStyle/>
              <a:p>
                <a:pPr>
                  <a:defRPr sz="3200">
                    <a:solidFill>
                      <a:srgbClr val="FFFFFF"/>
                    </a:solidFill>
                    <a:latin typeface="Helvetica Light"/>
                    <a:ea typeface="Helvetica Light"/>
                    <a:cs typeface="Helvetica Light"/>
                    <a:sym typeface="Helvetica Light"/>
                  </a:defRPr>
                </a:pPr>
                <a:endParaRPr sz="3200" kern="0">
                  <a:solidFill>
                    <a:schemeClr val="tx1">
                      <a:lumMod val="65000"/>
                      <a:lumOff val="35000"/>
                    </a:schemeClr>
                  </a:solidFill>
                  <a:latin typeface="微软雅黑" panose="020B0503020204020204" pitchFamily="34" charset="-122"/>
                  <a:ea typeface="Helvetica Light"/>
                  <a:cs typeface="Helvetica Light"/>
                  <a:sym typeface="Helvetica Light"/>
                </a:endParaRPr>
              </a:p>
            </p:txBody>
          </p:sp>
        </p:grpSp>
      </p:grpSp>
      <p:grpSp>
        <p:nvGrpSpPr>
          <p:cNvPr id="22" name="Group 2"/>
          <p:cNvGrpSpPr/>
          <p:nvPr/>
        </p:nvGrpSpPr>
        <p:grpSpPr>
          <a:xfrm>
            <a:off x="4657210" y="2443334"/>
            <a:ext cx="1507658" cy="1133040"/>
            <a:chOff x="1854714" y="2994101"/>
            <a:chExt cx="1507658" cy="1133040"/>
          </a:xfrm>
          <a:solidFill>
            <a:srgbClr val="C97B4B"/>
          </a:solidFill>
        </p:grpSpPr>
        <p:sp>
          <p:nvSpPr>
            <p:cNvPr id="23" name="Shape 1485"/>
            <p:cNvSpPr/>
            <p:nvPr/>
          </p:nvSpPr>
          <p:spPr>
            <a:xfrm>
              <a:off x="1854714" y="2994101"/>
              <a:ext cx="1507658" cy="1133040"/>
            </a:xfrm>
            <a:custGeom>
              <a:avLst/>
              <a:gdLst/>
              <a:ahLst/>
              <a:cxnLst>
                <a:cxn ang="0">
                  <a:pos x="wd2" y="hd2"/>
                </a:cxn>
                <a:cxn ang="5400000">
                  <a:pos x="wd2" y="hd2"/>
                </a:cxn>
                <a:cxn ang="10800000">
                  <a:pos x="wd2" y="hd2"/>
                </a:cxn>
                <a:cxn ang="16200000">
                  <a:pos x="wd2" y="hd2"/>
                </a:cxn>
              </a:cxnLst>
              <a:rect l="0" t="0" r="r" b="b"/>
              <a:pathLst>
                <a:path w="21351" h="21262" extrusionOk="0">
                  <a:moveTo>
                    <a:pt x="18518" y="18074"/>
                  </a:moveTo>
                  <a:cubicBezTo>
                    <a:pt x="19394" y="19369"/>
                    <a:pt x="20148" y="19818"/>
                    <a:pt x="20089" y="19886"/>
                  </a:cubicBezTo>
                  <a:cubicBezTo>
                    <a:pt x="20075" y="19988"/>
                    <a:pt x="19404" y="19346"/>
                    <a:pt x="18119" y="18989"/>
                  </a:cubicBezTo>
                  <a:cubicBezTo>
                    <a:pt x="16834" y="18599"/>
                    <a:pt x="14935" y="18494"/>
                    <a:pt x="12434" y="18937"/>
                  </a:cubicBezTo>
                  <a:cubicBezTo>
                    <a:pt x="10015" y="19277"/>
                    <a:pt x="7078" y="19303"/>
                    <a:pt x="5021" y="17019"/>
                  </a:cubicBezTo>
                  <a:cubicBezTo>
                    <a:pt x="2985" y="14953"/>
                    <a:pt x="1827" y="10576"/>
                    <a:pt x="3422" y="7135"/>
                  </a:cubicBezTo>
                  <a:cubicBezTo>
                    <a:pt x="4873" y="3585"/>
                    <a:pt x="8313" y="2724"/>
                    <a:pt x="10682" y="4029"/>
                  </a:cubicBezTo>
                  <a:cubicBezTo>
                    <a:pt x="13203" y="5247"/>
                    <a:pt x="14654" y="8629"/>
                    <a:pt x="15642" y="11576"/>
                  </a:cubicBezTo>
                  <a:cubicBezTo>
                    <a:pt x="16602" y="14668"/>
                    <a:pt x="17621" y="16794"/>
                    <a:pt x="18518" y="18074"/>
                  </a:cubicBezTo>
                  <a:close/>
                  <a:moveTo>
                    <a:pt x="19178" y="19556"/>
                  </a:moveTo>
                  <a:cubicBezTo>
                    <a:pt x="20635" y="20176"/>
                    <a:pt x="21340" y="20882"/>
                    <a:pt x="21351" y="20851"/>
                  </a:cubicBezTo>
                  <a:cubicBezTo>
                    <a:pt x="21366" y="20823"/>
                    <a:pt x="20552" y="20368"/>
                    <a:pt x="19408" y="19011"/>
                  </a:cubicBezTo>
                  <a:cubicBezTo>
                    <a:pt x="18262" y="17657"/>
                    <a:pt x="17230" y="15142"/>
                    <a:pt x="16540" y="11196"/>
                  </a:cubicBezTo>
                  <a:cubicBezTo>
                    <a:pt x="16113" y="9241"/>
                    <a:pt x="15740" y="7172"/>
                    <a:pt x="14940" y="5319"/>
                  </a:cubicBezTo>
                  <a:cubicBezTo>
                    <a:pt x="14161" y="3472"/>
                    <a:pt x="12955" y="1840"/>
                    <a:pt x="11355" y="899"/>
                  </a:cubicBezTo>
                  <a:cubicBezTo>
                    <a:pt x="9773" y="-51"/>
                    <a:pt x="7795" y="-310"/>
                    <a:pt x="5870" y="421"/>
                  </a:cubicBezTo>
                  <a:cubicBezTo>
                    <a:pt x="3959" y="1131"/>
                    <a:pt x="2100" y="2831"/>
                    <a:pt x="1061" y="5329"/>
                  </a:cubicBezTo>
                  <a:cubicBezTo>
                    <a:pt x="-52" y="7770"/>
                    <a:pt x="-234" y="10753"/>
                    <a:pt x="257" y="13302"/>
                  </a:cubicBezTo>
                  <a:cubicBezTo>
                    <a:pt x="742" y="15876"/>
                    <a:pt x="1900" y="18016"/>
                    <a:pt x="3312" y="19357"/>
                  </a:cubicBezTo>
                  <a:cubicBezTo>
                    <a:pt x="4727" y="20723"/>
                    <a:pt x="6397" y="21290"/>
                    <a:pt x="7993" y="21260"/>
                  </a:cubicBezTo>
                  <a:cubicBezTo>
                    <a:pt x="9605" y="21252"/>
                    <a:pt x="11144" y="20646"/>
                    <a:pt x="12635" y="20158"/>
                  </a:cubicBezTo>
                  <a:cubicBezTo>
                    <a:pt x="15559" y="18976"/>
                    <a:pt x="17719" y="18904"/>
                    <a:pt x="19178" y="19556"/>
                  </a:cubicBezTo>
                  <a:close/>
                </a:path>
              </a:pathLst>
            </a:custGeom>
            <a:grpFill/>
            <a:ln w="12700" cap="flat">
              <a:noFill/>
              <a:miter lim="400000"/>
            </a:ln>
            <a:effectLst/>
          </p:spPr>
          <p:txBody>
            <a:bodyPr wrap="square" lIns="38100" tIns="38100" rIns="38100" bIns="38100" numCol="1" anchor="ctr">
              <a:noAutofit/>
            </a:bodyPr>
            <a:lstStyle/>
            <a:p>
              <a:pPr>
                <a:defRPr sz="3200">
                  <a:solidFill>
                    <a:srgbClr val="FFFFFF"/>
                  </a:solidFill>
                  <a:latin typeface="Helvetica Light"/>
                  <a:ea typeface="Helvetica Light"/>
                  <a:cs typeface="Helvetica Light"/>
                  <a:sym typeface="Helvetica Light"/>
                </a:defRPr>
              </a:pPr>
              <a:endParaRPr sz="3200" kern="0">
                <a:solidFill>
                  <a:schemeClr val="tx1">
                    <a:lumMod val="65000"/>
                    <a:lumOff val="35000"/>
                  </a:schemeClr>
                </a:solidFill>
                <a:latin typeface="微软雅黑" panose="020B0503020204020204" pitchFamily="34" charset="-122"/>
                <a:ea typeface="Helvetica Light"/>
                <a:cs typeface="Helvetica Light"/>
                <a:sym typeface="Helvetica Light"/>
              </a:endParaRPr>
            </a:p>
          </p:txBody>
        </p:sp>
        <p:sp>
          <p:nvSpPr>
            <p:cNvPr id="24" name="Shape 1487"/>
            <p:cNvSpPr/>
            <p:nvPr/>
          </p:nvSpPr>
          <p:spPr>
            <a:xfrm>
              <a:off x="2316869" y="3391080"/>
              <a:ext cx="237359" cy="339084"/>
            </a:xfrm>
            <a:custGeom>
              <a:avLst/>
              <a:gdLst/>
              <a:ahLst/>
              <a:cxnLst>
                <a:cxn ang="0">
                  <a:pos x="wd2" y="hd2"/>
                </a:cxn>
                <a:cxn ang="5400000">
                  <a:pos x="wd2" y="hd2"/>
                </a:cxn>
                <a:cxn ang="10800000">
                  <a:pos x="wd2" y="hd2"/>
                </a:cxn>
                <a:cxn ang="16200000">
                  <a:pos x="wd2" y="hd2"/>
                </a:cxn>
              </a:cxnLst>
              <a:rect l="0" t="0" r="r" b="b"/>
              <a:pathLst>
                <a:path w="20957" h="21276" extrusionOk="0">
                  <a:moveTo>
                    <a:pt x="1877" y="21023"/>
                  </a:moveTo>
                  <a:cubicBezTo>
                    <a:pt x="2335" y="19958"/>
                    <a:pt x="3030" y="18458"/>
                    <a:pt x="3960" y="16288"/>
                  </a:cubicBezTo>
                  <a:cubicBezTo>
                    <a:pt x="8011" y="15823"/>
                    <a:pt x="9689" y="16658"/>
                    <a:pt x="12261" y="13325"/>
                  </a:cubicBezTo>
                  <a:cubicBezTo>
                    <a:pt x="10172" y="13789"/>
                    <a:pt x="7654" y="12465"/>
                    <a:pt x="7789" y="11892"/>
                  </a:cubicBezTo>
                  <a:cubicBezTo>
                    <a:pt x="7924" y="11318"/>
                    <a:pt x="13647" y="12306"/>
                    <a:pt x="17393" y="8447"/>
                  </a:cubicBezTo>
                  <a:cubicBezTo>
                    <a:pt x="12670" y="9202"/>
                    <a:pt x="11160" y="7540"/>
                    <a:pt x="11769" y="7289"/>
                  </a:cubicBezTo>
                  <a:cubicBezTo>
                    <a:pt x="13175" y="6708"/>
                    <a:pt x="17348" y="7048"/>
                    <a:pt x="19572" y="5477"/>
                  </a:cubicBezTo>
                  <a:cubicBezTo>
                    <a:pt x="20719" y="4669"/>
                    <a:pt x="21256" y="2702"/>
                    <a:pt x="20789" y="2000"/>
                  </a:cubicBezTo>
                  <a:cubicBezTo>
                    <a:pt x="20229" y="1153"/>
                    <a:pt x="16813" y="-111"/>
                    <a:pt x="14931" y="7"/>
                  </a:cubicBezTo>
                  <a:cubicBezTo>
                    <a:pt x="13047" y="126"/>
                    <a:pt x="10093" y="5208"/>
                    <a:pt x="9217" y="5168"/>
                  </a:cubicBezTo>
                  <a:cubicBezTo>
                    <a:pt x="8341" y="5128"/>
                    <a:pt x="8166" y="2892"/>
                    <a:pt x="9694" y="813"/>
                  </a:cubicBezTo>
                  <a:cubicBezTo>
                    <a:pt x="8081" y="1330"/>
                    <a:pt x="5127" y="2940"/>
                    <a:pt x="4200" y="4315"/>
                  </a:cubicBezTo>
                  <a:cubicBezTo>
                    <a:pt x="2475" y="6874"/>
                    <a:pt x="4362" y="12744"/>
                    <a:pt x="3757" y="12953"/>
                  </a:cubicBezTo>
                  <a:cubicBezTo>
                    <a:pt x="3151" y="13163"/>
                    <a:pt x="1114" y="10259"/>
                    <a:pt x="505" y="8944"/>
                  </a:cubicBezTo>
                  <a:cubicBezTo>
                    <a:pt x="-324" y="10961"/>
                    <a:pt x="-344" y="12982"/>
                    <a:pt x="2082" y="15667"/>
                  </a:cubicBezTo>
                  <a:cubicBezTo>
                    <a:pt x="1167" y="17429"/>
                    <a:pt x="667" y="19457"/>
                    <a:pt x="592" y="20487"/>
                  </a:cubicBezTo>
                  <a:cubicBezTo>
                    <a:pt x="557" y="21312"/>
                    <a:pt x="1675" y="21489"/>
                    <a:pt x="1877" y="21023"/>
                  </a:cubicBezTo>
                  <a:close/>
                </a:path>
              </a:pathLst>
            </a:custGeom>
            <a:grpFill/>
            <a:ln w="12700" cap="flat">
              <a:noFill/>
              <a:miter lim="400000"/>
            </a:ln>
            <a:effectLst/>
          </p:spPr>
          <p:txBody>
            <a:bodyPr wrap="square" lIns="38100" tIns="38100" rIns="38100" bIns="38100" numCol="1" anchor="ctr">
              <a:noAutofit/>
            </a:bodyPr>
            <a:lstStyle/>
            <a:p>
              <a:pPr>
                <a:defRPr sz="3200">
                  <a:solidFill>
                    <a:srgbClr val="FFFFFF"/>
                  </a:solidFill>
                  <a:latin typeface="Helvetica Light"/>
                  <a:ea typeface="Helvetica Light"/>
                  <a:cs typeface="Helvetica Light"/>
                  <a:sym typeface="Helvetica Light"/>
                </a:defRPr>
              </a:pPr>
              <a:endParaRPr sz="3200" kern="0">
                <a:solidFill>
                  <a:schemeClr val="tx1">
                    <a:lumMod val="65000"/>
                    <a:lumOff val="35000"/>
                  </a:schemeClr>
                </a:solidFill>
                <a:latin typeface="微软雅黑" panose="020B0503020204020204" pitchFamily="34" charset="-122"/>
                <a:ea typeface="Helvetica Light"/>
                <a:cs typeface="Helvetica Light"/>
                <a:sym typeface="Helvetica Light"/>
              </a:endParaRPr>
            </a:p>
          </p:txBody>
        </p:sp>
      </p:grpSp>
      <p:sp>
        <p:nvSpPr>
          <p:cNvPr id="25" name="Text Placeholder 2"/>
          <p:cNvSpPr txBox="1"/>
          <p:nvPr/>
        </p:nvSpPr>
        <p:spPr>
          <a:xfrm>
            <a:off x="5860523" y="1512731"/>
            <a:ext cx="430201" cy="345703"/>
          </a:xfrm>
          <a:prstGeom prst="rect">
            <a:avLst/>
          </a:prstGeom>
          <a:noFill/>
        </p:spPr>
        <p:txBody>
          <a:bodyPr vert="horz" lIns="0" tIns="45720" rIns="0" bIns="45720" rtlCol="0" anchor="ctr">
            <a:noAutofit/>
          </a:bodyPr>
          <a:lstStyle>
            <a:lvl1pPr marL="0" indent="0" algn="l" defTabSz="914400" rtl="0" eaLnBrk="1" latinLnBrk="0" hangingPunct="1">
              <a:lnSpc>
                <a:spcPct val="90000"/>
              </a:lnSpc>
              <a:spcBef>
                <a:spcPts val="1000"/>
              </a:spcBef>
              <a:buFont typeface="Arial" panose="020B0604020202020204" pitchFamily="34" charset="0"/>
              <a:buNone/>
              <a:defRPr sz="1600" b="0" kern="1200" baseline="0">
                <a:solidFill>
                  <a:schemeClr val="accent1"/>
                </a:solidFill>
                <a:latin typeface="+mn-ea"/>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defRPr/>
            </a:pPr>
            <a:r>
              <a:rPr lang="en-GB" sz="2000" dirty="0" smtClean="0">
                <a:solidFill>
                  <a:schemeClr val="tx1">
                    <a:lumMod val="65000"/>
                    <a:lumOff val="35000"/>
                  </a:schemeClr>
                </a:solidFill>
                <a:latin typeface="微软雅黑" panose="020B0503020204020204" pitchFamily="34" charset="-122"/>
                <a:ea typeface="微软雅黑" panose="020B0503020204020204" pitchFamily="34" charset="-122"/>
              </a:rPr>
              <a:t>A</a:t>
            </a:r>
            <a:endParaRPr lang="en-GB" sz="20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6" name="Text Placeholder 2"/>
          <p:cNvSpPr txBox="1"/>
          <p:nvPr/>
        </p:nvSpPr>
        <p:spPr>
          <a:xfrm>
            <a:off x="7567508" y="2600684"/>
            <a:ext cx="430201" cy="345703"/>
          </a:xfrm>
          <a:prstGeom prst="rect">
            <a:avLst/>
          </a:prstGeom>
          <a:noFill/>
        </p:spPr>
        <p:txBody>
          <a:bodyPr vert="horz" lIns="0" tIns="45720" rIns="0" bIns="45720" rtlCol="0" anchor="ctr">
            <a:noAutofit/>
          </a:bodyPr>
          <a:lstStyle>
            <a:lvl1pPr marL="0" indent="0" algn="l" defTabSz="914400" rtl="0" eaLnBrk="1" latinLnBrk="0" hangingPunct="1">
              <a:lnSpc>
                <a:spcPct val="90000"/>
              </a:lnSpc>
              <a:spcBef>
                <a:spcPts val="1000"/>
              </a:spcBef>
              <a:buFont typeface="Arial" panose="020B0604020202020204" pitchFamily="34" charset="0"/>
              <a:buNone/>
              <a:defRPr sz="1600" b="0" kern="1200" baseline="0">
                <a:solidFill>
                  <a:schemeClr val="accent1"/>
                </a:solidFill>
                <a:latin typeface="+mn-ea"/>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defRPr/>
            </a:pPr>
            <a:r>
              <a:rPr lang="en-GB" sz="2000" smtClean="0">
                <a:solidFill>
                  <a:schemeClr val="tx1">
                    <a:lumMod val="65000"/>
                    <a:lumOff val="35000"/>
                  </a:schemeClr>
                </a:solidFill>
                <a:latin typeface="微软雅黑" panose="020B0503020204020204" pitchFamily="34" charset="-122"/>
                <a:ea typeface="微软雅黑" panose="020B0503020204020204" pitchFamily="34" charset="-122"/>
              </a:rPr>
              <a:t>B</a:t>
            </a:r>
            <a:endParaRPr lang="en-GB" sz="20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7" name="Text Placeholder 2"/>
          <p:cNvSpPr txBox="1"/>
          <p:nvPr/>
        </p:nvSpPr>
        <p:spPr>
          <a:xfrm>
            <a:off x="4213024" y="2600684"/>
            <a:ext cx="430201" cy="345703"/>
          </a:xfrm>
          <a:prstGeom prst="rect">
            <a:avLst/>
          </a:prstGeom>
          <a:noFill/>
        </p:spPr>
        <p:txBody>
          <a:bodyPr vert="horz" lIns="0" tIns="45720" rIns="0" bIns="45720" rtlCol="0" anchor="ctr">
            <a:noAutofit/>
          </a:bodyPr>
          <a:lstStyle>
            <a:lvl1pPr marL="0" indent="0" algn="l" defTabSz="914400" rtl="0" eaLnBrk="1" latinLnBrk="0" hangingPunct="1">
              <a:lnSpc>
                <a:spcPct val="90000"/>
              </a:lnSpc>
              <a:spcBef>
                <a:spcPts val="1000"/>
              </a:spcBef>
              <a:buFont typeface="Arial" panose="020B0604020202020204" pitchFamily="34" charset="0"/>
              <a:buNone/>
              <a:defRPr sz="1600" b="0" kern="1200" baseline="0">
                <a:solidFill>
                  <a:schemeClr val="accent1"/>
                </a:solidFill>
                <a:latin typeface="+mn-ea"/>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defRPr/>
            </a:pPr>
            <a:r>
              <a:rPr lang="en-GB" sz="2000" dirty="0" smtClean="0">
                <a:solidFill>
                  <a:schemeClr val="tx1">
                    <a:lumMod val="65000"/>
                    <a:lumOff val="35000"/>
                  </a:schemeClr>
                </a:solidFill>
                <a:latin typeface="微软雅黑" panose="020B0503020204020204" pitchFamily="34" charset="-122"/>
                <a:ea typeface="微软雅黑" panose="020B0503020204020204" pitchFamily="34" charset="-122"/>
              </a:rPr>
              <a:t>F</a:t>
            </a:r>
            <a:endParaRPr lang="en-GB" sz="20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8" name="Text Placeholder 2"/>
          <p:cNvSpPr txBox="1"/>
          <p:nvPr/>
        </p:nvSpPr>
        <p:spPr>
          <a:xfrm>
            <a:off x="5860522" y="5228105"/>
            <a:ext cx="430201" cy="345703"/>
          </a:xfrm>
          <a:prstGeom prst="rect">
            <a:avLst/>
          </a:prstGeom>
          <a:noFill/>
        </p:spPr>
        <p:txBody>
          <a:bodyPr vert="horz" lIns="0" tIns="45720" rIns="0" bIns="45720" rtlCol="0" anchor="ctr">
            <a:noAutofit/>
          </a:bodyPr>
          <a:lstStyle>
            <a:lvl1pPr marL="0" indent="0" algn="l" defTabSz="914400" rtl="0" eaLnBrk="1" latinLnBrk="0" hangingPunct="1">
              <a:lnSpc>
                <a:spcPct val="90000"/>
              </a:lnSpc>
              <a:spcBef>
                <a:spcPts val="1000"/>
              </a:spcBef>
              <a:buFont typeface="Arial" panose="020B0604020202020204" pitchFamily="34" charset="0"/>
              <a:buNone/>
              <a:defRPr sz="1600" b="0" kern="1200" baseline="0">
                <a:solidFill>
                  <a:schemeClr val="accent1"/>
                </a:solidFill>
                <a:latin typeface="+mn-ea"/>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defRPr/>
            </a:pPr>
            <a:r>
              <a:rPr lang="en-GB" sz="2000" smtClean="0">
                <a:solidFill>
                  <a:schemeClr val="tx1">
                    <a:lumMod val="65000"/>
                    <a:lumOff val="35000"/>
                  </a:schemeClr>
                </a:solidFill>
                <a:latin typeface="微软雅黑" panose="020B0503020204020204" pitchFamily="34" charset="-122"/>
                <a:ea typeface="微软雅黑" panose="020B0503020204020204" pitchFamily="34" charset="-122"/>
              </a:rPr>
              <a:t>D</a:t>
            </a:r>
            <a:endParaRPr lang="en-GB" sz="20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9" name="Text Placeholder 2"/>
          <p:cNvSpPr txBox="1"/>
          <p:nvPr/>
        </p:nvSpPr>
        <p:spPr>
          <a:xfrm>
            <a:off x="4213024" y="4231027"/>
            <a:ext cx="430201" cy="345703"/>
          </a:xfrm>
          <a:prstGeom prst="rect">
            <a:avLst/>
          </a:prstGeom>
          <a:noFill/>
        </p:spPr>
        <p:txBody>
          <a:bodyPr vert="horz" lIns="0" tIns="45720" rIns="0" bIns="45720" rtlCol="0" anchor="ctr">
            <a:noAutofit/>
          </a:bodyPr>
          <a:lstStyle>
            <a:lvl1pPr marL="0" indent="0" algn="l" defTabSz="914400" rtl="0" eaLnBrk="1" latinLnBrk="0" hangingPunct="1">
              <a:lnSpc>
                <a:spcPct val="90000"/>
              </a:lnSpc>
              <a:spcBef>
                <a:spcPts val="1000"/>
              </a:spcBef>
              <a:buFont typeface="Arial" panose="020B0604020202020204" pitchFamily="34" charset="0"/>
              <a:buNone/>
              <a:defRPr sz="1600" b="0" kern="1200" baseline="0">
                <a:solidFill>
                  <a:schemeClr val="accent1"/>
                </a:solidFill>
                <a:latin typeface="+mn-ea"/>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defRPr/>
            </a:pPr>
            <a:r>
              <a:rPr lang="en-GB" sz="2000" dirty="0" smtClean="0">
                <a:solidFill>
                  <a:schemeClr val="tx1">
                    <a:lumMod val="65000"/>
                    <a:lumOff val="35000"/>
                  </a:schemeClr>
                </a:solidFill>
                <a:latin typeface="微软雅黑" panose="020B0503020204020204" pitchFamily="34" charset="-122"/>
                <a:ea typeface="微软雅黑" panose="020B0503020204020204" pitchFamily="34" charset="-122"/>
              </a:rPr>
              <a:t>E</a:t>
            </a:r>
            <a:endParaRPr lang="en-GB" sz="20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30" name="Text Placeholder 2"/>
          <p:cNvSpPr txBox="1"/>
          <p:nvPr/>
        </p:nvSpPr>
        <p:spPr>
          <a:xfrm>
            <a:off x="7567508" y="4231026"/>
            <a:ext cx="430201" cy="345703"/>
          </a:xfrm>
          <a:prstGeom prst="rect">
            <a:avLst/>
          </a:prstGeom>
          <a:noFill/>
        </p:spPr>
        <p:txBody>
          <a:bodyPr vert="horz" lIns="0" tIns="45720" rIns="0" bIns="45720" rtlCol="0" anchor="ctr">
            <a:noAutofit/>
          </a:bodyPr>
          <a:lstStyle>
            <a:lvl1pPr marL="0" indent="0" algn="l" defTabSz="914400" rtl="0" eaLnBrk="1" latinLnBrk="0" hangingPunct="1">
              <a:lnSpc>
                <a:spcPct val="90000"/>
              </a:lnSpc>
              <a:spcBef>
                <a:spcPts val="1000"/>
              </a:spcBef>
              <a:buFont typeface="Arial" panose="020B0604020202020204" pitchFamily="34" charset="0"/>
              <a:buNone/>
              <a:defRPr sz="1600" b="0" kern="1200" baseline="0">
                <a:solidFill>
                  <a:schemeClr val="accent1"/>
                </a:solidFill>
                <a:latin typeface="+mn-ea"/>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defRPr/>
            </a:pPr>
            <a:r>
              <a:rPr lang="en-US" sz="2000" smtClean="0">
                <a:solidFill>
                  <a:schemeClr val="tx1">
                    <a:lumMod val="65000"/>
                    <a:lumOff val="35000"/>
                  </a:schemeClr>
                </a:solidFill>
                <a:latin typeface="微软雅黑" panose="020B0503020204020204" pitchFamily="34" charset="-122"/>
                <a:ea typeface="微软雅黑" panose="020B0503020204020204" pitchFamily="34" charset="-122"/>
              </a:rPr>
              <a:t>C</a:t>
            </a:r>
            <a:endParaRPr lang="en-GB" sz="20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grpSp>
        <p:nvGrpSpPr>
          <p:cNvPr id="31" name="Group 1"/>
          <p:cNvGrpSpPr/>
          <p:nvPr/>
        </p:nvGrpSpPr>
        <p:grpSpPr>
          <a:xfrm>
            <a:off x="5525224" y="1939576"/>
            <a:ext cx="1141551" cy="1654472"/>
            <a:chOff x="2722728" y="2490343"/>
            <a:chExt cx="1141551" cy="1654472"/>
          </a:xfrm>
          <a:solidFill>
            <a:srgbClr val="718951"/>
          </a:solidFill>
        </p:grpSpPr>
        <p:sp>
          <p:nvSpPr>
            <p:cNvPr id="32" name="Shape 1445"/>
            <p:cNvSpPr/>
            <p:nvPr/>
          </p:nvSpPr>
          <p:spPr>
            <a:xfrm>
              <a:off x="2722728" y="2490343"/>
              <a:ext cx="1141551" cy="1654472"/>
            </a:xfrm>
            <a:custGeom>
              <a:avLst/>
              <a:gdLst/>
              <a:ahLst/>
              <a:cxnLst>
                <a:cxn ang="0">
                  <a:pos x="wd2" y="hd2"/>
                </a:cxn>
                <a:cxn ang="5400000">
                  <a:pos x="wd2" y="hd2"/>
                </a:cxn>
                <a:cxn ang="10800000">
                  <a:pos x="wd2" y="hd2"/>
                </a:cxn>
                <a:cxn ang="16200000">
                  <a:pos x="wd2" y="hd2"/>
                </a:cxn>
              </a:cxnLst>
              <a:rect l="0" t="0" r="r" b="b"/>
              <a:pathLst>
                <a:path w="21221" h="21560" extrusionOk="0">
                  <a:moveTo>
                    <a:pt x="11134" y="18338"/>
                  </a:moveTo>
                  <a:cubicBezTo>
                    <a:pt x="10598" y="19485"/>
                    <a:pt x="10708" y="20243"/>
                    <a:pt x="10611" y="20219"/>
                  </a:cubicBezTo>
                  <a:cubicBezTo>
                    <a:pt x="10514" y="20243"/>
                    <a:pt x="10624" y="19485"/>
                    <a:pt x="10089" y="18338"/>
                  </a:cubicBezTo>
                  <a:cubicBezTo>
                    <a:pt x="9579" y="17179"/>
                    <a:pt x="8423" y="15629"/>
                    <a:pt x="6401" y="13789"/>
                  </a:cubicBezTo>
                  <a:cubicBezTo>
                    <a:pt x="4521" y="11980"/>
                    <a:pt x="2572" y="9649"/>
                    <a:pt x="3181" y="7216"/>
                  </a:cubicBezTo>
                  <a:cubicBezTo>
                    <a:pt x="3617" y="4876"/>
                    <a:pt x="6612" y="2434"/>
                    <a:pt x="10611" y="2510"/>
                  </a:cubicBezTo>
                  <a:cubicBezTo>
                    <a:pt x="14610" y="2434"/>
                    <a:pt x="17605" y="4876"/>
                    <a:pt x="18041" y="7216"/>
                  </a:cubicBezTo>
                  <a:cubicBezTo>
                    <a:pt x="18651" y="9649"/>
                    <a:pt x="16702" y="11980"/>
                    <a:pt x="14822" y="13789"/>
                  </a:cubicBezTo>
                  <a:cubicBezTo>
                    <a:pt x="12800" y="15629"/>
                    <a:pt x="11644" y="17179"/>
                    <a:pt x="11134" y="18338"/>
                  </a:cubicBezTo>
                  <a:close/>
                  <a:moveTo>
                    <a:pt x="10296" y="19378"/>
                  </a:moveTo>
                  <a:cubicBezTo>
                    <a:pt x="10721" y="20755"/>
                    <a:pt x="10578" y="21562"/>
                    <a:pt x="10611" y="21560"/>
                  </a:cubicBezTo>
                  <a:cubicBezTo>
                    <a:pt x="10645" y="21562"/>
                    <a:pt x="10501" y="20755"/>
                    <a:pt x="10914" y="19372"/>
                  </a:cubicBezTo>
                  <a:cubicBezTo>
                    <a:pt x="11324" y="17989"/>
                    <a:pt x="12805" y="16293"/>
                    <a:pt x="15737" y="14374"/>
                  </a:cubicBezTo>
                  <a:cubicBezTo>
                    <a:pt x="17134" y="13355"/>
                    <a:pt x="18664" y="12339"/>
                    <a:pt x="19729" y="11058"/>
                  </a:cubicBezTo>
                  <a:cubicBezTo>
                    <a:pt x="20803" y="9796"/>
                    <a:pt x="21411" y="8268"/>
                    <a:pt x="21169" y="6666"/>
                  </a:cubicBezTo>
                  <a:cubicBezTo>
                    <a:pt x="20944" y="5076"/>
                    <a:pt x="19869" y="3410"/>
                    <a:pt x="17979" y="2130"/>
                  </a:cubicBezTo>
                  <a:cubicBezTo>
                    <a:pt x="16115" y="853"/>
                    <a:pt x="13436" y="-38"/>
                    <a:pt x="10611" y="1"/>
                  </a:cubicBezTo>
                  <a:cubicBezTo>
                    <a:pt x="7786" y="-38"/>
                    <a:pt x="5108" y="853"/>
                    <a:pt x="3244" y="2129"/>
                  </a:cubicBezTo>
                  <a:cubicBezTo>
                    <a:pt x="1353" y="3410"/>
                    <a:pt x="278" y="5075"/>
                    <a:pt x="53" y="6666"/>
                  </a:cubicBezTo>
                  <a:cubicBezTo>
                    <a:pt x="-189" y="8268"/>
                    <a:pt x="420" y="9795"/>
                    <a:pt x="1493" y="11057"/>
                  </a:cubicBezTo>
                  <a:cubicBezTo>
                    <a:pt x="2558" y="12339"/>
                    <a:pt x="4088" y="13355"/>
                    <a:pt x="5485" y="14374"/>
                  </a:cubicBezTo>
                  <a:cubicBezTo>
                    <a:pt x="8418" y="16293"/>
                    <a:pt x="9898" y="17990"/>
                    <a:pt x="10296" y="19378"/>
                  </a:cubicBezTo>
                  <a:close/>
                </a:path>
              </a:pathLst>
            </a:custGeom>
            <a:grpFill/>
            <a:ln w="12700" cap="flat">
              <a:noFill/>
              <a:miter lim="400000"/>
            </a:ln>
            <a:effectLst/>
          </p:spPr>
          <p:txBody>
            <a:bodyPr wrap="square" lIns="38100" tIns="38100" rIns="38100" bIns="38100" numCol="1" anchor="ctr">
              <a:noAutofit/>
            </a:bodyPr>
            <a:lstStyle/>
            <a:p>
              <a:pPr>
                <a:defRPr sz="3200">
                  <a:solidFill>
                    <a:srgbClr val="FFFFFF"/>
                  </a:solidFill>
                  <a:latin typeface="Helvetica Light"/>
                  <a:ea typeface="Helvetica Light"/>
                  <a:cs typeface="Helvetica Light"/>
                  <a:sym typeface="Helvetica Light"/>
                </a:defRPr>
              </a:pPr>
              <a:endParaRPr sz="3200" kern="0">
                <a:solidFill>
                  <a:schemeClr val="tx1">
                    <a:lumMod val="65000"/>
                    <a:lumOff val="35000"/>
                  </a:schemeClr>
                </a:solidFill>
                <a:latin typeface="微软雅黑" panose="020B0503020204020204" pitchFamily="34" charset="-122"/>
                <a:ea typeface="Helvetica Light"/>
                <a:cs typeface="Helvetica Light"/>
                <a:sym typeface="Helvetica Light"/>
              </a:endParaRPr>
            </a:p>
          </p:txBody>
        </p:sp>
        <p:sp>
          <p:nvSpPr>
            <p:cNvPr id="33" name="Shape 1446"/>
            <p:cNvSpPr/>
            <p:nvPr/>
          </p:nvSpPr>
          <p:spPr>
            <a:xfrm>
              <a:off x="3091150" y="2919597"/>
              <a:ext cx="404706" cy="404706"/>
            </a:xfrm>
            <a:custGeom>
              <a:avLst/>
              <a:gdLst/>
              <a:ahLst/>
              <a:cxnLst>
                <a:cxn ang="0">
                  <a:pos x="wd2" y="hd2"/>
                </a:cxn>
                <a:cxn ang="5400000">
                  <a:pos x="wd2" y="hd2"/>
                </a:cxn>
                <a:cxn ang="10800000">
                  <a:pos x="wd2" y="hd2"/>
                </a:cxn>
                <a:cxn ang="16200000">
                  <a:pos x="wd2" y="hd2"/>
                </a:cxn>
              </a:cxnLst>
              <a:rect l="0" t="0" r="r" b="b"/>
              <a:pathLst>
                <a:path w="21600" h="21600" extrusionOk="0">
                  <a:moveTo>
                    <a:pt x="14896" y="15577"/>
                  </a:moveTo>
                  <a:cubicBezTo>
                    <a:pt x="12144" y="16865"/>
                    <a:pt x="9844" y="18851"/>
                    <a:pt x="8177" y="21278"/>
                  </a:cubicBezTo>
                  <a:cubicBezTo>
                    <a:pt x="9017" y="21487"/>
                    <a:pt x="9895" y="21600"/>
                    <a:pt x="10801" y="21600"/>
                  </a:cubicBezTo>
                  <a:cubicBezTo>
                    <a:pt x="12429" y="21600"/>
                    <a:pt x="13973" y="21237"/>
                    <a:pt x="15358" y="20591"/>
                  </a:cubicBezTo>
                  <a:cubicBezTo>
                    <a:pt x="15580" y="19502"/>
                    <a:pt x="15699" y="18376"/>
                    <a:pt x="15699" y="17222"/>
                  </a:cubicBezTo>
                  <a:cubicBezTo>
                    <a:pt x="15699" y="16807"/>
                    <a:pt x="15679" y="16394"/>
                    <a:pt x="15648" y="15985"/>
                  </a:cubicBezTo>
                  <a:cubicBezTo>
                    <a:pt x="15371" y="15896"/>
                    <a:pt x="15116" y="15757"/>
                    <a:pt x="14896" y="15577"/>
                  </a:cubicBezTo>
                  <a:close/>
                  <a:moveTo>
                    <a:pt x="18049" y="2796"/>
                  </a:moveTo>
                  <a:cubicBezTo>
                    <a:pt x="16319" y="2963"/>
                    <a:pt x="14667" y="3397"/>
                    <a:pt x="13127" y="4050"/>
                  </a:cubicBezTo>
                  <a:cubicBezTo>
                    <a:pt x="13136" y="4125"/>
                    <a:pt x="13139" y="4202"/>
                    <a:pt x="13139" y="4280"/>
                  </a:cubicBezTo>
                  <a:cubicBezTo>
                    <a:pt x="13139" y="4642"/>
                    <a:pt x="13052" y="4984"/>
                    <a:pt x="12904" y="5289"/>
                  </a:cubicBezTo>
                  <a:cubicBezTo>
                    <a:pt x="14441" y="7094"/>
                    <a:pt x="15635" y="9198"/>
                    <a:pt x="16388" y="11500"/>
                  </a:cubicBezTo>
                  <a:cubicBezTo>
                    <a:pt x="17323" y="11517"/>
                    <a:pt x="18121" y="12090"/>
                    <a:pt x="18465" y="12903"/>
                  </a:cubicBezTo>
                  <a:cubicBezTo>
                    <a:pt x="19505" y="12797"/>
                    <a:pt x="20517" y="12599"/>
                    <a:pt x="21493" y="12312"/>
                  </a:cubicBezTo>
                  <a:cubicBezTo>
                    <a:pt x="21562" y="11817"/>
                    <a:pt x="21600" y="11314"/>
                    <a:pt x="21600" y="10799"/>
                  </a:cubicBezTo>
                  <a:cubicBezTo>
                    <a:pt x="21600" y="7626"/>
                    <a:pt x="20230" y="4772"/>
                    <a:pt x="18049" y="2796"/>
                  </a:cubicBezTo>
                  <a:close/>
                  <a:moveTo>
                    <a:pt x="13739" y="14349"/>
                  </a:moveTo>
                  <a:cubicBezTo>
                    <a:pt x="11074" y="13908"/>
                    <a:pt x="8601" y="12890"/>
                    <a:pt x="6450" y="11433"/>
                  </a:cubicBezTo>
                  <a:cubicBezTo>
                    <a:pt x="6101" y="11646"/>
                    <a:pt x="5691" y="11773"/>
                    <a:pt x="5251" y="11773"/>
                  </a:cubicBezTo>
                  <a:cubicBezTo>
                    <a:pt x="5090" y="11773"/>
                    <a:pt x="4933" y="11755"/>
                    <a:pt x="4781" y="11724"/>
                  </a:cubicBezTo>
                  <a:cubicBezTo>
                    <a:pt x="3750" y="13677"/>
                    <a:pt x="3093" y="15854"/>
                    <a:pt x="2903" y="18164"/>
                  </a:cubicBezTo>
                  <a:cubicBezTo>
                    <a:pt x="3931" y="19266"/>
                    <a:pt x="5186" y="20154"/>
                    <a:pt x="6595" y="20750"/>
                  </a:cubicBezTo>
                  <a:cubicBezTo>
                    <a:pt x="8345" y="18059"/>
                    <a:pt x="10792" y="15833"/>
                    <a:pt x="13739" y="14349"/>
                  </a:cubicBezTo>
                  <a:close/>
                  <a:moveTo>
                    <a:pt x="17258" y="15906"/>
                  </a:moveTo>
                  <a:cubicBezTo>
                    <a:pt x="17290" y="16340"/>
                    <a:pt x="17306" y="16780"/>
                    <a:pt x="17306" y="17222"/>
                  </a:cubicBezTo>
                  <a:cubicBezTo>
                    <a:pt x="17306" y="18003"/>
                    <a:pt x="17256" y="18770"/>
                    <a:pt x="17163" y="19525"/>
                  </a:cubicBezTo>
                  <a:cubicBezTo>
                    <a:pt x="18993" y="18186"/>
                    <a:pt x="20389" y="16288"/>
                    <a:pt x="21091" y="14080"/>
                  </a:cubicBezTo>
                  <a:cubicBezTo>
                    <a:pt x="20259" y="14281"/>
                    <a:pt x="19403" y="14425"/>
                    <a:pt x="18531" y="14508"/>
                  </a:cubicBezTo>
                  <a:cubicBezTo>
                    <a:pt x="18326" y="15137"/>
                    <a:pt x="17860" y="15646"/>
                    <a:pt x="17258" y="15906"/>
                  </a:cubicBezTo>
                  <a:close/>
                  <a:moveTo>
                    <a:pt x="14278" y="12804"/>
                  </a:moveTo>
                  <a:cubicBezTo>
                    <a:pt x="14421" y="12507"/>
                    <a:pt x="14624" y="12244"/>
                    <a:pt x="14874" y="12035"/>
                  </a:cubicBezTo>
                  <a:cubicBezTo>
                    <a:pt x="14196" y="9947"/>
                    <a:pt x="13122" y="8037"/>
                    <a:pt x="11738" y="6396"/>
                  </a:cubicBezTo>
                  <a:cubicBezTo>
                    <a:pt x="11462" y="6512"/>
                    <a:pt x="11160" y="6577"/>
                    <a:pt x="10842" y="6577"/>
                  </a:cubicBezTo>
                  <a:cubicBezTo>
                    <a:pt x="10343" y="6577"/>
                    <a:pt x="9883" y="6417"/>
                    <a:pt x="9507" y="6147"/>
                  </a:cubicBezTo>
                  <a:cubicBezTo>
                    <a:pt x="8673" y="6781"/>
                    <a:pt x="7903" y="7490"/>
                    <a:pt x="7202" y="8265"/>
                  </a:cubicBezTo>
                  <a:cubicBezTo>
                    <a:pt x="7421" y="8615"/>
                    <a:pt x="7550" y="9030"/>
                    <a:pt x="7550" y="9475"/>
                  </a:cubicBezTo>
                  <a:cubicBezTo>
                    <a:pt x="7550" y="9715"/>
                    <a:pt x="7513" y="9946"/>
                    <a:pt x="7444" y="10163"/>
                  </a:cubicBezTo>
                  <a:cubicBezTo>
                    <a:pt x="9459" y="11510"/>
                    <a:pt x="11779" y="12433"/>
                    <a:pt x="14278" y="12804"/>
                  </a:cubicBezTo>
                  <a:close/>
                  <a:moveTo>
                    <a:pt x="10842" y="1982"/>
                  </a:moveTo>
                  <a:cubicBezTo>
                    <a:pt x="11448" y="1982"/>
                    <a:pt x="11999" y="2219"/>
                    <a:pt x="12409" y="2604"/>
                  </a:cubicBezTo>
                  <a:cubicBezTo>
                    <a:pt x="13608" y="2088"/>
                    <a:pt x="14870" y="1692"/>
                    <a:pt x="16183" y="1439"/>
                  </a:cubicBezTo>
                  <a:cubicBezTo>
                    <a:pt x="14599" y="526"/>
                    <a:pt x="12761" y="0"/>
                    <a:pt x="10801" y="0"/>
                  </a:cubicBezTo>
                  <a:cubicBezTo>
                    <a:pt x="9464" y="0"/>
                    <a:pt x="8183" y="245"/>
                    <a:pt x="7001" y="690"/>
                  </a:cubicBezTo>
                  <a:cubicBezTo>
                    <a:pt x="7940" y="1152"/>
                    <a:pt x="8833" y="1693"/>
                    <a:pt x="9674" y="2303"/>
                  </a:cubicBezTo>
                  <a:cubicBezTo>
                    <a:pt x="10018" y="2100"/>
                    <a:pt x="10415" y="1982"/>
                    <a:pt x="10842" y="1982"/>
                  </a:cubicBezTo>
                  <a:close/>
                  <a:moveTo>
                    <a:pt x="2954" y="9475"/>
                  </a:moveTo>
                  <a:cubicBezTo>
                    <a:pt x="2954" y="9153"/>
                    <a:pt x="3021" y="8844"/>
                    <a:pt x="3141" y="8566"/>
                  </a:cubicBezTo>
                  <a:cubicBezTo>
                    <a:pt x="2404" y="7757"/>
                    <a:pt x="1736" y="6884"/>
                    <a:pt x="1151" y="5952"/>
                  </a:cubicBezTo>
                  <a:cubicBezTo>
                    <a:pt x="417" y="7410"/>
                    <a:pt x="0" y="9056"/>
                    <a:pt x="0" y="10799"/>
                  </a:cubicBezTo>
                  <a:cubicBezTo>
                    <a:pt x="0" y="12819"/>
                    <a:pt x="556" y="14708"/>
                    <a:pt x="1521" y="16325"/>
                  </a:cubicBezTo>
                  <a:cubicBezTo>
                    <a:pt x="1866" y="14381"/>
                    <a:pt x="2520" y="12545"/>
                    <a:pt x="3424" y="10861"/>
                  </a:cubicBezTo>
                  <a:cubicBezTo>
                    <a:pt x="3130" y="10477"/>
                    <a:pt x="2954" y="9996"/>
                    <a:pt x="2954" y="9475"/>
                  </a:cubicBezTo>
                  <a:close/>
                  <a:moveTo>
                    <a:pt x="5251" y="7176"/>
                  </a:moveTo>
                  <a:cubicBezTo>
                    <a:pt x="5487" y="7176"/>
                    <a:pt x="5715" y="7213"/>
                    <a:pt x="5930" y="7278"/>
                  </a:cubicBezTo>
                  <a:cubicBezTo>
                    <a:pt x="6738" y="6372"/>
                    <a:pt x="7636" y="5547"/>
                    <a:pt x="8608" y="4813"/>
                  </a:cubicBezTo>
                  <a:cubicBezTo>
                    <a:pt x="8567" y="4642"/>
                    <a:pt x="8543" y="4464"/>
                    <a:pt x="8543" y="4280"/>
                  </a:cubicBezTo>
                  <a:cubicBezTo>
                    <a:pt x="8543" y="4026"/>
                    <a:pt x="8587" y="3781"/>
                    <a:pt x="8663" y="3552"/>
                  </a:cubicBezTo>
                  <a:cubicBezTo>
                    <a:pt x="7575" y="2771"/>
                    <a:pt x="6391" y="2115"/>
                    <a:pt x="5131" y="1609"/>
                  </a:cubicBezTo>
                  <a:cubicBezTo>
                    <a:pt x="3949" y="2338"/>
                    <a:pt x="2920" y="3289"/>
                    <a:pt x="2099" y="4405"/>
                  </a:cubicBezTo>
                  <a:cubicBezTo>
                    <a:pt x="2708" y="5484"/>
                    <a:pt x="3433" y="6491"/>
                    <a:pt x="4256" y="7407"/>
                  </a:cubicBezTo>
                  <a:cubicBezTo>
                    <a:pt x="4557" y="7261"/>
                    <a:pt x="4895" y="7176"/>
                    <a:pt x="5251" y="7176"/>
                  </a:cubicBezTo>
                  <a:close/>
                </a:path>
              </a:pathLst>
            </a:custGeom>
            <a:grpFill/>
            <a:ln w="12700" cap="flat">
              <a:noFill/>
              <a:miter lim="400000"/>
            </a:ln>
            <a:effectLst/>
          </p:spPr>
          <p:txBody>
            <a:bodyPr wrap="square" lIns="38100" tIns="38100" rIns="38100" bIns="38100" numCol="1" anchor="ctr">
              <a:noAutofit/>
            </a:bodyPr>
            <a:lstStyle/>
            <a:p>
              <a:pPr>
                <a:defRPr sz="3200">
                  <a:solidFill>
                    <a:srgbClr val="FFFFFF"/>
                  </a:solidFill>
                  <a:latin typeface="Helvetica Light"/>
                  <a:ea typeface="Helvetica Light"/>
                  <a:cs typeface="Helvetica Light"/>
                  <a:sym typeface="Helvetica Light"/>
                </a:defRPr>
              </a:pPr>
              <a:endParaRPr sz="3200" kern="0">
                <a:solidFill>
                  <a:schemeClr val="tx1">
                    <a:lumMod val="65000"/>
                    <a:lumOff val="35000"/>
                  </a:schemeClr>
                </a:solidFill>
                <a:latin typeface="微软雅黑" panose="020B0503020204020204" pitchFamily="34" charset="-122"/>
                <a:ea typeface="Helvetica Light"/>
                <a:cs typeface="Helvetica Light"/>
                <a:sym typeface="Helvetica Light"/>
              </a:endParaRPr>
            </a:p>
          </p:txBody>
        </p:sp>
      </p:grpSp>
      <p:sp>
        <p:nvSpPr>
          <p:cNvPr id="34" name="TextBox 76"/>
          <p:cNvSpPr txBox="1"/>
          <p:nvPr/>
        </p:nvSpPr>
        <p:spPr>
          <a:xfrm>
            <a:off x="8199047" y="1754571"/>
            <a:ext cx="1098541" cy="338554"/>
          </a:xfrm>
          <a:prstGeom prst="rect">
            <a:avLst/>
          </a:prstGeom>
          <a:noFill/>
        </p:spPr>
        <p:txBody>
          <a:bodyPr wrap="square" rtlCol="0">
            <a:spAutoFit/>
          </a:bodyPr>
          <a:lstStyle/>
          <a:p>
            <a:r>
              <a:rPr lang="zh-CN" altLang="en-US" sz="1600" b="1" dirty="0" smtClean="0">
                <a:solidFill>
                  <a:schemeClr val="tx1">
                    <a:lumMod val="65000"/>
                    <a:lumOff val="35000"/>
                  </a:schemeClr>
                </a:solidFill>
                <a:latin typeface="微软雅黑" panose="020B0503020204020204" pitchFamily="34" charset="-122"/>
                <a:ea typeface="微软雅黑" panose="020B0503020204020204" pitchFamily="34" charset="-122"/>
              </a:rPr>
              <a:t>添加标题</a:t>
            </a:r>
            <a:endParaRPr lang="zh-CN" altLang="en-US" sz="1600"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35" name="文本框 34"/>
          <p:cNvSpPr txBox="1"/>
          <p:nvPr/>
        </p:nvSpPr>
        <p:spPr>
          <a:xfrm>
            <a:off x="8199047" y="2068014"/>
            <a:ext cx="3131972" cy="506730"/>
          </a:xfrm>
          <a:prstGeom prst="rect">
            <a:avLst/>
          </a:prstGeom>
          <a:noFill/>
        </p:spPr>
        <p:txBody>
          <a:bodyPr wrap="square" rtlCol="0">
            <a:spAutoFit/>
          </a:bodyPr>
          <a:lstStyle/>
          <a:p>
            <a:pPr>
              <a:lnSpc>
                <a:spcPct val="130000"/>
              </a:lnSpc>
            </a:pPr>
            <a:r>
              <a:rPr lang="zh-CN" altLang="en-US" sz="1050" dirty="0" smtClean="0">
                <a:solidFill>
                  <a:schemeClr val="tx1">
                    <a:lumMod val="65000"/>
                    <a:lumOff val="35000"/>
                  </a:schemeClr>
                </a:solidFill>
                <a:latin typeface="微软雅黑" panose="020B0503020204020204" pitchFamily="34" charset="-122"/>
                <a:ea typeface="微软雅黑" panose="020B0503020204020204" pitchFamily="34" charset="-122"/>
              </a:rPr>
              <a:t>点击编辑添加内容点击编辑添加内容点击编辑添加内容点击编辑添加内容点击编辑添加内容</a:t>
            </a:r>
            <a:endParaRPr lang="en-US" altLang="zh-CN" sz="1050" dirty="0" smtClean="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36" name="TextBox 76"/>
          <p:cNvSpPr txBox="1"/>
          <p:nvPr/>
        </p:nvSpPr>
        <p:spPr>
          <a:xfrm>
            <a:off x="8199047" y="3027903"/>
            <a:ext cx="1098541" cy="338554"/>
          </a:xfrm>
          <a:prstGeom prst="rect">
            <a:avLst/>
          </a:prstGeom>
          <a:noFill/>
        </p:spPr>
        <p:txBody>
          <a:bodyPr wrap="square" rtlCol="0">
            <a:spAutoFit/>
          </a:bodyPr>
          <a:lstStyle/>
          <a:p>
            <a:r>
              <a:rPr lang="zh-CN" altLang="en-US" sz="1600" b="1" dirty="0" smtClean="0">
                <a:solidFill>
                  <a:schemeClr val="tx1">
                    <a:lumMod val="65000"/>
                    <a:lumOff val="35000"/>
                  </a:schemeClr>
                </a:solidFill>
                <a:latin typeface="微软雅黑" panose="020B0503020204020204" pitchFamily="34" charset="-122"/>
                <a:ea typeface="微软雅黑" panose="020B0503020204020204" pitchFamily="34" charset="-122"/>
              </a:rPr>
              <a:t>添加标题</a:t>
            </a:r>
            <a:endParaRPr lang="zh-CN" altLang="en-US" sz="1600"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37" name="文本框 36"/>
          <p:cNvSpPr txBox="1"/>
          <p:nvPr/>
        </p:nvSpPr>
        <p:spPr>
          <a:xfrm>
            <a:off x="8199047" y="3341346"/>
            <a:ext cx="3131972" cy="506730"/>
          </a:xfrm>
          <a:prstGeom prst="rect">
            <a:avLst/>
          </a:prstGeom>
          <a:noFill/>
        </p:spPr>
        <p:txBody>
          <a:bodyPr wrap="square" rtlCol="0">
            <a:spAutoFit/>
          </a:bodyPr>
          <a:lstStyle/>
          <a:p>
            <a:pPr>
              <a:lnSpc>
                <a:spcPct val="130000"/>
              </a:lnSpc>
            </a:pPr>
            <a:r>
              <a:rPr lang="zh-CN" altLang="en-US" sz="1050" dirty="0" smtClean="0">
                <a:solidFill>
                  <a:schemeClr val="tx1">
                    <a:lumMod val="65000"/>
                    <a:lumOff val="35000"/>
                  </a:schemeClr>
                </a:solidFill>
                <a:latin typeface="微软雅黑" panose="020B0503020204020204" pitchFamily="34" charset="-122"/>
                <a:ea typeface="微软雅黑" panose="020B0503020204020204" pitchFamily="34" charset="-122"/>
              </a:rPr>
              <a:t>点击编辑添加内容点击编辑添加内容点击编辑添加内容点击编辑添加内容点击编辑添加内容</a:t>
            </a:r>
            <a:endParaRPr lang="en-US" altLang="zh-CN" sz="1050" dirty="0" smtClean="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38" name="TextBox 76"/>
          <p:cNvSpPr txBox="1"/>
          <p:nvPr/>
        </p:nvSpPr>
        <p:spPr>
          <a:xfrm>
            <a:off x="8199047" y="4301235"/>
            <a:ext cx="1098541" cy="338554"/>
          </a:xfrm>
          <a:prstGeom prst="rect">
            <a:avLst/>
          </a:prstGeom>
          <a:noFill/>
        </p:spPr>
        <p:txBody>
          <a:bodyPr wrap="square" rtlCol="0">
            <a:spAutoFit/>
          </a:bodyPr>
          <a:lstStyle/>
          <a:p>
            <a:r>
              <a:rPr lang="zh-CN" altLang="en-US" sz="1600" b="1" dirty="0" smtClean="0">
                <a:solidFill>
                  <a:schemeClr val="tx1">
                    <a:lumMod val="65000"/>
                    <a:lumOff val="35000"/>
                  </a:schemeClr>
                </a:solidFill>
                <a:latin typeface="微软雅黑" panose="020B0503020204020204" pitchFamily="34" charset="-122"/>
                <a:ea typeface="微软雅黑" panose="020B0503020204020204" pitchFamily="34" charset="-122"/>
              </a:rPr>
              <a:t>添加标题</a:t>
            </a:r>
            <a:endParaRPr lang="zh-CN" altLang="en-US" sz="1600"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39" name="文本框 38"/>
          <p:cNvSpPr txBox="1"/>
          <p:nvPr/>
        </p:nvSpPr>
        <p:spPr>
          <a:xfrm>
            <a:off x="8199047" y="4614678"/>
            <a:ext cx="3131972" cy="506730"/>
          </a:xfrm>
          <a:prstGeom prst="rect">
            <a:avLst/>
          </a:prstGeom>
          <a:noFill/>
        </p:spPr>
        <p:txBody>
          <a:bodyPr wrap="square" rtlCol="0">
            <a:spAutoFit/>
          </a:bodyPr>
          <a:lstStyle/>
          <a:p>
            <a:pPr>
              <a:lnSpc>
                <a:spcPct val="130000"/>
              </a:lnSpc>
            </a:pPr>
            <a:r>
              <a:rPr lang="zh-CN" altLang="en-US" sz="1050" dirty="0" smtClean="0">
                <a:solidFill>
                  <a:schemeClr val="tx1">
                    <a:lumMod val="65000"/>
                    <a:lumOff val="35000"/>
                  </a:schemeClr>
                </a:solidFill>
                <a:latin typeface="微软雅黑" panose="020B0503020204020204" pitchFamily="34" charset="-122"/>
                <a:ea typeface="微软雅黑" panose="020B0503020204020204" pitchFamily="34" charset="-122"/>
              </a:rPr>
              <a:t>点击编辑添加内容点击编辑添加内容点击编辑添加内容点击编辑添加内容点击编辑添加内容</a:t>
            </a:r>
            <a:endParaRPr lang="en-US" altLang="zh-CN" sz="1050" dirty="0" smtClean="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40" name="TextBox 76"/>
          <p:cNvSpPr txBox="1"/>
          <p:nvPr/>
        </p:nvSpPr>
        <p:spPr>
          <a:xfrm>
            <a:off x="2901264" y="1754571"/>
            <a:ext cx="1098541" cy="338554"/>
          </a:xfrm>
          <a:prstGeom prst="rect">
            <a:avLst/>
          </a:prstGeom>
          <a:noFill/>
        </p:spPr>
        <p:txBody>
          <a:bodyPr wrap="square" rtlCol="0">
            <a:spAutoFit/>
          </a:bodyPr>
          <a:lstStyle/>
          <a:p>
            <a:pPr algn="r"/>
            <a:r>
              <a:rPr lang="zh-CN" altLang="en-US" sz="1600" b="1" dirty="0" smtClean="0">
                <a:solidFill>
                  <a:schemeClr val="tx1">
                    <a:lumMod val="65000"/>
                    <a:lumOff val="35000"/>
                  </a:schemeClr>
                </a:solidFill>
                <a:latin typeface="微软雅黑" panose="020B0503020204020204" pitchFamily="34" charset="-122"/>
                <a:ea typeface="微软雅黑" panose="020B0503020204020204" pitchFamily="34" charset="-122"/>
              </a:rPr>
              <a:t>添加标题</a:t>
            </a:r>
            <a:endParaRPr lang="zh-CN" altLang="en-US" sz="1600"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41" name="文本框 40"/>
          <p:cNvSpPr txBox="1"/>
          <p:nvPr/>
        </p:nvSpPr>
        <p:spPr>
          <a:xfrm>
            <a:off x="867833" y="2068014"/>
            <a:ext cx="3131972" cy="506730"/>
          </a:xfrm>
          <a:prstGeom prst="rect">
            <a:avLst/>
          </a:prstGeom>
          <a:noFill/>
        </p:spPr>
        <p:txBody>
          <a:bodyPr wrap="square" rtlCol="0">
            <a:spAutoFit/>
          </a:bodyPr>
          <a:lstStyle/>
          <a:p>
            <a:pPr algn="r">
              <a:lnSpc>
                <a:spcPct val="130000"/>
              </a:lnSpc>
            </a:pPr>
            <a:r>
              <a:rPr lang="zh-CN" altLang="en-US" sz="1050" dirty="0" smtClean="0">
                <a:solidFill>
                  <a:schemeClr val="tx1">
                    <a:lumMod val="65000"/>
                    <a:lumOff val="35000"/>
                  </a:schemeClr>
                </a:solidFill>
                <a:latin typeface="微软雅黑" panose="020B0503020204020204" pitchFamily="34" charset="-122"/>
                <a:ea typeface="微软雅黑" panose="020B0503020204020204" pitchFamily="34" charset="-122"/>
              </a:rPr>
              <a:t>点击编辑添加内容点击编辑添加内容点击编辑添加内容点击编辑添加内容点击编辑添加内容</a:t>
            </a:r>
            <a:endParaRPr lang="en-US" altLang="zh-CN" sz="1050" dirty="0" smtClean="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42" name="TextBox 76"/>
          <p:cNvSpPr txBox="1"/>
          <p:nvPr/>
        </p:nvSpPr>
        <p:spPr>
          <a:xfrm>
            <a:off x="2901264" y="3027903"/>
            <a:ext cx="1098541" cy="338554"/>
          </a:xfrm>
          <a:prstGeom prst="rect">
            <a:avLst/>
          </a:prstGeom>
          <a:noFill/>
        </p:spPr>
        <p:txBody>
          <a:bodyPr wrap="square" rtlCol="0">
            <a:spAutoFit/>
          </a:bodyPr>
          <a:lstStyle/>
          <a:p>
            <a:pPr algn="r"/>
            <a:r>
              <a:rPr lang="zh-CN" altLang="en-US" sz="1600" b="1" dirty="0" smtClean="0">
                <a:solidFill>
                  <a:schemeClr val="tx1">
                    <a:lumMod val="65000"/>
                    <a:lumOff val="35000"/>
                  </a:schemeClr>
                </a:solidFill>
                <a:latin typeface="微软雅黑" panose="020B0503020204020204" pitchFamily="34" charset="-122"/>
                <a:ea typeface="微软雅黑" panose="020B0503020204020204" pitchFamily="34" charset="-122"/>
              </a:rPr>
              <a:t>添加标题</a:t>
            </a:r>
            <a:endParaRPr lang="zh-CN" altLang="en-US" sz="1600"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43" name="文本框 42"/>
          <p:cNvSpPr txBox="1"/>
          <p:nvPr/>
        </p:nvSpPr>
        <p:spPr>
          <a:xfrm>
            <a:off x="867833" y="3341346"/>
            <a:ext cx="3131972" cy="506730"/>
          </a:xfrm>
          <a:prstGeom prst="rect">
            <a:avLst/>
          </a:prstGeom>
          <a:noFill/>
        </p:spPr>
        <p:txBody>
          <a:bodyPr wrap="square" rtlCol="0">
            <a:spAutoFit/>
          </a:bodyPr>
          <a:lstStyle/>
          <a:p>
            <a:pPr algn="r">
              <a:lnSpc>
                <a:spcPct val="130000"/>
              </a:lnSpc>
            </a:pPr>
            <a:r>
              <a:rPr lang="zh-CN" altLang="en-US" sz="1050" dirty="0" smtClean="0">
                <a:solidFill>
                  <a:schemeClr val="tx1">
                    <a:lumMod val="65000"/>
                    <a:lumOff val="35000"/>
                  </a:schemeClr>
                </a:solidFill>
                <a:latin typeface="微软雅黑" panose="020B0503020204020204" pitchFamily="34" charset="-122"/>
                <a:ea typeface="微软雅黑" panose="020B0503020204020204" pitchFamily="34" charset="-122"/>
              </a:rPr>
              <a:t>点击编辑添加内容点击编辑添加内容点击编辑添加内容点击编辑添加内容点击编辑添加内容</a:t>
            </a:r>
            <a:endParaRPr lang="en-US" altLang="zh-CN" sz="1050" dirty="0" smtClean="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44" name="TextBox 76"/>
          <p:cNvSpPr txBox="1"/>
          <p:nvPr/>
        </p:nvSpPr>
        <p:spPr>
          <a:xfrm>
            <a:off x="2901264" y="4301235"/>
            <a:ext cx="1098541" cy="338554"/>
          </a:xfrm>
          <a:prstGeom prst="rect">
            <a:avLst/>
          </a:prstGeom>
          <a:noFill/>
        </p:spPr>
        <p:txBody>
          <a:bodyPr wrap="square" rtlCol="0">
            <a:spAutoFit/>
          </a:bodyPr>
          <a:lstStyle/>
          <a:p>
            <a:pPr algn="r"/>
            <a:r>
              <a:rPr lang="zh-CN" altLang="en-US" sz="1600" b="1" dirty="0" smtClean="0">
                <a:solidFill>
                  <a:schemeClr val="tx1">
                    <a:lumMod val="65000"/>
                    <a:lumOff val="35000"/>
                  </a:schemeClr>
                </a:solidFill>
                <a:latin typeface="微软雅黑" panose="020B0503020204020204" pitchFamily="34" charset="-122"/>
                <a:ea typeface="微软雅黑" panose="020B0503020204020204" pitchFamily="34" charset="-122"/>
              </a:rPr>
              <a:t>添加标题</a:t>
            </a:r>
            <a:endParaRPr lang="zh-CN" altLang="en-US" sz="1600"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45" name="文本框 44"/>
          <p:cNvSpPr txBox="1"/>
          <p:nvPr/>
        </p:nvSpPr>
        <p:spPr>
          <a:xfrm>
            <a:off x="867833" y="4614678"/>
            <a:ext cx="3131972" cy="506730"/>
          </a:xfrm>
          <a:prstGeom prst="rect">
            <a:avLst/>
          </a:prstGeom>
          <a:noFill/>
        </p:spPr>
        <p:txBody>
          <a:bodyPr wrap="square" rtlCol="0">
            <a:spAutoFit/>
          </a:bodyPr>
          <a:lstStyle/>
          <a:p>
            <a:pPr algn="r">
              <a:lnSpc>
                <a:spcPct val="130000"/>
              </a:lnSpc>
            </a:pPr>
            <a:r>
              <a:rPr lang="zh-CN" altLang="en-US" sz="1050" dirty="0" smtClean="0">
                <a:solidFill>
                  <a:schemeClr val="tx1">
                    <a:lumMod val="65000"/>
                    <a:lumOff val="35000"/>
                  </a:schemeClr>
                </a:solidFill>
                <a:latin typeface="微软雅黑" panose="020B0503020204020204" pitchFamily="34" charset="-122"/>
                <a:ea typeface="微软雅黑" panose="020B0503020204020204" pitchFamily="34" charset="-122"/>
              </a:rPr>
              <a:t>点击编辑添加内容点击编辑添加内容点击编辑添加内容点击编辑添加内容点击编辑添加内容</a:t>
            </a:r>
            <a:endParaRPr lang="en-US" altLang="zh-CN" sz="1050" dirty="0" smtClean="0">
              <a:solidFill>
                <a:schemeClr val="tx1">
                  <a:lumMod val="65000"/>
                  <a:lumOff val="35000"/>
                </a:schemeClr>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gradFill>
          <a:gsLst>
            <a:gs pos="0">
              <a:srgbClr val="FFFFFF"/>
            </a:gs>
            <a:gs pos="100000">
              <a:srgbClr val="DFDFDF"/>
            </a:gs>
          </a:gsLst>
          <a:lin ang="5400000" scaled="0"/>
        </a:gradFill>
        <a:effectLst/>
      </p:bgPr>
    </p:bg>
    <p:spTree>
      <p:nvGrpSpPr>
        <p:cNvPr id="1" name=""/>
        <p:cNvGrpSpPr/>
        <p:nvPr/>
      </p:nvGrpSpPr>
      <p:grpSpPr>
        <a:xfrm>
          <a:off x="0" y="0"/>
          <a:ext cx="0" cy="0"/>
          <a:chOff x="0" y="0"/>
          <a:chExt cx="0" cy="0"/>
        </a:xfrm>
      </p:grpSpPr>
      <p:sp>
        <p:nvSpPr>
          <p:cNvPr id="13" name="TextBox 76"/>
          <p:cNvSpPr txBox="1"/>
          <p:nvPr/>
        </p:nvSpPr>
        <p:spPr>
          <a:xfrm>
            <a:off x="5490706" y="122536"/>
            <a:ext cx="1210588" cy="400110"/>
          </a:xfrm>
          <a:prstGeom prst="rect">
            <a:avLst/>
          </a:prstGeom>
          <a:noFill/>
        </p:spPr>
        <p:txBody>
          <a:bodyPr wrap="none" rtlCol="0">
            <a:spAutoFit/>
          </a:bodyPr>
          <a:lstStyle/>
          <a:p>
            <a:pPr algn="ctr"/>
            <a:r>
              <a:rPr lang="zh-CN" altLang="en-US" sz="2000" dirty="0" smtClean="0">
                <a:solidFill>
                  <a:srgbClr val="718951"/>
                </a:solidFill>
                <a:latin typeface="微软雅黑" panose="020B0503020204020204" pitchFamily="34" charset="-122"/>
                <a:ea typeface="微软雅黑" panose="020B0503020204020204" pitchFamily="34" charset="-122"/>
              </a:rPr>
              <a:t>添加</a:t>
            </a:r>
            <a:r>
              <a:rPr lang="zh-CN" altLang="en-US" sz="2000" dirty="0">
                <a:solidFill>
                  <a:srgbClr val="718951"/>
                </a:solidFill>
                <a:latin typeface="微软雅黑" panose="020B0503020204020204" pitchFamily="34" charset="-122"/>
                <a:ea typeface="微软雅黑" panose="020B0503020204020204" pitchFamily="34" charset="-122"/>
              </a:rPr>
              <a:t>标题</a:t>
            </a:r>
          </a:p>
        </p:txBody>
      </p:sp>
      <p:sp>
        <p:nvSpPr>
          <p:cNvPr id="14" name="文本框 13"/>
          <p:cNvSpPr txBox="1"/>
          <p:nvPr/>
        </p:nvSpPr>
        <p:spPr>
          <a:xfrm>
            <a:off x="4697383" y="444477"/>
            <a:ext cx="2797234" cy="290977"/>
          </a:xfrm>
          <a:prstGeom prst="rect">
            <a:avLst/>
          </a:prstGeom>
          <a:noFill/>
        </p:spPr>
        <p:txBody>
          <a:bodyPr wrap="square" rtlCol="0">
            <a:spAutoFit/>
          </a:bodyPr>
          <a:lstStyle/>
          <a:p>
            <a:pPr algn="ctr">
              <a:lnSpc>
                <a:spcPct val="130000"/>
              </a:lnSpc>
            </a:pPr>
            <a:r>
              <a:rPr lang="en-US" altLang="zh-CN" sz="1100" dirty="0">
                <a:solidFill>
                  <a:schemeClr val="tx1">
                    <a:lumMod val="65000"/>
                    <a:lumOff val="35000"/>
                  </a:schemeClr>
                </a:solidFill>
                <a:latin typeface="微软雅黑" panose="020B0503020204020204" pitchFamily="34" charset="-122"/>
                <a:ea typeface="微软雅黑" panose="020B0503020204020204" pitchFamily="34" charset="-122"/>
              </a:rPr>
              <a:t>Add You Text </a:t>
            </a:r>
            <a:r>
              <a:rPr lang="en-US" altLang="zh-CN" sz="1100" dirty="0" smtClean="0">
                <a:solidFill>
                  <a:schemeClr val="tx1">
                    <a:lumMod val="65000"/>
                    <a:lumOff val="35000"/>
                  </a:schemeClr>
                </a:solidFill>
                <a:latin typeface="微软雅黑" panose="020B0503020204020204" pitchFamily="34" charset="-122"/>
                <a:ea typeface="微软雅黑" panose="020B0503020204020204" pitchFamily="34" charset="-122"/>
              </a:rPr>
              <a:t>Here Add You Text Here</a:t>
            </a:r>
          </a:p>
        </p:txBody>
      </p:sp>
      <p:cxnSp>
        <p:nvCxnSpPr>
          <p:cNvPr id="15" name="直接连接符 14"/>
          <p:cNvCxnSpPr/>
          <p:nvPr/>
        </p:nvCxnSpPr>
        <p:spPr>
          <a:xfrm>
            <a:off x="5935745" y="735454"/>
            <a:ext cx="320511" cy="0"/>
          </a:xfrm>
          <a:prstGeom prst="line">
            <a:avLst/>
          </a:prstGeom>
          <a:ln w="28575" cap="rnd">
            <a:solidFill>
              <a:srgbClr val="718951"/>
            </a:solidFill>
          </a:ln>
        </p:spPr>
        <p:style>
          <a:lnRef idx="1">
            <a:schemeClr val="accent1"/>
          </a:lnRef>
          <a:fillRef idx="0">
            <a:schemeClr val="accent1"/>
          </a:fillRef>
          <a:effectRef idx="0">
            <a:schemeClr val="accent1"/>
          </a:effectRef>
          <a:fontRef idx="minor">
            <a:schemeClr val="tx1"/>
          </a:fontRef>
        </p:style>
      </p:cxnSp>
      <p:pic>
        <p:nvPicPr>
          <p:cNvPr id="5" name="图片 4"/>
          <p:cNvPicPr>
            <a:picLocks noChangeAspect="1"/>
          </p:cNvPicPr>
          <p:nvPr/>
        </p:nvPicPr>
        <p:blipFill rotWithShape="1">
          <a:blip r:embed="rId2" cstate="print">
            <a:extLst>
              <a:ext uri="{28A0092B-C50C-407E-A947-70E740481C1C}">
                <a14:useLocalDpi xmlns:a14="http://schemas.microsoft.com/office/drawing/2010/main" val="0"/>
              </a:ext>
            </a:extLst>
          </a:blip>
          <a:srcRect t="6064" b="37349"/>
          <a:stretch>
            <a:fillRect/>
          </a:stretch>
        </p:blipFill>
        <p:spPr>
          <a:xfrm>
            <a:off x="0" y="4267199"/>
            <a:ext cx="12192000" cy="2590801"/>
          </a:xfrm>
          <a:prstGeom prst="rect">
            <a:avLst/>
          </a:prstGeom>
        </p:spPr>
      </p:pic>
      <p:sp>
        <p:nvSpPr>
          <p:cNvPr id="6" name="椭圆 5"/>
          <p:cNvSpPr/>
          <p:nvPr/>
        </p:nvSpPr>
        <p:spPr>
          <a:xfrm>
            <a:off x="4916129" y="2560886"/>
            <a:ext cx="2359742" cy="2359742"/>
          </a:xfrm>
          <a:prstGeom prst="ellipse">
            <a:avLst/>
          </a:prstGeom>
          <a:blipFill>
            <a:blip r:embed="rId3"/>
            <a:stretch>
              <a:fillRect l="-26000" t="-1000" r="-43000" b="-4000"/>
            </a:stretch>
          </a:blip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文本框 6"/>
          <p:cNvSpPr txBox="1"/>
          <p:nvPr/>
        </p:nvSpPr>
        <p:spPr>
          <a:xfrm>
            <a:off x="938819" y="1722906"/>
            <a:ext cx="10329840" cy="652486"/>
          </a:xfrm>
          <a:prstGeom prst="rect">
            <a:avLst/>
          </a:prstGeom>
          <a:noFill/>
        </p:spPr>
        <p:txBody>
          <a:bodyPr wrap="square" rtlCol="0">
            <a:spAutoFit/>
          </a:bodyPr>
          <a:lstStyle/>
          <a:p>
            <a:pPr algn="ctr">
              <a:lnSpc>
                <a:spcPct val="130000"/>
              </a:lnSpc>
            </a:pPr>
            <a:r>
              <a:rPr lang="zh-CN" altLang="en-US" sz="1400" dirty="0" smtClean="0">
                <a:solidFill>
                  <a:schemeClr val="tx1">
                    <a:lumMod val="65000"/>
                    <a:lumOff val="35000"/>
                  </a:schemeClr>
                </a:solidFill>
                <a:latin typeface="微软雅黑" panose="020B0503020204020204" pitchFamily="34" charset="-122"/>
                <a:ea typeface="微软雅黑" panose="020B0503020204020204" pitchFamily="34" charset="-122"/>
              </a:rPr>
              <a:t>点击编辑添加内容点击编辑添加内容点击编辑添加内容点击编辑添加内容点击编辑添加内容点击编辑添加内容点击编辑添加内容点击编辑添加内容点击编辑添加内容点击编辑添加内容</a:t>
            </a:r>
            <a:endParaRPr lang="en-US" altLang="zh-CN" sz="1400" dirty="0" smtClean="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8" name="TextBox 76"/>
          <p:cNvSpPr txBox="1"/>
          <p:nvPr/>
        </p:nvSpPr>
        <p:spPr>
          <a:xfrm>
            <a:off x="4578925" y="1322796"/>
            <a:ext cx="3049628" cy="461665"/>
          </a:xfrm>
          <a:prstGeom prst="rect">
            <a:avLst/>
          </a:prstGeom>
          <a:noFill/>
        </p:spPr>
        <p:txBody>
          <a:bodyPr wrap="square" rtlCol="0">
            <a:spAutoFit/>
          </a:bodyPr>
          <a:lstStyle/>
          <a:p>
            <a:pPr algn="ctr"/>
            <a:r>
              <a:rPr lang="zh-CN" altLang="en-US" sz="2400" dirty="0" smtClean="0">
                <a:solidFill>
                  <a:schemeClr val="tx1">
                    <a:lumMod val="65000"/>
                    <a:lumOff val="35000"/>
                  </a:schemeClr>
                </a:solidFill>
                <a:latin typeface="微软雅黑" panose="020B0503020204020204" pitchFamily="34" charset="-122"/>
                <a:ea typeface="微软雅黑" panose="020B0503020204020204" pitchFamily="34" charset="-122"/>
              </a:rPr>
              <a:t>在此添加标题</a:t>
            </a:r>
            <a:endParaRPr lang="zh-CN" altLang="en-US" sz="24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gradFill>
          <a:gsLst>
            <a:gs pos="0">
              <a:srgbClr val="FFFFFF"/>
            </a:gs>
            <a:gs pos="100000">
              <a:srgbClr val="DFDFDF"/>
            </a:gs>
          </a:gsLst>
          <a:lin ang="5400000" scaled="0"/>
        </a:gradFill>
        <a:effectLst/>
      </p:bgPr>
    </p:bg>
    <p:spTree>
      <p:nvGrpSpPr>
        <p:cNvPr id="1" name=""/>
        <p:cNvGrpSpPr/>
        <p:nvPr/>
      </p:nvGrpSpPr>
      <p:grpSpPr>
        <a:xfrm>
          <a:off x="0" y="0"/>
          <a:ext cx="0" cy="0"/>
          <a:chOff x="0" y="0"/>
          <a:chExt cx="0" cy="0"/>
        </a:xfrm>
      </p:grpSpPr>
      <p:pic>
        <p:nvPicPr>
          <p:cNvPr id="26" name="图片 2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flipH="1">
            <a:off x="5274071" y="3886199"/>
            <a:ext cx="1781020" cy="2252693"/>
          </a:xfrm>
          <a:prstGeom prst="rect">
            <a:avLst/>
          </a:prstGeom>
        </p:spPr>
      </p:pic>
      <p:sp>
        <p:nvSpPr>
          <p:cNvPr id="27" name="文本框 21"/>
          <p:cNvSpPr txBox="1"/>
          <p:nvPr/>
        </p:nvSpPr>
        <p:spPr>
          <a:xfrm>
            <a:off x="6296025" y="5112803"/>
            <a:ext cx="4922474" cy="72250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30000"/>
              </a:lnSpc>
            </a:pPr>
            <a:r>
              <a:rPr lang="en-US" altLang="zh-CN" sz="1050" dirty="0">
                <a:solidFill>
                  <a:prstClr val="black">
                    <a:lumMod val="65000"/>
                    <a:lumOff val="35000"/>
                  </a:prstClr>
                </a:solidFill>
                <a:latin typeface="微软雅黑" panose="020B0503020204020204" pitchFamily="34" charset="-122"/>
                <a:ea typeface="微软雅黑" panose="020B0503020204020204" pitchFamily="34" charset="-122"/>
              </a:rPr>
              <a:t>Fresh business general template</a:t>
            </a:r>
          </a:p>
          <a:p>
            <a:pPr algn="r">
              <a:lnSpc>
                <a:spcPct val="130000"/>
              </a:lnSpc>
            </a:pPr>
            <a:r>
              <a:rPr lang="en-US" altLang="zh-CN" sz="1050" dirty="0">
                <a:solidFill>
                  <a:prstClr val="black">
                    <a:lumMod val="65000"/>
                    <a:lumOff val="35000"/>
                  </a:prstClr>
                </a:solidFill>
                <a:latin typeface="微软雅黑" panose="020B0503020204020204" pitchFamily="34" charset="-122"/>
                <a:ea typeface="微软雅黑" panose="020B0503020204020204" pitchFamily="34" charset="-122"/>
              </a:rPr>
              <a:t>Applicable to enterprise introduction, summary report, sales marketing, chart </a:t>
            </a:r>
            <a:r>
              <a:rPr lang="en-US" altLang="zh-CN" sz="1050" dirty="0" err="1">
                <a:solidFill>
                  <a:prstClr val="black">
                    <a:lumMod val="65000"/>
                    <a:lumOff val="35000"/>
                  </a:prstClr>
                </a:solidFill>
                <a:latin typeface="微软雅黑" panose="020B0503020204020204" pitchFamily="34" charset="-122"/>
                <a:ea typeface="微软雅黑" panose="020B0503020204020204" pitchFamily="34" charset="-122"/>
              </a:rPr>
              <a:t>dataa</a:t>
            </a:r>
            <a:endParaRPr lang="zh-CN" altLang="en-US" sz="1050" dirty="0">
              <a:solidFill>
                <a:prstClr val="black">
                  <a:lumMod val="65000"/>
                  <a:lumOff val="35000"/>
                </a:prstClr>
              </a:solidFill>
              <a:latin typeface="微软雅黑" panose="020B0503020204020204" pitchFamily="34" charset="-122"/>
              <a:ea typeface="微软雅黑" panose="020B0503020204020204" pitchFamily="34" charset="-122"/>
            </a:endParaRPr>
          </a:p>
        </p:txBody>
      </p:sp>
      <p:sp>
        <p:nvSpPr>
          <p:cNvPr id="28" name="矩形 27"/>
          <p:cNvSpPr/>
          <p:nvPr/>
        </p:nvSpPr>
        <p:spPr>
          <a:xfrm>
            <a:off x="7473114" y="4165649"/>
            <a:ext cx="3745385" cy="461665"/>
          </a:xfrm>
          <a:prstGeom prst="rect">
            <a:avLst/>
          </a:prstGeom>
        </p:spPr>
        <p:txBody>
          <a:bodyPr wrap="none">
            <a:spAutoFit/>
          </a:bodyPr>
          <a:lstStyle/>
          <a:p>
            <a:pPr algn="r">
              <a:spcBef>
                <a:spcPct val="0"/>
              </a:spcBef>
            </a:pPr>
            <a:r>
              <a:rPr lang="en-US" altLang="zh-CN" sz="2400" dirty="0">
                <a:solidFill>
                  <a:prstClr val="black">
                    <a:lumMod val="65000"/>
                    <a:lumOff val="35000"/>
                  </a:prstClr>
                </a:solidFill>
                <a:latin typeface="微软雅黑" panose="020B0503020204020204" pitchFamily="34" charset="-122"/>
                <a:ea typeface="微软雅黑" panose="020B0503020204020204" pitchFamily="34" charset="-122"/>
              </a:rPr>
              <a:t>Please add the title here</a:t>
            </a:r>
          </a:p>
        </p:txBody>
      </p:sp>
      <p:sp>
        <p:nvSpPr>
          <p:cNvPr id="29" name="TextBox 76"/>
          <p:cNvSpPr txBox="1"/>
          <p:nvPr/>
        </p:nvSpPr>
        <p:spPr>
          <a:xfrm>
            <a:off x="7672596" y="3590106"/>
            <a:ext cx="3545903" cy="584775"/>
          </a:xfrm>
          <a:prstGeom prst="rect">
            <a:avLst/>
          </a:prstGeom>
          <a:noFill/>
        </p:spPr>
        <p:txBody>
          <a:bodyPr wrap="square" rtlCol="0">
            <a:spAutoFit/>
          </a:bodyPr>
          <a:lstStyle/>
          <a:p>
            <a:pPr algn="r"/>
            <a:r>
              <a:rPr lang="zh-CN" altLang="en-US" sz="3200" dirty="0">
                <a:solidFill>
                  <a:srgbClr val="C97B4B"/>
                </a:solidFill>
                <a:latin typeface="微软雅黑" panose="020B0503020204020204" pitchFamily="34" charset="-122"/>
                <a:ea typeface="微软雅黑" panose="020B0503020204020204" pitchFamily="34" charset="-122"/>
              </a:rPr>
              <a:t>请在此添加标题</a:t>
            </a:r>
          </a:p>
        </p:txBody>
      </p:sp>
      <p:sp>
        <p:nvSpPr>
          <p:cNvPr id="30" name="TextBox 76"/>
          <p:cNvSpPr txBox="1"/>
          <p:nvPr/>
        </p:nvSpPr>
        <p:spPr>
          <a:xfrm>
            <a:off x="7672596" y="2676008"/>
            <a:ext cx="3545903" cy="923330"/>
          </a:xfrm>
          <a:prstGeom prst="rect">
            <a:avLst/>
          </a:prstGeom>
          <a:noFill/>
        </p:spPr>
        <p:txBody>
          <a:bodyPr wrap="square" rtlCol="0">
            <a:spAutoFit/>
          </a:bodyPr>
          <a:lstStyle/>
          <a:p>
            <a:pPr algn="r"/>
            <a:r>
              <a:rPr lang="zh-CN" altLang="en-US" sz="5400" dirty="0" smtClean="0">
                <a:solidFill>
                  <a:srgbClr val="C97B4B"/>
                </a:solidFill>
                <a:latin typeface="微软雅黑" panose="020B0503020204020204" pitchFamily="34" charset="-122"/>
                <a:ea typeface="微软雅黑" panose="020B0503020204020204" pitchFamily="34" charset="-122"/>
              </a:rPr>
              <a:t>第四部分</a:t>
            </a:r>
            <a:endParaRPr lang="zh-CN" altLang="en-US" sz="5400" dirty="0">
              <a:solidFill>
                <a:srgbClr val="C97B4B"/>
              </a:solidFill>
              <a:latin typeface="微软雅黑" panose="020B0503020204020204" pitchFamily="34" charset="-122"/>
              <a:ea typeface="微软雅黑" panose="020B0503020204020204" pitchFamily="34" charset="-122"/>
            </a:endParaRPr>
          </a:p>
        </p:txBody>
      </p:sp>
      <p:pic>
        <p:nvPicPr>
          <p:cNvPr id="8" name="图片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46968" y="771178"/>
            <a:ext cx="6297725" cy="5315643"/>
          </a:xfrm>
          <a:prstGeom prst="rect">
            <a:avLst/>
          </a:prstGeom>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gradFill>
          <a:gsLst>
            <a:gs pos="0">
              <a:srgbClr val="FFFFFF"/>
            </a:gs>
            <a:gs pos="100000">
              <a:srgbClr val="DFDFDF"/>
            </a:gs>
          </a:gsLst>
          <a:lin ang="5400000" scaled="0"/>
        </a:gradFill>
        <a:effectLst/>
      </p:bgPr>
    </p:bg>
    <p:spTree>
      <p:nvGrpSpPr>
        <p:cNvPr id="1" name=""/>
        <p:cNvGrpSpPr/>
        <p:nvPr/>
      </p:nvGrpSpPr>
      <p:grpSpPr>
        <a:xfrm>
          <a:off x="0" y="0"/>
          <a:ext cx="0" cy="0"/>
          <a:chOff x="0" y="0"/>
          <a:chExt cx="0" cy="0"/>
        </a:xfrm>
      </p:grpSpPr>
      <p:sp>
        <p:nvSpPr>
          <p:cNvPr id="13" name="TextBox 76"/>
          <p:cNvSpPr txBox="1"/>
          <p:nvPr/>
        </p:nvSpPr>
        <p:spPr>
          <a:xfrm>
            <a:off x="5490706" y="122536"/>
            <a:ext cx="1210588" cy="400110"/>
          </a:xfrm>
          <a:prstGeom prst="rect">
            <a:avLst/>
          </a:prstGeom>
          <a:noFill/>
        </p:spPr>
        <p:txBody>
          <a:bodyPr wrap="none" rtlCol="0">
            <a:spAutoFit/>
          </a:bodyPr>
          <a:lstStyle/>
          <a:p>
            <a:pPr algn="ctr"/>
            <a:r>
              <a:rPr lang="zh-CN" altLang="en-US" sz="2000" dirty="0" smtClean="0">
                <a:solidFill>
                  <a:srgbClr val="718951"/>
                </a:solidFill>
                <a:latin typeface="微软雅黑" panose="020B0503020204020204" pitchFamily="34" charset="-122"/>
                <a:ea typeface="微软雅黑" panose="020B0503020204020204" pitchFamily="34" charset="-122"/>
              </a:rPr>
              <a:t>添加</a:t>
            </a:r>
            <a:r>
              <a:rPr lang="zh-CN" altLang="en-US" sz="2000" dirty="0">
                <a:solidFill>
                  <a:srgbClr val="718951"/>
                </a:solidFill>
                <a:latin typeface="微软雅黑" panose="020B0503020204020204" pitchFamily="34" charset="-122"/>
                <a:ea typeface="微软雅黑" panose="020B0503020204020204" pitchFamily="34" charset="-122"/>
              </a:rPr>
              <a:t>标题</a:t>
            </a:r>
          </a:p>
        </p:txBody>
      </p:sp>
      <p:sp>
        <p:nvSpPr>
          <p:cNvPr id="14" name="文本框 13"/>
          <p:cNvSpPr txBox="1"/>
          <p:nvPr/>
        </p:nvSpPr>
        <p:spPr>
          <a:xfrm>
            <a:off x="4697383" y="444477"/>
            <a:ext cx="2797234" cy="290977"/>
          </a:xfrm>
          <a:prstGeom prst="rect">
            <a:avLst/>
          </a:prstGeom>
          <a:noFill/>
        </p:spPr>
        <p:txBody>
          <a:bodyPr wrap="square" rtlCol="0">
            <a:spAutoFit/>
          </a:bodyPr>
          <a:lstStyle/>
          <a:p>
            <a:pPr algn="ctr">
              <a:lnSpc>
                <a:spcPct val="130000"/>
              </a:lnSpc>
            </a:pPr>
            <a:r>
              <a:rPr lang="en-US" altLang="zh-CN" sz="1100" dirty="0">
                <a:solidFill>
                  <a:schemeClr val="tx1">
                    <a:lumMod val="65000"/>
                    <a:lumOff val="35000"/>
                  </a:schemeClr>
                </a:solidFill>
                <a:latin typeface="微软雅黑" panose="020B0503020204020204" pitchFamily="34" charset="-122"/>
                <a:ea typeface="微软雅黑" panose="020B0503020204020204" pitchFamily="34" charset="-122"/>
              </a:rPr>
              <a:t>Add You Text </a:t>
            </a:r>
            <a:r>
              <a:rPr lang="en-US" altLang="zh-CN" sz="1100" dirty="0" smtClean="0">
                <a:solidFill>
                  <a:schemeClr val="tx1">
                    <a:lumMod val="65000"/>
                    <a:lumOff val="35000"/>
                  </a:schemeClr>
                </a:solidFill>
                <a:latin typeface="微软雅黑" panose="020B0503020204020204" pitchFamily="34" charset="-122"/>
                <a:ea typeface="微软雅黑" panose="020B0503020204020204" pitchFamily="34" charset="-122"/>
              </a:rPr>
              <a:t>Here Add You Text Here</a:t>
            </a:r>
          </a:p>
        </p:txBody>
      </p:sp>
      <p:cxnSp>
        <p:nvCxnSpPr>
          <p:cNvPr id="15" name="直接连接符 14"/>
          <p:cNvCxnSpPr/>
          <p:nvPr/>
        </p:nvCxnSpPr>
        <p:spPr>
          <a:xfrm>
            <a:off x="5935745" y="735454"/>
            <a:ext cx="320511" cy="0"/>
          </a:xfrm>
          <a:prstGeom prst="line">
            <a:avLst/>
          </a:prstGeom>
          <a:ln w="28575" cap="rnd">
            <a:solidFill>
              <a:srgbClr val="718951"/>
            </a:solidFill>
          </a:ln>
        </p:spPr>
        <p:style>
          <a:lnRef idx="1">
            <a:schemeClr val="accent1"/>
          </a:lnRef>
          <a:fillRef idx="0">
            <a:schemeClr val="accent1"/>
          </a:fillRef>
          <a:effectRef idx="0">
            <a:schemeClr val="accent1"/>
          </a:effectRef>
          <a:fontRef idx="minor">
            <a:schemeClr val="tx1"/>
          </a:fontRef>
        </p:style>
      </p:cxnSp>
      <p:sp>
        <p:nvSpPr>
          <p:cNvPr id="5" name="Oval 5"/>
          <p:cNvSpPr>
            <a:spLocks noChangeArrowheads="1"/>
          </p:cNvSpPr>
          <p:nvPr/>
        </p:nvSpPr>
        <p:spPr bwMode="auto">
          <a:xfrm>
            <a:off x="1294465" y="1749397"/>
            <a:ext cx="998096" cy="996056"/>
          </a:xfrm>
          <a:prstGeom prst="roundRect">
            <a:avLst/>
          </a:prstGeom>
          <a:solidFill>
            <a:srgbClr val="C97B4B"/>
          </a:solidFill>
          <a:ln>
            <a:noFill/>
          </a:ln>
          <a:effectLst/>
        </p:spPr>
        <p:txBody>
          <a:bodyPr anchor="ctr"/>
          <a:lstStyle>
            <a:lvl1pPr defTabSz="1217295">
              <a:defRPr>
                <a:solidFill>
                  <a:schemeClr val="tx1"/>
                </a:solidFill>
                <a:latin typeface="Calibri" panose="020F0502020204030204" pitchFamily="34" charset="0"/>
                <a:ea typeface="宋体" panose="02010600030101010101" pitchFamily="2" charset="-122"/>
              </a:defRPr>
            </a:lvl1pPr>
            <a:lvl2pPr marL="742950" indent="-285750" defTabSz="1217295">
              <a:defRPr>
                <a:solidFill>
                  <a:schemeClr val="tx1"/>
                </a:solidFill>
                <a:latin typeface="Calibri" panose="020F0502020204030204" pitchFamily="34" charset="0"/>
                <a:ea typeface="宋体" panose="02010600030101010101" pitchFamily="2" charset="-122"/>
              </a:defRPr>
            </a:lvl2pPr>
            <a:lvl3pPr marL="1143000" indent="-228600" defTabSz="1217295">
              <a:defRPr>
                <a:solidFill>
                  <a:schemeClr val="tx1"/>
                </a:solidFill>
                <a:latin typeface="Calibri" panose="020F0502020204030204" pitchFamily="34" charset="0"/>
                <a:ea typeface="宋体" panose="02010600030101010101" pitchFamily="2" charset="-122"/>
              </a:defRPr>
            </a:lvl3pPr>
            <a:lvl4pPr marL="1600200" indent="-228600" defTabSz="1217295">
              <a:defRPr>
                <a:solidFill>
                  <a:schemeClr val="tx1"/>
                </a:solidFill>
                <a:latin typeface="Calibri" panose="020F0502020204030204" pitchFamily="34" charset="0"/>
                <a:ea typeface="宋体" panose="02010600030101010101" pitchFamily="2" charset="-122"/>
              </a:defRPr>
            </a:lvl4pPr>
            <a:lvl5pPr marL="2057400" indent="-228600" defTabSz="1217295">
              <a:defRPr>
                <a:solidFill>
                  <a:schemeClr val="tx1"/>
                </a:solidFill>
                <a:latin typeface="Calibri" panose="020F0502020204030204" pitchFamily="34" charset="0"/>
                <a:ea typeface="宋体" panose="02010600030101010101" pitchFamily="2" charset="-122"/>
              </a:defRPr>
            </a:lvl5pPr>
            <a:lvl6pPr marL="2514600" indent="-228600" defTabSz="1217295"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7295"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7295"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7295"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endParaRPr lang="en-US" sz="3100">
              <a:solidFill>
                <a:schemeClr val="tx1">
                  <a:lumMod val="65000"/>
                  <a:lumOff val="35000"/>
                </a:schemeClr>
              </a:solidFill>
              <a:latin typeface="微软雅黑" panose="020B0503020204020204" pitchFamily="34" charset="-122"/>
            </a:endParaRPr>
          </a:p>
        </p:txBody>
      </p:sp>
      <p:sp>
        <p:nvSpPr>
          <p:cNvPr id="6" name="Freeform 7"/>
          <p:cNvSpPr>
            <a:spLocks noEditPoints="1"/>
          </p:cNvSpPr>
          <p:nvPr/>
        </p:nvSpPr>
        <p:spPr bwMode="auto">
          <a:xfrm>
            <a:off x="1540140" y="1951600"/>
            <a:ext cx="521958" cy="520890"/>
          </a:xfrm>
          <a:custGeom>
            <a:avLst/>
            <a:gdLst>
              <a:gd name="T0" fmla="*/ 347 w 376"/>
              <a:gd name="T1" fmla="*/ 284 h 376"/>
              <a:gd name="T2" fmla="*/ 347 w 376"/>
              <a:gd name="T3" fmla="*/ 238 h 376"/>
              <a:gd name="T4" fmla="*/ 278 w 376"/>
              <a:gd name="T5" fmla="*/ 169 h 376"/>
              <a:gd name="T6" fmla="*/ 238 w 376"/>
              <a:gd name="T7" fmla="*/ 169 h 376"/>
              <a:gd name="T8" fmla="*/ 207 w 376"/>
              <a:gd name="T9" fmla="*/ 148 h 376"/>
              <a:gd name="T10" fmla="*/ 207 w 376"/>
              <a:gd name="T11" fmla="*/ 92 h 376"/>
              <a:gd name="T12" fmla="*/ 236 w 376"/>
              <a:gd name="T13" fmla="*/ 48 h 376"/>
              <a:gd name="T14" fmla="*/ 188 w 376"/>
              <a:gd name="T15" fmla="*/ 0 h 376"/>
              <a:gd name="T16" fmla="*/ 140 w 376"/>
              <a:gd name="T17" fmla="*/ 48 h 376"/>
              <a:gd name="T18" fmla="*/ 169 w 376"/>
              <a:gd name="T19" fmla="*/ 92 h 376"/>
              <a:gd name="T20" fmla="*/ 169 w 376"/>
              <a:gd name="T21" fmla="*/ 148 h 376"/>
              <a:gd name="T22" fmla="*/ 138 w 376"/>
              <a:gd name="T23" fmla="*/ 169 h 376"/>
              <a:gd name="T24" fmla="*/ 98 w 376"/>
              <a:gd name="T25" fmla="*/ 169 h 376"/>
              <a:gd name="T26" fmla="*/ 29 w 376"/>
              <a:gd name="T27" fmla="*/ 238 h 376"/>
              <a:gd name="T28" fmla="*/ 29 w 376"/>
              <a:gd name="T29" fmla="*/ 284 h 376"/>
              <a:gd name="T30" fmla="*/ 0 w 376"/>
              <a:gd name="T31" fmla="*/ 328 h 376"/>
              <a:gd name="T32" fmla="*/ 48 w 376"/>
              <a:gd name="T33" fmla="*/ 376 h 376"/>
              <a:gd name="T34" fmla="*/ 96 w 376"/>
              <a:gd name="T35" fmla="*/ 328 h 376"/>
              <a:gd name="T36" fmla="*/ 67 w 376"/>
              <a:gd name="T37" fmla="*/ 284 h 376"/>
              <a:gd name="T38" fmla="*/ 67 w 376"/>
              <a:gd name="T39" fmla="*/ 238 h 376"/>
              <a:gd name="T40" fmla="*/ 98 w 376"/>
              <a:gd name="T41" fmla="*/ 207 h 376"/>
              <a:gd name="T42" fmla="*/ 138 w 376"/>
              <a:gd name="T43" fmla="*/ 207 h 376"/>
              <a:gd name="T44" fmla="*/ 169 w 376"/>
              <a:gd name="T45" fmla="*/ 202 h 376"/>
              <a:gd name="T46" fmla="*/ 169 w 376"/>
              <a:gd name="T47" fmla="*/ 284 h 376"/>
              <a:gd name="T48" fmla="*/ 140 w 376"/>
              <a:gd name="T49" fmla="*/ 328 h 376"/>
              <a:gd name="T50" fmla="*/ 188 w 376"/>
              <a:gd name="T51" fmla="*/ 376 h 376"/>
              <a:gd name="T52" fmla="*/ 236 w 376"/>
              <a:gd name="T53" fmla="*/ 328 h 376"/>
              <a:gd name="T54" fmla="*/ 207 w 376"/>
              <a:gd name="T55" fmla="*/ 284 h 376"/>
              <a:gd name="T56" fmla="*/ 207 w 376"/>
              <a:gd name="T57" fmla="*/ 202 h 376"/>
              <a:gd name="T58" fmla="*/ 238 w 376"/>
              <a:gd name="T59" fmla="*/ 207 h 376"/>
              <a:gd name="T60" fmla="*/ 278 w 376"/>
              <a:gd name="T61" fmla="*/ 207 h 376"/>
              <a:gd name="T62" fmla="*/ 309 w 376"/>
              <a:gd name="T63" fmla="*/ 238 h 376"/>
              <a:gd name="T64" fmla="*/ 309 w 376"/>
              <a:gd name="T65" fmla="*/ 284 h 376"/>
              <a:gd name="T66" fmla="*/ 280 w 376"/>
              <a:gd name="T67" fmla="*/ 328 h 376"/>
              <a:gd name="T68" fmla="*/ 328 w 376"/>
              <a:gd name="T69" fmla="*/ 376 h 376"/>
              <a:gd name="T70" fmla="*/ 376 w 376"/>
              <a:gd name="T71" fmla="*/ 328 h 376"/>
              <a:gd name="T72" fmla="*/ 347 w 376"/>
              <a:gd name="T73" fmla="*/ 284 h 376"/>
              <a:gd name="T74" fmla="*/ 75 w 376"/>
              <a:gd name="T75" fmla="*/ 328 h 376"/>
              <a:gd name="T76" fmla="*/ 48 w 376"/>
              <a:gd name="T77" fmla="*/ 356 h 376"/>
              <a:gd name="T78" fmla="*/ 20 w 376"/>
              <a:gd name="T79" fmla="*/ 328 h 376"/>
              <a:gd name="T80" fmla="*/ 48 w 376"/>
              <a:gd name="T81" fmla="*/ 300 h 376"/>
              <a:gd name="T82" fmla="*/ 75 w 376"/>
              <a:gd name="T83" fmla="*/ 328 h 376"/>
              <a:gd name="T84" fmla="*/ 160 w 376"/>
              <a:gd name="T85" fmla="*/ 48 h 376"/>
              <a:gd name="T86" fmla="*/ 188 w 376"/>
              <a:gd name="T87" fmla="*/ 20 h 376"/>
              <a:gd name="T88" fmla="*/ 215 w 376"/>
              <a:gd name="T89" fmla="*/ 48 h 376"/>
              <a:gd name="T90" fmla="*/ 188 w 376"/>
              <a:gd name="T91" fmla="*/ 76 h 376"/>
              <a:gd name="T92" fmla="*/ 160 w 376"/>
              <a:gd name="T93" fmla="*/ 48 h 376"/>
              <a:gd name="T94" fmla="*/ 215 w 376"/>
              <a:gd name="T95" fmla="*/ 328 h 376"/>
              <a:gd name="T96" fmla="*/ 188 w 376"/>
              <a:gd name="T97" fmla="*/ 356 h 376"/>
              <a:gd name="T98" fmla="*/ 160 w 376"/>
              <a:gd name="T99" fmla="*/ 328 h 376"/>
              <a:gd name="T100" fmla="*/ 188 w 376"/>
              <a:gd name="T101" fmla="*/ 300 h 376"/>
              <a:gd name="T102" fmla="*/ 215 w 376"/>
              <a:gd name="T103" fmla="*/ 328 h 376"/>
              <a:gd name="T104" fmla="*/ 328 w 376"/>
              <a:gd name="T105" fmla="*/ 356 h 376"/>
              <a:gd name="T106" fmla="*/ 300 w 376"/>
              <a:gd name="T107" fmla="*/ 328 h 376"/>
              <a:gd name="T108" fmla="*/ 328 w 376"/>
              <a:gd name="T109" fmla="*/ 300 h 376"/>
              <a:gd name="T110" fmla="*/ 355 w 376"/>
              <a:gd name="T111" fmla="*/ 328 h 376"/>
              <a:gd name="T112" fmla="*/ 328 w 376"/>
              <a:gd name="T113" fmla="*/ 356 h 3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76" h="376">
                <a:moveTo>
                  <a:pt x="347" y="284"/>
                </a:moveTo>
                <a:cubicBezTo>
                  <a:pt x="347" y="238"/>
                  <a:pt x="347" y="238"/>
                  <a:pt x="347" y="238"/>
                </a:cubicBezTo>
                <a:cubicBezTo>
                  <a:pt x="347" y="210"/>
                  <a:pt x="328" y="169"/>
                  <a:pt x="278" y="169"/>
                </a:cubicBezTo>
                <a:cubicBezTo>
                  <a:pt x="238" y="169"/>
                  <a:pt x="238" y="169"/>
                  <a:pt x="238" y="169"/>
                </a:cubicBezTo>
                <a:cubicBezTo>
                  <a:pt x="210" y="169"/>
                  <a:pt x="207" y="155"/>
                  <a:pt x="207" y="148"/>
                </a:cubicBezTo>
                <a:cubicBezTo>
                  <a:pt x="207" y="92"/>
                  <a:pt x="207" y="92"/>
                  <a:pt x="207" y="92"/>
                </a:cubicBezTo>
                <a:cubicBezTo>
                  <a:pt x="224" y="85"/>
                  <a:pt x="236" y="68"/>
                  <a:pt x="236" y="48"/>
                </a:cubicBezTo>
                <a:cubicBezTo>
                  <a:pt x="236" y="21"/>
                  <a:pt x="214" y="0"/>
                  <a:pt x="188" y="0"/>
                </a:cubicBezTo>
                <a:cubicBezTo>
                  <a:pt x="161" y="0"/>
                  <a:pt x="140" y="21"/>
                  <a:pt x="140" y="48"/>
                </a:cubicBezTo>
                <a:cubicBezTo>
                  <a:pt x="140" y="68"/>
                  <a:pt x="152" y="85"/>
                  <a:pt x="169" y="92"/>
                </a:cubicBezTo>
                <a:cubicBezTo>
                  <a:pt x="169" y="148"/>
                  <a:pt x="169" y="148"/>
                  <a:pt x="169" y="148"/>
                </a:cubicBezTo>
                <a:cubicBezTo>
                  <a:pt x="169" y="153"/>
                  <a:pt x="167" y="169"/>
                  <a:pt x="138" y="169"/>
                </a:cubicBezTo>
                <a:cubicBezTo>
                  <a:pt x="98" y="169"/>
                  <a:pt x="98" y="169"/>
                  <a:pt x="98" y="169"/>
                </a:cubicBezTo>
                <a:cubicBezTo>
                  <a:pt x="47" y="169"/>
                  <a:pt x="29" y="210"/>
                  <a:pt x="29" y="238"/>
                </a:cubicBezTo>
                <a:cubicBezTo>
                  <a:pt x="29" y="284"/>
                  <a:pt x="29" y="284"/>
                  <a:pt x="29" y="284"/>
                </a:cubicBezTo>
                <a:cubicBezTo>
                  <a:pt x="12" y="291"/>
                  <a:pt x="0" y="308"/>
                  <a:pt x="0" y="328"/>
                </a:cubicBezTo>
                <a:cubicBezTo>
                  <a:pt x="0" y="354"/>
                  <a:pt x="21" y="376"/>
                  <a:pt x="48" y="376"/>
                </a:cubicBezTo>
                <a:cubicBezTo>
                  <a:pt x="74" y="376"/>
                  <a:pt x="96" y="354"/>
                  <a:pt x="96" y="328"/>
                </a:cubicBezTo>
                <a:cubicBezTo>
                  <a:pt x="96" y="308"/>
                  <a:pt x="84" y="291"/>
                  <a:pt x="67" y="284"/>
                </a:cubicBezTo>
                <a:cubicBezTo>
                  <a:pt x="67" y="238"/>
                  <a:pt x="67" y="238"/>
                  <a:pt x="67" y="238"/>
                </a:cubicBezTo>
                <a:cubicBezTo>
                  <a:pt x="67" y="233"/>
                  <a:pt x="68" y="207"/>
                  <a:pt x="98" y="207"/>
                </a:cubicBezTo>
                <a:cubicBezTo>
                  <a:pt x="138" y="207"/>
                  <a:pt x="138" y="207"/>
                  <a:pt x="138" y="207"/>
                </a:cubicBezTo>
                <a:cubicBezTo>
                  <a:pt x="150" y="207"/>
                  <a:pt x="160" y="205"/>
                  <a:pt x="169" y="202"/>
                </a:cubicBezTo>
                <a:cubicBezTo>
                  <a:pt x="169" y="284"/>
                  <a:pt x="169" y="284"/>
                  <a:pt x="169" y="284"/>
                </a:cubicBezTo>
                <a:cubicBezTo>
                  <a:pt x="152" y="291"/>
                  <a:pt x="140" y="308"/>
                  <a:pt x="140" y="328"/>
                </a:cubicBezTo>
                <a:cubicBezTo>
                  <a:pt x="140" y="354"/>
                  <a:pt x="161" y="376"/>
                  <a:pt x="188" y="376"/>
                </a:cubicBezTo>
                <a:cubicBezTo>
                  <a:pt x="214" y="376"/>
                  <a:pt x="236" y="354"/>
                  <a:pt x="236" y="328"/>
                </a:cubicBezTo>
                <a:cubicBezTo>
                  <a:pt x="236" y="308"/>
                  <a:pt x="224" y="291"/>
                  <a:pt x="207" y="284"/>
                </a:cubicBezTo>
                <a:cubicBezTo>
                  <a:pt x="207" y="202"/>
                  <a:pt x="207" y="202"/>
                  <a:pt x="207" y="202"/>
                </a:cubicBezTo>
                <a:cubicBezTo>
                  <a:pt x="215" y="205"/>
                  <a:pt x="226" y="207"/>
                  <a:pt x="238" y="207"/>
                </a:cubicBezTo>
                <a:cubicBezTo>
                  <a:pt x="278" y="207"/>
                  <a:pt x="278" y="207"/>
                  <a:pt x="278" y="207"/>
                </a:cubicBezTo>
                <a:cubicBezTo>
                  <a:pt x="306" y="207"/>
                  <a:pt x="309" y="231"/>
                  <a:pt x="309" y="238"/>
                </a:cubicBezTo>
                <a:cubicBezTo>
                  <a:pt x="309" y="284"/>
                  <a:pt x="309" y="284"/>
                  <a:pt x="309" y="284"/>
                </a:cubicBezTo>
                <a:cubicBezTo>
                  <a:pt x="292" y="291"/>
                  <a:pt x="280" y="308"/>
                  <a:pt x="280" y="328"/>
                </a:cubicBezTo>
                <a:cubicBezTo>
                  <a:pt x="280" y="354"/>
                  <a:pt x="301" y="376"/>
                  <a:pt x="328" y="376"/>
                </a:cubicBezTo>
                <a:cubicBezTo>
                  <a:pt x="354" y="376"/>
                  <a:pt x="376" y="354"/>
                  <a:pt x="376" y="328"/>
                </a:cubicBezTo>
                <a:cubicBezTo>
                  <a:pt x="376" y="308"/>
                  <a:pt x="364" y="291"/>
                  <a:pt x="347" y="284"/>
                </a:cubicBezTo>
                <a:close/>
                <a:moveTo>
                  <a:pt x="75" y="328"/>
                </a:moveTo>
                <a:cubicBezTo>
                  <a:pt x="75" y="343"/>
                  <a:pt x="63" y="356"/>
                  <a:pt x="48" y="356"/>
                </a:cubicBezTo>
                <a:cubicBezTo>
                  <a:pt x="32" y="356"/>
                  <a:pt x="20" y="343"/>
                  <a:pt x="20" y="328"/>
                </a:cubicBezTo>
                <a:cubicBezTo>
                  <a:pt x="20" y="313"/>
                  <a:pt x="32" y="300"/>
                  <a:pt x="48" y="300"/>
                </a:cubicBezTo>
                <a:cubicBezTo>
                  <a:pt x="63" y="300"/>
                  <a:pt x="75" y="313"/>
                  <a:pt x="75" y="328"/>
                </a:cubicBezTo>
                <a:close/>
                <a:moveTo>
                  <a:pt x="160" y="48"/>
                </a:moveTo>
                <a:cubicBezTo>
                  <a:pt x="160" y="33"/>
                  <a:pt x="172" y="20"/>
                  <a:pt x="188" y="20"/>
                </a:cubicBezTo>
                <a:cubicBezTo>
                  <a:pt x="203" y="20"/>
                  <a:pt x="215" y="33"/>
                  <a:pt x="215" y="48"/>
                </a:cubicBezTo>
                <a:cubicBezTo>
                  <a:pt x="215" y="63"/>
                  <a:pt x="203" y="76"/>
                  <a:pt x="188" y="76"/>
                </a:cubicBezTo>
                <a:cubicBezTo>
                  <a:pt x="172" y="76"/>
                  <a:pt x="160" y="63"/>
                  <a:pt x="160" y="48"/>
                </a:cubicBezTo>
                <a:close/>
                <a:moveTo>
                  <a:pt x="215" y="328"/>
                </a:moveTo>
                <a:cubicBezTo>
                  <a:pt x="215" y="343"/>
                  <a:pt x="203" y="356"/>
                  <a:pt x="188" y="356"/>
                </a:cubicBezTo>
                <a:cubicBezTo>
                  <a:pt x="172" y="356"/>
                  <a:pt x="160" y="343"/>
                  <a:pt x="160" y="328"/>
                </a:cubicBezTo>
                <a:cubicBezTo>
                  <a:pt x="160" y="313"/>
                  <a:pt x="172" y="300"/>
                  <a:pt x="188" y="300"/>
                </a:cubicBezTo>
                <a:cubicBezTo>
                  <a:pt x="203" y="300"/>
                  <a:pt x="215" y="313"/>
                  <a:pt x="215" y="328"/>
                </a:cubicBezTo>
                <a:close/>
                <a:moveTo>
                  <a:pt x="328" y="356"/>
                </a:moveTo>
                <a:cubicBezTo>
                  <a:pt x="312" y="356"/>
                  <a:pt x="300" y="343"/>
                  <a:pt x="300" y="328"/>
                </a:cubicBezTo>
                <a:cubicBezTo>
                  <a:pt x="300" y="313"/>
                  <a:pt x="312" y="300"/>
                  <a:pt x="328" y="300"/>
                </a:cubicBezTo>
                <a:cubicBezTo>
                  <a:pt x="343" y="300"/>
                  <a:pt x="355" y="313"/>
                  <a:pt x="355" y="328"/>
                </a:cubicBezTo>
                <a:cubicBezTo>
                  <a:pt x="355" y="343"/>
                  <a:pt x="343" y="356"/>
                  <a:pt x="328" y="356"/>
                </a:cubicBezTo>
                <a:close/>
              </a:path>
            </a:pathLst>
          </a:custGeom>
          <a:solidFill>
            <a:srgbClr val="F8F8F9"/>
          </a:solidFill>
          <a:ln>
            <a:noFill/>
          </a:ln>
          <a:effectLst/>
        </p:spPr>
        <p:txBody>
          <a:bodyPr lIns="121682" tIns="60841" rIns="121682" bIns="60841"/>
          <a:lstStyle/>
          <a:p>
            <a:endParaRPr lang="zh-CN" altLang="en-US">
              <a:solidFill>
                <a:schemeClr val="tx1">
                  <a:lumMod val="65000"/>
                  <a:lumOff val="35000"/>
                </a:schemeClr>
              </a:solidFill>
            </a:endParaRPr>
          </a:p>
        </p:txBody>
      </p:sp>
      <p:sp>
        <p:nvSpPr>
          <p:cNvPr id="7" name="Oval 21"/>
          <p:cNvSpPr>
            <a:spLocks noChangeArrowheads="1"/>
          </p:cNvSpPr>
          <p:nvPr/>
        </p:nvSpPr>
        <p:spPr bwMode="auto">
          <a:xfrm>
            <a:off x="1294465" y="3354986"/>
            <a:ext cx="998096" cy="998097"/>
          </a:xfrm>
          <a:prstGeom prst="roundRect">
            <a:avLst/>
          </a:prstGeom>
          <a:solidFill>
            <a:srgbClr val="36888F"/>
          </a:solidFill>
          <a:ln>
            <a:noFill/>
          </a:ln>
          <a:effectLst/>
        </p:spPr>
        <p:txBody>
          <a:bodyPr anchor="ctr"/>
          <a:lstStyle>
            <a:lvl1pPr defTabSz="1217295">
              <a:defRPr>
                <a:solidFill>
                  <a:schemeClr val="tx1"/>
                </a:solidFill>
                <a:latin typeface="Calibri" panose="020F0502020204030204" pitchFamily="34" charset="0"/>
                <a:ea typeface="宋体" panose="02010600030101010101" pitchFamily="2" charset="-122"/>
              </a:defRPr>
            </a:lvl1pPr>
            <a:lvl2pPr marL="742950" indent="-285750" defTabSz="1217295">
              <a:defRPr>
                <a:solidFill>
                  <a:schemeClr val="tx1"/>
                </a:solidFill>
                <a:latin typeface="Calibri" panose="020F0502020204030204" pitchFamily="34" charset="0"/>
                <a:ea typeface="宋体" panose="02010600030101010101" pitchFamily="2" charset="-122"/>
              </a:defRPr>
            </a:lvl2pPr>
            <a:lvl3pPr marL="1143000" indent="-228600" defTabSz="1217295">
              <a:defRPr>
                <a:solidFill>
                  <a:schemeClr val="tx1"/>
                </a:solidFill>
                <a:latin typeface="Calibri" panose="020F0502020204030204" pitchFamily="34" charset="0"/>
                <a:ea typeface="宋体" panose="02010600030101010101" pitchFamily="2" charset="-122"/>
              </a:defRPr>
            </a:lvl3pPr>
            <a:lvl4pPr marL="1600200" indent="-228600" defTabSz="1217295">
              <a:defRPr>
                <a:solidFill>
                  <a:schemeClr val="tx1"/>
                </a:solidFill>
                <a:latin typeface="Calibri" panose="020F0502020204030204" pitchFamily="34" charset="0"/>
                <a:ea typeface="宋体" panose="02010600030101010101" pitchFamily="2" charset="-122"/>
              </a:defRPr>
            </a:lvl4pPr>
            <a:lvl5pPr marL="2057400" indent="-228600" defTabSz="1217295">
              <a:defRPr>
                <a:solidFill>
                  <a:schemeClr val="tx1"/>
                </a:solidFill>
                <a:latin typeface="Calibri" panose="020F0502020204030204" pitchFamily="34" charset="0"/>
                <a:ea typeface="宋体" panose="02010600030101010101" pitchFamily="2" charset="-122"/>
              </a:defRPr>
            </a:lvl5pPr>
            <a:lvl6pPr marL="2514600" indent="-228600" defTabSz="1217295"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7295"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7295"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7295"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endParaRPr lang="en-US" sz="3100">
              <a:solidFill>
                <a:schemeClr val="tx1">
                  <a:lumMod val="65000"/>
                  <a:lumOff val="35000"/>
                </a:schemeClr>
              </a:solidFill>
              <a:latin typeface="微软雅黑" panose="020B0503020204020204" pitchFamily="34" charset="-122"/>
            </a:endParaRPr>
          </a:p>
        </p:txBody>
      </p:sp>
      <p:sp>
        <p:nvSpPr>
          <p:cNvPr id="8" name="Freeform 12"/>
          <p:cNvSpPr>
            <a:spLocks noEditPoints="1"/>
          </p:cNvSpPr>
          <p:nvPr/>
        </p:nvSpPr>
        <p:spPr bwMode="auto">
          <a:xfrm>
            <a:off x="1443566" y="3603839"/>
            <a:ext cx="680964" cy="415504"/>
          </a:xfrm>
          <a:custGeom>
            <a:avLst/>
            <a:gdLst>
              <a:gd name="T0" fmla="*/ 152 w 400"/>
              <a:gd name="T1" fmla="*/ 7 h 244"/>
              <a:gd name="T2" fmla="*/ 127 w 400"/>
              <a:gd name="T3" fmla="*/ 7 h 244"/>
              <a:gd name="T4" fmla="*/ 0 w 400"/>
              <a:gd name="T5" fmla="*/ 122 h 244"/>
              <a:gd name="T6" fmla="*/ 127 w 400"/>
              <a:gd name="T7" fmla="*/ 237 h 244"/>
              <a:gd name="T8" fmla="*/ 152 w 400"/>
              <a:gd name="T9" fmla="*/ 237 h 244"/>
              <a:gd name="T10" fmla="*/ 152 w 400"/>
              <a:gd name="T11" fmla="*/ 212 h 244"/>
              <a:gd name="T12" fmla="*/ 53 w 400"/>
              <a:gd name="T13" fmla="*/ 122 h 244"/>
              <a:gd name="T14" fmla="*/ 152 w 400"/>
              <a:gd name="T15" fmla="*/ 32 h 244"/>
              <a:gd name="T16" fmla="*/ 152 w 400"/>
              <a:gd name="T17" fmla="*/ 7 h 244"/>
              <a:gd name="T18" fmla="*/ 272 w 400"/>
              <a:gd name="T19" fmla="*/ 7 h 244"/>
              <a:gd name="T20" fmla="*/ 248 w 400"/>
              <a:gd name="T21" fmla="*/ 7 h 244"/>
              <a:gd name="T22" fmla="*/ 248 w 400"/>
              <a:gd name="T23" fmla="*/ 32 h 244"/>
              <a:gd name="T24" fmla="*/ 347 w 400"/>
              <a:gd name="T25" fmla="*/ 122 h 244"/>
              <a:gd name="T26" fmla="*/ 248 w 400"/>
              <a:gd name="T27" fmla="*/ 212 h 244"/>
              <a:gd name="T28" fmla="*/ 248 w 400"/>
              <a:gd name="T29" fmla="*/ 237 h 244"/>
              <a:gd name="T30" fmla="*/ 272 w 400"/>
              <a:gd name="T31" fmla="*/ 237 h 244"/>
              <a:gd name="T32" fmla="*/ 400 w 400"/>
              <a:gd name="T33" fmla="*/ 122 h 244"/>
              <a:gd name="T34" fmla="*/ 272 w 400"/>
              <a:gd name="T35" fmla="*/ 7 h 2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00" h="244">
                <a:moveTo>
                  <a:pt x="152" y="7"/>
                </a:moveTo>
                <a:cubicBezTo>
                  <a:pt x="145" y="0"/>
                  <a:pt x="135" y="0"/>
                  <a:pt x="127" y="7"/>
                </a:cubicBezTo>
                <a:cubicBezTo>
                  <a:pt x="0" y="122"/>
                  <a:pt x="0" y="122"/>
                  <a:pt x="0" y="122"/>
                </a:cubicBezTo>
                <a:cubicBezTo>
                  <a:pt x="127" y="237"/>
                  <a:pt x="127" y="237"/>
                  <a:pt x="127" y="237"/>
                </a:cubicBezTo>
                <a:cubicBezTo>
                  <a:pt x="135" y="244"/>
                  <a:pt x="145" y="244"/>
                  <a:pt x="152" y="237"/>
                </a:cubicBezTo>
                <a:cubicBezTo>
                  <a:pt x="159" y="230"/>
                  <a:pt x="159" y="219"/>
                  <a:pt x="152" y="212"/>
                </a:cubicBezTo>
                <a:cubicBezTo>
                  <a:pt x="53" y="122"/>
                  <a:pt x="53" y="122"/>
                  <a:pt x="53" y="122"/>
                </a:cubicBezTo>
                <a:cubicBezTo>
                  <a:pt x="152" y="32"/>
                  <a:pt x="152" y="32"/>
                  <a:pt x="152" y="32"/>
                </a:cubicBezTo>
                <a:cubicBezTo>
                  <a:pt x="159" y="25"/>
                  <a:pt x="159" y="14"/>
                  <a:pt x="152" y="7"/>
                </a:cubicBezTo>
                <a:close/>
                <a:moveTo>
                  <a:pt x="272" y="7"/>
                </a:moveTo>
                <a:cubicBezTo>
                  <a:pt x="265" y="0"/>
                  <a:pt x="255" y="0"/>
                  <a:pt x="248" y="7"/>
                </a:cubicBezTo>
                <a:cubicBezTo>
                  <a:pt x="240" y="14"/>
                  <a:pt x="241" y="25"/>
                  <a:pt x="248" y="32"/>
                </a:cubicBezTo>
                <a:cubicBezTo>
                  <a:pt x="347" y="122"/>
                  <a:pt x="347" y="122"/>
                  <a:pt x="347" y="122"/>
                </a:cubicBezTo>
                <a:cubicBezTo>
                  <a:pt x="248" y="212"/>
                  <a:pt x="248" y="212"/>
                  <a:pt x="248" y="212"/>
                </a:cubicBezTo>
                <a:cubicBezTo>
                  <a:pt x="241" y="219"/>
                  <a:pt x="240" y="230"/>
                  <a:pt x="248" y="237"/>
                </a:cubicBezTo>
                <a:cubicBezTo>
                  <a:pt x="255" y="244"/>
                  <a:pt x="265" y="244"/>
                  <a:pt x="272" y="237"/>
                </a:cubicBezTo>
                <a:cubicBezTo>
                  <a:pt x="400" y="122"/>
                  <a:pt x="400" y="122"/>
                  <a:pt x="400" y="122"/>
                </a:cubicBezTo>
                <a:lnTo>
                  <a:pt x="272" y="7"/>
                </a:lnTo>
                <a:close/>
              </a:path>
            </a:pathLst>
          </a:custGeom>
          <a:solidFill>
            <a:schemeClr val="bg1"/>
          </a:solidFill>
          <a:ln>
            <a:noFill/>
          </a:ln>
          <a:effectLst/>
        </p:spPr>
        <p:txBody>
          <a:bodyPr lIns="121682" tIns="60841" rIns="121682" bIns="60841"/>
          <a:lstStyle/>
          <a:p>
            <a:endParaRPr lang="zh-CN" altLang="en-US">
              <a:solidFill>
                <a:schemeClr val="tx1">
                  <a:lumMod val="65000"/>
                  <a:lumOff val="35000"/>
                </a:schemeClr>
              </a:solidFill>
            </a:endParaRPr>
          </a:p>
        </p:txBody>
      </p:sp>
      <p:sp>
        <p:nvSpPr>
          <p:cNvPr id="9" name="Oval 22"/>
          <p:cNvSpPr>
            <a:spLocks noChangeArrowheads="1"/>
          </p:cNvSpPr>
          <p:nvPr/>
        </p:nvSpPr>
        <p:spPr bwMode="auto">
          <a:xfrm>
            <a:off x="1294465" y="4977691"/>
            <a:ext cx="998096" cy="996056"/>
          </a:xfrm>
          <a:prstGeom prst="roundRect">
            <a:avLst/>
          </a:prstGeom>
          <a:solidFill>
            <a:srgbClr val="C97B4B"/>
          </a:solidFill>
          <a:ln>
            <a:noFill/>
          </a:ln>
          <a:effectLst/>
        </p:spPr>
        <p:txBody>
          <a:bodyPr anchor="ctr"/>
          <a:lstStyle>
            <a:lvl1pPr defTabSz="1217295">
              <a:defRPr>
                <a:solidFill>
                  <a:schemeClr val="tx1"/>
                </a:solidFill>
                <a:latin typeface="Calibri" panose="020F0502020204030204" pitchFamily="34" charset="0"/>
                <a:ea typeface="宋体" panose="02010600030101010101" pitchFamily="2" charset="-122"/>
              </a:defRPr>
            </a:lvl1pPr>
            <a:lvl2pPr marL="742950" indent="-285750" defTabSz="1217295">
              <a:defRPr>
                <a:solidFill>
                  <a:schemeClr val="tx1"/>
                </a:solidFill>
                <a:latin typeface="Calibri" panose="020F0502020204030204" pitchFamily="34" charset="0"/>
                <a:ea typeface="宋体" panose="02010600030101010101" pitchFamily="2" charset="-122"/>
              </a:defRPr>
            </a:lvl2pPr>
            <a:lvl3pPr marL="1143000" indent="-228600" defTabSz="1217295">
              <a:defRPr>
                <a:solidFill>
                  <a:schemeClr val="tx1"/>
                </a:solidFill>
                <a:latin typeface="Calibri" panose="020F0502020204030204" pitchFamily="34" charset="0"/>
                <a:ea typeface="宋体" panose="02010600030101010101" pitchFamily="2" charset="-122"/>
              </a:defRPr>
            </a:lvl3pPr>
            <a:lvl4pPr marL="1600200" indent="-228600" defTabSz="1217295">
              <a:defRPr>
                <a:solidFill>
                  <a:schemeClr val="tx1"/>
                </a:solidFill>
                <a:latin typeface="Calibri" panose="020F0502020204030204" pitchFamily="34" charset="0"/>
                <a:ea typeface="宋体" panose="02010600030101010101" pitchFamily="2" charset="-122"/>
              </a:defRPr>
            </a:lvl4pPr>
            <a:lvl5pPr marL="2057400" indent="-228600" defTabSz="1217295">
              <a:defRPr>
                <a:solidFill>
                  <a:schemeClr val="tx1"/>
                </a:solidFill>
                <a:latin typeface="Calibri" panose="020F0502020204030204" pitchFamily="34" charset="0"/>
                <a:ea typeface="宋体" panose="02010600030101010101" pitchFamily="2" charset="-122"/>
              </a:defRPr>
            </a:lvl5pPr>
            <a:lvl6pPr marL="2514600" indent="-228600" defTabSz="1217295"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7295"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7295"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7295"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endParaRPr lang="en-US" sz="3100">
              <a:solidFill>
                <a:schemeClr val="tx1">
                  <a:lumMod val="65000"/>
                  <a:lumOff val="35000"/>
                </a:schemeClr>
              </a:solidFill>
              <a:latin typeface="微软雅黑" panose="020B0503020204020204" pitchFamily="34" charset="-122"/>
            </a:endParaRPr>
          </a:p>
        </p:txBody>
      </p:sp>
      <p:sp>
        <p:nvSpPr>
          <p:cNvPr id="10" name="Freeform 17"/>
          <p:cNvSpPr>
            <a:spLocks noEditPoints="1"/>
          </p:cNvSpPr>
          <p:nvPr/>
        </p:nvSpPr>
        <p:spPr bwMode="auto">
          <a:xfrm>
            <a:off x="1508865" y="5204221"/>
            <a:ext cx="572114" cy="456272"/>
          </a:xfrm>
          <a:custGeom>
            <a:avLst/>
            <a:gdLst>
              <a:gd name="T0" fmla="*/ 200 w 400"/>
              <a:gd name="T1" fmla="*/ 120 h 320"/>
              <a:gd name="T2" fmla="*/ 140 w 400"/>
              <a:gd name="T3" fmla="*/ 180 h 320"/>
              <a:gd name="T4" fmla="*/ 200 w 400"/>
              <a:gd name="T5" fmla="*/ 240 h 320"/>
              <a:gd name="T6" fmla="*/ 260 w 400"/>
              <a:gd name="T7" fmla="*/ 180 h 320"/>
              <a:gd name="T8" fmla="*/ 200 w 400"/>
              <a:gd name="T9" fmla="*/ 120 h 320"/>
              <a:gd name="T10" fmla="*/ 360 w 400"/>
              <a:gd name="T11" fmla="*/ 60 h 320"/>
              <a:gd name="T12" fmla="*/ 312 w 400"/>
              <a:gd name="T13" fmla="*/ 60 h 320"/>
              <a:gd name="T14" fmla="*/ 296 w 400"/>
              <a:gd name="T15" fmla="*/ 49 h 320"/>
              <a:gd name="T16" fmla="*/ 284 w 400"/>
              <a:gd name="T17" fmla="*/ 11 h 320"/>
              <a:gd name="T18" fmla="*/ 268 w 400"/>
              <a:gd name="T19" fmla="*/ 0 h 320"/>
              <a:gd name="T20" fmla="*/ 132 w 400"/>
              <a:gd name="T21" fmla="*/ 0 h 320"/>
              <a:gd name="T22" fmla="*/ 116 w 400"/>
              <a:gd name="T23" fmla="*/ 11 h 320"/>
              <a:gd name="T24" fmla="*/ 104 w 400"/>
              <a:gd name="T25" fmla="*/ 49 h 320"/>
              <a:gd name="T26" fmla="*/ 88 w 400"/>
              <a:gd name="T27" fmla="*/ 60 h 320"/>
              <a:gd name="T28" fmla="*/ 40 w 400"/>
              <a:gd name="T29" fmla="*/ 60 h 320"/>
              <a:gd name="T30" fmla="*/ 0 w 400"/>
              <a:gd name="T31" fmla="*/ 100 h 320"/>
              <a:gd name="T32" fmla="*/ 0 w 400"/>
              <a:gd name="T33" fmla="*/ 280 h 320"/>
              <a:gd name="T34" fmla="*/ 40 w 400"/>
              <a:gd name="T35" fmla="*/ 320 h 320"/>
              <a:gd name="T36" fmla="*/ 360 w 400"/>
              <a:gd name="T37" fmla="*/ 320 h 320"/>
              <a:gd name="T38" fmla="*/ 400 w 400"/>
              <a:gd name="T39" fmla="*/ 280 h 320"/>
              <a:gd name="T40" fmla="*/ 400 w 400"/>
              <a:gd name="T41" fmla="*/ 100 h 320"/>
              <a:gd name="T42" fmla="*/ 360 w 400"/>
              <a:gd name="T43" fmla="*/ 60 h 320"/>
              <a:gd name="T44" fmla="*/ 200 w 400"/>
              <a:gd name="T45" fmla="*/ 280 h 320"/>
              <a:gd name="T46" fmla="*/ 100 w 400"/>
              <a:gd name="T47" fmla="*/ 180 h 320"/>
              <a:gd name="T48" fmla="*/ 200 w 400"/>
              <a:gd name="T49" fmla="*/ 80 h 320"/>
              <a:gd name="T50" fmla="*/ 300 w 400"/>
              <a:gd name="T51" fmla="*/ 180 h 320"/>
              <a:gd name="T52" fmla="*/ 200 w 400"/>
              <a:gd name="T53" fmla="*/ 280 h 320"/>
              <a:gd name="T54" fmla="*/ 346 w 400"/>
              <a:gd name="T55" fmla="*/ 128 h 320"/>
              <a:gd name="T56" fmla="*/ 332 w 400"/>
              <a:gd name="T57" fmla="*/ 114 h 320"/>
              <a:gd name="T58" fmla="*/ 346 w 400"/>
              <a:gd name="T59" fmla="*/ 100 h 320"/>
              <a:gd name="T60" fmla="*/ 360 w 400"/>
              <a:gd name="T61" fmla="*/ 114 h 320"/>
              <a:gd name="T62" fmla="*/ 346 w 400"/>
              <a:gd name="T63" fmla="*/ 128 h 3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400" h="320">
                <a:moveTo>
                  <a:pt x="200" y="120"/>
                </a:moveTo>
                <a:cubicBezTo>
                  <a:pt x="167" y="120"/>
                  <a:pt x="140" y="147"/>
                  <a:pt x="140" y="180"/>
                </a:cubicBezTo>
                <a:cubicBezTo>
                  <a:pt x="140" y="213"/>
                  <a:pt x="167" y="240"/>
                  <a:pt x="200" y="240"/>
                </a:cubicBezTo>
                <a:cubicBezTo>
                  <a:pt x="233" y="240"/>
                  <a:pt x="260" y="213"/>
                  <a:pt x="260" y="180"/>
                </a:cubicBezTo>
                <a:cubicBezTo>
                  <a:pt x="260" y="147"/>
                  <a:pt x="233" y="120"/>
                  <a:pt x="200" y="120"/>
                </a:cubicBezTo>
                <a:close/>
                <a:moveTo>
                  <a:pt x="360" y="60"/>
                </a:moveTo>
                <a:cubicBezTo>
                  <a:pt x="312" y="60"/>
                  <a:pt x="312" y="60"/>
                  <a:pt x="312" y="60"/>
                </a:cubicBezTo>
                <a:cubicBezTo>
                  <a:pt x="305" y="60"/>
                  <a:pt x="298" y="55"/>
                  <a:pt x="296" y="49"/>
                </a:cubicBezTo>
                <a:cubicBezTo>
                  <a:pt x="284" y="11"/>
                  <a:pt x="284" y="11"/>
                  <a:pt x="284" y="11"/>
                </a:cubicBezTo>
                <a:cubicBezTo>
                  <a:pt x="281" y="5"/>
                  <a:pt x="274" y="0"/>
                  <a:pt x="268" y="0"/>
                </a:cubicBezTo>
                <a:cubicBezTo>
                  <a:pt x="132" y="0"/>
                  <a:pt x="132" y="0"/>
                  <a:pt x="132" y="0"/>
                </a:cubicBezTo>
                <a:cubicBezTo>
                  <a:pt x="125" y="0"/>
                  <a:pt x="118" y="5"/>
                  <a:pt x="116" y="11"/>
                </a:cubicBezTo>
                <a:cubicBezTo>
                  <a:pt x="104" y="49"/>
                  <a:pt x="104" y="49"/>
                  <a:pt x="104" y="49"/>
                </a:cubicBezTo>
                <a:cubicBezTo>
                  <a:pt x="101" y="55"/>
                  <a:pt x="94" y="60"/>
                  <a:pt x="88" y="60"/>
                </a:cubicBezTo>
                <a:cubicBezTo>
                  <a:pt x="40" y="60"/>
                  <a:pt x="40" y="60"/>
                  <a:pt x="40" y="60"/>
                </a:cubicBezTo>
                <a:cubicBezTo>
                  <a:pt x="18" y="60"/>
                  <a:pt x="0" y="78"/>
                  <a:pt x="0" y="100"/>
                </a:cubicBezTo>
                <a:cubicBezTo>
                  <a:pt x="0" y="280"/>
                  <a:pt x="0" y="280"/>
                  <a:pt x="0" y="280"/>
                </a:cubicBezTo>
                <a:cubicBezTo>
                  <a:pt x="0" y="302"/>
                  <a:pt x="18" y="320"/>
                  <a:pt x="40" y="320"/>
                </a:cubicBezTo>
                <a:cubicBezTo>
                  <a:pt x="360" y="320"/>
                  <a:pt x="360" y="320"/>
                  <a:pt x="360" y="320"/>
                </a:cubicBezTo>
                <a:cubicBezTo>
                  <a:pt x="382" y="320"/>
                  <a:pt x="400" y="302"/>
                  <a:pt x="400" y="280"/>
                </a:cubicBezTo>
                <a:cubicBezTo>
                  <a:pt x="400" y="100"/>
                  <a:pt x="400" y="100"/>
                  <a:pt x="400" y="100"/>
                </a:cubicBezTo>
                <a:cubicBezTo>
                  <a:pt x="400" y="78"/>
                  <a:pt x="382" y="60"/>
                  <a:pt x="360" y="60"/>
                </a:cubicBezTo>
                <a:close/>
                <a:moveTo>
                  <a:pt x="200" y="280"/>
                </a:moveTo>
                <a:cubicBezTo>
                  <a:pt x="145" y="280"/>
                  <a:pt x="100" y="235"/>
                  <a:pt x="100" y="180"/>
                </a:cubicBezTo>
                <a:cubicBezTo>
                  <a:pt x="100" y="125"/>
                  <a:pt x="145" y="80"/>
                  <a:pt x="200" y="80"/>
                </a:cubicBezTo>
                <a:cubicBezTo>
                  <a:pt x="255" y="80"/>
                  <a:pt x="300" y="125"/>
                  <a:pt x="300" y="180"/>
                </a:cubicBezTo>
                <a:cubicBezTo>
                  <a:pt x="300" y="235"/>
                  <a:pt x="255" y="280"/>
                  <a:pt x="200" y="280"/>
                </a:cubicBezTo>
                <a:close/>
                <a:moveTo>
                  <a:pt x="346" y="128"/>
                </a:moveTo>
                <a:cubicBezTo>
                  <a:pt x="338" y="128"/>
                  <a:pt x="332" y="122"/>
                  <a:pt x="332" y="114"/>
                </a:cubicBezTo>
                <a:cubicBezTo>
                  <a:pt x="332" y="106"/>
                  <a:pt x="338" y="100"/>
                  <a:pt x="346" y="100"/>
                </a:cubicBezTo>
                <a:cubicBezTo>
                  <a:pt x="354" y="100"/>
                  <a:pt x="360" y="106"/>
                  <a:pt x="360" y="114"/>
                </a:cubicBezTo>
                <a:cubicBezTo>
                  <a:pt x="360" y="122"/>
                  <a:pt x="354" y="128"/>
                  <a:pt x="346" y="128"/>
                </a:cubicBezTo>
                <a:close/>
              </a:path>
            </a:pathLst>
          </a:custGeom>
          <a:solidFill>
            <a:schemeClr val="bg1"/>
          </a:solidFill>
          <a:ln>
            <a:noFill/>
          </a:ln>
          <a:effectLst/>
        </p:spPr>
        <p:txBody>
          <a:bodyPr lIns="121682" tIns="60841" rIns="121682" bIns="60841"/>
          <a:lstStyle/>
          <a:p>
            <a:endParaRPr lang="zh-CN" altLang="en-US">
              <a:solidFill>
                <a:schemeClr val="tx1">
                  <a:lumMod val="65000"/>
                  <a:lumOff val="35000"/>
                </a:schemeClr>
              </a:solidFill>
            </a:endParaRPr>
          </a:p>
        </p:txBody>
      </p:sp>
      <p:sp>
        <p:nvSpPr>
          <p:cNvPr id="11" name="Oval 24"/>
          <p:cNvSpPr>
            <a:spLocks noChangeArrowheads="1"/>
          </p:cNvSpPr>
          <p:nvPr/>
        </p:nvSpPr>
        <p:spPr bwMode="auto">
          <a:xfrm>
            <a:off x="6760961" y="3351912"/>
            <a:ext cx="998097" cy="996056"/>
          </a:xfrm>
          <a:prstGeom prst="roundRect">
            <a:avLst/>
          </a:prstGeom>
          <a:solidFill>
            <a:srgbClr val="36888F"/>
          </a:solidFill>
          <a:ln>
            <a:noFill/>
          </a:ln>
          <a:effectLst/>
        </p:spPr>
        <p:txBody>
          <a:bodyPr anchor="ctr"/>
          <a:lstStyle>
            <a:lvl1pPr defTabSz="1217295">
              <a:defRPr>
                <a:solidFill>
                  <a:schemeClr val="tx1"/>
                </a:solidFill>
                <a:latin typeface="Calibri" panose="020F0502020204030204" pitchFamily="34" charset="0"/>
                <a:ea typeface="宋体" panose="02010600030101010101" pitchFamily="2" charset="-122"/>
              </a:defRPr>
            </a:lvl1pPr>
            <a:lvl2pPr marL="742950" indent="-285750" defTabSz="1217295">
              <a:defRPr>
                <a:solidFill>
                  <a:schemeClr val="tx1"/>
                </a:solidFill>
                <a:latin typeface="Calibri" panose="020F0502020204030204" pitchFamily="34" charset="0"/>
                <a:ea typeface="宋体" panose="02010600030101010101" pitchFamily="2" charset="-122"/>
              </a:defRPr>
            </a:lvl2pPr>
            <a:lvl3pPr marL="1143000" indent="-228600" defTabSz="1217295">
              <a:defRPr>
                <a:solidFill>
                  <a:schemeClr val="tx1"/>
                </a:solidFill>
                <a:latin typeface="Calibri" panose="020F0502020204030204" pitchFamily="34" charset="0"/>
                <a:ea typeface="宋体" panose="02010600030101010101" pitchFamily="2" charset="-122"/>
              </a:defRPr>
            </a:lvl3pPr>
            <a:lvl4pPr marL="1600200" indent="-228600" defTabSz="1217295">
              <a:defRPr>
                <a:solidFill>
                  <a:schemeClr val="tx1"/>
                </a:solidFill>
                <a:latin typeface="Calibri" panose="020F0502020204030204" pitchFamily="34" charset="0"/>
                <a:ea typeface="宋体" panose="02010600030101010101" pitchFamily="2" charset="-122"/>
              </a:defRPr>
            </a:lvl4pPr>
            <a:lvl5pPr marL="2057400" indent="-228600" defTabSz="1217295">
              <a:defRPr>
                <a:solidFill>
                  <a:schemeClr val="tx1"/>
                </a:solidFill>
                <a:latin typeface="Calibri" panose="020F0502020204030204" pitchFamily="34" charset="0"/>
                <a:ea typeface="宋体" panose="02010600030101010101" pitchFamily="2" charset="-122"/>
              </a:defRPr>
            </a:lvl5pPr>
            <a:lvl6pPr marL="2514600" indent="-228600" defTabSz="1217295"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7295"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7295"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7295"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endParaRPr lang="en-US" sz="3100">
              <a:solidFill>
                <a:schemeClr val="tx1">
                  <a:lumMod val="65000"/>
                  <a:lumOff val="35000"/>
                </a:schemeClr>
              </a:solidFill>
              <a:latin typeface="微软雅黑" panose="020B0503020204020204" pitchFamily="34" charset="-122"/>
            </a:endParaRPr>
          </a:p>
        </p:txBody>
      </p:sp>
      <p:sp>
        <p:nvSpPr>
          <p:cNvPr id="12" name="Freeform 22"/>
          <p:cNvSpPr>
            <a:spLocks noEditPoints="1"/>
          </p:cNvSpPr>
          <p:nvPr/>
        </p:nvSpPr>
        <p:spPr bwMode="auto">
          <a:xfrm>
            <a:off x="7026055" y="3618228"/>
            <a:ext cx="476784" cy="475172"/>
          </a:xfrm>
          <a:custGeom>
            <a:avLst/>
            <a:gdLst>
              <a:gd name="T0" fmla="*/ 287 w 316"/>
              <a:gd name="T1" fmla="*/ 29 h 316"/>
              <a:gd name="T2" fmla="*/ 236 w 316"/>
              <a:gd name="T3" fmla="*/ 4 h 316"/>
              <a:gd name="T4" fmla="*/ 135 w 316"/>
              <a:gd name="T5" fmla="*/ 105 h 316"/>
              <a:gd name="T6" fmla="*/ 20 w 316"/>
              <a:gd name="T7" fmla="*/ 221 h 316"/>
              <a:gd name="T8" fmla="*/ 0 w 316"/>
              <a:gd name="T9" fmla="*/ 316 h 316"/>
              <a:gd name="T10" fmla="*/ 95 w 316"/>
              <a:gd name="T11" fmla="*/ 296 h 316"/>
              <a:gd name="T12" fmla="*/ 210 w 316"/>
              <a:gd name="T13" fmla="*/ 180 h 316"/>
              <a:gd name="T14" fmla="*/ 312 w 316"/>
              <a:gd name="T15" fmla="*/ 79 h 316"/>
              <a:gd name="T16" fmla="*/ 287 w 316"/>
              <a:gd name="T17" fmla="*/ 29 h 316"/>
              <a:gd name="T18" fmla="*/ 89 w 316"/>
              <a:gd name="T19" fmla="*/ 284 h 316"/>
              <a:gd name="T20" fmla="*/ 57 w 316"/>
              <a:gd name="T21" fmla="*/ 291 h 316"/>
              <a:gd name="T22" fmla="*/ 43 w 316"/>
              <a:gd name="T23" fmla="*/ 273 h 316"/>
              <a:gd name="T24" fmla="*/ 24 w 316"/>
              <a:gd name="T25" fmla="*/ 259 h 316"/>
              <a:gd name="T26" fmla="*/ 31 w 316"/>
              <a:gd name="T27" fmla="*/ 226 h 316"/>
              <a:gd name="T28" fmla="*/ 41 w 316"/>
              <a:gd name="T29" fmla="*/ 217 h 316"/>
              <a:gd name="T30" fmla="*/ 78 w 316"/>
              <a:gd name="T31" fmla="*/ 237 h 316"/>
              <a:gd name="T32" fmla="*/ 99 w 316"/>
              <a:gd name="T33" fmla="*/ 275 h 316"/>
              <a:gd name="T34" fmla="*/ 89 w 316"/>
              <a:gd name="T35" fmla="*/ 284 h 3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16" h="316">
                <a:moveTo>
                  <a:pt x="287" y="29"/>
                </a:moveTo>
                <a:cubicBezTo>
                  <a:pt x="258" y="0"/>
                  <a:pt x="236" y="4"/>
                  <a:pt x="236" y="4"/>
                </a:cubicBezTo>
                <a:cubicBezTo>
                  <a:pt x="135" y="105"/>
                  <a:pt x="135" y="105"/>
                  <a:pt x="135" y="105"/>
                </a:cubicBezTo>
                <a:cubicBezTo>
                  <a:pt x="20" y="221"/>
                  <a:pt x="20" y="221"/>
                  <a:pt x="20" y="221"/>
                </a:cubicBezTo>
                <a:cubicBezTo>
                  <a:pt x="0" y="316"/>
                  <a:pt x="0" y="316"/>
                  <a:pt x="0" y="316"/>
                </a:cubicBezTo>
                <a:cubicBezTo>
                  <a:pt x="95" y="296"/>
                  <a:pt x="95" y="296"/>
                  <a:pt x="95" y="296"/>
                </a:cubicBezTo>
                <a:cubicBezTo>
                  <a:pt x="210" y="180"/>
                  <a:pt x="210" y="180"/>
                  <a:pt x="210" y="180"/>
                </a:cubicBezTo>
                <a:cubicBezTo>
                  <a:pt x="312" y="79"/>
                  <a:pt x="312" y="79"/>
                  <a:pt x="312" y="79"/>
                </a:cubicBezTo>
                <a:cubicBezTo>
                  <a:pt x="312" y="79"/>
                  <a:pt x="316" y="58"/>
                  <a:pt x="287" y="29"/>
                </a:cubicBezTo>
                <a:close/>
                <a:moveTo>
                  <a:pt x="89" y="284"/>
                </a:moveTo>
                <a:cubicBezTo>
                  <a:pt x="57" y="291"/>
                  <a:pt x="57" y="291"/>
                  <a:pt x="57" y="291"/>
                </a:cubicBezTo>
                <a:cubicBezTo>
                  <a:pt x="54" y="285"/>
                  <a:pt x="50" y="280"/>
                  <a:pt x="43" y="273"/>
                </a:cubicBezTo>
                <a:cubicBezTo>
                  <a:pt x="36" y="266"/>
                  <a:pt x="30" y="262"/>
                  <a:pt x="24" y="259"/>
                </a:cubicBezTo>
                <a:cubicBezTo>
                  <a:pt x="31" y="226"/>
                  <a:pt x="31" y="226"/>
                  <a:pt x="31" y="226"/>
                </a:cubicBezTo>
                <a:cubicBezTo>
                  <a:pt x="41" y="217"/>
                  <a:pt x="41" y="217"/>
                  <a:pt x="41" y="217"/>
                </a:cubicBezTo>
                <a:cubicBezTo>
                  <a:pt x="41" y="217"/>
                  <a:pt x="58" y="217"/>
                  <a:pt x="78" y="237"/>
                </a:cubicBezTo>
                <a:cubicBezTo>
                  <a:pt x="98" y="257"/>
                  <a:pt x="99" y="275"/>
                  <a:pt x="99" y="275"/>
                </a:cubicBezTo>
                <a:lnTo>
                  <a:pt x="89" y="284"/>
                </a:lnTo>
                <a:close/>
              </a:path>
            </a:pathLst>
          </a:custGeom>
          <a:solidFill>
            <a:schemeClr val="bg1"/>
          </a:solidFill>
          <a:ln>
            <a:noFill/>
          </a:ln>
          <a:effectLst/>
        </p:spPr>
        <p:txBody>
          <a:bodyPr lIns="121682" tIns="60841" rIns="121682" bIns="60841"/>
          <a:lstStyle/>
          <a:p>
            <a:endParaRPr lang="zh-CN" altLang="en-US">
              <a:solidFill>
                <a:schemeClr val="tx1">
                  <a:lumMod val="65000"/>
                  <a:lumOff val="35000"/>
                </a:schemeClr>
              </a:solidFill>
            </a:endParaRPr>
          </a:p>
        </p:txBody>
      </p:sp>
      <p:sp>
        <p:nvSpPr>
          <p:cNvPr id="16" name="Oval 25"/>
          <p:cNvSpPr>
            <a:spLocks noChangeArrowheads="1"/>
          </p:cNvSpPr>
          <p:nvPr/>
        </p:nvSpPr>
        <p:spPr bwMode="auto">
          <a:xfrm>
            <a:off x="6767109" y="4966933"/>
            <a:ext cx="998097" cy="998097"/>
          </a:xfrm>
          <a:prstGeom prst="roundRect">
            <a:avLst/>
          </a:prstGeom>
          <a:solidFill>
            <a:srgbClr val="718951"/>
          </a:solidFill>
          <a:ln>
            <a:noFill/>
          </a:ln>
          <a:effectLst/>
        </p:spPr>
        <p:txBody>
          <a:bodyPr anchor="ctr"/>
          <a:lstStyle>
            <a:lvl1pPr defTabSz="1217295">
              <a:defRPr>
                <a:solidFill>
                  <a:schemeClr val="tx1"/>
                </a:solidFill>
                <a:latin typeface="Calibri" panose="020F0502020204030204" pitchFamily="34" charset="0"/>
                <a:ea typeface="宋体" panose="02010600030101010101" pitchFamily="2" charset="-122"/>
              </a:defRPr>
            </a:lvl1pPr>
            <a:lvl2pPr marL="742950" indent="-285750" defTabSz="1217295">
              <a:defRPr>
                <a:solidFill>
                  <a:schemeClr val="tx1"/>
                </a:solidFill>
                <a:latin typeface="Calibri" panose="020F0502020204030204" pitchFamily="34" charset="0"/>
                <a:ea typeface="宋体" panose="02010600030101010101" pitchFamily="2" charset="-122"/>
              </a:defRPr>
            </a:lvl2pPr>
            <a:lvl3pPr marL="1143000" indent="-228600" defTabSz="1217295">
              <a:defRPr>
                <a:solidFill>
                  <a:schemeClr val="tx1"/>
                </a:solidFill>
                <a:latin typeface="Calibri" panose="020F0502020204030204" pitchFamily="34" charset="0"/>
                <a:ea typeface="宋体" panose="02010600030101010101" pitchFamily="2" charset="-122"/>
              </a:defRPr>
            </a:lvl3pPr>
            <a:lvl4pPr marL="1600200" indent="-228600" defTabSz="1217295">
              <a:defRPr>
                <a:solidFill>
                  <a:schemeClr val="tx1"/>
                </a:solidFill>
                <a:latin typeface="Calibri" panose="020F0502020204030204" pitchFamily="34" charset="0"/>
                <a:ea typeface="宋体" panose="02010600030101010101" pitchFamily="2" charset="-122"/>
              </a:defRPr>
            </a:lvl4pPr>
            <a:lvl5pPr marL="2057400" indent="-228600" defTabSz="1217295">
              <a:defRPr>
                <a:solidFill>
                  <a:schemeClr val="tx1"/>
                </a:solidFill>
                <a:latin typeface="Calibri" panose="020F0502020204030204" pitchFamily="34" charset="0"/>
                <a:ea typeface="宋体" panose="02010600030101010101" pitchFamily="2" charset="-122"/>
              </a:defRPr>
            </a:lvl5pPr>
            <a:lvl6pPr marL="2514600" indent="-228600" defTabSz="1217295"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7295"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7295"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7295"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endParaRPr lang="en-US" sz="3100">
              <a:solidFill>
                <a:schemeClr val="tx1">
                  <a:lumMod val="65000"/>
                  <a:lumOff val="35000"/>
                </a:schemeClr>
              </a:solidFill>
              <a:latin typeface="微软雅黑" panose="020B0503020204020204" pitchFamily="34" charset="-122"/>
            </a:endParaRPr>
          </a:p>
        </p:txBody>
      </p:sp>
      <p:sp>
        <p:nvSpPr>
          <p:cNvPr id="17" name="Freeform 27"/>
          <p:cNvSpPr>
            <a:spLocks noEditPoints="1"/>
          </p:cNvSpPr>
          <p:nvPr/>
        </p:nvSpPr>
        <p:spPr bwMode="auto">
          <a:xfrm>
            <a:off x="6986227" y="5264817"/>
            <a:ext cx="550515" cy="393394"/>
          </a:xfrm>
          <a:custGeom>
            <a:avLst/>
            <a:gdLst>
              <a:gd name="T0" fmla="*/ 392 w 392"/>
              <a:gd name="T1" fmla="*/ 40 h 280"/>
              <a:gd name="T2" fmla="*/ 392 w 392"/>
              <a:gd name="T3" fmla="*/ 16 h 280"/>
              <a:gd name="T4" fmla="*/ 376 w 392"/>
              <a:gd name="T5" fmla="*/ 0 h 280"/>
              <a:gd name="T6" fmla="*/ 16 w 392"/>
              <a:gd name="T7" fmla="*/ 0 h 280"/>
              <a:gd name="T8" fmla="*/ 0 w 392"/>
              <a:gd name="T9" fmla="*/ 16 h 280"/>
              <a:gd name="T10" fmla="*/ 0 w 392"/>
              <a:gd name="T11" fmla="*/ 40 h 280"/>
              <a:gd name="T12" fmla="*/ 40 w 392"/>
              <a:gd name="T13" fmla="*/ 40 h 280"/>
              <a:gd name="T14" fmla="*/ 40 w 392"/>
              <a:gd name="T15" fmla="*/ 80 h 280"/>
              <a:gd name="T16" fmla="*/ 0 w 392"/>
              <a:gd name="T17" fmla="*/ 80 h 280"/>
              <a:gd name="T18" fmla="*/ 0 w 392"/>
              <a:gd name="T19" fmla="*/ 120 h 280"/>
              <a:gd name="T20" fmla="*/ 40 w 392"/>
              <a:gd name="T21" fmla="*/ 120 h 280"/>
              <a:gd name="T22" fmla="*/ 40 w 392"/>
              <a:gd name="T23" fmla="*/ 160 h 280"/>
              <a:gd name="T24" fmla="*/ 0 w 392"/>
              <a:gd name="T25" fmla="*/ 160 h 280"/>
              <a:gd name="T26" fmla="*/ 0 w 392"/>
              <a:gd name="T27" fmla="*/ 200 h 280"/>
              <a:gd name="T28" fmla="*/ 40 w 392"/>
              <a:gd name="T29" fmla="*/ 200 h 280"/>
              <a:gd name="T30" fmla="*/ 40 w 392"/>
              <a:gd name="T31" fmla="*/ 240 h 280"/>
              <a:gd name="T32" fmla="*/ 0 w 392"/>
              <a:gd name="T33" fmla="*/ 240 h 280"/>
              <a:gd name="T34" fmla="*/ 0 w 392"/>
              <a:gd name="T35" fmla="*/ 264 h 280"/>
              <a:gd name="T36" fmla="*/ 16 w 392"/>
              <a:gd name="T37" fmla="*/ 280 h 280"/>
              <a:gd name="T38" fmla="*/ 376 w 392"/>
              <a:gd name="T39" fmla="*/ 280 h 280"/>
              <a:gd name="T40" fmla="*/ 392 w 392"/>
              <a:gd name="T41" fmla="*/ 264 h 280"/>
              <a:gd name="T42" fmla="*/ 392 w 392"/>
              <a:gd name="T43" fmla="*/ 240 h 280"/>
              <a:gd name="T44" fmla="*/ 352 w 392"/>
              <a:gd name="T45" fmla="*/ 240 h 280"/>
              <a:gd name="T46" fmla="*/ 352 w 392"/>
              <a:gd name="T47" fmla="*/ 200 h 280"/>
              <a:gd name="T48" fmla="*/ 392 w 392"/>
              <a:gd name="T49" fmla="*/ 200 h 280"/>
              <a:gd name="T50" fmla="*/ 392 w 392"/>
              <a:gd name="T51" fmla="*/ 160 h 280"/>
              <a:gd name="T52" fmla="*/ 352 w 392"/>
              <a:gd name="T53" fmla="*/ 160 h 280"/>
              <a:gd name="T54" fmla="*/ 352 w 392"/>
              <a:gd name="T55" fmla="*/ 120 h 280"/>
              <a:gd name="T56" fmla="*/ 392 w 392"/>
              <a:gd name="T57" fmla="*/ 120 h 280"/>
              <a:gd name="T58" fmla="*/ 392 w 392"/>
              <a:gd name="T59" fmla="*/ 80 h 280"/>
              <a:gd name="T60" fmla="*/ 352 w 392"/>
              <a:gd name="T61" fmla="*/ 80 h 280"/>
              <a:gd name="T62" fmla="*/ 352 w 392"/>
              <a:gd name="T63" fmla="*/ 40 h 280"/>
              <a:gd name="T64" fmla="*/ 392 w 392"/>
              <a:gd name="T65" fmla="*/ 40 h 280"/>
              <a:gd name="T66" fmla="*/ 152 w 392"/>
              <a:gd name="T67" fmla="*/ 200 h 280"/>
              <a:gd name="T68" fmla="*/ 152 w 392"/>
              <a:gd name="T69" fmla="*/ 80 h 280"/>
              <a:gd name="T70" fmla="*/ 252 w 392"/>
              <a:gd name="T71" fmla="*/ 140 h 280"/>
              <a:gd name="T72" fmla="*/ 152 w 392"/>
              <a:gd name="T73" fmla="*/ 200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392" h="280">
                <a:moveTo>
                  <a:pt x="392" y="40"/>
                </a:moveTo>
                <a:cubicBezTo>
                  <a:pt x="392" y="16"/>
                  <a:pt x="392" y="16"/>
                  <a:pt x="392" y="16"/>
                </a:cubicBezTo>
                <a:cubicBezTo>
                  <a:pt x="392" y="7"/>
                  <a:pt x="385" y="0"/>
                  <a:pt x="376" y="0"/>
                </a:cubicBezTo>
                <a:cubicBezTo>
                  <a:pt x="16" y="0"/>
                  <a:pt x="16" y="0"/>
                  <a:pt x="16" y="0"/>
                </a:cubicBezTo>
                <a:cubicBezTo>
                  <a:pt x="7" y="0"/>
                  <a:pt x="0" y="7"/>
                  <a:pt x="0" y="16"/>
                </a:cubicBezTo>
                <a:cubicBezTo>
                  <a:pt x="0" y="40"/>
                  <a:pt x="0" y="40"/>
                  <a:pt x="0" y="40"/>
                </a:cubicBezTo>
                <a:cubicBezTo>
                  <a:pt x="40" y="40"/>
                  <a:pt x="40" y="40"/>
                  <a:pt x="40" y="40"/>
                </a:cubicBezTo>
                <a:cubicBezTo>
                  <a:pt x="40" y="80"/>
                  <a:pt x="40" y="80"/>
                  <a:pt x="40" y="80"/>
                </a:cubicBezTo>
                <a:cubicBezTo>
                  <a:pt x="0" y="80"/>
                  <a:pt x="0" y="80"/>
                  <a:pt x="0" y="80"/>
                </a:cubicBezTo>
                <a:cubicBezTo>
                  <a:pt x="0" y="120"/>
                  <a:pt x="0" y="120"/>
                  <a:pt x="0" y="120"/>
                </a:cubicBezTo>
                <a:cubicBezTo>
                  <a:pt x="40" y="120"/>
                  <a:pt x="40" y="120"/>
                  <a:pt x="40" y="120"/>
                </a:cubicBezTo>
                <a:cubicBezTo>
                  <a:pt x="40" y="160"/>
                  <a:pt x="40" y="160"/>
                  <a:pt x="40" y="160"/>
                </a:cubicBezTo>
                <a:cubicBezTo>
                  <a:pt x="0" y="160"/>
                  <a:pt x="0" y="160"/>
                  <a:pt x="0" y="160"/>
                </a:cubicBezTo>
                <a:cubicBezTo>
                  <a:pt x="0" y="200"/>
                  <a:pt x="0" y="200"/>
                  <a:pt x="0" y="200"/>
                </a:cubicBezTo>
                <a:cubicBezTo>
                  <a:pt x="40" y="200"/>
                  <a:pt x="40" y="200"/>
                  <a:pt x="40" y="200"/>
                </a:cubicBezTo>
                <a:cubicBezTo>
                  <a:pt x="40" y="240"/>
                  <a:pt x="40" y="240"/>
                  <a:pt x="40" y="240"/>
                </a:cubicBezTo>
                <a:cubicBezTo>
                  <a:pt x="0" y="240"/>
                  <a:pt x="0" y="240"/>
                  <a:pt x="0" y="240"/>
                </a:cubicBezTo>
                <a:cubicBezTo>
                  <a:pt x="0" y="264"/>
                  <a:pt x="0" y="264"/>
                  <a:pt x="0" y="264"/>
                </a:cubicBezTo>
                <a:cubicBezTo>
                  <a:pt x="0" y="273"/>
                  <a:pt x="7" y="280"/>
                  <a:pt x="16" y="280"/>
                </a:cubicBezTo>
                <a:cubicBezTo>
                  <a:pt x="376" y="280"/>
                  <a:pt x="376" y="280"/>
                  <a:pt x="376" y="280"/>
                </a:cubicBezTo>
                <a:cubicBezTo>
                  <a:pt x="385" y="280"/>
                  <a:pt x="392" y="273"/>
                  <a:pt x="392" y="264"/>
                </a:cubicBezTo>
                <a:cubicBezTo>
                  <a:pt x="392" y="240"/>
                  <a:pt x="392" y="240"/>
                  <a:pt x="392" y="240"/>
                </a:cubicBezTo>
                <a:cubicBezTo>
                  <a:pt x="352" y="240"/>
                  <a:pt x="352" y="240"/>
                  <a:pt x="352" y="240"/>
                </a:cubicBezTo>
                <a:cubicBezTo>
                  <a:pt x="352" y="200"/>
                  <a:pt x="352" y="200"/>
                  <a:pt x="352" y="200"/>
                </a:cubicBezTo>
                <a:cubicBezTo>
                  <a:pt x="392" y="200"/>
                  <a:pt x="392" y="200"/>
                  <a:pt x="392" y="200"/>
                </a:cubicBezTo>
                <a:cubicBezTo>
                  <a:pt x="392" y="160"/>
                  <a:pt x="392" y="160"/>
                  <a:pt x="392" y="160"/>
                </a:cubicBezTo>
                <a:cubicBezTo>
                  <a:pt x="352" y="160"/>
                  <a:pt x="352" y="160"/>
                  <a:pt x="352" y="160"/>
                </a:cubicBezTo>
                <a:cubicBezTo>
                  <a:pt x="352" y="120"/>
                  <a:pt x="352" y="120"/>
                  <a:pt x="352" y="120"/>
                </a:cubicBezTo>
                <a:cubicBezTo>
                  <a:pt x="392" y="120"/>
                  <a:pt x="392" y="120"/>
                  <a:pt x="392" y="120"/>
                </a:cubicBezTo>
                <a:cubicBezTo>
                  <a:pt x="392" y="80"/>
                  <a:pt x="392" y="80"/>
                  <a:pt x="392" y="80"/>
                </a:cubicBezTo>
                <a:cubicBezTo>
                  <a:pt x="352" y="80"/>
                  <a:pt x="352" y="80"/>
                  <a:pt x="352" y="80"/>
                </a:cubicBezTo>
                <a:cubicBezTo>
                  <a:pt x="352" y="40"/>
                  <a:pt x="352" y="40"/>
                  <a:pt x="352" y="40"/>
                </a:cubicBezTo>
                <a:lnTo>
                  <a:pt x="392" y="40"/>
                </a:lnTo>
                <a:close/>
                <a:moveTo>
                  <a:pt x="152" y="200"/>
                </a:moveTo>
                <a:cubicBezTo>
                  <a:pt x="152" y="80"/>
                  <a:pt x="152" y="80"/>
                  <a:pt x="152" y="80"/>
                </a:cubicBezTo>
                <a:cubicBezTo>
                  <a:pt x="252" y="140"/>
                  <a:pt x="252" y="140"/>
                  <a:pt x="252" y="140"/>
                </a:cubicBezTo>
                <a:lnTo>
                  <a:pt x="152" y="200"/>
                </a:lnTo>
                <a:close/>
              </a:path>
            </a:pathLst>
          </a:custGeom>
          <a:solidFill>
            <a:schemeClr val="bg1"/>
          </a:solidFill>
          <a:ln>
            <a:noFill/>
          </a:ln>
          <a:effectLst/>
        </p:spPr>
        <p:txBody>
          <a:bodyPr lIns="121682" tIns="60841" rIns="121682" bIns="60841"/>
          <a:lstStyle/>
          <a:p>
            <a:endParaRPr lang="zh-CN" altLang="en-US">
              <a:solidFill>
                <a:schemeClr val="tx1">
                  <a:lumMod val="65000"/>
                  <a:lumOff val="35000"/>
                </a:schemeClr>
              </a:solidFill>
            </a:endParaRPr>
          </a:p>
        </p:txBody>
      </p:sp>
      <p:sp>
        <p:nvSpPr>
          <p:cNvPr id="18" name="Oval 26"/>
          <p:cNvSpPr>
            <a:spLocks noChangeArrowheads="1"/>
          </p:cNvSpPr>
          <p:nvPr/>
        </p:nvSpPr>
        <p:spPr bwMode="auto">
          <a:xfrm>
            <a:off x="6760961" y="1744787"/>
            <a:ext cx="998097" cy="998096"/>
          </a:xfrm>
          <a:prstGeom prst="roundRect">
            <a:avLst/>
          </a:prstGeom>
          <a:solidFill>
            <a:srgbClr val="718951"/>
          </a:solidFill>
          <a:ln>
            <a:noFill/>
          </a:ln>
          <a:effectLst/>
        </p:spPr>
        <p:txBody>
          <a:bodyPr anchor="ctr"/>
          <a:lstStyle>
            <a:lvl1pPr defTabSz="1217295">
              <a:defRPr>
                <a:solidFill>
                  <a:schemeClr val="tx1"/>
                </a:solidFill>
                <a:latin typeface="Calibri" panose="020F0502020204030204" pitchFamily="34" charset="0"/>
                <a:ea typeface="宋体" panose="02010600030101010101" pitchFamily="2" charset="-122"/>
              </a:defRPr>
            </a:lvl1pPr>
            <a:lvl2pPr marL="742950" indent="-285750" defTabSz="1217295">
              <a:defRPr>
                <a:solidFill>
                  <a:schemeClr val="tx1"/>
                </a:solidFill>
                <a:latin typeface="Calibri" panose="020F0502020204030204" pitchFamily="34" charset="0"/>
                <a:ea typeface="宋体" panose="02010600030101010101" pitchFamily="2" charset="-122"/>
              </a:defRPr>
            </a:lvl2pPr>
            <a:lvl3pPr marL="1143000" indent="-228600" defTabSz="1217295">
              <a:defRPr>
                <a:solidFill>
                  <a:schemeClr val="tx1"/>
                </a:solidFill>
                <a:latin typeface="Calibri" panose="020F0502020204030204" pitchFamily="34" charset="0"/>
                <a:ea typeface="宋体" panose="02010600030101010101" pitchFamily="2" charset="-122"/>
              </a:defRPr>
            </a:lvl3pPr>
            <a:lvl4pPr marL="1600200" indent="-228600" defTabSz="1217295">
              <a:defRPr>
                <a:solidFill>
                  <a:schemeClr val="tx1"/>
                </a:solidFill>
                <a:latin typeface="Calibri" panose="020F0502020204030204" pitchFamily="34" charset="0"/>
                <a:ea typeface="宋体" panose="02010600030101010101" pitchFamily="2" charset="-122"/>
              </a:defRPr>
            </a:lvl4pPr>
            <a:lvl5pPr marL="2057400" indent="-228600" defTabSz="1217295">
              <a:defRPr>
                <a:solidFill>
                  <a:schemeClr val="tx1"/>
                </a:solidFill>
                <a:latin typeface="Calibri" panose="020F0502020204030204" pitchFamily="34" charset="0"/>
                <a:ea typeface="宋体" panose="02010600030101010101" pitchFamily="2" charset="-122"/>
              </a:defRPr>
            </a:lvl5pPr>
            <a:lvl6pPr marL="2514600" indent="-228600" defTabSz="1217295"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7295"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7295"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7295"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endParaRPr lang="en-US" sz="3100">
              <a:solidFill>
                <a:schemeClr val="tx1">
                  <a:lumMod val="65000"/>
                  <a:lumOff val="35000"/>
                </a:schemeClr>
              </a:solidFill>
              <a:latin typeface="微软雅黑" panose="020B0503020204020204" pitchFamily="34" charset="-122"/>
            </a:endParaRPr>
          </a:p>
        </p:txBody>
      </p:sp>
      <p:sp>
        <p:nvSpPr>
          <p:cNvPr id="19" name="Freeform 6"/>
          <p:cNvSpPr>
            <a:spLocks noEditPoints="1"/>
          </p:cNvSpPr>
          <p:nvPr/>
        </p:nvSpPr>
        <p:spPr bwMode="auto">
          <a:xfrm>
            <a:off x="6935103" y="1944681"/>
            <a:ext cx="622649" cy="637201"/>
          </a:xfrm>
          <a:custGeom>
            <a:avLst/>
            <a:gdLst>
              <a:gd name="T0" fmla="*/ 121 w 417"/>
              <a:gd name="T1" fmla="*/ 94 h 426"/>
              <a:gd name="T2" fmla="*/ 85 w 417"/>
              <a:gd name="T3" fmla="*/ 341 h 426"/>
              <a:gd name="T4" fmla="*/ 332 w 417"/>
              <a:gd name="T5" fmla="*/ 305 h 426"/>
              <a:gd name="T6" fmla="*/ 267 w 417"/>
              <a:gd name="T7" fmla="*/ 159 h 426"/>
              <a:gd name="T8" fmla="*/ 121 w 417"/>
              <a:gd name="T9" fmla="*/ 94 h 426"/>
              <a:gd name="T10" fmla="*/ 306 w 417"/>
              <a:gd name="T11" fmla="*/ 286 h 426"/>
              <a:gd name="T12" fmla="*/ 199 w 417"/>
              <a:gd name="T13" fmla="*/ 227 h 426"/>
              <a:gd name="T14" fmla="*/ 140 w 417"/>
              <a:gd name="T15" fmla="*/ 120 h 426"/>
              <a:gd name="T16" fmla="*/ 247 w 417"/>
              <a:gd name="T17" fmla="*/ 179 h 426"/>
              <a:gd name="T18" fmla="*/ 306 w 417"/>
              <a:gd name="T19" fmla="*/ 286 h 426"/>
              <a:gd name="T20" fmla="*/ 309 w 417"/>
              <a:gd name="T21" fmla="*/ 128 h 426"/>
              <a:gd name="T22" fmla="*/ 323 w 417"/>
              <a:gd name="T23" fmla="*/ 122 h 426"/>
              <a:gd name="T24" fmla="*/ 361 w 417"/>
              <a:gd name="T25" fmla="*/ 84 h 426"/>
              <a:gd name="T26" fmla="*/ 361 w 417"/>
              <a:gd name="T27" fmla="*/ 56 h 426"/>
              <a:gd name="T28" fmla="*/ 333 w 417"/>
              <a:gd name="T29" fmla="*/ 56 h 426"/>
              <a:gd name="T30" fmla="*/ 295 w 417"/>
              <a:gd name="T31" fmla="*/ 94 h 426"/>
              <a:gd name="T32" fmla="*/ 295 w 417"/>
              <a:gd name="T33" fmla="*/ 122 h 426"/>
              <a:gd name="T34" fmla="*/ 309 w 417"/>
              <a:gd name="T35" fmla="*/ 128 h 426"/>
              <a:gd name="T36" fmla="*/ 237 w 417"/>
              <a:gd name="T37" fmla="*/ 79 h 426"/>
              <a:gd name="T38" fmla="*/ 247 w 417"/>
              <a:gd name="T39" fmla="*/ 81 h 426"/>
              <a:gd name="T40" fmla="*/ 264 w 417"/>
              <a:gd name="T41" fmla="*/ 71 h 426"/>
              <a:gd name="T42" fmla="*/ 286 w 417"/>
              <a:gd name="T43" fmla="*/ 33 h 426"/>
              <a:gd name="T44" fmla="*/ 278 w 417"/>
              <a:gd name="T45" fmla="*/ 5 h 426"/>
              <a:gd name="T46" fmla="*/ 251 w 417"/>
              <a:gd name="T47" fmla="*/ 13 h 426"/>
              <a:gd name="T48" fmla="*/ 229 w 417"/>
              <a:gd name="T49" fmla="*/ 52 h 426"/>
              <a:gd name="T50" fmla="*/ 237 w 417"/>
              <a:gd name="T51" fmla="*/ 79 h 426"/>
              <a:gd name="T52" fmla="*/ 412 w 417"/>
              <a:gd name="T53" fmla="*/ 139 h 426"/>
              <a:gd name="T54" fmla="*/ 385 w 417"/>
              <a:gd name="T55" fmla="*/ 131 h 426"/>
              <a:gd name="T56" fmla="*/ 346 w 417"/>
              <a:gd name="T57" fmla="*/ 153 h 426"/>
              <a:gd name="T58" fmla="*/ 338 w 417"/>
              <a:gd name="T59" fmla="*/ 180 h 426"/>
              <a:gd name="T60" fmla="*/ 356 w 417"/>
              <a:gd name="T61" fmla="*/ 190 h 426"/>
              <a:gd name="T62" fmla="*/ 366 w 417"/>
              <a:gd name="T63" fmla="*/ 188 h 426"/>
              <a:gd name="T64" fmla="*/ 404 w 417"/>
              <a:gd name="T65" fmla="*/ 166 h 426"/>
              <a:gd name="T66" fmla="*/ 412 w 417"/>
              <a:gd name="T67" fmla="*/ 139 h 4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417" h="426">
                <a:moveTo>
                  <a:pt x="121" y="94"/>
                </a:moveTo>
                <a:cubicBezTo>
                  <a:pt x="98" y="116"/>
                  <a:pt x="0" y="256"/>
                  <a:pt x="85" y="341"/>
                </a:cubicBezTo>
                <a:cubicBezTo>
                  <a:pt x="170" y="426"/>
                  <a:pt x="309" y="328"/>
                  <a:pt x="332" y="305"/>
                </a:cubicBezTo>
                <a:cubicBezTo>
                  <a:pt x="354" y="283"/>
                  <a:pt x="325" y="217"/>
                  <a:pt x="267" y="159"/>
                </a:cubicBezTo>
                <a:cubicBezTo>
                  <a:pt x="209" y="101"/>
                  <a:pt x="143" y="72"/>
                  <a:pt x="121" y="94"/>
                </a:cubicBezTo>
                <a:close/>
                <a:moveTo>
                  <a:pt x="306" y="286"/>
                </a:moveTo>
                <a:cubicBezTo>
                  <a:pt x="299" y="292"/>
                  <a:pt x="248" y="277"/>
                  <a:pt x="199" y="227"/>
                </a:cubicBezTo>
                <a:cubicBezTo>
                  <a:pt x="149" y="178"/>
                  <a:pt x="134" y="127"/>
                  <a:pt x="140" y="120"/>
                </a:cubicBezTo>
                <a:cubicBezTo>
                  <a:pt x="147" y="113"/>
                  <a:pt x="198" y="129"/>
                  <a:pt x="247" y="179"/>
                </a:cubicBezTo>
                <a:cubicBezTo>
                  <a:pt x="297" y="228"/>
                  <a:pt x="313" y="279"/>
                  <a:pt x="306" y="286"/>
                </a:cubicBezTo>
                <a:close/>
                <a:moveTo>
                  <a:pt x="309" y="128"/>
                </a:moveTo>
                <a:cubicBezTo>
                  <a:pt x="314" y="128"/>
                  <a:pt x="319" y="126"/>
                  <a:pt x="323" y="122"/>
                </a:cubicBezTo>
                <a:cubicBezTo>
                  <a:pt x="361" y="84"/>
                  <a:pt x="361" y="84"/>
                  <a:pt x="361" y="84"/>
                </a:cubicBezTo>
                <a:cubicBezTo>
                  <a:pt x="369" y="76"/>
                  <a:pt x="369" y="64"/>
                  <a:pt x="361" y="56"/>
                </a:cubicBezTo>
                <a:cubicBezTo>
                  <a:pt x="353" y="48"/>
                  <a:pt x="341" y="48"/>
                  <a:pt x="333" y="56"/>
                </a:cubicBezTo>
                <a:cubicBezTo>
                  <a:pt x="295" y="94"/>
                  <a:pt x="295" y="94"/>
                  <a:pt x="295" y="94"/>
                </a:cubicBezTo>
                <a:cubicBezTo>
                  <a:pt x="287" y="102"/>
                  <a:pt x="287" y="115"/>
                  <a:pt x="295" y="122"/>
                </a:cubicBezTo>
                <a:cubicBezTo>
                  <a:pt x="299" y="126"/>
                  <a:pt x="304" y="128"/>
                  <a:pt x="309" y="128"/>
                </a:cubicBezTo>
                <a:close/>
                <a:moveTo>
                  <a:pt x="237" y="79"/>
                </a:moveTo>
                <a:cubicBezTo>
                  <a:pt x="240" y="81"/>
                  <a:pt x="243" y="81"/>
                  <a:pt x="247" y="81"/>
                </a:cubicBezTo>
                <a:cubicBezTo>
                  <a:pt x="254" y="81"/>
                  <a:pt x="260" y="78"/>
                  <a:pt x="264" y="71"/>
                </a:cubicBezTo>
                <a:cubicBezTo>
                  <a:pt x="286" y="33"/>
                  <a:pt x="286" y="33"/>
                  <a:pt x="286" y="33"/>
                </a:cubicBezTo>
                <a:cubicBezTo>
                  <a:pt x="291" y="23"/>
                  <a:pt x="288" y="11"/>
                  <a:pt x="278" y="5"/>
                </a:cubicBezTo>
                <a:cubicBezTo>
                  <a:pt x="268" y="0"/>
                  <a:pt x="256" y="3"/>
                  <a:pt x="251" y="13"/>
                </a:cubicBezTo>
                <a:cubicBezTo>
                  <a:pt x="229" y="52"/>
                  <a:pt x="229" y="52"/>
                  <a:pt x="229" y="52"/>
                </a:cubicBezTo>
                <a:cubicBezTo>
                  <a:pt x="224" y="61"/>
                  <a:pt x="227" y="73"/>
                  <a:pt x="237" y="79"/>
                </a:cubicBezTo>
                <a:close/>
                <a:moveTo>
                  <a:pt x="412" y="139"/>
                </a:moveTo>
                <a:cubicBezTo>
                  <a:pt x="406" y="129"/>
                  <a:pt x="394" y="126"/>
                  <a:pt x="385" y="131"/>
                </a:cubicBezTo>
                <a:cubicBezTo>
                  <a:pt x="346" y="153"/>
                  <a:pt x="346" y="153"/>
                  <a:pt x="346" y="153"/>
                </a:cubicBezTo>
                <a:cubicBezTo>
                  <a:pt x="336" y="158"/>
                  <a:pt x="333" y="171"/>
                  <a:pt x="338" y="180"/>
                </a:cubicBezTo>
                <a:cubicBezTo>
                  <a:pt x="342" y="187"/>
                  <a:pt x="349" y="190"/>
                  <a:pt x="356" y="190"/>
                </a:cubicBezTo>
                <a:cubicBezTo>
                  <a:pt x="359" y="190"/>
                  <a:pt x="363" y="190"/>
                  <a:pt x="366" y="188"/>
                </a:cubicBezTo>
                <a:cubicBezTo>
                  <a:pt x="404" y="166"/>
                  <a:pt x="404" y="166"/>
                  <a:pt x="404" y="166"/>
                </a:cubicBezTo>
                <a:cubicBezTo>
                  <a:pt x="414" y="161"/>
                  <a:pt x="417" y="149"/>
                  <a:pt x="412" y="139"/>
                </a:cubicBezTo>
                <a:close/>
              </a:path>
            </a:pathLst>
          </a:custGeom>
          <a:solidFill>
            <a:schemeClr val="bg1"/>
          </a:solidFill>
          <a:ln>
            <a:noFill/>
          </a:ln>
          <a:effectLst/>
        </p:spPr>
        <p:txBody>
          <a:bodyPr lIns="121682" tIns="60841" rIns="121682" bIns="60841"/>
          <a:lstStyle/>
          <a:p>
            <a:endParaRPr lang="zh-CN" altLang="en-US">
              <a:solidFill>
                <a:schemeClr val="tx1">
                  <a:lumMod val="65000"/>
                  <a:lumOff val="35000"/>
                </a:schemeClr>
              </a:solidFill>
            </a:endParaRPr>
          </a:p>
        </p:txBody>
      </p:sp>
      <p:sp>
        <p:nvSpPr>
          <p:cNvPr id="20" name="TextBox 76"/>
          <p:cNvSpPr txBox="1"/>
          <p:nvPr/>
        </p:nvSpPr>
        <p:spPr>
          <a:xfrm>
            <a:off x="2307773" y="1744787"/>
            <a:ext cx="998097" cy="338554"/>
          </a:xfrm>
          <a:prstGeom prst="rect">
            <a:avLst/>
          </a:prstGeom>
          <a:noFill/>
          <a:effectLst/>
        </p:spPr>
        <p:txBody>
          <a:bodyPr wrap="square" rtlCol="0">
            <a:spAutoFit/>
          </a:bodyPr>
          <a:lstStyle/>
          <a:p>
            <a:r>
              <a:rPr lang="zh-CN" altLang="en-US" sz="1600" b="1" dirty="0" smtClean="0">
                <a:solidFill>
                  <a:srgbClr val="C97B4B"/>
                </a:solidFill>
                <a:latin typeface="微软雅黑" panose="020B0503020204020204" pitchFamily="34" charset="-122"/>
                <a:ea typeface="微软雅黑" panose="020B0503020204020204" pitchFamily="34" charset="-122"/>
              </a:rPr>
              <a:t>添加标题</a:t>
            </a:r>
            <a:endParaRPr lang="zh-CN" altLang="en-US" sz="1600" b="1" dirty="0">
              <a:solidFill>
                <a:srgbClr val="C97B4B"/>
              </a:solidFill>
              <a:latin typeface="微软雅黑" panose="020B0503020204020204" pitchFamily="34" charset="-122"/>
              <a:ea typeface="微软雅黑" panose="020B0503020204020204" pitchFamily="34" charset="-122"/>
            </a:endParaRPr>
          </a:p>
        </p:txBody>
      </p:sp>
      <p:sp>
        <p:nvSpPr>
          <p:cNvPr id="21" name="文本框 20"/>
          <p:cNvSpPr txBox="1"/>
          <p:nvPr/>
        </p:nvSpPr>
        <p:spPr>
          <a:xfrm>
            <a:off x="2307773" y="2083341"/>
            <a:ext cx="3256409" cy="566420"/>
          </a:xfrm>
          <a:prstGeom prst="rect">
            <a:avLst/>
          </a:prstGeom>
          <a:noFill/>
          <a:effectLst/>
        </p:spPr>
        <p:txBody>
          <a:bodyPr wrap="square" rtlCol="0">
            <a:spAutoFit/>
          </a:bodyPr>
          <a:lstStyle/>
          <a:p>
            <a:pPr>
              <a:lnSpc>
                <a:spcPct val="130000"/>
              </a:lnSpc>
            </a:pPr>
            <a:r>
              <a:rPr lang="zh-CN" altLang="en-US" sz="1200" dirty="0" smtClean="0">
                <a:solidFill>
                  <a:schemeClr val="tx1">
                    <a:lumMod val="65000"/>
                    <a:lumOff val="35000"/>
                  </a:schemeClr>
                </a:solidFill>
                <a:latin typeface="微软雅黑" panose="020B0503020204020204" pitchFamily="34" charset="-122"/>
                <a:ea typeface="微软雅黑" panose="020B0503020204020204" pitchFamily="34" charset="-122"/>
              </a:rPr>
              <a:t>点击编辑添加内容点击编辑添加内容点击编辑添加内容点击编辑添加内容点击编辑添加内容</a:t>
            </a:r>
            <a:endPar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2" name="TextBox 76"/>
          <p:cNvSpPr txBox="1"/>
          <p:nvPr/>
        </p:nvSpPr>
        <p:spPr>
          <a:xfrm>
            <a:off x="7759058" y="1744787"/>
            <a:ext cx="998097" cy="338554"/>
          </a:xfrm>
          <a:prstGeom prst="rect">
            <a:avLst/>
          </a:prstGeom>
          <a:noFill/>
          <a:effectLst/>
        </p:spPr>
        <p:txBody>
          <a:bodyPr wrap="square" rtlCol="0">
            <a:spAutoFit/>
          </a:bodyPr>
          <a:lstStyle/>
          <a:p>
            <a:r>
              <a:rPr lang="zh-CN" altLang="en-US" sz="1600" b="1" dirty="0" smtClean="0">
                <a:solidFill>
                  <a:srgbClr val="718951"/>
                </a:solidFill>
                <a:latin typeface="微软雅黑" panose="020B0503020204020204" pitchFamily="34" charset="-122"/>
                <a:ea typeface="微软雅黑" panose="020B0503020204020204" pitchFamily="34" charset="-122"/>
              </a:rPr>
              <a:t>添加标题</a:t>
            </a:r>
            <a:endParaRPr lang="zh-CN" altLang="en-US" sz="1600" b="1" dirty="0">
              <a:solidFill>
                <a:srgbClr val="718951"/>
              </a:solidFill>
              <a:latin typeface="微软雅黑" panose="020B0503020204020204" pitchFamily="34" charset="-122"/>
              <a:ea typeface="微软雅黑" panose="020B0503020204020204" pitchFamily="34" charset="-122"/>
            </a:endParaRPr>
          </a:p>
        </p:txBody>
      </p:sp>
      <p:sp>
        <p:nvSpPr>
          <p:cNvPr id="23" name="文本框 22"/>
          <p:cNvSpPr txBox="1"/>
          <p:nvPr/>
        </p:nvSpPr>
        <p:spPr>
          <a:xfrm>
            <a:off x="7759058" y="2083341"/>
            <a:ext cx="3256409" cy="566420"/>
          </a:xfrm>
          <a:prstGeom prst="rect">
            <a:avLst/>
          </a:prstGeom>
          <a:noFill/>
          <a:effectLst/>
        </p:spPr>
        <p:txBody>
          <a:bodyPr wrap="square" rtlCol="0">
            <a:spAutoFit/>
          </a:bodyPr>
          <a:lstStyle/>
          <a:p>
            <a:pPr>
              <a:lnSpc>
                <a:spcPct val="130000"/>
              </a:lnSpc>
            </a:pPr>
            <a:r>
              <a:rPr lang="zh-CN" altLang="en-US" sz="1200" dirty="0" smtClean="0">
                <a:solidFill>
                  <a:schemeClr val="tx1">
                    <a:lumMod val="65000"/>
                    <a:lumOff val="35000"/>
                  </a:schemeClr>
                </a:solidFill>
                <a:latin typeface="微软雅黑" panose="020B0503020204020204" pitchFamily="34" charset="-122"/>
                <a:ea typeface="微软雅黑" panose="020B0503020204020204" pitchFamily="34" charset="-122"/>
              </a:rPr>
              <a:t>点击编辑添加内容点击编辑添加内容点击编辑添加内容点击编辑添加内容点击编辑添加内容</a:t>
            </a:r>
            <a:endPar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4" name="TextBox 76"/>
          <p:cNvSpPr txBox="1"/>
          <p:nvPr/>
        </p:nvSpPr>
        <p:spPr>
          <a:xfrm>
            <a:off x="2307773" y="3354986"/>
            <a:ext cx="998097" cy="338554"/>
          </a:xfrm>
          <a:prstGeom prst="rect">
            <a:avLst/>
          </a:prstGeom>
          <a:noFill/>
          <a:effectLst/>
        </p:spPr>
        <p:txBody>
          <a:bodyPr wrap="square" rtlCol="0">
            <a:spAutoFit/>
          </a:bodyPr>
          <a:lstStyle/>
          <a:p>
            <a:r>
              <a:rPr lang="zh-CN" altLang="en-US" sz="1600" b="1" dirty="0" smtClean="0">
                <a:solidFill>
                  <a:srgbClr val="36888F"/>
                </a:solidFill>
                <a:latin typeface="微软雅黑" panose="020B0503020204020204" pitchFamily="34" charset="-122"/>
                <a:ea typeface="微软雅黑" panose="020B0503020204020204" pitchFamily="34" charset="-122"/>
              </a:rPr>
              <a:t>添加标题</a:t>
            </a:r>
            <a:endParaRPr lang="zh-CN" altLang="en-US" sz="1600" b="1" dirty="0">
              <a:solidFill>
                <a:srgbClr val="36888F"/>
              </a:solidFill>
              <a:latin typeface="微软雅黑" panose="020B0503020204020204" pitchFamily="34" charset="-122"/>
              <a:ea typeface="微软雅黑" panose="020B0503020204020204" pitchFamily="34" charset="-122"/>
            </a:endParaRPr>
          </a:p>
        </p:txBody>
      </p:sp>
      <p:sp>
        <p:nvSpPr>
          <p:cNvPr id="25" name="文本框 24"/>
          <p:cNvSpPr txBox="1"/>
          <p:nvPr/>
        </p:nvSpPr>
        <p:spPr>
          <a:xfrm>
            <a:off x="2307773" y="3693540"/>
            <a:ext cx="3256409" cy="566420"/>
          </a:xfrm>
          <a:prstGeom prst="rect">
            <a:avLst/>
          </a:prstGeom>
          <a:noFill/>
          <a:effectLst/>
        </p:spPr>
        <p:txBody>
          <a:bodyPr wrap="square" rtlCol="0">
            <a:spAutoFit/>
          </a:bodyPr>
          <a:lstStyle/>
          <a:p>
            <a:pPr>
              <a:lnSpc>
                <a:spcPct val="130000"/>
              </a:lnSpc>
            </a:pPr>
            <a:r>
              <a:rPr lang="zh-CN" altLang="en-US" sz="1200" dirty="0" smtClean="0">
                <a:solidFill>
                  <a:schemeClr val="tx1">
                    <a:lumMod val="65000"/>
                    <a:lumOff val="35000"/>
                  </a:schemeClr>
                </a:solidFill>
                <a:latin typeface="微软雅黑" panose="020B0503020204020204" pitchFamily="34" charset="-122"/>
                <a:ea typeface="微软雅黑" panose="020B0503020204020204" pitchFamily="34" charset="-122"/>
              </a:rPr>
              <a:t>点击编辑添加内容点击编辑添加内容点击编辑添加内容点击编辑添加内容点击编辑添加内容</a:t>
            </a:r>
            <a:endPar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6" name="TextBox 76"/>
          <p:cNvSpPr txBox="1"/>
          <p:nvPr/>
        </p:nvSpPr>
        <p:spPr>
          <a:xfrm>
            <a:off x="7759058" y="3354986"/>
            <a:ext cx="998097" cy="338554"/>
          </a:xfrm>
          <a:prstGeom prst="rect">
            <a:avLst/>
          </a:prstGeom>
          <a:noFill/>
          <a:effectLst/>
        </p:spPr>
        <p:txBody>
          <a:bodyPr wrap="square" rtlCol="0">
            <a:spAutoFit/>
          </a:bodyPr>
          <a:lstStyle/>
          <a:p>
            <a:r>
              <a:rPr lang="zh-CN" altLang="en-US" sz="1600" b="1" dirty="0" smtClean="0">
                <a:solidFill>
                  <a:srgbClr val="36888F"/>
                </a:solidFill>
                <a:latin typeface="微软雅黑" panose="020B0503020204020204" pitchFamily="34" charset="-122"/>
                <a:ea typeface="微软雅黑" panose="020B0503020204020204" pitchFamily="34" charset="-122"/>
              </a:rPr>
              <a:t>添加标题</a:t>
            </a:r>
            <a:endParaRPr lang="zh-CN" altLang="en-US" sz="1600" b="1" dirty="0">
              <a:solidFill>
                <a:srgbClr val="36888F"/>
              </a:solidFill>
              <a:latin typeface="微软雅黑" panose="020B0503020204020204" pitchFamily="34" charset="-122"/>
              <a:ea typeface="微软雅黑" panose="020B0503020204020204" pitchFamily="34" charset="-122"/>
            </a:endParaRPr>
          </a:p>
        </p:txBody>
      </p:sp>
      <p:sp>
        <p:nvSpPr>
          <p:cNvPr id="27" name="文本框 26"/>
          <p:cNvSpPr txBox="1"/>
          <p:nvPr/>
        </p:nvSpPr>
        <p:spPr>
          <a:xfrm>
            <a:off x="7759058" y="3693540"/>
            <a:ext cx="3256409" cy="566420"/>
          </a:xfrm>
          <a:prstGeom prst="rect">
            <a:avLst/>
          </a:prstGeom>
          <a:noFill/>
          <a:effectLst/>
        </p:spPr>
        <p:txBody>
          <a:bodyPr wrap="square" rtlCol="0">
            <a:spAutoFit/>
          </a:bodyPr>
          <a:lstStyle/>
          <a:p>
            <a:pPr>
              <a:lnSpc>
                <a:spcPct val="130000"/>
              </a:lnSpc>
            </a:pPr>
            <a:r>
              <a:rPr lang="zh-CN" altLang="en-US" sz="1200" dirty="0" smtClean="0">
                <a:solidFill>
                  <a:schemeClr val="tx1">
                    <a:lumMod val="65000"/>
                    <a:lumOff val="35000"/>
                  </a:schemeClr>
                </a:solidFill>
                <a:latin typeface="微软雅黑" panose="020B0503020204020204" pitchFamily="34" charset="-122"/>
                <a:ea typeface="微软雅黑" panose="020B0503020204020204" pitchFamily="34" charset="-122"/>
              </a:rPr>
              <a:t>点击编辑添加内容点击编辑添加内容点击编辑添加内容点击编辑添加内容点击编辑添加内容</a:t>
            </a:r>
            <a:endPar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8" name="TextBox 76"/>
          <p:cNvSpPr txBox="1"/>
          <p:nvPr/>
        </p:nvSpPr>
        <p:spPr>
          <a:xfrm>
            <a:off x="2307773" y="4980764"/>
            <a:ext cx="998097" cy="338554"/>
          </a:xfrm>
          <a:prstGeom prst="rect">
            <a:avLst/>
          </a:prstGeom>
          <a:noFill/>
          <a:effectLst/>
        </p:spPr>
        <p:txBody>
          <a:bodyPr wrap="square" rtlCol="0">
            <a:spAutoFit/>
          </a:bodyPr>
          <a:lstStyle/>
          <a:p>
            <a:r>
              <a:rPr lang="zh-CN" altLang="en-US" sz="1600" b="1" dirty="0" smtClean="0">
                <a:solidFill>
                  <a:srgbClr val="C97B4B"/>
                </a:solidFill>
                <a:latin typeface="微软雅黑" panose="020B0503020204020204" pitchFamily="34" charset="-122"/>
                <a:ea typeface="微软雅黑" panose="020B0503020204020204" pitchFamily="34" charset="-122"/>
              </a:rPr>
              <a:t>添加标题</a:t>
            </a:r>
            <a:endParaRPr lang="zh-CN" altLang="en-US" sz="1600" b="1" dirty="0">
              <a:solidFill>
                <a:srgbClr val="C97B4B"/>
              </a:solidFill>
              <a:latin typeface="微软雅黑" panose="020B0503020204020204" pitchFamily="34" charset="-122"/>
              <a:ea typeface="微软雅黑" panose="020B0503020204020204" pitchFamily="34" charset="-122"/>
            </a:endParaRPr>
          </a:p>
        </p:txBody>
      </p:sp>
      <p:sp>
        <p:nvSpPr>
          <p:cNvPr id="29" name="文本框 28"/>
          <p:cNvSpPr txBox="1"/>
          <p:nvPr/>
        </p:nvSpPr>
        <p:spPr>
          <a:xfrm>
            <a:off x="2307773" y="5319318"/>
            <a:ext cx="3256409" cy="566420"/>
          </a:xfrm>
          <a:prstGeom prst="rect">
            <a:avLst/>
          </a:prstGeom>
          <a:noFill/>
          <a:effectLst/>
        </p:spPr>
        <p:txBody>
          <a:bodyPr wrap="square" rtlCol="0">
            <a:spAutoFit/>
          </a:bodyPr>
          <a:lstStyle/>
          <a:p>
            <a:pPr>
              <a:lnSpc>
                <a:spcPct val="130000"/>
              </a:lnSpc>
            </a:pPr>
            <a:r>
              <a:rPr lang="zh-CN" altLang="en-US" sz="1200" dirty="0" smtClean="0">
                <a:solidFill>
                  <a:schemeClr val="tx1">
                    <a:lumMod val="65000"/>
                    <a:lumOff val="35000"/>
                  </a:schemeClr>
                </a:solidFill>
                <a:latin typeface="微软雅黑" panose="020B0503020204020204" pitchFamily="34" charset="-122"/>
                <a:ea typeface="微软雅黑" panose="020B0503020204020204" pitchFamily="34" charset="-122"/>
              </a:rPr>
              <a:t>点击编辑添加内容点击编辑添加内容点击编辑添加内容点击编辑添加内容点击编辑添加内容</a:t>
            </a:r>
            <a:endPar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30" name="TextBox 76"/>
          <p:cNvSpPr txBox="1"/>
          <p:nvPr/>
        </p:nvSpPr>
        <p:spPr>
          <a:xfrm>
            <a:off x="7759058" y="4980764"/>
            <a:ext cx="998097" cy="338554"/>
          </a:xfrm>
          <a:prstGeom prst="rect">
            <a:avLst/>
          </a:prstGeom>
          <a:noFill/>
          <a:effectLst/>
        </p:spPr>
        <p:txBody>
          <a:bodyPr wrap="square" rtlCol="0">
            <a:spAutoFit/>
          </a:bodyPr>
          <a:lstStyle/>
          <a:p>
            <a:r>
              <a:rPr lang="zh-CN" altLang="en-US" sz="1600" b="1" dirty="0" smtClean="0">
                <a:solidFill>
                  <a:srgbClr val="718951"/>
                </a:solidFill>
                <a:latin typeface="微软雅黑" panose="020B0503020204020204" pitchFamily="34" charset="-122"/>
                <a:ea typeface="微软雅黑" panose="020B0503020204020204" pitchFamily="34" charset="-122"/>
              </a:rPr>
              <a:t>添加标题</a:t>
            </a:r>
            <a:endParaRPr lang="zh-CN" altLang="en-US" sz="1600" b="1" dirty="0">
              <a:solidFill>
                <a:srgbClr val="718951"/>
              </a:solidFill>
              <a:latin typeface="微软雅黑" panose="020B0503020204020204" pitchFamily="34" charset="-122"/>
              <a:ea typeface="微软雅黑" panose="020B0503020204020204" pitchFamily="34" charset="-122"/>
            </a:endParaRPr>
          </a:p>
        </p:txBody>
      </p:sp>
      <p:sp>
        <p:nvSpPr>
          <p:cNvPr id="31" name="文本框 30"/>
          <p:cNvSpPr txBox="1"/>
          <p:nvPr/>
        </p:nvSpPr>
        <p:spPr>
          <a:xfrm>
            <a:off x="7759058" y="5319318"/>
            <a:ext cx="3256409" cy="566420"/>
          </a:xfrm>
          <a:prstGeom prst="rect">
            <a:avLst/>
          </a:prstGeom>
          <a:noFill/>
          <a:effectLst/>
        </p:spPr>
        <p:txBody>
          <a:bodyPr wrap="square" rtlCol="0">
            <a:spAutoFit/>
          </a:bodyPr>
          <a:lstStyle/>
          <a:p>
            <a:pPr>
              <a:lnSpc>
                <a:spcPct val="130000"/>
              </a:lnSpc>
            </a:pPr>
            <a:r>
              <a:rPr lang="zh-CN" altLang="en-US" sz="1200" dirty="0" smtClean="0">
                <a:solidFill>
                  <a:schemeClr val="tx1">
                    <a:lumMod val="65000"/>
                    <a:lumOff val="35000"/>
                  </a:schemeClr>
                </a:solidFill>
                <a:latin typeface="微软雅黑" panose="020B0503020204020204" pitchFamily="34" charset="-122"/>
                <a:ea typeface="微软雅黑" panose="020B0503020204020204" pitchFamily="34" charset="-122"/>
              </a:rPr>
              <a:t>点击编辑添加内容点击编辑添加内容点击编辑添加内容点击编辑添加内容点击编辑添加内容</a:t>
            </a:r>
            <a:endPar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gradFill>
          <a:gsLst>
            <a:gs pos="0">
              <a:srgbClr val="FFFFFF"/>
            </a:gs>
            <a:gs pos="100000">
              <a:srgbClr val="DFDFDF"/>
            </a:gs>
          </a:gsLst>
          <a:lin ang="5400000" scaled="0"/>
        </a:gradFill>
        <a:effectLst/>
      </p:bgPr>
    </p:bg>
    <p:spTree>
      <p:nvGrpSpPr>
        <p:cNvPr id="1" name=""/>
        <p:cNvGrpSpPr/>
        <p:nvPr/>
      </p:nvGrpSpPr>
      <p:grpSpPr>
        <a:xfrm>
          <a:off x="0" y="0"/>
          <a:ext cx="0" cy="0"/>
          <a:chOff x="0" y="0"/>
          <a:chExt cx="0" cy="0"/>
        </a:xfrm>
      </p:grpSpPr>
      <p:sp>
        <p:nvSpPr>
          <p:cNvPr id="13" name="TextBox 76"/>
          <p:cNvSpPr txBox="1"/>
          <p:nvPr/>
        </p:nvSpPr>
        <p:spPr>
          <a:xfrm>
            <a:off x="5490706" y="122536"/>
            <a:ext cx="1210588" cy="400110"/>
          </a:xfrm>
          <a:prstGeom prst="rect">
            <a:avLst/>
          </a:prstGeom>
          <a:noFill/>
        </p:spPr>
        <p:txBody>
          <a:bodyPr wrap="none" rtlCol="0">
            <a:spAutoFit/>
          </a:bodyPr>
          <a:lstStyle/>
          <a:p>
            <a:pPr algn="ctr"/>
            <a:r>
              <a:rPr lang="zh-CN" altLang="en-US" sz="2000" dirty="0" smtClean="0">
                <a:solidFill>
                  <a:srgbClr val="718951"/>
                </a:solidFill>
                <a:latin typeface="微软雅黑" panose="020B0503020204020204" pitchFamily="34" charset="-122"/>
                <a:ea typeface="微软雅黑" panose="020B0503020204020204" pitchFamily="34" charset="-122"/>
              </a:rPr>
              <a:t>添加</a:t>
            </a:r>
            <a:r>
              <a:rPr lang="zh-CN" altLang="en-US" sz="2000" dirty="0">
                <a:solidFill>
                  <a:srgbClr val="718951"/>
                </a:solidFill>
                <a:latin typeface="微软雅黑" panose="020B0503020204020204" pitchFamily="34" charset="-122"/>
                <a:ea typeface="微软雅黑" panose="020B0503020204020204" pitchFamily="34" charset="-122"/>
              </a:rPr>
              <a:t>标题</a:t>
            </a:r>
          </a:p>
        </p:txBody>
      </p:sp>
      <p:sp>
        <p:nvSpPr>
          <p:cNvPr id="14" name="文本框 13"/>
          <p:cNvSpPr txBox="1"/>
          <p:nvPr/>
        </p:nvSpPr>
        <p:spPr>
          <a:xfrm>
            <a:off x="4697383" y="444477"/>
            <a:ext cx="2797234" cy="290977"/>
          </a:xfrm>
          <a:prstGeom prst="rect">
            <a:avLst/>
          </a:prstGeom>
          <a:noFill/>
        </p:spPr>
        <p:txBody>
          <a:bodyPr wrap="square" rtlCol="0">
            <a:spAutoFit/>
          </a:bodyPr>
          <a:lstStyle/>
          <a:p>
            <a:pPr algn="ctr">
              <a:lnSpc>
                <a:spcPct val="130000"/>
              </a:lnSpc>
            </a:pPr>
            <a:r>
              <a:rPr lang="en-US" altLang="zh-CN" sz="1100" dirty="0">
                <a:solidFill>
                  <a:schemeClr val="tx1">
                    <a:lumMod val="65000"/>
                    <a:lumOff val="35000"/>
                  </a:schemeClr>
                </a:solidFill>
                <a:latin typeface="微软雅黑" panose="020B0503020204020204" pitchFamily="34" charset="-122"/>
                <a:ea typeface="微软雅黑" panose="020B0503020204020204" pitchFamily="34" charset="-122"/>
              </a:rPr>
              <a:t>Add You Text </a:t>
            </a:r>
            <a:r>
              <a:rPr lang="en-US" altLang="zh-CN" sz="1100" dirty="0" smtClean="0">
                <a:solidFill>
                  <a:schemeClr val="tx1">
                    <a:lumMod val="65000"/>
                    <a:lumOff val="35000"/>
                  </a:schemeClr>
                </a:solidFill>
                <a:latin typeface="微软雅黑" panose="020B0503020204020204" pitchFamily="34" charset="-122"/>
                <a:ea typeface="微软雅黑" panose="020B0503020204020204" pitchFamily="34" charset="-122"/>
              </a:rPr>
              <a:t>Here Add You Text Here</a:t>
            </a:r>
          </a:p>
        </p:txBody>
      </p:sp>
      <p:cxnSp>
        <p:nvCxnSpPr>
          <p:cNvPr id="15" name="直接连接符 14"/>
          <p:cNvCxnSpPr/>
          <p:nvPr/>
        </p:nvCxnSpPr>
        <p:spPr>
          <a:xfrm>
            <a:off x="5935745" y="735454"/>
            <a:ext cx="320511" cy="0"/>
          </a:xfrm>
          <a:prstGeom prst="line">
            <a:avLst/>
          </a:prstGeom>
          <a:ln w="28575" cap="rnd">
            <a:solidFill>
              <a:srgbClr val="718951"/>
            </a:solidFill>
          </a:ln>
        </p:spPr>
        <p:style>
          <a:lnRef idx="1">
            <a:schemeClr val="accent1"/>
          </a:lnRef>
          <a:fillRef idx="0">
            <a:schemeClr val="accent1"/>
          </a:fillRef>
          <a:effectRef idx="0">
            <a:schemeClr val="accent1"/>
          </a:effectRef>
          <a:fontRef idx="minor">
            <a:schemeClr val="tx1"/>
          </a:fontRef>
        </p:style>
      </p:cxnSp>
      <p:sp>
        <p:nvSpPr>
          <p:cNvPr id="5" name="Oval 3"/>
          <p:cNvSpPr>
            <a:spLocks noChangeArrowheads="1"/>
          </p:cNvSpPr>
          <p:nvPr/>
        </p:nvSpPr>
        <p:spPr bwMode="gray">
          <a:xfrm>
            <a:off x="4863103" y="1433545"/>
            <a:ext cx="2641600" cy="2644775"/>
          </a:xfrm>
          <a:prstGeom prst="ellipse">
            <a:avLst/>
          </a:prstGeom>
          <a:solidFill>
            <a:srgbClr val="36888F">
              <a:alpha val="90000"/>
            </a:srgbClr>
          </a:solidFill>
          <a:ln>
            <a:noFill/>
          </a:ln>
        </p:spPr>
        <p:txBody>
          <a:bodyPr wrap="none"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sz="1600">
              <a:latin typeface="微软雅黑" panose="020B0503020204020204" pitchFamily="34" charset="-122"/>
              <a:ea typeface="微软雅黑" panose="020B0503020204020204" pitchFamily="34" charset="-122"/>
            </a:endParaRPr>
          </a:p>
        </p:txBody>
      </p:sp>
      <p:sp>
        <p:nvSpPr>
          <p:cNvPr id="6" name="Oval 4"/>
          <p:cNvSpPr>
            <a:spLocks noChangeArrowheads="1"/>
          </p:cNvSpPr>
          <p:nvPr/>
        </p:nvSpPr>
        <p:spPr bwMode="gray">
          <a:xfrm>
            <a:off x="5802903" y="2825782"/>
            <a:ext cx="2643187" cy="2643188"/>
          </a:xfrm>
          <a:prstGeom prst="ellipse">
            <a:avLst/>
          </a:prstGeom>
          <a:solidFill>
            <a:srgbClr val="718951">
              <a:alpha val="90000"/>
            </a:srgbClr>
          </a:solidFill>
          <a:ln>
            <a:noFill/>
          </a:ln>
        </p:spPr>
        <p:txBody>
          <a:bodyPr wrap="none"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sz="1600">
              <a:latin typeface="微软雅黑" panose="020B0503020204020204" pitchFamily="34" charset="-122"/>
              <a:ea typeface="微软雅黑" panose="020B0503020204020204" pitchFamily="34" charset="-122"/>
            </a:endParaRPr>
          </a:p>
        </p:txBody>
      </p:sp>
      <p:sp>
        <p:nvSpPr>
          <p:cNvPr id="7" name="Oval 5"/>
          <p:cNvSpPr>
            <a:spLocks noChangeArrowheads="1"/>
          </p:cNvSpPr>
          <p:nvPr/>
        </p:nvSpPr>
        <p:spPr bwMode="gray">
          <a:xfrm>
            <a:off x="3820115" y="2790857"/>
            <a:ext cx="2644775" cy="2643188"/>
          </a:xfrm>
          <a:prstGeom prst="ellipse">
            <a:avLst/>
          </a:prstGeom>
          <a:solidFill>
            <a:srgbClr val="C97B4B">
              <a:alpha val="90000"/>
            </a:srgbClr>
          </a:solidFill>
          <a:ln>
            <a:noFill/>
          </a:ln>
        </p:spPr>
        <p:txBody>
          <a:bodyPr wrap="none"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sz="1600">
              <a:latin typeface="微软雅黑" panose="020B0503020204020204" pitchFamily="34" charset="-122"/>
              <a:ea typeface="微软雅黑" panose="020B0503020204020204" pitchFamily="34" charset="-122"/>
            </a:endParaRPr>
          </a:p>
        </p:txBody>
      </p:sp>
      <p:sp>
        <p:nvSpPr>
          <p:cNvPr id="8" name="Line 6"/>
          <p:cNvSpPr>
            <a:spLocks noChangeShapeType="1"/>
          </p:cNvSpPr>
          <p:nvPr/>
        </p:nvSpPr>
        <p:spPr bwMode="auto">
          <a:xfrm flipH="1" flipV="1">
            <a:off x="4172540" y="2336832"/>
            <a:ext cx="1385888" cy="974725"/>
          </a:xfrm>
          <a:prstGeom prst="line">
            <a:avLst/>
          </a:prstGeom>
          <a:noFill/>
          <a:ln w="19050">
            <a:solidFill>
              <a:schemeClr val="tx1">
                <a:lumMod val="65000"/>
                <a:lumOff val="35000"/>
              </a:schemeClr>
            </a:solidFill>
            <a:round/>
            <a:headEnd type="oval" w="lg" len="lg"/>
          </a:ln>
          <a:extLst>
            <a:ext uri="{909E8E84-426E-40DD-AFC4-6F175D3DCCD1}">
              <a14:hiddenFill xmlns:a14="http://schemas.microsoft.com/office/drawing/2010/main">
                <a:noFill/>
              </a14:hiddenFill>
            </a:ext>
          </a:extLst>
        </p:spPr>
        <p:txBody>
          <a:bodyPr wrap="none" anchor="ctr"/>
          <a:lstStyle/>
          <a:p>
            <a:endParaRPr lang="zh-CN" altLang="en-US" sz="1600">
              <a:latin typeface="微软雅黑" panose="020B0503020204020204" pitchFamily="34" charset="-122"/>
              <a:ea typeface="微软雅黑" panose="020B0503020204020204" pitchFamily="34" charset="-122"/>
            </a:endParaRPr>
          </a:p>
        </p:txBody>
      </p:sp>
      <p:sp>
        <p:nvSpPr>
          <p:cNvPr id="9" name="Line 7"/>
          <p:cNvSpPr>
            <a:spLocks noChangeShapeType="1"/>
          </p:cNvSpPr>
          <p:nvPr/>
        </p:nvSpPr>
        <p:spPr bwMode="auto">
          <a:xfrm flipV="1">
            <a:off x="6914153" y="2489232"/>
            <a:ext cx="1677987" cy="787400"/>
          </a:xfrm>
          <a:prstGeom prst="line">
            <a:avLst/>
          </a:prstGeom>
          <a:noFill/>
          <a:ln w="19050">
            <a:solidFill>
              <a:schemeClr val="tx1">
                <a:lumMod val="65000"/>
                <a:lumOff val="35000"/>
              </a:schemeClr>
            </a:solidFill>
            <a:round/>
            <a:headEnd type="oval" w="lg" len="lg"/>
          </a:ln>
          <a:extLst>
            <a:ext uri="{909E8E84-426E-40DD-AFC4-6F175D3DCCD1}">
              <a14:hiddenFill xmlns:a14="http://schemas.microsoft.com/office/drawing/2010/main">
                <a:noFill/>
              </a14:hiddenFill>
            </a:ext>
          </a:extLst>
        </p:spPr>
        <p:txBody>
          <a:bodyPr wrap="none" anchor="ctr"/>
          <a:lstStyle/>
          <a:p>
            <a:endParaRPr lang="zh-CN" altLang="en-US" sz="1600">
              <a:latin typeface="微软雅黑" panose="020B0503020204020204" pitchFamily="34" charset="-122"/>
              <a:ea typeface="微软雅黑" panose="020B0503020204020204" pitchFamily="34" charset="-122"/>
            </a:endParaRPr>
          </a:p>
        </p:txBody>
      </p:sp>
      <p:sp>
        <p:nvSpPr>
          <p:cNvPr id="10" name="Line 8"/>
          <p:cNvSpPr>
            <a:spLocks noChangeShapeType="1"/>
          </p:cNvSpPr>
          <p:nvPr/>
        </p:nvSpPr>
        <p:spPr bwMode="auto">
          <a:xfrm>
            <a:off x="6096000" y="4450614"/>
            <a:ext cx="19640" cy="1053281"/>
          </a:xfrm>
          <a:prstGeom prst="line">
            <a:avLst/>
          </a:prstGeom>
          <a:noFill/>
          <a:ln w="19050">
            <a:solidFill>
              <a:schemeClr val="tx1">
                <a:lumMod val="65000"/>
                <a:lumOff val="35000"/>
              </a:schemeClr>
            </a:solidFill>
            <a:round/>
            <a:headEnd type="oval" w="lg" len="lg"/>
          </a:ln>
          <a:extLst>
            <a:ext uri="{909E8E84-426E-40DD-AFC4-6F175D3DCCD1}">
              <a14:hiddenFill xmlns:a14="http://schemas.microsoft.com/office/drawing/2010/main">
                <a:noFill/>
              </a14:hiddenFill>
            </a:ext>
          </a:extLst>
        </p:spPr>
        <p:txBody>
          <a:bodyPr wrap="none" anchor="ctr"/>
          <a:lstStyle/>
          <a:p>
            <a:endParaRPr lang="zh-CN" altLang="en-US" sz="1600">
              <a:latin typeface="微软雅黑" panose="020B0503020204020204" pitchFamily="34" charset="-122"/>
              <a:ea typeface="微软雅黑" panose="020B0503020204020204" pitchFamily="34" charset="-122"/>
            </a:endParaRPr>
          </a:p>
        </p:txBody>
      </p:sp>
      <p:sp>
        <p:nvSpPr>
          <p:cNvPr id="11" name="TextBox 76"/>
          <p:cNvSpPr txBox="1"/>
          <p:nvPr/>
        </p:nvSpPr>
        <p:spPr>
          <a:xfrm>
            <a:off x="5684855" y="5533487"/>
            <a:ext cx="998097" cy="307777"/>
          </a:xfrm>
          <a:prstGeom prst="rect">
            <a:avLst/>
          </a:prstGeom>
          <a:noFill/>
        </p:spPr>
        <p:txBody>
          <a:bodyPr wrap="square" rtlCol="0">
            <a:spAutoFit/>
          </a:bodyPr>
          <a:lstStyle/>
          <a:p>
            <a:pPr algn="ctr"/>
            <a:r>
              <a:rPr lang="zh-CN" altLang="en-US" sz="1400" b="1" dirty="0" smtClean="0">
                <a:solidFill>
                  <a:schemeClr val="tx1">
                    <a:lumMod val="65000"/>
                    <a:lumOff val="35000"/>
                  </a:schemeClr>
                </a:solidFill>
                <a:latin typeface="微软雅黑" panose="020B0503020204020204" pitchFamily="34" charset="-122"/>
                <a:ea typeface="微软雅黑" panose="020B0503020204020204" pitchFamily="34" charset="-122"/>
              </a:rPr>
              <a:t>添加标题</a:t>
            </a:r>
            <a:endParaRPr lang="zh-CN" altLang="en-US" sz="1400"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2" name="文本框 11"/>
          <p:cNvSpPr txBox="1"/>
          <p:nvPr/>
        </p:nvSpPr>
        <p:spPr>
          <a:xfrm>
            <a:off x="5229860" y="5770595"/>
            <a:ext cx="1908087" cy="532453"/>
          </a:xfrm>
          <a:prstGeom prst="rect">
            <a:avLst/>
          </a:prstGeom>
          <a:noFill/>
        </p:spPr>
        <p:txBody>
          <a:bodyPr wrap="square" rtlCol="0">
            <a:spAutoFit/>
          </a:bodyPr>
          <a:lstStyle/>
          <a:p>
            <a:pPr algn="ctr">
              <a:lnSpc>
                <a:spcPct val="130000"/>
              </a:lnSpc>
            </a:pPr>
            <a:r>
              <a:rPr lang="zh-CN" altLang="en-US" sz="1100" dirty="0" smtClean="0">
                <a:solidFill>
                  <a:schemeClr val="tx1">
                    <a:lumMod val="65000"/>
                    <a:lumOff val="35000"/>
                  </a:schemeClr>
                </a:solidFill>
                <a:latin typeface="微软雅黑" panose="020B0503020204020204" pitchFamily="34" charset="-122"/>
                <a:ea typeface="微软雅黑" panose="020B0503020204020204" pitchFamily="34" charset="-122"/>
              </a:rPr>
              <a:t>请在此添加文字</a:t>
            </a:r>
            <a:r>
              <a:rPr lang="zh-CN" altLang="en-US" sz="1100" dirty="0">
                <a:solidFill>
                  <a:schemeClr val="tx1">
                    <a:lumMod val="65000"/>
                    <a:lumOff val="35000"/>
                  </a:schemeClr>
                </a:solidFill>
                <a:latin typeface="微软雅黑" panose="020B0503020204020204" pitchFamily="34" charset="-122"/>
                <a:ea typeface="微软雅黑" panose="020B0503020204020204" pitchFamily="34" charset="-122"/>
              </a:rPr>
              <a:t>说明请在此添加文字说明</a:t>
            </a:r>
            <a:endParaRPr lang="en-US" altLang="zh-CN" sz="11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6" name="TextBox 76"/>
          <p:cNvSpPr txBox="1"/>
          <p:nvPr/>
        </p:nvSpPr>
        <p:spPr>
          <a:xfrm>
            <a:off x="9376052" y="2012532"/>
            <a:ext cx="998097" cy="307777"/>
          </a:xfrm>
          <a:prstGeom prst="rect">
            <a:avLst/>
          </a:prstGeom>
          <a:noFill/>
        </p:spPr>
        <p:txBody>
          <a:bodyPr wrap="square" rtlCol="0">
            <a:spAutoFit/>
          </a:bodyPr>
          <a:lstStyle/>
          <a:p>
            <a:pPr algn="ctr"/>
            <a:r>
              <a:rPr lang="zh-CN" altLang="en-US" sz="1400" b="1" dirty="0" smtClean="0">
                <a:solidFill>
                  <a:schemeClr val="tx1">
                    <a:lumMod val="65000"/>
                    <a:lumOff val="35000"/>
                  </a:schemeClr>
                </a:solidFill>
                <a:latin typeface="微软雅黑" panose="020B0503020204020204" pitchFamily="34" charset="-122"/>
                <a:ea typeface="微软雅黑" panose="020B0503020204020204" pitchFamily="34" charset="-122"/>
              </a:rPr>
              <a:t>添加标题</a:t>
            </a:r>
            <a:endParaRPr lang="zh-CN" altLang="en-US" sz="1400"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7" name="文本框 16"/>
          <p:cNvSpPr txBox="1"/>
          <p:nvPr/>
        </p:nvSpPr>
        <p:spPr>
          <a:xfrm>
            <a:off x="8865386" y="2249640"/>
            <a:ext cx="1908087" cy="532453"/>
          </a:xfrm>
          <a:prstGeom prst="rect">
            <a:avLst/>
          </a:prstGeom>
          <a:noFill/>
        </p:spPr>
        <p:txBody>
          <a:bodyPr wrap="square" rtlCol="0">
            <a:spAutoFit/>
          </a:bodyPr>
          <a:lstStyle/>
          <a:p>
            <a:pPr algn="ctr">
              <a:lnSpc>
                <a:spcPct val="130000"/>
              </a:lnSpc>
            </a:pPr>
            <a:r>
              <a:rPr lang="zh-CN" altLang="en-US" sz="1100" dirty="0" smtClean="0">
                <a:solidFill>
                  <a:schemeClr val="tx1">
                    <a:lumMod val="65000"/>
                    <a:lumOff val="35000"/>
                  </a:schemeClr>
                </a:solidFill>
                <a:latin typeface="微软雅黑" panose="020B0503020204020204" pitchFamily="34" charset="-122"/>
                <a:ea typeface="微软雅黑" panose="020B0503020204020204" pitchFamily="34" charset="-122"/>
              </a:rPr>
              <a:t>请在此添加文字</a:t>
            </a:r>
            <a:r>
              <a:rPr lang="zh-CN" altLang="en-US" sz="1100" dirty="0">
                <a:solidFill>
                  <a:schemeClr val="tx1">
                    <a:lumMod val="65000"/>
                    <a:lumOff val="35000"/>
                  </a:schemeClr>
                </a:solidFill>
                <a:latin typeface="微软雅黑" panose="020B0503020204020204" pitchFamily="34" charset="-122"/>
                <a:ea typeface="微软雅黑" panose="020B0503020204020204" pitchFamily="34" charset="-122"/>
              </a:rPr>
              <a:t>说明请在此添加文字说明</a:t>
            </a:r>
            <a:endParaRPr lang="en-US" altLang="zh-CN" sz="11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8" name="TextBox 76"/>
          <p:cNvSpPr txBox="1"/>
          <p:nvPr/>
        </p:nvSpPr>
        <p:spPr>
          <a:xfrm>
            <a:off x="2655630" y="2012532"/>
            <a:ext cx="998097" cy="307777"/>
          </a:xfrm>
          <a:prstGeom prst="rect">
            <a:avLst/>
          </a:prstGeom>
          <a:noFill/>
        </p:spPr>
        <p:txBody>
          <a:bodyPr wrap="square" rtlCol="0">
            <a:spAutoFit/>
          </a:bodyPr>
          <a:lstStyle/>
          <a:p>
            <a:pPr algn="ctr"/>
            <a:r>
              <a:rPr lang="zh-CN" altLang="en-US" sz="1400" b="1" dirty="0" smtClean="0">
                <a:solidFill>
                  <a:schemeClr val="tx1">
                    <a:lumMod val="65000"/>
                    <a:lumOff val="35000"/>
                  </a:schemeClr>
                </a:solidFill>
                <a:latin typeface="微软雅黑" panose="020B0503020204020204" pitchFamily="34" charset="-122"/>
                <a:ea typeface="微软雅黑" panose="020B0503020204020204" pitchFamily="34" charset="-122"/>
              </a:rPr>
              <a:t>添加标题</a:t>
            </a:r>
            <a:endParaRPr lang="zh-CN" altLang="en-US" sz="1400"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9" name="文本框 18"/>
          <p:cNvSpPr txBox="1"/>
          <p:nvPr/>
        </p:nvSpPr>
        <p:spPr>
          <a:xfrm>
            <a:off x="2144964" y="2249640"/>
            <a:ext cx="1908087" cy="532453"/>
          </a:xfrm>
          <a:prstGeom prst="rect">
            <a:avLst/>
          </a:prstGeom>
          <a:noFill/>
        </p:spPr>
        <p:txBody>
          <a:bodyPr wrap="square" rtlCol="0">
            <a:spAutoFit/>
          </a:bodyPr>
          <a:lstStyle/>
          <a:p>
            <a:pPr algn="ctr">
              <a:lnSpc>
                <a:spcPct val="130000"/>
              </a:lnSpc>
            </a:pPr>
            <a:r>
              <a:rPr lang="zh-CN" altLang="en-US" sz="1100" dirty="0" smtClean="0">
                <a:solidFill>
                  <a:schemeClr val="tx1">
                    <a:lumMod val="65000"/>
                    <a:lumOff val="35000"/>
                  </a:schemeClr>
                </a:solidFill>
                <a:latin typeface="微软雅黑" panose="020B0503020204020204" pitchFamily="34" charset="-122"/>
                <a:ea typeface="微软雅黑" panose="020B0503020204020204" pitchFamily="34" charset="-122"/>
              </a:rPr>
              <a:t>请在此添加文字</a:t>
            </a:r>
            <a:r>
              <a:rPr lang="zh-CN" altLang="en-US" sz="1100" dirty="0">
                <a:solidFill>
                  <a:schemeClr val="tx1">
                    <a:lumMod val="65000"/>
                    <a:lumOff val="35000"/>
                  </a:schemeClr>
                </a:solidFill>
                <a:latin typeface="微软雅黑" panose="020B0503020204020204" pitchFamily="34" charset="-122"/>
                <a:ea typeface="微软雅黑" panose="020B0503020204020204" pitchFamily="34" charset="-122"/>
              </a:rPr>
              <a:t>说明请在此添加文字说明</a:t>
            </a:r>
            <a:endParaRPr lang="en-US" altLang="zh-CN" sz="11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1" name="TextBox 76"/>
          <p:cNvSpPr txBox="1"/>
          <p:nvPr/>
        </p:nvSpPr>
        <p:spPr>
          <a:xfrm>
            <a:off x="4664801" y="3923376"/>
            <a:ext cx="661036" cy="769441"/>
          </a:xfrm>
          <a:prstGeom prst="rect">
            <a:avLst/>
          </a:prstGeom>
          <a:noFill/>
        </p:spPr>
        <p:txBody>
          <a:bodyPr wrap="square" rtlCol="0">
            <a:spAutoFit/>
          </a:bodyPr>
          <a:lstStyle/>
          <a:p>
            <a:pPr algn="ctr"/>
            <a:r>
              <a:rPr lang="en-US" altLang="zh-CN" sz="4400" b="1" dirty="0" smtClean="0">
                <a:solidFill>
                  <a:schemeClr val="bg1"/>
                </a:solidFill>
                <a:latin typeface="微软雅黑" panose="020B0503020204020204" pitchFamily="34" charset="-122"/>
                <a:ea typeface="微软雅黑" panose="020B0503020204020204" pitchFamily="34" charset="-122"/>
              </a:rPr>
              <a:t>B</a:t>
            </a:r>
            <a:endParaRPr lang="zh-CN" altLang="en-US" sz="4400" b="1" dirty="0">
              <a:solidFill>
                <a:schemeClr val="bg1"/>
              </a:solidFill>
              <a:latin typeface="微软雅黑" panose="020B0503020204020204" pitchFamily="34" charset="-122"/>
              <a:ea typeface="微软雅黑" panose="020B0503020204020204" pitchFamily="34" charset="-122"/>
            </a:endParaRPr>
          </a:p>
        </p:txBody>
      </p:sp>
      <p:sp>
        <p:nvSpPr>
          <p:cNvPr id="22" name="TextBox 76"/>
          <p:cNvSpPr txBox="1"/>
          <p:nvPr/>
        </p:nvSpPr>
        <p:spPr>
          <a:xfrm>
            <a:off x="7135590" y="3923376"/>
            <a:ext cx="661036" cy="769441"/>
          </a:xfrm>
          <a:prstGeom prst="rect">
            <a:avLst/>
          </a:prstGeom>
          <a:noFill/>
        </p:spPr>
        <p:txBody>
          <a:bodyPr wrap="square" rtlCol="0">
            <a:spAutoFit/>
          </a:bodyPr>
          <a:lstStyle/>
          <a:p>
            <a:pPr algn="ctr"/>
            <a:r>
              <a:rPr lang="en-US" altLang="zh-CN" sz="4400" b="1" dirty="0" smtClean="0">
                <a:solidFill>
                  <a:schemeClr val="bg1"/>
                </a:solidFill>
                <a:latin typeface="微软雅黑" panose="020B0503020204020204" pitchFamily="34" charset="-122"/>
                <a:ea typeface="微软雅黑" panose="020B0503020204020204" pitchFamily="34" charset="-122"/>
              </a:rPr>
              <a:t>C</a:t>
            </a:r>
            <a:endParaRPr lang="zh-CN" altLang="en-US" sz="4400" b="1" dirty="0">
              <a:solidFill>
                <a:schemeClr val="bg1"/>
              </a:solidFill>
              <a:latin typeface="微软雅黑" panose="020B0503020204020204" pitchFamily="34" charset="-122"/>
              <a:ea typeface="微软雅黑" panose="020B0503020204020204" pitchFamily="34" charset="-122"/>
            </a:endParaRPr>
          </a:p>
        </p:txBody>
      </p:sp>
      <p:sp>
        <p:nvSpPr>
          <p:cNvPr id="23" name="TextBox 76"/>
          <p:cNvSpPr txBox="1"/>
          <p:nvPr/>
        </p:nvSpPr>
        <p:spPr>
          <a:xfrm>
            <a:off x="5853385" y="1944352"/>
            <a:ext cx="661036" cy="769441"/>
          </a:xfrm>
          <a:prstGeom prst="rect">
            <a:avLst/>
          </a:prstGeom>
          <a:noFill/>
        </p:spPr>
        <p:txBody>
          <a:bodyPr wrap="square" rtlCol="0">
            <a:spAutoFit/>
          </a:bodyPr>
          <a:lstStyle/>
          <a:p>
            <a:pPr algn="ctr"/>
            <a:r>
              <a:rPr lang="en-US" altLang="zh-CN" sz="4400" b="1" dirty="0" smtClean="0">
                <a:solidFill>
                  <a:schemeClr val="bg1"/>
                </a:solidFill>
                <a:latin typeface="微软雅黑" panose="020B0503020204020204" pitchFamily="34" charset="-122"/>
                <a:ea typeface="微软雅黑" panose="020B0503020204020204" pitchFamily="34" charset="-122"/>
              </a:rPr>
              <a:t>A</a:t>
            </a:r>
            <a:endParaRPr lang="zh-CN" altLang="en-US" sz="4400" b="1" dirty="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bg>
      <p:bgPr>
        <a:gradFill>
          <a:gsLst>
            <a:gs pos="0">
              <a:srgbClr val="FFFFFF"/>
            </a:gs>
            <a:gs pos="100000">
              <a:srgbClr val="DFDFDF"/>
            </a:gs>
          </a:gsLst>
          <a:lin ang="5400000" scaled="0"/>
        </a:gradFill>
        <a:effectLst/>
      </p:bgPr>
    </p:bg>
    <p:spTree>
      <p:nvGrpSpPr>
        <p:cNvPr id="1" name=""/>
        <p:cNvGrpSpPr/>
        <p:nvPr/>
      </p:nvGrpSpPr>
      <p:grpSpPr>
        <a:xfrm>
          <a:off x="0" y="0"/>
          <a:ext cx="0" cy="0"/>
          <a:chOff x="0" y="0"/>
          <a:chExt cx="0" cy="0"/>
        </a:xfrm>
      </p:grpSpPr>
      <p:pic>
        <p:nvPicPr>
          <p:cNvPr id="4" name="图片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36949" y="922369"/>
            <a:ext cx="9243454" cy="6495741"/>
          </a:xfrm>
          <a:prstGeom prst="rect">
            <a:avLst/>
          </a:prstGeom>
        </p:spPr>
      </p:pic>
      <p:sp>
        <p:nvSpPr>
          <p:cNvPr id="13" name="TextBox 76"/>
          <p:cNvSpPr txBox="1"/>
          <p:nvPr/>
        </p:nvSpPr>
        <p:spPr>
          <a:xfrm>
            <a:off x="6096000" y="2505670"/>
            <a:ext cx="5500619" cy="923330"/>
          </a:xfrm>
          <a:prstGeom prst="rect">
            <a:avLst/>
          </a:prstGeom>
          <a:noFill/>
        </p:spPr>
        <p:txBody>
          <a:bodyPr wrap="square" rtlCol="0">
            <a:spAutoFit/>
          </a:bodyPr>
          <a:lstStyle/>
          <a:p>
            <a:r>
              <a:rPr lang="zh-CN" altLang="en-US" sz="5400" dirty="0" smtClean="0">
                <a:solidFill>
                  <a:schemeClr val="tx1">
                    <a:lumMod val="65000"/>
                    <a:lumOff val="35000"/>
                  </a:schemeClr>
                </a:solidFill>
                <a:latin typeface="微软雅黑" panose="020B0503020204020204" pitchFamily="34" charset="-122"/>
                <a:ea typeface="微软雅黑" panose="020B0503020204020204" pitchFamily="34" charset="-122"/>
              </a:rPr>
              <a:t>感谢观看</a:t>
            </a:r>
            <a:endParaRPr lang="zh-CN" altLang="en-US" sz="54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TotalTime>
  <Words>1455</Words>
  <Application>Microsoft Office PowerPoint</Application>
  <PresentationFormat>自定义</PresentationFormat>
  <Paragraphs>172</Paragraphs>
  <Slides>21</Slides>
  <Notes>0</Notes>
  <HiddenSlides>0</HiddenSlides>
  <MMClips>1</MMClips>
  <ScaleCrop>false</ScaleCrop>
  <HeadingPairs>
    <vt:vector size="4" baseType="variant">
      <vt:variant>
        <vt:lpstr>主题</vt:lpstr>
      </vt:variant>
      <vt:variant>
        <vt:i4>1</vt:i4>
      </vt:variant>
      <vt:variant>
        <vt:lpstr>幻灯片标题</vt:lpstr>
      </vt:variant>
      <vt:variant>
        <vt:i4>21</vt:i4>
      </vt:variant>
    </vt:vector>
  </HeadingPairs>
  <TitlesOfParts>
    <vt:vector size="22" baseType="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Microsoft</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赵春波</dc:creator>
  <cp:lastModifiedBy>Sky123.Org</cp:lastModifiedBy>
  <cp:revision>21</cp:revision>
  <dcterms:created xsi:type="dcterms:W3CDTF">2017-02-23T09:28:00Z</dcterms:created>
  <dcterms:modified xsi:type="dcterms:W3CDTF">2018-01-19T06:08:54Z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2052-10.1.0.6260</vt:lpwstr>
  </property>
</Properties>
</file>