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5" r:id="rId21"/>
    <p:sldId id="274" r:id="rId22"/>
    <p:sldId id="276" r:id="rId23"/>
    <p:sldId id="277" r:id="rId24"/>
    <p:sldId id="278" r:id="rId25"/>
    <p:sldId id="279" r:id="rId26"/>
    <p:sldId id="281" r:id="rId27"/>
  </p:sldIdLst>
  <p:sldSz cx="9144000" cy="5143500" type="screen16x9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2D2E"/>
    <a:srgbClr val="DED0E6"/>
    <a:srgbClr val="FDF8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64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121" y="1279287"/>
            <a:ext cx="6139502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2600" y="1279525"/>
            <a:ext cx="6138863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6955A8-62FB-E247-BFB6-6D96B50CB5D7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8035" indent="0" algn="ctr">
              <a:buNone/>
              <a:defRPr sz="1200"/>
            </a:lvl7pPr>
            <a:lvl8pPr marL="2400935" indent="0" algn="ctr">
              <a:buNone/>
              <a:defRPr sz="1200"/>
            </a:lvl8pPr>
            <a:lvl9pPr marL="2743835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528"/>
            <a:ext cx="7886700" cy="213992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700"/>
            <a:ext cx="7886700" cy="11253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80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9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83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458"/>
            <a:ext cx="3886200" cy="32640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92"/>
            <a:ext cx="7886700" cy="99434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334062"/>
            <a:ext cx="3655181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1999384"/>
            <a:ext cx="3655181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4062"/>
            <a:ext cx="3673182" cy="61804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8035" indent="0">
              <a:buNone/>
              <a:defRPr sz="1350"/>
            </a:lvl7pPr>
            <a:lvl8pPr marL="2400935" indent="0">
              <a:buNone/>
              <a:defRPr sz="1350"/>
            </a:lvl8pPr>
            <a:lvl9pPr marL="2743835" indent="0">
              <a:buNone/>
              <a:defRPr sz="13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384"/>
            <a:ext cx="3673182" cy="264367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60"/>
            <a:ext cx="3124012" cy="120036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61"/>
            <a:ext cx="4629150" cy="405359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8035" indent="0">
              <a:buNone/>
              <a:defRPr sz="1500"/>
            </a:lvl7pPr>
            <a:lvl8pPr marL="2400935" indent="0">
              <a:buNone/>
              <a:defRPr sz="1500"/>
            </a:lvl8pPr>
            <a:lvl9pPr marL="2743835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320"/>
            <a:ext cx="3124012" cy="28591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8035" indent="0">
              <a:buNone/>
              <a:defRPr sz="1050"/>
            </a:lvl7pPr>
            <a:lvl8pPr marL="2400935" indent="0">
              <a:buNone/>
              <a:defRPr sz="1050"/>
            </a:lvl8pPr>
            <a:lvl9pPr marL="2743835" indent="0">
              <a:buNone/>
              <a:defRPr sz="105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92"/>
            <a:ext cx="1971675" cy="4359642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92"/>
            <a:ext cx="5800725" cy="4359642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92"/>
            <a:ext cx="7886700" cy="435964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3048000" y="331528"/>
            <a:ext cx="3276600" cy="2313078"/>
          </a:xfrm>
          <a:custGeom>
            <a:avLst/>
            <a:gdLst/>
            <a:ahLst/>
            <a:cxnLst/>
            <a:rect l="l" t="t" r="r" b="b"/>
            <a:pathLst>
              <a:path w="3276600" h="3124200">
                <a:moveTo>
                  <a:pt x="3028950" y="0"/>
                </a:moveTo>
                <a:cubicBezTo>
                  <a:pt x="3165723" y="0"/>
                  <a:pt x="3276600" y="110877"/>
                  <a:pt x="3276600" y="247650"/>
                </a:cubicBezTo>
                <a:lnTo>
                  <a:pt x="3276600" y="2876550"/>
                </a:lnTo>
                <a:cubicBezTo>
                  <a:pt x="3276600" y="3013323"/>
                  <a:pt x="3165723" y="3124200"/>
                  <a:pt x="3028950" y="3124200"/>
                </a:cubicBezTo>
                <a:cubicBezTo>
                  <a:pt x="2892177" y="3124200"/>
                  <a:pt x="2781300" y="3013323"/>
                  <a:pt x="2781300" y="2876550"/>
                </a:cubicBezTo>
                <a:lnTo>
                  <a:pt x="2781300" y="247650"/>
                </a:lnTo>
                <a:cubicBezTo>
                  <a:pt x="2781300" y="110877"/>
                  <a:pt x="2892177" y="0"/>
                  <a:pt x="3028950" y="0"/>
                </a:cubicBezTo>
                <a:close/>
                <a:moveTo>
                  <a:pt x="2317750" y="0"/>
                </a:moveTo>
                <a:cubicBezTo>
                  <a:pt x="2454523" y="0"/>
                  <a:pt x="2565400" y="110877"/>
                  <a:pt x="2565400" y="247650"/>
                </a:cubicBezTo>
                <a:lnTo>
                  <a:pt x="2565400" y="2876550"/>
                </a:lnTo>
                <a:cubicBezTo>
                  <a:pt x="2565400" y="3013323"/>
                  <a:pt x="2454523" y="3124200"/>
                  <a:pt x="2317750" y="3124200"/>
                </a:cubicBezTo>
                <a:cubicBezTo>
                  <a:pt x="2180977" y="3124200"/>
                  <a:pt x="2070100" y="3013323"/>
                  <a:pt x="2070100" y="2876550"/>
                </a:cubicBezTo>
                <a:lnTo>
                  <a:pt x="2070100" y="247650"/>
                </a:lnTo>
                <a:cubicBezTo>
                  <a:pt x="2070100" y="110877"/>
                  <a:pt x="2180977" y="0"/>
                  <a:pt x="2317750" y="0"/>
                </a:cubicBezTo>
                <a:close/>
                <a:moveTo>
                  <a:pt x="1606550" y="0"/>
                </a:moveTo>
                <a:cubicBezTo>
                  <a:pt x="1743323" y="0"/>
                  <a:pt x="1854200" y="110877"/>
                  <a:pt x="1854200" y="247650"/>
                </a:cubicBezTo>
                <a:lnTo>
                  <a:pt x="1854200" y="2876550"/>
                </a:lnTo>
                <a:cubicBezTo>
                  <a:pt x="1854200" y="3013323"/>
                  <a:pt x="1743323" y="3124200"/>
                  <a:pt x="1606550" y="3124200"/>
                </a:cubicBezTo>
                <a:cubicBezTo>
                  <a:pt x="1469777" y="3124200"/>
                  <a:pt x="1358900" y="3013323"/>
                  <a:pt x="1358900" y="2876550"/>
                </a:cubicBezTo>
                <a:lnTo>
                  <a:pt x="1358900" y="247650"/>
                </a:lnTo>
                <a:cubicBezTo>
                  <a:pt x="1358900" y="110877"/>
                  <a:pt x="1469777" y="0"/>
                  <a:pt x="1606550" y="0"/>
                </a:cubicBezTo>
                <a:close/>
                <a:moveTo>
                  <a:pt x="958850" y="0"/>
                </a:moveTo>
                <a:cubicBezTo>
                  <a:pt x="1095623" y="0"/>
                  <a:pt x="1206500" y="110877"/>
                  <a:pt x="1206500" y="247650"/>
                </a:cubicBezTo>
                <a:lnTo>
                  <a:pt x="1206500" y="2876550"/>
                </a:lnTo>
                <a:cubicBezTo>
                  <a:pt x="1206500" y="3013323"/>
                  <a:pt x="1095623" y="3124200"/>
                  <a:pt x="958850" y="3124200"/>
                </a:cubicBezTo>
                <a:cubicBezTo>
                  <a:pt x="822077" y="3124200"/>
                  <a:pt x="711200" y="3013323"/>
                  <a:pt x="711200" y="2876550"/>
                </a:cubicBezTo>
                <a:lnTo>
                  <a:pt x="711200" y="247650"/>
                </a:lnTo>
                <a:cubicBezTo>
                  <a:pt x="711200" y="110877"/>
                  <a:pt x="822077" y="0"/>
                  <a:pt x="958850" y="0"/>
                </a:cubicBezTo>
                <a:close/>
                <a:moveTo>
                  <a:pt x="247650" y="0"/>
                </a:moveTo>
                <a:cubicBezTo>
                  <a:pt x="384423" y="0"/>
                  <a:pt x="495300" y="110877"/>
                  <a:pt x="495300" y="247650"/>
                </a:cubicBezTo>
                <a:lnTo>
                  <a:pt x="495300" y="2876550"/>
                </a:lnTo>
                <a:cubicBezTo>
                  <a:pt x="495300" y="3013323"/>
                  <a:pt x="384423" y="3124200"/>
                  <a:pt x="247650" y="3124200"/>
                </a:cubicBezTo>
                <a:cubicBezTo>
                  <a:pt x="110877" y="3124200"/>
                  <a:pt x="0" y="3013323"/>
                  <a:pt x="0" y="2876550"/>
                </a:cubicBezTo>
                <a:lnTo>
                  <a:pt x="0" y="247650"/>
                </a:lnTo>
                <a:cubicBezTo>
                  <a:pt x="0" y="110877"/>
                  <a:pt x="110877" y="0"/>
                  <a:pt x="247650" y="0"/>
                </a:cubicBezTo>
                <a:close/>
              </a:path>
            </a:pathLst>
          </a:custGeom>
          <a:effectLst/>
        </p:spPr>
        <p:txBody>
          <a:bodyPr vert="horz" lIns="95057" tIns="47529" rIns="95057" bIns="47529"/>
          <a:lstStyle>
            <a:lvl1pPr marL="0" indent="0" algn="ctr">
              <a:buNone/>
              <a:defRPr sz="810">
                <a:solidFill>
                  <a:srgbClr val="7F7F7F"/>
                </a:solidFill>
                <a:latin typeface="Lato Regular"/>
                <a:cs typeface="Lato Regular"/>
              </a:defRPr>
            </a:lvl1pPr>
          </a:lstStyle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2966029" y="2851588"/>
            <a:ext cx="3383973" cy="323892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150" b="1">
                <a:solidFill>
                  <a:schemeClr val="bg1"/>
                </a:solidFill>
                <a:latin typeface="Lato Hairline"/>
                <a:cs typeface="Lato Hairline"/>
              </a:defRPr>
            </a:lvl1pPr>
          </a:lstStyle>
          <a:p>
            <a:pPr lvl="0"/>
            <a:r>
              <a:rPr lang="es-ES_tradnl" dirty="0"/>
              <a:t>TITLE HERE</a:t>
            </a:r>
            <a:endParaRPr lang="es-ES_tradnl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2966029" y="3289513"/>
            <a:ext cx="3383973" cy="171368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50" b="0">
                <a:solidFill>
                  <a:schemeClr val="accent3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Ultimate</a:t>
            </a:r>
            <a:r>
              <a:rPr lang="es-ES_tradnl" dirty="0"/>
              <a:t> </a:t>
            </a:r>
            <a:r>
              <a:rPr lang="es-ES_tradnl" dirty="0" err="1"/>
              <a:t>Powerpoint</a:t>
            </a:r>
            <a:r>
              <a:rPr lang="es-ES_tradnl" dirty="0"/>
              <a:t> </a:t>
            </a:r>
            <a:r>
              <a:rPr lang="es-ES_tradnl" dirty="0" err="1"/>
              <a:t>Template</a:t>
            </a:r>
            <a:endParaRPr lang="es-ES_tradnl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2981375" y="3614001"/>
            <a:ext cx="3366029" cy="115285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>
              <a:lnSpc>
                <a:spcPct val="130000"/>
              </a:lnSpc>
              <a:buNone/>
              <a:defRPr sz="108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non </a:t>
            </a:r>
            <a:r>
              <a:rPr lang="en-US" dirty="0" err="1"/>
              <a:t>purus</a:t>
            </a:r>
            <a:r>
              <a:rPr lang="en-US" dirty="0"/>
              <a:t>. Maecenas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.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2000">
        <p:fade/>
      </p:transition>
    </mc:Choice>
    <mc:Fallback>
      <p:transition spd="med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92"/>
            <a:ext cx="7886700" cy="994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458"/>
            <a:ext cx="7886700" cy="326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8097"/>
            <a:ext cx="30861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8097"/>
            <a:ext cx="2057400" cy="2738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r="7812"/>
          <a:stretch>
            <a:fillRect/>
          </a:stretch>
        </p:blipFill>
        <p:spPr>
          <a:xfrm rot="5400000">
            <a:off x="2000252" y="-1999800"/>
            <a:ext cx="5143499" cy="914400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28611" r="15017" b="18611"/>
          <a:stretch>
            <a:fillRect/>
          </a:stretch>
        </p:blipFill>
        <p:spPr>
          <a:xfrm>
            <a:off x="364490" y="81915"/>
            <a:ext cx="8415655" cy="48856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microsoft.com/office/2007/relationships/hdphoto" Target="../media/hdphoto2.wdp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microsoft.com/office/2007/relationships/hdphoto" Target="../media/hdphoto1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5" Type="http://schemas.openxmlformats.org/officeDocument/2006/relationships/notesSlide" Target="../notesSlides/notesSlide1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9.png"/><Relationship Id="rId12" Type="http://schemas.openxmlformats.org/officeDocument/2006/relationships/image" Target="../media/image8.png"/><Relationship Id="rId11" Type="http://schemas.microsoft.com/office/2007/relationships/media" Target="../media/media1.mp3"/><Relationship Id="rId10" Type="http://schemas.openxmlformats.org/officeDocument/2006/relationships/audio" Target="../media/media1.mp3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2.png"/><Relationship Id="rId10" Type="http://schemas.microsoft.com/office/2007/relationships/hdphoto" Target="../media/hdphoto2.wdp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5.png"/><Relationship Id="rId7" Type="http://schemas.openxmlformats.org/officeDocument/2006/relationships/image" Target="../media/image11.png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5.png"/><Relationship Id="rId7" Type="http://schemas.openxmlformats.org/officeDocument/2006/relationships/image" Target="../media/image11.png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8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openxmlformats.org/officeDocument/2006/relationships/image" Target="../media/image11.png"/><Relationship Id="rId7" Type="http://schemas.microsoft.com/office/2007/relationships/hdphoto" Target="../media/hdphoto2.wdp"/><Relationship Id="rId6" Type="http://schemas.openxmlformats.org/officeDocument/2006/relationships/image" Target="../media/image7.png"/><Relationship Id="rId5" Type="http://schemas.openxmlformats.org/officeDocument/2006/relationships/image" Target="../media/image10.png"/><Relationship Id="rId4" Type="http://schemas.microsoft.com/office/2007/relationships/hdphoto" Target="../media/hdphoto1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notesSlide" Target="../notesSlides/notesSlide17.xml"/><Relationship Id="rId11" Type="http://schemas.openxmlformats.org/officeDocument/2006/relationships/slideLayout" Target="../slideLayouts/slideLayout1.xml"/><Relationship Id="rId10" Type="http://schemas.openxmlformats.org/officeDocument/2006/relationships/tags" Target="../tags/tag9.xml"/><Relationship Id="rId1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5.png"/><Relationship Id="rId7" Type="http://schemas.openxmlformats.org/officeDocument/2006/relationships/image" Target="../media/image11.png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19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image" Target="../media/image5.png"/><Relationship Id="rId7" Type="http://schemas.openxmlformats.org/officeDocument/2006/relationships/image" Target="../media/image11.png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notesSlide" Target="../notesSlides/notesSlide24.xml"/><Relationship Id="rId10" Type="http://schemas.openxmlformats.org/officeDocument/2006/relationships/slideLayout" Target="../slideLayouts/slideLayout1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r="7812"/>
          <a:stretch>
            <a:fillRect/>
          </a:stretch>
        </p:blipFill>
        <p:spPr>
          <a:xfrm rot="5400000">
            <a:off x="2000252" y="-1999800"/>
            <a:ext cx="5143499" cy="914400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28611" r="15017" b="18611"/>
          <a:stretch>
            <a:fillRect/>
          </a:stretch>
        </p:blipFill>
        <p:spPr>
          <a:xfrm>
            <a:off x="364331" y="350494"/>
            <a:ext cx="8415338" cy="44434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328"/>
          <a:stretch>
            <a:fillRect/>
          </a:stretch>
        </p:blipFill>
        <p:spPr>
          <a:xfrm>
            <a:off x="7015163" y="3588811"/>
            <a:ext cx="1764506" cy="1212238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1"/>
          <a:stretch>
            <a:fillRect/>
          </a:stretch>
        </p:blipFill>
        <p:spPr>
          <a:xfrm>
            <a:off x="7933137" y="343350"/>
            <a:ext cx="928688" cy="142116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44" y="-307726"/>
            <a:ext cx="2433769" cy="291376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76" y="450"/>
            <a:ext cx="1218569" cy="1970233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378" b="41614"/>
          <a:stretch>
            <a:fillRect/>
          </a:stretch>
        </p:blipFill>
        <p:spPr>
          <a:xfrm flipH="1">
            <a:off x="357188" y="3634246"/>
            <a:ext cx="2218506" cy="1181092"/>
          </a:xfrm>
          <a:prstGeom prst="rect">
            <a:avLst/>
          </a:prstGeom>
        </p:spPr>
      </p:pic>
      <p:pic>
        <p:nvPicPr>
          <p:cNvPr id="25" name="橙光音乐,米豆音乐 - 丰收喜悦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-592933" y="528366"/>
            <a:ext cx="457201" cy="4572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389380" y="2988945"/>
            <a:ext cx="6365875" cy="55308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3000" dirty="0">
                <a:solidFill>
                  <a:srgbClr val="EE2D2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中国风冬至故事节气主题PPT</a:t>
            </a:r>
            <a:endParaRPr lang="zh-CN" altLang="en-US" sz="3000" dirty="0">
              <a:solidFill>
                <a:srgbClr val="EE2D2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952625" y="3470910"/>
            <a:ext cx="5239385" cy="4737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04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冬至（Winter Solstice）又名‘一阳生’，是中国农历中一个重要的节气  ，也是中华民族的一个传统节日，冬至俗称“数九、冬节”、“长至节”、“亚岁”等，早在二千五百多年前的春秋时代，中国就已经用土圭观测太阳，测定出了冬至，它是二十四节气中最早制订出的一个，时间在每年的公历12月21~23日。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 descr="4d1ec4602ac57e429e632b75396a713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73145" y="755650"/>
            <a:ext cx="2233295" cy="2233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604">
        <p:comb/>
      </p:transition>
    </mc:Choice>
    <mc:Fallback>
      <p:transition advTm="3604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1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r="7812"/>
          <a:stretch>
            <a:fillRect/>
          </a:stretch>
        </p:blipFill>
        <p:spPr>
          <a:xfrm rot="5400000">
            <a:off x="2000252" y="-1999800"/>
            <a:ext cx="5143499" cy="914400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28611" r="15017" b="18611"/>
          <a:stretch>
            <a:fillRect/>
          </a:stretch>
        </p:blipFill>
        <p:spPr>
          <a:xfrm>
            <a:off x="364331" y="350494"/>
            <a:ext cx="8415338" cy="44434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328"/>
          <a:stretch>
            <a:fillRect/>
          </a:stretch>
        </p:blipFill>
        <p:spPr>
          <a:xfrm>
            <a:off x="7015163" y="3588811"/>
            <a:ext cx="1764506" cy="121223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" r="15323"/>
          <a:stretch>
            <a:fillRect/>
          </a:stretch>
        </p:blipFill>
        <p:spPr>
          <a:xfrm>
            <a:off x="357188" y="1486349"/>
            <a:ext cx="2218506" cy="266461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1"/>
          <a:stretch>
            <a:fillRect/>
          </a:stretch>
        </p:blipFill>
        <p:spPr>
          <a:xfrm>
            <a:off x="7561580" y="237490"/>
            <a:ext cx="1289685" cy="19729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9" y="-232796"/>
            <a:ext cx="2433769" cy="29137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16" y="75380"/>
            <a:ext cx="1218569" cy="197023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378" b="41614"/>
          <a:stretch>
            <a:fillRect/>
          </a:stretch>
        </p:blipFill>
        <p:spPr>
          <a:xfrm flipH="1">
            <a:off x="357188" y="3634246"/>
            <a:ext cx="2218506" cy="118109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4671505" y="1351355"/>
            <a:ext cx="2473325" cy="534645"/>
            <a:chOff x="7234513" y="1250270"/>
            <a:chExt cx="3297767" cy="712860"/>
          </a:xfrm>
        </p:grpSpPr>
        <p:sp>
          <p:nvSpPr>
            <p:cNvPr id="5" name="文本框 4"/>
            <p:cNvSpPr txBox="1"/>
            <p:nvPr/>
          </p:nvSpPr>
          <p:spPr>
            <a:xfrm>
              <a:off x="7234513" y="1250270"/>
              <a:ext cx="1463040" cy="49106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节气常识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7234513" y="1656637"/>
              <a:ext cx="3297767" cy="30649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85443" y="1400753"/>
            <a:ext cx="599529" cy="353226"/>
          </a:xfrm>
          <a:prstGeom prst="rect">
            <a:avLst/>
          </a:prstGeom>
          <a:effectLst>
            <a:outerShdw blurRad="2032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1" name="组合 10"/>
          <p:cNvGrpSpPr/>
          <p:nvPr/>
        </p:nvGrpSpPr>
        <p:grpSpPr>
          <a:xfrm>
            <a:off x="4671505" y="1970591"/>
            <a:ext cx="2473325" cy="534645"/>
            <a:chOff x="7234513" y="1250270"/>
            <a:chExt cx="3297767" cy="712860"/>
          </a:xfrm>
        </p:grpSpPr>
        <p:sp>
          <p:nvSpPr>
            <p:cNvPr id="13" name="文本框 12"/>
            <p:cNvSpPr txBox="1"/>
            <p:nvPr/>
          </p:nvSpPr>
          <p:spPr>
            <a:xfrm>
              <a:off x="7234513" y="1250270"/>
              <a:ext cx="1463040" cy="49106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冬至起源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234513" y="1656637"/>
              <a:ext cx="3297767" cy="30649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85443" y="2019990"/>
            <a:ext cx="599529" cy="353226"/>
          </a:xfrm>
          <a:prstGeom prst="rect">
            <a:avLst/>
          </a:prstGeom>
          <a:effectLst>
            <a:outerShdw blurRad="2032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组合 15"/>
          <p:cNvGrpSpPr/>
          <p:nvPr/>
        </p:nvGrpSpPr>
        <p:grpSpPr>
          <a:xfrm>
            <a:off x="4671505" y="2559348"/>
            <a:ext cx="2473325" cy="534645"/>
            <a:chOff x="7234513" y="1250270"/>
            <a:chExt cx="3297767" cy="712860"/>
          </a:xfrm>
        </p:grpSpPr>
        <p:sp>
          <p:nvSpPr>
            <p:cNvPr id="18" name="文本框 17"/>
            <p:cNvSpPr txBox="1"/>
            <p:nvPr/>
          </p:nvSpPr>
          <p:spPr>
            <a:xfrm>
              <a:off x="7234513" y="1250270"/>
              <a:ext cx="1463040" cy="49106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冬至习俗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234513" y="1656637"/>
              <a:ext cx="3297767" cy="30649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85443" y="2608746"/>
            <a:ext cx="599529" cy="353226"/>
          </a:xfrm>
          <a:prstGeom prst="rect">
            <a:avLst/>
          </a:prstGeom>
          <a:effectLst>
            <a:outerShdw blurRad="2032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21" name="组合 20"/>
          <p:cNvGrpSpPr/>
          <p:nvPr/>
        </p:nvGrpSpPr>
        <p:grpSpPr>
          <a:xfrm>
            <a:off x="4671505" y="3188743"/>
            <a:ext cx="2473325" cy="534645"/>
            <a:chOff x="7234513" y="1250270"/>
            <a:chExt cx="3297767" cy="712860"/>
          </a:xfrm>
        </p:grpSpPr>
        <p:sp>
          <p:nvSpPr>
            <p:cNvPr id="23" name="文本框 22"/>
            <p:cNvSpPr txBox="1"/>
            <p:nvPr/>
          </p:nvSpPr>
          <p:spPr>
            <a:xfrm>
              <a:off x="7234513" y="1250270"/>
              <a:ext cx="1463040" cy="49106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l"/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冬至诗歌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234513" y="1656637"/>
              <a:ext cx="3297767" cy="30649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85443" y="3238142"/>
            <a:ext cx="599529" cy="353226"/>
          </a:xfrm>
          <a:prstGeom prst="rect">
            <a:avLst/>
          </a:prstGeom>
          <a:effectLst>
            <a:outerShdw blurRad="2032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5" name="文本框 24"/>
          <p:cNvSpPr txBox="1"/>
          <p:nvPr/>
        </p:nvSpPr>
        <p:spPr>
          <a:xfrm>
            <a:off x="3982510" y="1398988"/>
            <a:ext cx="37084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1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982510" y="2024877"/>
            <a:ext cx="37084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1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82510" y="2620287"/>
            <a:ext cx="37084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1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982510" y="3256337"/>
            <a:ext cx="370840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1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723475" y="1674449"/>
            <a:ext cx="1015365" cy="1780162"/>
            <a:chOff x="3770999" y="2867000"/>
            <a:chExt cx="1353820" cy="2373549"/>
          </a:xfrm>
        </p:grpSpPr>
        <p:sp>
          <p:nvSpPr>
            <p:cNvPr id="29" name="文本框 28"/>
            <p:cNvSpPr txBox="1"/>
            <p:nvPr/>
          </p:nvSpPr>
          <p:spPr>
            <a:xfrm>
              <a:off x="3770999" y="3300836"/>
              <a:ext cx="653627" cy="1939713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</a:t>
              </a:r>
              <a:endPara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195179" y="2867000"/>
              <a:ext cx="929640" cy="1783927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4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目</a:t>
              </a:r>
              <a:endParaRPr lang="zh-CN" altLang="en-US" sz="4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405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录</a:t>
              </a:r>
              <a:endParaRPr lang="zh-CN" altLang="en-US" sz="40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3510">
        <p:comb/>
      </p:transition>
    </mc:Choice>
    <mc:Fallback>
      <p:transition advTm="351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r="7812"/>
          <a:stretch>
            <a:fillRect/>
          </a:stretch>
        </p:blipFill>
        <p:spPr>
          <a:xfrm rot="5400000">
            <a:off x="2000252" y="-1999800"/>
            <a:ext cx="5143499" cy="91440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28611" r="15017" b="18611"/>
          <a:stretch>
            <a:fillRect/>
          </a:stretch>
        </p:blipFill>
        <p:spPr>
          <a:xfrm>
            <a:off x="364331" y="350494"/>
            <a:ext cx="8415338" cy="44434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328"/>
          <a:stretch>
            <a:fillRect/>
          </a:stretch>
        </p:blipFill>
        <p:spPr>
          <a:xfrm>
            <a:off x="7015163" y="3588811"/>
            <a:ext cx="1764506" cy="12122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378" b="41614"/>
          <a:stretch>
            <a:fillRect/>
          </a:stretch>
        </p:blipFill>
        <p:spPr>
          <a:xfrm flipH="1">
            <a:off x="357188" y="3634246"/>
            <a:ext cx="2218506" cy="118109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782060" y="2233797"/>
            <a:ext cx="1706880" cy="5530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经典综艺体简" panose="02010609000101010101" pitchFamily="49" charset="-122"/>
              </a:rPr>
              <a:t>节气常识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经典综艺体简" panose="0201060900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16843" y="2808254"/>
            <a:ext cx="4637315" cy="4781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The user can demonstrate on a projector or computer or print the it into a film to be used in a wider field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96055" y="1144905"/>
            <a:ext cx="1278890" cy="1168400"/>
          </a:xfrm>
          <a:prstGeom prst="rect">
            <a:avLst/>
          </a:prstGeom>
          <a:noFill/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000" b="1" i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>
                  <a:outerShdw blurRad="2921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7000" b="1" i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effectLst>
                <a:outerShdw blurRad="2921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1"/>
          <a:stretch>
            <a:fillRect/>
          </a:stretch>
        </p:blipFill>
        <p:spPr>
          <a:xfrm>
            <a:off x="7561580" y="237490"/>
            <a:ext cx="1289685" cy="19729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9" y="-232796"/>
            <a:ext cx="2433769" cy="29137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16" y="75380"/>
            <a:ext cx="1218569" cy="19702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2293">
        <p:comb/>
      </p:transition>
    </mc:Choice>
    <mc:Fallback>
      <p:transition advTm="2293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0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6" name="文本框 5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节气常识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336472" y="1292764"/>
            <a:ext cx="1067276" cy="1067276"/>
            <a:chOff x="1833245" y="2037080"/>
            <a:chExt cx="1423035" cy="1423035"/>
          </a:xfrm>
        </p:grpSpPr>
        <p:sp>
          <p:nvSpPr>
            <p:cNvPr id="50" name="泪滴形 49"/>
            <p:cNvSpPr/>
            <p:nvPr/>
          </p:nvSpPr>
          <p:spPr>
            <a:xfrm rot="8100000">
              <a:off x="1833245" y="2037080"/>
              <a:ext cx="1423035" cy="1423035"/>
            </a:xfrm>
            <a:prstGeom prst="teardrop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/>
            </a:p>
          </p:txBody>
        </p:sp>
        <p:sp>
          <p:nvSpPr>
            <p:cNvPr id="36873" name="Freeform 36"/>
            <p:cNvSpPr>
              <a:spLocks noEditPoints="1"/>
            </p:cNvSpPr>
            <p:nvPr/>
          </p:nvSpPr>
          <p:spPr>
            <a:xfrm>
              <a:off x="2149475" y="2462530"/>
              <a:ext cx="752475" cy="57213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86" h="217">
                  <a:moveTo>
                    <a:pt x="100" y="62"/>
                  </a:moveTo>
                  <a:cubicBezTo>
                    <a:pt x="89" y="53"/>
                    <a:pt x="89" y="53"/>
                    <a:pt x="89" y="53"/>
                  </a:cubicBezTo>
                  <a:cubicBezTo>
                    <a:pt x="102" y="38"/>
                    <a:pt x="122" y="28"/>
                    <a:pt x="144" y="28"/>
                  </a:cubicBezTo>
                  <a:cubicBezTo>
                    <a:pt x="165" y="28"/>
                    <a:pt x="184" y="37"/>
                    <a:pt x="197" y="51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87" y="60"/>
                    <a:pt x="187" y="60"/>
                    <a:pt x="187" y="60"/>
                  </a:cubicBezTo>
                  <a:cubicBezTo>
                    <a:pt x="176" y="49"/>
                    <a:pt x="161" y="41"/>
                    <a:pt x="144" y="41"/>
                  </a:cubicBezTo>
                  <a:cubicBezTo>
                    <a:pt x="126" y="41"/>
                    <a:pt x="110" y="50"/>
                    <a:pt x="100" y="62"/>
                  </a:cubicBezTo>
                  <a:close/>
                  <a:moveTo>
                    <a:pt x="110" y="71"/>
                  </a:moveTo>
                  <a:cubicBezTo>
                    <a:pt x="120" y="80"/>
                    <a:pt x="120" y="80"/>
                    <a:pt x="120" y="80"/>
                  </a:cubicBezTo>
                  <a:cubicBezTo>
                    <a:pt x="126" y="73"/>
                    <a:pt x="134" y="69"/>
                    <a:pt x="144" y="69"/>
                  </a:cubicBezTo>
                  <a:cubicBezTo>
                    <a:pt x="153" y="69"/>
                    <a:pt x="160" y="72"/>
                    <a:pt x="166" y="78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68" y="60"/>
                    <a:pt x="157" y="55"/>
                    <a:pt x="144" y="55"/>
                  </a:cubicBezTo>
                  <a:cubicBezTo>
                    <a:pt x="130" y="55"/>
                    <a:pt x="118" y="61"/>
                    <a:pt x="110" y="71"/>
                  </a:cubicBezTo>
                  <a:close/>
                  <a:moveTo>
                    <a:pt x="144" y="82"/>
                  </a:moveTo>
                  <a:cubicBezTo>
                    <a:pt x="135" y="82"/>
                    <a:pt x="128" y="90"/>
                    <a:pt x="128" y="99"/>
                  </a:cubicBezTo>
                  <a:cubicBezTo>
                    <a:pt x="128" y="108"/>
                    <a:pt x="135" y="115"/>
                    <a:pt x="144" y="115"/>
                  </a:cubicBezTo>
                  <a:cubicBezTo>
                    <a:pt x="153" y="115"/>
                    <a:pt x="160" y="108"/>
                    <a:pt x="160" y="99"/>
                  </a:cubicBezTo>
                  <a:cubicBezTo>
                    <a:pt x="160" y="90"/>
                    <a:pt x="153" y="82"/>
                    <a:pt x="144" y="82"/>
                  </a:cubicBezTo>
                  <a:close/>
                  <a:moveTo>
                    <a:pt x="275" y="206"/>
                  </a:moveTo>
                  <a:cubicBezTo>
                    <a:pt x="11" y="206"/>
                    <a:pt x="11" y="206"/>
                    <a:pt x="11" y="206"/>
                  </a:cubicBezTo>
                  <a:cubicBezTo>
                    <a:pt x="8" y="206"/>
                    <a:pt x="5" y="205"/>
                    <a:pt x="2" y="204"/>
                  </a:cubicBezTo>
                  <a:cubicBezTo>
                    <a:pt x="2" y="207"/>
                    <a:pt x="2" y="217"/>
                    <a:pt x="11" y="217"/>
                  </a:cubicBezTo>
                  <a:cubicBezTo>
                    <a:pt x="13" y="217"/>
                    <a:pt x="273" y="217"/>
                    <a:pt x="275" y="217"/>
                  </a:cubicBezTo>
                  <a:cubicBezTo>
                    <a:pt x="284" y="217"/>
                    <a:pt x="284" y="207"/>
                    <a:pt x="284" y="204"/>
                  </a:cubicBezTo>
                  <a:cubicBezTo>
                    <a:pt x="281" y="205"/>
                    <a:pt x="278" y="206"/>
                    <a:pt x="275" y="206"/>
                  </a:cubicBezTo>
                  <a:close/>
                  <a:moveTo>
                    <a:pt x="282" y="177"/>
                  </a:moveTo>
                  <a:cubicBezTo>
                    <a:pt x="255" y="134"/>
                    <a:pt x="255" y="134"/>
                    <a:pt x="255" y="134"/>
                  </a:cubicBezTo>
                  <a:cubicBezTo>
                    <a:pt x="255" y="21"/>
                    <a:pt x="255" y="21"/>
                    <a:pt x="255" y="21"/>
                  </a:cubicBezTo>
                  <a:cubicBezTo>
                    <a:pt x="255" y="9"/>
                    <a:pt x="245" y="0"/>
                    <a:pt x="23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1" y="0"/>
                    <a:pt x="31" y="9"/>
                    <a:pt x="31" y="21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4" y="177"/>
                    <a:pt x="4" y="177"/>
                    <a:pt x="4" y="177"/>
                  </a:cubicBezTo>
                  <a:cubicBezTo>
                    <a:pt x="1" y="181"/>
                    <a:pt x="0" y="185"/>
                    <a:pt x="2" y="189"/>
                  </a:cubicBezTo>
                  <a:cubicBezTo>
                    <a:pt x="4" y="192"/>
                    <a:pt x="7" y="194"/>
                    <a:pt x="11" y="194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9" y="194"/>
                    <a:pt x="283" y="192"/>
                    <a:pt x="284" y="188"/>
                  </a:cubicBezTo>
                  <a:cubicBezTo>
                    <a:pt x="286" y="184"/>
                    <a:pt x="284" y="180"/>
                    <a:pt x="282" y="177"/>
                  </a:cubicBezTo>
                  <a:close/>
                  <a:moveTo>
                    <a:pt x="46" y="24"/>
                  </a:moveTo>
                  <a:cubicBezTo>
                    <a:pt x="46" y="22"/>
                    <a:pt x="47" y="19"/>
                    <a:pt x="49" y="17"/>
                  </a:cubicBezTo>
                  <a:cubicBezTo>
                    <a:pt x="51" y="15"/>
                    <a:pt x="53" y="14"/>
                    <a:pt x="56" y="14"/>
                  </a:cubicBezTo>
                  <a:cubicBezTo>
                    <a:pt x="230" y="14"/>
                    <a:pt x="230" y="14"/>
                    <a:pt x="230" y="14"/>
                  </a:cubicBezTo>
                  <a:cubicBezTo>
                    <a:pt x="233" y="14"/>
                    <a:pt x="235" y="15"/>
                    <a:pt x="237" y="17"/>
                  </a:cubicBezTo>
                  <a:cubicBezTo>
                    <a:pt x="239" y="19"/>
                    <a:pt x="240" y="22"/>
                    <a:pt x="240" y="24"/>
                  </a:cubicBezTo>
                  <a:cubicBezTo>
                    <a:pt x="240" y="120"/>
                    <a:pt x="240" y="120"/>
                    <a:pt x="240" y="120"/>
                  </a:cubicBezTo>
                  <a:cubicBezTo>
                    <a:pt x="240" y="123"/>
                    <a:pt x="239" y="125"/>
                    <a:pt x="237" y="127"/>
                  </a:cubicBezTo>
                  <a:cubicBezTo>
                    <a:pt x="235" y="129"/>
                    <a:pt x="233" y="130"/>
                    <a:pt x="230" y="130"/>
                  </a:cubicBezTo>
                  <a:cubicBezTo>
                    <a:pt x="228" y="130"/>
                    <a:pt x="56" y="130"/>
                    <a:pt x="56" y="130"/>
                  </a:cubicBezTo>
                  <a:cubicBezTo>
                    <a:pt x="53" y="130"/>
                    <a:pt x="51" y="129"/>
                    <a:pt x="49" y="127"/>
                  </a:cubicBezTo>
                  <a:cubicBezTo>
                    <a:pt x="47" y="125"/>
                    <a:pt x="46" y="123"/>
                    <a:pt x="46" y="120"/>
                  </a:cubicBezTo>
                  <a:lnTo>
                    <a:pt x="46" y="24"/>
                  </a:lnTo>
                  <a:close/>
                  <a:moveTo>
                    <a:pt x="43" y="143"/>
                  </a:moveTo>
                  <a:cubicBezTo>
                    <a:pt x="243" y="143"/>
                    <a:pt x="243" y="143"/>
                    <a:pt x="243" y="143"/>
                  </a:cubicBezTo>
                  <a:cubicBezTo>
                    <a:pt x="248" y="151"/>
                    <a:pt x="248" y="151"/>
                    <a:pt x="248" y="151"/>
                  </a:cubicBezTo>
                  <a:cubicBezTo>
                    <a:pt x="38" y="151"/>
                    <a:pt x="38" y="151"/>
                    <a:pt x="38" y="151"/>
                  </a:cubicBezTo>
                  <a:lnTo>
                    <a:pt x="43" y="143"/>
                  </a:lnTo>
                  <a:close/>
                  <a:moveTo>
                    <a:pt x="34" y="157"/>
                  </a:moveTo>
                  <a:cubicBezTo>
                    <a:pt x="252" y="157"/>
                    <a:pt x="252" y="157"/>
                    <a:pt x="252" y="157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9" y="165"/>
                    <a:pt x="29" y="165"/>
                    <a:pt x="29" y="165"/>
                  </a:cubicBezTo>
                  <a:lnTo>
                    <a:pt x="34" y="157"/>
                  </a:lnTo>
                  <a:close/>
                  <a:moveTo>
                    <a:pt x="97" y="179"/>
                  </a:moveTo>
                  <a:cubicBezTo>
                    <a:pt x="20" y="179"/>
                    <a:pt x="20" y="179"/>
                    <a:pt x="20" y="179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100" y="171"/>
                    <a:pt x="100" y="171"/>
                    <a:pt x="100" y="171"/>
                  </a:cubicBezTo>
                  <a:lnTo>
                    <a:pt x="97" y="179"/>
                  </a:lnTo>
                  <a:close/>
                  <a:moveTo>
                    <a:pt x="189" y="179"/>
                  </a:moveTo>
                  <a:cubicBezTo>
                    <a:pt x="186" y="171"/>
                    <a:pt x="186" y="171"/>
                    <a:pt x="186" y="171"/>
                  </a:cubicBezTo>
                  <a:cubicBezTo>
                    <a:pt x="261" y="171"/>
                    <a:pt x="261" y="171"/>
                    <a:pt x="261" y="171"/>
                  </a:cubicBezTo>
                  <a:cubicBezTo>
                    <a:pt x="266" y="179"/>
                    <a:pt x="266" y="179"/>
                    <a:pt x="266" y="179"/>
                  </a:cubicBezTo>
                  <a:lnTo>
                    <a:pt x="189" y="17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 sz="140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133902" y="1292764"/>
            <a:ext cx="1067276" cy="1067276"/>
            <a:chOff x="4164965" y="2037080"/>
            <a:chExt cx="1423035" cy="1423035"/>
          </a:xfrm>
        </p:grpSpPr>
        <p:sp>
          <p:nvSpPr>
            <p:cNvPr id="10" name="泪滴形 9"/>
            <p:cNvSpPr/>
            <p:nvPr/>
          </p:nvSpPr>
          <p:spPr>
            <a:xfrm rot="8100000">
              <a:off x="4164965" y="2037080"/>
              <a:ext cx="1423035" cy="1423035"/>
            </a:xfrm>
            <a:prstGeom prst="teardrop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/>
            </a:p>
          </p:txBody>
        </p:sp>
        <p:sp>
          <p:nvSpPr>
            <p:cNvPr id="36874" name="Freeform 28"/>
            <p:cNvSpPr>
              <a:spLocks noEditPoints="1"/>
            </p:cNvSpPr>
            <p:nvPr/>
          </p:nvSpPr>
          <p:spPr>
            <a:xfrm>
              <a:off x="4559300" y="2414905"/>
              <a:ext cx="668020" cy="66802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 sz="1400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930856" y="1292764"/>
            <a:ext cx="1067276" cy="1067276"/>
            <a:chOff x="6496050" y="2037080"/>
            <a:chExt cx="1423035" cy="1423035"/>
          </a:xfrm>
        </p:grpSpPr>
        <p:sp>
          <p:nvSpPr>
            <p:cNvPr id="52" name="泪滴形 51"/>
            <p:cNvSpPr/>
            <p:nvPr/>
          </p:nvSpPr>
          <p:spPr>
            <a:xfrm rot="8100000">
              <a:off x="6496050" y="2037080"/>
              <a:ext cx="1423035" cy="1423035"/>
            </a:xfrm>
            <a:prstGeom prst="teardrop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/>
            </a:p>
          </p:txBody>
        </p:sp>
        <p:sp>
          <p:nvSpPr>
            <p:cNvPr id="36875" name="Freeform 12"/>
            <p:cNvSpPr>
              <a:spLocks noEditPoints="1"/>
            </p:cNvSpPr>
            <p:nvPr/>
          </p:nvSpPr>
          <p:spPr>
            <a:xfrm>
              <a:off x="6882765" y="2398395"/>
              <a:ext cx="663575" cy="69913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96" h="101">
                  <a:moveTo>
                    <a:pt x="20" y="86"/>
                  </a:moveTo>
                  <a:cubicBezTo>
                    <a:pt x="12" y="78"/>
                    <a:pt x="8" y="68"/>
                    <a:pt x="7" y="58"/>
                  </a:cubicBezTo>
                  <a:cubicBezTo>
                    <a:pt x="7" y="48"/>
                    <a:pt x="10" y="38"/>
                    <a:pt x="18" y="29"/>
                  </a:cubicBezTo>
                  <a:cubicBezTo>
                    <a:pt x="24" y="22"/>
                    <a:pt x="33" y="18"/>
                    <a:pt x="42" y="1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56" y="16"/>
                    <a:pt x="66" y="19"/>
                    <a:pt x="74" y="27"/>
                  </a:cubicBezTo>
                  <a:cubicBezTo>
                    <a:pt x="82" y="34"/>
                    <a:pt x="87" y="44"/>
                    <a:pt x="87" y="54"/>
                  </a:cubicBezTo>
                  <a:cubicBezTo>
                    <a:pt x="88" y="65"/>
                    <a:pt x="84" y="75"/>
                    <a:pt x="77" y="83"/>
                  </a:cubicBezTo>
                  <a:cubicBezTo>
                    <a:pt x="76" y="84"/>
                    <a:pt x="76" y="84"/>
                    <a:pt x="75" y="85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59" y="95"/>
                    <a:pt x="54" y="96"/>
                    <a:pt x="49" y="96"/>
                  </a:cubicBezTo>
                  <a:cubicBezTo>
                    <a:pt x="44" y="96"/>
                    <a:pt x="38" y="95"/>
                    <a:pt x="32" y="93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0" y="86"/>
                    <a:pt x="20" y="86"/>
                    <a:pt x="20" y="86"/>
                  </a:cubicBezTo>
                  <a:close/>
                  <a:moveTo>
                    <a:pt x="82" y="6"/>
                  </a:moveTo>
                  <a:cubicBezTo>
                    <a:pt x="74" y="3"/>
                    <a:pt x="66" y="5"/>
                    <a:pt x="60" y="1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4"/>
                    <a:pt x="94" y="15"/>
                    <a:pt x="88" y="9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2" y="6"/>
                    <a:pt x="82" y="6"/>
                    <a:pt x="82" y="6"/>
                  </a:cubicBezTo>
                  <a:close/>
                  <a:moveTo>
                    <a:pt x="14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" y="15"/>
                    <a:pt x="0" y="24"/>
                    <a:pt x="4" y="3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0" y="5"/>
                    <a:pt x="21" y="3"/>
                    <a:pt x="14" y="6"/>
                  </a:cubicBezTo>
                  <a:close/>
                  <a:moveTo>
                    <a:pt x="43" y="54"/>
                  </a:moveTo>
                  <a:cubicBezTo>
                    <a:pt x="42" y="55"/>
                    <a:pt x="42" y="55"/>
                    <a:pt x="42" y="56"/>
                  </a:cubicBezTo>
                  <a:cubicBezTo>
                    <a:pt x="35" y="57"/>
                    <a:pt x="28" y="58"/>
                    <a:pt x="22" y="61"/>
                  </a:cubicBezTo>
                  <a:cubicBezTo>
                    <a:pt x="22" y="62"/>
                    <a:pt x="22" y="63"/>
                    <a:pt x="22" y="64"/>
                  </a:cubicBezTo>
                  <a:cubicBezTo>
                    <a:pt x="29" y="63"/>
                    <a:pt x="37" y="62"/>
                    <a:pt x="43" y="59"/>
                  </a:cubicBezTo>
                  <a:cubicBezTo>
                    <a:pt x="44" y="60"/>
                    <a:pt x="45" y="61"/>
                    <a:pt x="46" y="61"/>
                  </a:cubicBezTo>
                  <a:cubicBezTo>
                    <a:pt x="49" y="62"/>
                    <a:pt x="53" y="61"/>
                    <a:pt x="54" y="58"/>
                  </a:cubicBezTo>
                  <a:cubicBezTo>
                    <a:pt x="55" y="55"/>
                    <a:pt x="53" y="51"/>
                    <a:pt x="50" y="50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7" y="46"/>
                    <a:pt x="44" y="41"/>
                    <a:pt x="41" y="37"/>
                  </a:cubicBezTo>
                  <a:cubicBezTo>
                    <a:pt x="40" y="38"/>
                    <a:pt x="39" y="39"/>
                    <a:pt x="38" y="39"/>
                  </a:cubicBezTo>
                  <a:cubicBezTo>
                    <a:pt x="39" y="44"/>
                    <a:pt x="41" y="48"/>
                    <a:pt x="44" y="52"/>
                  </a:cubicBezTo>
                  <a:cubicBezTo>
                    <a:pt x="43" y="52"/>
                    <a:pt x="43" y="53"/>
                    <a:pt x="43" y="54"/>
                  </a:cubicBezTo>
                  <a:close/>
                  <a:moveTo>
                    <a:pt x="18" y="58"/>
                  </a:moveTo>
                  <a:cubicBezTo>
                    <a:pt x="19" y="65"/>
                    <a:pt x="22" y="72"/>
                    <a:pt x="28" y="78"/>
                  </a:cubicBezTo>
                  <a:cubicBezTo>
                    <a:pt x="34" y="83"/>
                    <a:pt x="41" y="86"/>
                    <a:pt x="49" y="85"/>
                  </a:cubicBezTo>
                  <a:cubicBezTo>
                    <a:pt x="56" y="85"/>
                    <a:pt x="63" y="82"/>
                    <a:pt x="69" y="76"/>
                  </a:cubicBezTo>
                  <a:cubicBezTo>
                    <a:pt x="74" y="70"/>
                    <a:pt x="77" y="62"/>
                    <a:pt x="76" y="55"/>
                  </a:cubicBezTo>
                  <a:cubicBezTo>
                    <a:pt x="76" y="47"/>
                    <a:pt x="73" y="40"/>
                    <a:pt x="67" y="35"/>
                  </a:cubicBezTo>
                  <a:cubicBezTo>
                    <a:pt x="61" y="29"/>
                    <a:pt x="53" y="27"/>
                    <a:pt x="46" y="27"/>
                  </a:cubicBezTo>
                  <a:cubicBezTo>
                    <a:pt x="38" y="28"/>
                    <a:pt x="31" y="31"/>
                    <a:pt x="26" y="37"/>
                  </a:cubicBezTo>
                  <a:cubicBezTo>
                    <a:pt x="20" y="43"/>
                    <a:pt x="18" y="50"/>
                    <a:pt x="18" y="5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 sz="140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728286" y="1292764"/>
            <a:ext cx="1067276" cy="1067276"/>
            <a:chOff x="8827770" y="2037080"/>
            <a:chExt cx="1423035" cy="1423035"/>
          </a:xfrm>
        </p:grpSpPr>
        <p:sp>
          <p:nvSpPr>
            <p:cNvPr id="53" name="泪滴形 52"/>
            <p:cNvSpPr/>
            <p:nvPr/>
          </p:nvSpPr>
          <p:spPr>
            <a:xfrm rot="8100000">
              <a:off x="8827770" y="2037080"/>
              <a:ext cx="1423035" cy="1423035"/>
            </a:xfrm>
            <a:prstGeom prst="teardrop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/>
            </a:p>
          </p:txBody>
        </p:sp>
        <p:sp>
          <p:nvSpPr>
            <p:cNvPr id="36876" name="Freeform 10"/>
            <p:cNvSpPr>
              <a:spLocks noEditPoints="1"/>
            </p:cNvSpPr>
            <p:nvPr/>
          </p:nvSpPr>
          <p:spPr>
            <a:xfrm>
              <a:off x="9253220" y="2385695"/>
              <a:ext cx="639445" cy="72517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90" h="102">
                  <a:moveTo>
                    <a:pt x="14" y="40"/>
                  </a:move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9" y="47"/>
                    <a:pt x="79" y="54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79" y="96"/>
                    <a:pt x="72" y="102"/>
                    <a:pt x="65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cubicBezTo>
                    <a:pt x="0" y="33"/>
                    <a:pt x="0" y="30"/>
                    <a:pt x="1" y="28"/>
                  </a:cubicBezTo>
                  <a:cubicBezTo>
                    <a:pt x="3" y="24"/>
                    <a:pt x="5" y="22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0"/>
                    <a:pt x="9" y="31"/>
                  </a:cubicBezTo>
                  <a:cubicBezTo>
                    <a:pt x="9" y="32"/>
                    <a:pt x="9" y="33"/>
                    <a:pt x="9" y="34"/>
                  </a:cubicBezTo>
                  <a:cubicBezTo>
                    <a:pt x="9" y="36"/>
                    <a:pt x="9" y="37"/>
                    <a:pt x="10" y="38"/>
                  </a:cubicBezTo>
                  <a:cubicBezTo>
                    <a:pt x="11" y="39"/>
                    <a:pt x="12" y="40"/>
                    <a:pt x="14" y="40"/>
                  </a:cubicBezTo>
                  <a:close/>
                  <a:moveTo>
                    <a:pt x="57" y="67"/>
                  </a:moveTo>
                  <a:cubicBezTo>
                    <a:pt x="53" y="67"/>
                    <a:pt x="51" y="69"/>
                    <a:pt x="51" y="73"/>
                  </a:cubicBezTo>
                  <a:cubicBezTo>
                    <a:pt x="51" y="76"/>
                    <a:pt x="53" y="79"/>
                    <a:pt x="57" y="79"/>
                  </a:cubicBezTo>
                  <a:cubicBezTo>
                    <a:pt x="60" y="79"/>
                    <a:pt x="63" y="76"/>
                    <a:pt x="63" y="73"/>
                  </a:cubicBezTo>
                  <a:cubicBezTo>
                    <a:pt x="63" y="69"/>
                    <a:pt x="60" y="67"/>
                    <a:pt x="57" y="67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 sz="1400"/>
            </a:p>
          </p:txBody>
        </p:sp>
      </p:grpSp>
      <p:sp>
        <p:nvSpPr>
          <p:cNvPr id="13" name="Rectangle 29"/>
          <p:cNvSpPr/>
          <p:nvPr/>
        </p:nvSpPr>
        <p:spPr>
          <a:xfrm>
            <a:off x="1001192" y="2955578"/>
            <a:ext cx="1700689" cy="122237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在此输入您的描述内容，在此输入您的描述内容在此输入您的描述内容，在此输入您的描述内容在此输入您的描述内容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+mn-ea"/>
            </a:endParaRPr>
          </a:p>
          <a:p>
            <a:pPr algn="ctr">
              <a:lnSpc>
                <a:spcPts val="1500"/>
              </a:lnSpc>
            </a:pP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+mn-ea"/>
            </a:endParaRPr>
          </a:p>
        </p:txBody>
      </p:sp>
      <p:sp>
        <p:nvSpPr>
          <p:cNvPr id="14" name="Rectangle 29"/>
          <p:cNvSpPr/>
          <p:nvPr/>
        </p:nvSpPr>
        <p:spPr>
          <a:xfrm>
            <a:off x="2845771" y="2955578"/>
            <a:ext cx="1700689" cy="122237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在此输入您的描述内容，在此输入您的描述内容在此输入您的描述内容，在此输入您的描述内容在此输入您的描述内容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+mn-ea"/>
            </a:endParaRPr>
          </a:p>
          <a:p>
            <a:pPr algn="ctr">
              <a:lnSpc>
                <a:spcPts val="1500"/>
              </a:lnSpc>
            </a:pP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+mn-ea"/>
            </a:endParaRPr>
          </a:p>
        </p:txBody>
      </p:sp>
      <p:sp>
        <p:nvSpPr>
          <p:cNvPr id="15" name="Rectangle 29"/>
          <p:cNvSpPr/>
          <p:nvPr/>
        </p:nvSpPr>
        <p:spPr>
          <a:xfrm>
            <a:off x="4633200" y="2955578"/>
            <a:ext cx="1700689" cy="122237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在此输入您的描述内容，在此输入您的描述内容在此输入您的描述内容，在此输入您的描述内容在此输入您的描述内容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+mn-ea"/>
            </a:endParaRPr>
          </a:p>
          <a:p>
            <a:pPr algn="ctr">
              <a:lnSpc>
                <a:spcPts val="1500"/>
              </a:lnSpc>
            </a:pP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+mn-ea"/>
            </a:endParaRPr>
          </a:p>
        </p:txBody>
      </p:sp>
      <p:sp>
        <p:nvSpPr>
          <p:cNvPr id="16" name="Rectangle 29"/>
          <p:cNvSpPr/>
          <p:nvPr/>
        </p:nvSpPr>
        <p:spPr>
          <a:xfrm>
            <a:off x="6445394" y="2955578"/>
            <a:ext cx="1700689" cy="122237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在此输入您的描述内容，在此输入您的描述内容在此输入您的描述内容，在此输入您的描述内容在此输入您的描述内容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+mn-ea"/>
            </a:endParaRPr>
          </a:p>
          <a:p>
            <a:pPr algn="ctr">
              <a:lnSpc>
                <a:spcPts val="1500"/>
              </a:lnSpc>
            </a:pP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pitchFamily="34" charset="0"/>
              <a:sym typeface="+mn-ea"/>
            </a:endParaRPr>
          </a:p>
        </p:txBody>
      </p:sp>
      <p:sp>
        <p:nvSpPr>
          <p:cNvPr id="20" name="Text Placeholder 2"/>
          <p:cNvSpPr txBox="1"/>
          <p:nvPr/>
        </p:nvSpPr>
        <p:spPr>
          <a:xfrm>
            <a:off x="1175880" y="2678523"/>
            <a:ext cx="1388460" cy="256326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1" name="Text Placeholder 2"/>
          <p:cNvSpPr txBox="1"/>
          <p:nvPr/>
        </p:nvSpPr>
        <p:spPr>
          <a:xfrm>
            <a:off x="2985930" y="2678523"/>
            <a:ext cx="1388460" cy="256326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/>
          <p:nvPr/>
        </p:nvSpPr>
        <p:spPr>
          <a:xfrm>
            <a:off x="4789314" y="2678523"/>
            <a:ext cx="1388460" cy="256326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3" name="Text Placeholder 2"/>
          <p:cNvSpPr txBox="1"/>
          <p:nvPr/>
        </p:nvSpPr>
        <p:spPr>
          <a:xfrm>
            <a:off x="6603366" y="2678523"/>
            <a:ext cx="1388460" cy="256326"/>
          </a:xfrm>
          <a:prstGeom prst="rect">
            <a:avLst/>
          </a:prstGeom>
        </p:spPr>
        <p:txBody>
          <a:bodyPr vert="horz" lIns="68580" tIns="34290" rIns="68580" bIns="34290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545">
        <p:comb/>
      </p:transition>
    </mc:Choice>
    <mc:Fallback>
      <p:transition advTm="1545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0" grpId="0"/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35" name="文本框 3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节气常识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39850" y="1409630"/>
            <a:ext cx="925452" cy="925452"/>
            <a:chOff x="626508" y="1657577"/>
            <a:chExt cx="660936" cy="660936"/>
          </a:xfrm>
        </p:grpSpPr>
        <p:sp>
          <p:nvSpPr>
            <p:cNvPr id="48" name="Oval 23"/>
            <p:cNvSpPr/>
            <p:nvPr/>
          </p:nvSpPr>
          <p:spPr>
            <a:xfrm>
              <a:off x="626508" y="1657577"/>
              <a:ext cx="660936" cy="660936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6200000" scaled="0"/>
            </a:gra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3" name="Group 425"/>
            <p:cNvGrpSpPr/>
            <p:nvPr/>
          </p:nvGrpSpPr>
          <p:grpSpPr bwMode="auto">
            <a:xfrm>
              <a:off x="802569" y="1868731"/>
              <a:ext cx="308814" cy="238629"/>
              <a:chOff x="0" y="0"/>
              <a:chExt cx="572" cy="440"/>
            </a:xfrm>
            <a:solidFill>
              <a:schemeClr val="bg1"/>
            </a:solidFill>
          </p:grpSpPr>
          <p:sp>
            <p:nvSpPr>
              <p:cNvPr id="6" name="AutoShape 422"/>
              <p:cNvSpPr/>
              <p:nvPr/>
            </p:nvSpPr>
            <p:spPr bwMode="auto">
              <a:xfrm>
                <a:off x="56" y="0"/>
                <a:ext cx="450" cy="29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21600" y="1905"/>
                    </a:moveTo>
                    <a:cubicBezTo>
                      <a:pt x="21600" y="610"/>
                      <a:pt x="21195" y="0"/>
                      <a:pt x="20336" y="0"/>
                    </a:cubicBezTo>
                    <a:lnTo>
                      <a:pt x="1264" y="0"/>
                    </a:lnTo>
                    <a:cubicBezTo>
                      <a:pt x="405" y="0"/>
                      <a:pt x="0" y="610"/>
                      <a:pt x="0" y="1905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05"/>
                    </a:lnTo>
                    <a:close/>
                    <a:moveTo>
                      <a:pt x="19849" y="18962"/>
                    </a:moveTo>
                    <a:lnTo>
                      <a:pt x="1751" y="18962"/>
                    </a:lnTo>
                    <a:lnTo>
                      <a:pt x="1751" y="2638"/>
                    </a:lnTo>
                    <a:lnTo>
                      <a:pt x="19849" y="2638"/>
                    </a:lnTo>
                    <a:lnTo>
                      <a:pt x="19849" y="18962"/>
                    </a:lnTo>
                    <a:close/>
                    <a:moveTo>
                      <a:pt x="19849" y="1896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17" name="AutoShape 423"/>
              <p:cNvSpPr/>
              <p:nvPr/>
            </p:nvSpPr>
            <p:spPr bwMode="auto">
              <a:xfrm>
                <a:off x="0" y="328"/>
                <a:ext cx="572" cy="6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19302" y="0"/>
                    </a:moveTo>
                    <a:lnTo>
                      <a:pt x="2298" y="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9302" y="0"/>
                    </a:lnTo>
                    <a:close/>
                    <a:moveTo>
                      <a:pt x="8272" y="14893"/>
                    </a:moveTo>
                    <a:lnTo>
                      <a:pt x="9191" y="7037"/>
                    </a:lnTo>
                    <a:lnTo>
                      <a:pt x="12408" y="7037"/>
                    </a:lnTo>
                    <a:lnTo>
                      <a:pt x="13328" y="14893"/>
                    </a:lnTo>
                    <a:lnTo>
                      <a:pt x="8272" y="14893"/>
                    </a:lnTo>
                    <a:close/>
                    <a:moveTo>
                      <a:pt x="8272" y="14893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18" name="AutoShape 424"/>
              <p:cNvSpPr/>
              <p:nvPr/>
            </p:nvSpPr>
            <p:spPr bwMode="auto">
              <a:xfrm>
                <a:off x="0" y="416"/>
                <a:ext cx="572" cy="2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690" y="21600"/>
                    </a:moveTo>
                    <a:cubicBezTo>
                      <a:pt x="1465" y="21600"/>
                      <a:pt x="20318" y="21600"/>
                      <a:pt x="20911" y="21600"/>
                    </a:cubicBezTo>
                    <a:cubicBezTo>
                      <a:pt x="21552" y="21600"/>
                      <a:pt x="21600" y="0"/>
                      <a:pt x="21600" y="0"/>
                    </a:cubicBezTo>
                    <a:lnTo>
                      <a:pt x="0" y="0"/>
                    </a:lnTo>
                    <a:cubicBezTo>
                      <a:pt x="0" y="0"/>
                      <a:pt x="18" y="21600"/>
                      <a:pt x="690" y="21600"/>
                    </a:cubicBezTo>
                    <a:close/>
                    <a:moveTo>
                      <a:pt x="69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1039850" y="3098486"/>
            <a:ext cx="925452" cy="925452"/>
            <a:chOff x="626508" y="2999994"/>
            <a:chExt cx="660936" cy="660936"/>
          </a:xfrm>
        </p:grpSpPr>
        <p:sp>
          <p:nvSpPr>
            <p:cNvPr id="24" name="Oval 23"/>
            <p:cNvSpPr/>
            <p:nvPr/>
          </p:nvSpPr>
          <p:spPr>
            <a:xfrm>
              <a:off x="626508" y="2999994"/>
              <a:ext cx="660936" cy="660936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6200000" scaled="0"/>
            </a:gra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23" name="Group 593"/>
            <p:cNvGrpSpPr/>
            <p:nvPr/>
          </p:nvGrpSpPr>
          <p:grpSpPr bwMode="auto">
            <a:xfrm>
              <a:off x="800464" y="3200620"/>
              <a:ext cx="313025" cy="259684"/>
              <a:chOff x="0" y="0"/>
              <a:chExt cx="575" cy="480"/>
            </a:xfrm>
            <a:solidFill>
              <a:schemeClr val="bg1"/>
            </a:solidFill>
          </p:grpSpPr>
          <p:sp>
            <p:nvSpPr>
              <p:cNvPr id="25" name="AutoShape 590"/>
              <p:cNvSpPr/>
              <p:nvPr/>
            </p:nvSpPr>
            <p:spPr bwMode="auto">
              <a:xfrm>
                <a:off x="0" y="0"/>
                <a:ext cx="575" cy="4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7905" y="6300"/>
                    </a:moveTo>
                    <a:lnTo>
                      <a:pt x="15882" y="0"/>
                    </a:lnTo>
                    <a:lnTo>
                      <a:pt x="0" y="7315"/>
                    </a:lnTo>
                    <a:lnTo>
                      <a:pt x="4584" y="21593"/>
                    </a:lnTo>
                    <a:lnTo>
                      <a:pt x="4584" y="21600"/>
                    </a:lnTo>
                    <a:lnTo>
                      <a:pt x="21600" y="21600"/>
                    </a:lnTo>
                    <a:lnTo>
                      <a:pt x="21600" y="6301"/>
                    </a:lnTo>
                    <a:lnTo>
                      <a:pt x="17905" y="6301"/>
                    </a:lnTo>
                    <a:lnTo>
                      <a:pt x="17905" y="6300"/>
                    </a:lnTo>
                    <a:close/>
                    <a:moveTo>
                      <a:pt x="16384" y="6300"/>
                    </a:moveTo>
                    <a:lnTo>
                      <a:pt x="6158" y="6300"/>
                    </a:lnTo>
                    <a:lnTo>
                      <a:pt x="15067" y="2197"/>
                    </a:lnTo>
                    <a:lnTo>
                      <a:pt x="16384" y="6300"/>
                    </a:lnTo>
                    <a:close/>
                    <a:moveTo>
                      <a:pt x="1835" y="8292"/>
                    </a:moveTo>
                    <a:lnTo>
                      <a:pt x="4585" y="7025"/>
                    </a:lnTo>
                    <a:lnTo>
                      <a:pt x="4585" y="16856"/>
                    </a:lnTo>
                    <a:lnTo>
                      <a:pt x="1835" y="8292"/>
                    </a:lnTo>
                    <a:close/>
                    <a:moveTo>
                      <a:pt x="6004" y="19900"/>
                    </a:moveTo>
                    <a:lnTo>
                      <a:pt x="6004" y="8001"/>
                    </a:lnTo>
                    <a:lnTo>
                      <a:pt x="20180" y="8001"/>
                    </a:lnTo>
                    <a:lnTo>
                      <a:pt x="20180" y="19900"/>
                    </a:lnTo>
                    <a:lnTo>
                      <a:pt x="6004" y="19900"/>
                    </a:lnTo>
                    <a:close/>
                    <a:moveTo>
                      <a:pt x="6004" y="199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26" name="AutoShape 591"/>
              <p:cNvSpPr/>
              <p:nvPr/>
            </p:nvSpPr>
            <p:spPr bwMode="auto">
              <a:xfrm>
                <a:off x="208" y="240"/>
                <a:ext cx="298" cy="17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8676" y="4990"/>
                    </a:moveTo>
                    <a:lnTo>
                      <a:pt x="16483" y="6268"/>
                    </a:lnTo>
                    <a:lnTo>
                      <a:pt x="14584" y="0"/>
                    </a:lnTo>
                    <a:lnTo>
                      <a:pt x="8443" y="15510"/>
                    </a:lnTo>
                    <a:lnTo>
                      <a:pt x="5154" y="11801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18676" y="4990"/>
                    </a:lnTo>
                    <a:close/>
                    <a:moveTo>
                      <a:pt x="18676" y="499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27" name="AutoShape 592"/>
              <p:cNvSpPr/>
              <p:nvPr/>
            </p:nvSpPr>
            <p:spPr bwMode="auto">
              <a:xfrm>
                <a:off x="208" y="223"/>
                <a:ext cx="71" cy="72"/>
              </a:xfrm>
              <a:custGeom>
                <a:avLst/>
                <a:gdLst>
                  <a:gd name="T0" fmla="*/ 0 w 21598"/>
                  <a:gd name="T1" fmla="*/ 0 h 21598"/>
                  <a:gd name="T2" fmla="*/ 0 w 21598"/>
                  <a:gd name="T3" fmla="*/ 0 h 21598"/>
                  <a:gd name="T4" fmla="*/ 0 w 21598"/>
                  <a:gd name="T5" fmla="*/ 0 h 21598"/>
                  <a:gd name="T6" fmla="*/ 0 w 21598"/>
                  <a:gd name="T7" fmla="*/ 0 h 21598"/>
                  <a:gd name="T8" fmla="*/ 0 w 21598"/>
                  <a:gd name="T9" fmla="*/ 0 h 21598"/>
                  <a:gd name="T10" fmla="*/ 0 w 21598"/>
                  <a:gd name="T11" fmla="*/ 0 h 21598"/>
                  <a:gd name="T12" fmla="*/ 0 w 21598"/>
                  <a:gd name="T13" fmla="*/ 0 h 21598"/>
                  <a:gd name="T14" fmla="*/ 0 w 21598"/>
                  <a:gd name="T15" fmla="*/ 0 h 21598"/>
                  <a:gd name="T16" fmla="*/ 0 w 21598"/>
                  <a:gd name="T17" fmla="*/ 0 h 21598"/>
                  <a:gd name="T18" fmla="*/ 0 w 21598"/>
                  <a:gd name="T19" fmla="*/ 0 h 21598"/>
                  <a:gd name="T20" fmla="*/ 0 w 21598"/>
                  <a:gd name="T21" fmla="*/ 0 h 21598"/>
                  <a:gd name="T22" fmla="*/ 0 w 21598"/>
                  <a:gd name="T23" fmla="*/ 0 h 21598"/>
                  <a:gd name="T24" fmla="*/ 0 w 21598"/>
                  <a:gd name="T25" fmla="*/ 0 h 21598"/>
                  <a:gd name="T26" fmla="*/ 0 w 21598"/>
                  <a:gd name="T27" fmla="*/ 0 h 21598"/>
                  <a:gd name="T28" fmla="*/ 0 w 21598"/>
                  <a:gd name="T29" fmla="*/ 0 h 21598"/>
                  <a:gd name="T30" fmla="*/ 0 w 21598"/>
                  <a:gd name="T31" fmla="*/ 0 h 21598"/>
                  <a:gd name="T32" fmla="*/ 0 w 21598"/>
                  <a:gd name="T33" fmla="*/ 0 h 21598"/>
                  <a:gd name="T34" fmla="*/ 0 w 21598"/>
                  <a:gd name="T35" fmla="*/ 0 h 2159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598" h="21598">
                    <a:moveTo>
                      <a:pt x="21598" y="10799"/>
                    </a:moveTo>
                    <a:cubicBezTo>
                      <a:pt x="21599" y="9385"/>
                      <a:pt x="21318" y="7972"/>
                      <a:pt x="20776" y="6666"/>
                    </a:cubicBezTo>
                    <a:cubicBezTo>
                      <a:pt x="20236" y="5360"/>
                      <a:pt x="19435" y="4162"/>
                      <a:pt x="18435" y="3163"/>
                    </a:cubicBezTo>
                    <a:cubicBezTo>
                      <a:pt x="17436" y="2163"/>
                      <a:pt x="16238" y="1362"/>
                      <a:pt x="14932" y="822"/>
                    </a:cubicBezTo>
                    <a:cubicBezTo>
                      <a:pt x="13626" y="280"/>
                      <a:pt x="12213" y="-1"/>
                      <a:pt x="10799" y="0"/>
                    </a:cubicBezTo>
                    <a:cubicBezTo>
                      <a:pt x="9385" y="-1"/>
                      <a:pt x="7972" y="280"/>
                      <a:pt x="6666" y="822"/>
                    </a:cubicBezTo>
                    <a:cubicBezTo>
                      <a:pt x="5360" y="1362"/>
                      <a:pt x="4162" y="2163"/>
                      <a:pt x="3163" y="3163"/>
                    </a:cubicBezTo>
                    <a:cubicBezTo>
                      <a:pt x="2163" y="4162"/>
                      <a:pt x="1362" y="5360"/>
                      <a:pt x="822" y="6666"/>
                    </a:cubicBezTo>
                    <a:cubicBezTo>
                      <a:pt x="280" y="7972"/>
                      <a:pt x="-1" y="9385"/>
                      <a:pt x="0" y="10799"/>
                    </a:cubicBezTo>
                    <a:cubicBezTo>
                      <a:pt x="-1" y="12213"/>
                      <a:pt x="280" y="13626"/>
                      <a:pt x="822" y="14932"/>
                    </a:cubicBezTo>
                    <a:cubicBezTo>
                      <a:pt x="1362" y="16238"/>
                      <a:pt x="2163" y="17436"/>
                      <a:pt x="3163" y="18435"/>
                    </a:cubicBezTo>
                    <a:cubicBezTo>
                      <a:pt x="4162" y="19435"/>
                      <a:pt x="5360" y="20236"/>
                      <a:pt x="6666" y="20776"/>
                    </a:cubicBezTo>
                    <a:cubicBezTo>
                      <a:pt x="7972" y="21318"/>
                      <a:pt x="9385" y="21599"/>
                      <a:pt x="10799" y="21598"/>
                    </a:cubicBezTo>
                    <a:cubicBezTo>
                      <a:pt x="12213" y="21599"/>
                      <a:pt x="13626" y="21318"/>
                      <a:pt x="14932" y="20776"/>
                    </a:cubicBezTo>
                    <a:cubicBezTo>
                      <a:pt x="16238" y="20236"/>
                      <a:pt x="17436" y="19435"/>
                      <a:pt x="18435" y="18435"/>
                    </a:cubicBezTo>
                    <a:cubicBezTo>
                      <a:pt x="19435" y="17436"/>
                      <a:pt x="20236" y="16238"/>
                      <a:pt x="20776" y="14932"/>
                    </a:cubicBezTo>
                    <a:cubicBezTo>
                      <a:pt x="21318" y="13626"/>
                      <a:pt x="21599" y="12213"/>
                      <a:pt x="21598" y="10799"/>
                    </a:cubicBezTo>
                    <a:close/>
                    <a:moveTo>
                      <a:pt x="21598" y="1079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5014091" y="1409630"/>
            <a:ext cx="925452" cy="925452"/>
            <a:chOff x="4075459" y="1657577"/>
            <a:chExt cx="660936" cy="660936"/>
          </a:xfrm>
        </p:grpSpPr>
        <p:sp>
          <p:nvSpPr>
            <p:cNvPr id="33" name="Oval 32"/>
            <p:cNvSpPr/>
            <p:nvPr/>
          </p:nvSpPr>
          <p:spPr>
            <a:xfrm>
              <a:off x="4075459" y="1657577"/>
              <a:ext cx="660936" cy="660936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6200000" scaled="0"/>
            </a:gra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32" name="Group 90"/>
            <p:cNvGrpSpPr/>
            <p:nvPr/>
          </p:nvGrpSpPr>
          <p:grpSpPr bwMode="auto">
            <a:xfrm>
              <a:off x="4249415" y="1832703"/>
              <a:ext cx="313025" cy="310685"/>
              <a:chOff x="0" y="0"/>
              <a:chExt cx="578" cy="573"/>
            </a:xfrm>
            <a:solidFill>
              <a:schemeClr val="bg1"/>
            </a:solidFill>
          </p:grpSpPr>
          <p:sp>
            <p:nvSpPr>
              <p:cNvPr id="5" name="AutoShape 88"/>
              <p:cNvSpPr/>
              <p:nvPr/>
            </p:nvSpPr>
            <p:spPr bwMode="auto">
              <a:xfrm>
                <a:off x="0" y="368"/>
                <a:ext cx="204" cy="20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3093" y="8514"/>
                    </a:moveTo>
                    <a:cubicBezTo>
                      <a:pt x="4628" y="10540"/>
                      <a:pt x="3309" y="14706"/>
                      <a:pt x="0" y="18328"/>
                    </a:cubicBezTo>
                    <a:lnTo>
                      <a:pt x="3281" y="21600"/>
                    </a:lnTo>
                    <a:cubicBezTo>
                      <a:pt x="6860" y="18344"/>
                      <a:pt x="10975" y="17015"/>
                      <a:pt x="13037" y="18447"/>
                    </a:cubicBezTo>
                    <a:lnTo>
                      <a:pt x="21600" y="6893"/>
                    </a:lnTo>
                    <a:lnTo>
                      <a:pt x="14691" y="0"/>
                    </a:lnTo>
                    <a:lnTo>
                      <a:pt x="3093" y="8514"/>
                    </a:lnTo>
                    <a:close/>
                    <a:moveTo>
                      <a:pt x="9876" y="14477"/>
                    </a:moveTo>
                    <a:cubicBezTo>
                      <a:pt x="9122" y="15231"/>
                      <a:pt x="7895" y="15231"/>
                      <a:pt x="7140" y="14477"/>
                    </a:cubicBezTo>
                    <a:cubicBezTo>
                      <a:pt x="6386" y="13724"/>
                      <a:pt x="6386" y="12502"/>
                      <a:pt x="7140" y="11749"/>
                    </a:cubicBezTo>
                    <a:cubicBezTo>
                      <a:pt x="7895" y="10995"/>
                      <a:pt x="9122" y="10995"/>
                      <a:pt x="9876" y="11750"/>
                    </a:cubicBezTo>
                    <a:cubicBezTo>
                      <a:pt x="10630" y="12502"/>
                      <a:pt x="10630" y="13724"/>
                      <a:pt x="9876" y="14477"/>
                    </a:cubicBezTo>
                    <a:close/>
                    <a:moveTo>
                      <a:pt x="9876" y="14477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7" name="AutoShape 89"/>
              <p:cNvSpPr/>
              <p:nvPr/>
            </p:nvSpPr>
            <p:spPr bwMode="auto">
              <a:xfrm>
                <a:off x="144" y="0"/>
                <a:ext cx="434" cy="434"/>
              </a:xfrm>
              <a:custGeom>
                <a:avLst/>
                <a:gdLst>
                  <a:gd name="T0" fmla="*/ 0 w 21339"/>
                  <a:gd name="T1" fmla="*/ 0 h 21340"/>
                  <a:gd name="T2" fmla="*/ 0 w 21339"/>
                  <a:gd name="T3" fmla="*/ 0 h 21340"/>
                  <a:gd name="T4" fmla="*/ 0 w 21339"/>
                  <a:gd name="T5" fmla="*/ 0 h 21340"/>
                  <a:gd name="T6" fmla="*/ 0 w 21339"/>
                  <a:gd name="T7" fmla="*/ 0 h 21340"/>
                  <a:gd name="T8" fmla="*/ 0 w 21339"/>
                  <a:gd name="T9" fmla="*/ 0 h 21340"/>
                  <a:gd name="T10" fmla="*/ 0 w 21339"/>
                  <a:gd name="T11" fmla="*/ 0 h 21340"/>
                  <a:gd name="T12" fmla="*/ 0 w 21339"/>
                  <a:gd name="T13" fmla="*/ 0 h 21340"/>
                  <a:gd name="T14" fmla="*/ 0 w 21339"/>
                  <a:gd name="T15" fmla="*/ 0 h 21340"/>
                  <a:gd name="T16" fmla="*/ 0 w 21339"/>
                  <a:gd name="T17" fmla="*/ 0 h 21340"/>
                  <a:gd name="T18" fmla="*/ 0 w 21339"/>
                  <a:gd name="T19" fmla="*/ 0 h 21340"/>
                  <a:gd name="T20" fmla="*/ 0 w 21339"/>
                  <a:gd name="T21" fmla="*/ 0 h 2134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339" h="21340">
                    <a:moveTo>
                      <a:pt x="20558" y="780"/>
                    </a:moveTo>
                    <a:cubicBezTo>
                      <a:pt x="19516" y="-260"/>
                      <a:pt x="17828" y="-260"/>
                      <a:pt x="16786" y="780"/>
                    </a:cubicBezTo>
                    <a:lnTo>
                      <a:pt x="5149" y="12398"/>
                    </a:lnTo>
                    <a:lnTo>
                      <a:pt x="4701" y="11951"/>
                    </a:lnTo>
                    <a:lnTo>
                      <a:pt x="0" y="16646"/>
                    </a:lnTo>
                    <a:lnTo>
                      <a:pt x="4701" y="21340"/>
                    </a:lnTo>
                    <a:lnTo>
                      <a:pt x="9403" y="16645"/>
                    </a:lnTo>
                    <a:lnTo>
                      <a:pt x="8921" y="16164"/>
                    </a:lnTo>
                    <a:lnTo>
                      <a:pt x="20557" y="4546"/>
                    </a:lnTo>
                    <a:cubicBezTo>
                      <a:pt x="21600" y="3506"/>
                      <a:pt x="21600" y="1820"/>
                      <a:pt x="20558" y="780"/>
                    </a:cubicBezTo>
                    <a:close/>
                    <a:moveTo>
                      <a:pt x="20558" y="78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5014091" y="3098486"/>
            <a:ext cx="925452" cy="925452"/>
            <a:chOff x="3783984" y="2990797"/>
            <a:chExt cx="660936" cy="660936"/>
          </a:xfrm>
        </p:grpSpPr>
        <p:sp>
          <p:nvSpPr>
            <p:cNvPr id="41" name="Oval 40"/>
            <p:cNvSpPr/>
            <p:nvPr/>
          </p:nvSpPr>
          <p:spPr>
            <a:xfrm>
              <a:off x="3783984" y="2990797"/>
              <a:ext cx="660936" cy="660936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6200000" scaled="0"/>
            </a:gradFill>
            <a:ln w="9525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endParaRPr>
            </a:p>
          </p:txBody>
        </p:sp>
        <p:grpSp>
          <p:nvGrpSpPr>
            <p:cNvPr id="9" name="Group 437"/>
            <p:cNvGrpSpPr/>
            <p:nvPr/>
          </p:nvGrpSpPr>
          <p:grpSpPr bwMode="auto">
            <a:xfrm>
              <a:off x="3983440" y="3165923"/>
              <a:ext cx="262024" cy="310685"/>
              <a:chOff x="0" y="0"/>
              <a:chExt cx="483" cy="576"/>
            </a:xfrm>
            <a:solidFill>
              <a:schemeClr val="bg1"/>
            </a:solidFill>
          </p:grpSpPr>
          <p:sp>
            <p:nvSpPr>
              <p:cNvPr id="42" name="AutoShape 435"/>
              <p:cNvSpPr/>
              <p:nvPr/>
            </p:nvSpPr>
            <p:spPr bwMode="auto">
              <a:xfrm>
                <a:off x="0" y="0"/>
                <a:ext cx="483" cy="5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w 21600"/>
                  <a:gd name="T53" fmla="*/ 0 h 21600"/>
                  <a:gd name="T54" fmla="*/ 0 w 21600"/>
                  <a:gd name="T55" fmla="*/ 0 h 2160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21600" h="21600">
                    <a:moveTo>
                      <a:pt x="21600" y="2218"/>
                    </a:moveTo>
                    <a:lnTo>
                      <a:pt x="11590" y="2218"/>
                    </a:lnTo>
                    <a:lnTo>
                      <a:pt x="11590" y="756"/>
                    </a:lnTo>
                    <a:cubicBezTo>
                      <a:pt x="11590" y="339"/>
                      <a:pt x="11187" y="0"/>
                      <a:pt x="10690" y="0"/>
                    </a:cubicBezTo>
                    <a:cubicBezTo>
                      <a:pt x="10192" y="0"/>
                      <a:pt x="9789" y="339"/>
                      <a:pt x="9789" y="756"/>
                    </a:cubicBezTo>
                    <a:lnTo>
                      <a:pt x="9789" y="2218"/>
                    </a:lnTo>
                    <a:lnTo>
                      <a:pt x="0" y="2218"/>
                    </a:lnTo>
                    <a:lnTo>
                      <a:pt x="0" y="14675"/>
                    </a:lnTo>
                    <a:lnTo>
                      <a:pt x="6717" y="14675"/>
                    </a:lnTo>
                    <a:lnTo>
                      <a:pt x="4086" y="20400"/>
                    </a:lnTo>
                    <a:cubicBezTo>
                      <a:pt x="3877" y="20855"/>
                      <a:pt x="4146" y="21365"/>
                      <a:pt x="4688" y="21541"/>
                    </a:cubicBezTo>
                    <a:cubicBezTo>
                      <a:pt x="4812" y="21581"/>
                      <a:pt x="4940" y="21600"/>
                      <a:pt x="5066" y="21600"/>
                    </a:cubicBezTo>
                    <a:cubicBezTo>
                      <a:pt x="5488" y="21600"/>
                      <a:pt x="5886" y="21385"/>
                      <a:pt x="6047" y="21035"/>
                    </a:cubicBezTo>
                    <a:lnTo>
                      <a:pt x="8970" y="14675"/>
                    </a:lnTo>
                    <a:lnTo>
                      <a:pt x="12408" y="14675"/>
                    </a:lnTo>
                    <a:lnTo>
                      <a:pt x="15333" y="21035"/>
                    </a:lnTo>
                    <a:cubicBezTo>
                      <a:pt x="15494" y="21385"/>
                      <a:pt x="15892" y="21599"/>
                      <a:pt x="16314" y="21599"/>
                    </a:cubicBezTo>
                    <a:cubicBezTo>
                      <a:pt x="16440" y="21599"/>
                      <a:pt x="16568" y="21581"/>
                      <a:pt x="16692" y="21540"/>
                    </a:cubicBezTo>
                    <a:cubicBezTo>
                      <a:pt x="17234" y="21365"/>
                      <a:pt x="17503" y="20854"/>
                      <a:pt x="17294" y="20400"/>
                    </a:cubicBezTo>
                    <a:lnTo>
                      <a:pt x="14662" y="14675"/>
                    </a:lnTo>
                    <a:lnTo>
                      <a:pt x="21600" y="14675"/>
                    </a:lnTo>
                    <a:lnTo>
                      <a:pt x="21600" y="2218"/>
                    </a:lnTo>
                    <a:close/>
                    <a:moveTo>
                      <a:pt x="19498" y="12911"/>
                    </a:moveTo>
                    <a:lnTo>
                      <a:pt x="2102" y="12911"/>
                    </a:lnTo>
                    <a:lnTo>
                      <a:pt x="2102" y="3982"/>
                    </a:lnTo>
                    <a:lnTo>
                      <a:pt x="19498" y="3982"/>
                    </a:lnTo>
                    <a:lnTo>
                      <a:pt x="19498" y="12911"/>
                    </a:lnTo>
                    <a:close/>
                    <a:moveTo>
                      <a:pt x="19498" y="12911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  <p:sp>
            <p:nvSpPr>
              <p:cNvPr id="43" name="AutoShape 436"/>
              <p:cNvSpPr/>
              <p:nvPr/>
            </p:nvSpPr>
            <p:spPr bwMode="auto">
              <a:xfrm>
                <a:off x="80" y="136"/>
                <a:ext cx="318" cy="16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160" y="21600"/>
                    </a:moveTo>
                    <a:lnTo>
                      <a:pt x="8499" y="12117"/>
                    </a:lnTo>
                    <a:lnTo>
                      <a:pt x="10271" y="17202"/>
                    </a:lnTo>
                    <a:lnTo>
                      <a:pt x="18215" y="6937"/>
                    </a:lnTo>
                    <a:lnTo>
                      <a:pt x="19235" y="9860"/>
                    </a:lnTo>
                    <a:lnTo>
                      <a:pt x="21600" y="0"/>
                    </a:lnTo>
                    <a:lnTo>
                      <a:pt x="15960" y="464"/>
                    </a:lnTo>
                    <a:lnTo>
                      <a:pt x="17056" y="3610"/>
                    </a:lnTo>
                    <a:lnTo>
                      <a:pt x="10840" y="11641"/>
                    </a:lnTo>
                    <a:lnTo>
                      <a:pt x="9067" y="6556"/>
                    </a:lnTo>
                    <a:lnTo>
                      <a:pt x="0" y="18276"/>
                    </a:lnTo>
                    <a:lnTo>
                      <a:pt x="1160" y="21600"/>
                    </a:lnTo>
                    <a:close/>
                    <a:moveTo>
                      <a:pt x="1160" y="21600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Open Sans Light" panose="020B0306030504020204" pitchFamily="34" charset="0"/>
                  <a:ea typeface="Open Sans Light" panose="020B0306030504020204" pitchFamily="34" charset="0"/>
                  <a:cs typeface="Open Sans Light" panose="020B0306030504020204" pitchFamily="34" charset="0"/>
                </a:endParaRPr>
              </a:p>
            </p:txBody>
          </p:sp>
        </p:grpSp>
      </p:grpSp>
      <p:sp>
        <p:nvSpPr>
          <p:cNvPr id="22" name="文本框 21"/>
          <p:cNvSpPr txBox="1"/>
          <p:nvPr/>
        </p:nvSpPr>
        <p:spPr>
          <a:xfrm>
            <a:off x="2008146" y="1703525"/>
            <a:ext cx="2340971" cy="645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在此输入您的描述内容，在此输入您的描述内容，在此输入您的文字内容，在此输入您的文字内容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28" name="TextBox 1210"/>
          <p:cNvSpPr/>
          <p:nvPr/>
        </p:nvSpPr>
        <p:spPr>
          <a:xfrm>
            <a:off x="2021960" y="1404427"/>
            <a:ext cx="1307306" cy="2838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49" name="文本框 21"/>
          <p:cNvSpPr txBox="1"/>
          <p:nvPr/>
        </p:nvSpPr>
        <p:spPr>
          <a:xfrm>
            <a:off x="6006224" y="1703525"/>
            <a:ext cx="2340971" cy="645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在此输入您的描述内容，在此输入您的描述内容，在此输入您的文字内容，在此输入您的文字内容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0" name="TextBox 1210"/>
          <p:cNvSpPr/>
          <p:nvPr/>
        </p:nvSpPr>
        <p:spPr>
          <a:xfrm>
            <a:off x="6020037" y="1404427"/>
            <a:ext cx="1307306" cy="2838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0" name="文本框 21"/>
          <p:cNvSpPr txBox="1"/>
          <p:nvPr/>
        </p:nvSpPr>
        <p:spPr>
          <a:xfrm>
            <a:off x="2008146" y="3397135"/>
            <a:ext cx="2340971" cy="645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在此输入您的描述内容，在此输入您的描述内容，在此输入您的文字内容，在此输入您的文字内容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2" name="TextBox 1210"/>
          <p:cNvSpPr/>
          <p:nvPr/>
        </p:nvSpPr>
        <p:spPr>
          <a:xfrm>
            <a:off x="2021960" y="3098037"/>
            <a:ext cx="1307306" cy="2838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53" name="文本框 21"/>
          <p:cNvSpPr txBox="1"/>
          <p:nvPr/>
        </p:nvSpPr>
        <p:spPr>
          <a:xfrm>
            <a:off x="6006224" y="3397135"/>
            <a:ext cx="2340971" cy="6451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在此输入您的描述内容，在此输入您的描述内容，在此输入您的文字内容，在此输入您的文字内容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54" name="TextBox 1210"/>
          <p:cNvSpPr/>
          <p:nvPr/>
        </p:nvSpPr>
        <p:spPr>
          <a:xfrm>
            <a:off x="6020037" y="3098037"/>
            <a:ext cx="1307306" cy="2838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添加标题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498">
        <p:comb/>
      </p:transition>
    </mc:Choice>
    <mc:Fallback>
      <p:transition advTm="1498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8" grpId="0"/>
      <p:bldP spid="49" grpId="0"/>
      <p:bldP spid="50" grpId="0"/>
      <p:bldP spid="10" grpId="0"/>
      <p:bldP spid="52" grpId="0"/>
      <p:bldP spid="53" grpId="0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35" name="文本框 3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节气常识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059418" y="765454"/>
            <a:ext cx="488463" cy="842660"/>
            <a:chOff x="4532190" y="1556792"/>
            <a:chExt cx="651284" cy="1123547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18900000" scaled="0"/>
          </a:gradFill>
        </p:grpSpPr>
        <p:cxnSp>
          <p:nvCxnSpPr>
            <p:cNvPr id="19" name="直接连接符 18"/>
            <p:cNvCxnSpPr/>
            <p:nvPr/>
          </p:nvCxnSpPr>
          <p:spPr>
            <a:xfrm>
              <a:off x="4858515" y="2064060"/>
              <a:ext cx="0" cy="616279"/>
            </a:xfrm>
            <a:prstGeom prst="line">
              <a:avLst/>
            </a:prstGeom>
            <a:grpFill/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椭圆 19"/>
            <p:cNvSpPr/>
            <p:nvPr/>
          </p:nvSpPr>
          <p:spPr>
            <a:xfrm>
              <a:off x="4532190" y="1556792"/>
              <a:ext cx="651284" cy="6512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b="1" dirty="0"/>
                <a:t>01</a:t>
              </a:r>
              <a:endParaRPr lang="zh-CN" altLang="en-US" sz="1500" b="1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233817" y="765454"/>
            <a:ext cx="488463" cy="842660"/>
            <a:chOff x="7432024" y="1556792"/>
            <a:chExt cx="651284" cy="1123547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18900000" scaled="0"/>
          </a:gradFill>
        </p:grpSpPr>
        <p:cxnSp>
          <p:nvCxnSpPr>
            <p:cNvPr id="22" name="直接连接符 21"/>
            <p:cNvCxnSpPr/>
            <p:nvPr/>
          </p:nvCxnSpPr>
          <p:spPr>
            <a:xfrm>
              <a:off x="7758349" y="2064060"/>
              <a:ext cx="0" cy="616279"/>
            </a:xfrm>
            <a:prstGeom prst="line">
              <a:avLst/>
            </a:prstGeom>
            <a:grpFill/>
            <a:ln w="34925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椭圆 22"/>
            <p:cNvSpPr/>
            <p:nvPr/>
          </p:nvSpPr>
          <p:spPr>
            <a:xfrm>
              <a:off x="7432024" y="1556792"/>
              <a:ext cx="651284" cy="65128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b="1" dirty="0"/>
                <a:t>02</a:t>
              </a:r>
              <a:endParaRPr lang="zh-CN" altLang="en-US" sz="1500" b="1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194630" y="766329"/>
            <a:ext cx="488463" cy="842660"/>
            <a:chOff x="10045806" y="1557958"/>
            <a:chExt cx="651284" cy="1123547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372131" y="2065226"/>
              <a:ext cx="0" cy="616279"/>
            </a:xfrm>
            <a:prstGeom prst="line">
              <a:avLst/>
            </a:prstGeom>
            <a:ln w="38100">
              <a:solidFill>
                <a:srgbClr val="B1010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椭圆 25"/>
            <p:cNvSpPr/>
            <p:nvPr/>
          </p:nvSpPr>
          <p:spPr>
            <a:xfrm>
              <a:off x="10045806" y="1557958"/>
              <a:ext cx="651284" cy="651284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500" b="1" dirty="0"/>
                <a:t>03</a:t>
              </a:r>
              <a:endParaRPr lang="zh-CN" altLang="en-US" sz="1500" b="1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478525" y="1608255"/>
            <a:ext cx="2359536" cy="604838"/>
            <a:chOff x="7757666" y="2680527"/>
            <a:chExt cx="3146048" cy="806450"/>
          </a:xfrm>
        </p:grpSpPr>
        <p:sp>
          <p:nvSpPr>
            <p:cNvPr id="28" name="圆角矩形 27"/>
            <p:cNvSpPr/>
            <p:nvPr/>
          </p:nvSpPr>
          <p:spPr>
            <a:xfrm>
              <a:off x="7757666" y="2680527"/>
              <a:ext cx="3146048" cy="8064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18900000" scaled="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TextBox 13"/>
            <p:cNvSpPr txBox="1"/>
            <p:nvPr/>
          </p:nvSpPr>
          <p:spPr>
            <a:xfrm>
              <a:off x="8277181" y="2904920"/>
              <a:ext cx="241990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350" b="1" dirty="0"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  <a:endParaRPr lang="zh-CN" altLang="en-US" sz="135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059418" y="1608255"/>
            <a:ext cx="2790300" cy="604838"/>
            <a:chOff x="4532190" y="2680527"/>
            <a:chExt cx="3720400" cy="806450"/>
          </a:xfrm>
        </p:grpSpPr>
        <p:sp>
          <p:nvSpPr>
            <p:cNvPr id="31" name="圆角矩形 30"/>
            <p:cNvSpPr/>
            <p:nvPr/>
          </p:nvSpPr>
          <p:spPr>
            <a:xfrm>
              <a:off x="4532190" y="2680527"/>
              <a:ext cx="3720400" cy="80645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TextBox 16"/>
            <p:cNvSpPr txBox="1"/>
            <p:nvPr/>
          </p:nvSpPr>
          <p:spPr>
            <a:xfrm>
              <a:off x="5663157" y="2904920"/>
              <a:ext cx="2250691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350" b="1" dirty="0"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  <a:endParaRPr lang="zh-CN" altLang="en-US" sz="135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13278" y="1440446"/>
            <a:ext cx="3150780" cy="954741"/>
            <a:chOff x="1270670" y="2447256"/>
            <a:chExt cx="4201040" cy="1272988"/>
          </a:xfrm>
        </p:grpSpPr>
        <p:grpSp>
          <p:nvGrpSpPr>
            <p:cNvPr id="5" name="组合 4"/>
            <p:cNvGrpSpPr/>
            <p:nvPr/>
          </p:nvGrpSpPr>
          <p:grpSpPr>
            <a:xfrm>
              <a:off x="1270670" y="2447256"/>
              <a:ext cx="4201040" cy="1272988"/>
              <a:chOff x="1246093" y="2792504"/>
              <a:chExt cx="6436659" cy="1272988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6" name="圆角矩形 5"/>
              <p:cNvSpPr/>
              <p:nvPr/>
            </p:nvSpPr>
            <p:spPr>
              <a:xfrm>
                <a:off x="1440041" y="3025587"/>
                <a:ext cx="6242711" cy="806823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16200000" scaled="0"/>
              </a:gra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246093" y="2792504"/>
                <a:ext cx="2023551" cy="1272988"/>
              </a:xfrm>
              <a:prstGeom prst="ellipse">
                <a:avLst/>
              </a:prstGeom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7" name="TextBox 19"/>
            <p:cNvSpPr txBox="1"/>
            <p:nvPr/>
          </p:nvSpPr>
          <p:spPr>
            <a:xfrm>
              <a:off x="2763565" y="2889561"/>
              <a:ext cx="250821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350" b="1" dirty="0"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  <a:endParaRPr lang="zh-CN" altLang="en-US" sz="135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Freeform 494"/>
            <p:cNvSpPr>
              <a:spLocks noEditPoints="1"/>
            </p:cNvSpPr>
            <p:nvPr/>
          </p:nvSpPr>
          <p:spPr bwMode="auto">
            <a:xfrm>
              <a:off x="1637986" y="2759033"/>
              <a:ext cx="586086" cy="661106"/>
            </a:xfrm>
            <a:custGeom>
              <a:avLst/>
              <a:gdLst>
                <a:gd name="T0" fmla="*/ 68 w 125"/>
                <a:gd name="T1" fmla="*/ 27 h 141"/>
                <a:gd name="T2" fmla="*/ 77 w 125"/>
                <a:gd name="T3" fmla="*/ 40 h 141"/>
                <a:gd name="T4" fmla="*/ 74 w 125"/>
                <a:gd name="T5" fmla="*/ 51 h 141"/>
                <a:gd name="T6" fmla="*/ 107 w 125"/>
                <a:gd name="T7" fmla="*/ 141 h 141"/>
                <a:gd name="T8" fmla="*/ 29 w 125"/>
                <a:gd name="T9" fmla="*/ 141 h 141"/>
                <a:gd name="T10" fmla="*/ 40 w 125"/>
                <a:gd name="T11" fmla="*/ 86 h 141"/>
                <a:gd name="T12" fmla="*/ 50 w 125"/>
                <a:gd name="T13" fmla="*/ 46 h 141"/>
                <a:gd name="T14" fmla="*/ 50 w 125"/>
                <a:gd name="T15" fmla="*/ 35 h 141"/>
                <a:gd name="T16" fmla="*/ 63 w 125"/>
                <a:gd name="T17" fmla="*/ 25 h 141"/>
                <a:gd name="T18" fmla="*/ 66 w 125"/>
                <a:gd name="T19" fmla="*/ 68 h 141"/>
                <a:gd name="T20" fmla="*/ 66 w 125"/>
                <a:gd name="T21" fmla="*/ 68 h 141"/>
                <a:gd name="T22" fmla="*/ 55 w 125"/>
                <a:gd name="T23" fmla="*/ 86 h 141"/>
                <a:gd name="T24" fmla="*/ 68 w 125"/>
                <a:gd name="T25" fmla="*/ 75 h 141"/>
                <a:gd name="T26" fmla="*/ 81 w 125"/>
                <a:gd name="T27" fmla="*/ 110 h 141"/>
                <a:gd name="T28" fmla="*/ 85 w 125"/>
                <a:gd name="T29" fmla="*/ 117 h 141"/>
                <a:gd name="T30" fmla="*/ 85 w 125"/>
                <a:gd name="T31" fmla="*/ 117 h 141"/>
                <a:gd name="T32" fmla="*/ 70 w 125"/>
                <a:gd name="T33" fmla="*/ 115 h 141"/>
                <a:gd name="T34" fmla="*/ 44 w 125"/>
                <a:gd name="T35" fmla="*/ 128 h 141"/>
                <a:gd name="T36" fmla="*/ 66 w 125"/>
                <a:gd name="T37" fmla="*/ 93 h 141"/>
                <a:gd name="T38" fmla="*/ 48 w 125"/>
                <a:gd name="T39" fmla="*/ 104 h 141"/>
                <a:gd name="T40" fmla="*/ 101 w 125"/>
                <a:gd name="T41" fmla="*/ 7 h 141"/>
                <a:gd name="T42" fmla="*/ 112 w 125"/>
                <a:gd name="T43" fmla="*/ 31 h 141"/>
                <a:gd name="T44" fmla="*/ 112 w 125"/>
                <a:gd name="T45" fmla="*/ 49 h 141"/>
                <a:gd name="T46" fmla="*/ 99 w 125"/>
                <a:gd name="T47" fmla="*/ 73 h 141"/>
                <a:gd name="T48" fmla="*/ 116 w 125"/>
                <a:gd name="T49" fmla="*/ 73 h 141"/>
                <a:gd name="T50" fmla="*/ 125 w 125"/>
                <a:gd name="T51" fmla="*/ 40 h 141"/>
                <a:gd name="T52" fmla="*/ 121 w 125"/>
                <a:gd name="T53" fmla="*/ 18 h 141"/>
                <a:gd name="T54" fmla="*/ 110 w 125"/>
                <a:gd name="T55" fmla="*/ 0 h 141"/>
                <a:gd name="T56" fmla="*/ 26 w 125"/>
                <a:gd name="T57" fmla="*/ 73 h 141"/>
                <a:gd name="T58" fmla="*/ 15 w 125"/>
                <a:gd name="T59" fmla="*/ 49 h 141"/>
                <a:gd name="T60" fmla="*/ 15 w 125"/>
                <a:gd name="T61" fmla="*/ 31 h 141"/>
                <a:gd name="T62" fmla="*/ 26 w 125"/>
                <a:gd name="T63" fmla="*/ 7 h 141"/>
                <a:gd name="T64" fmla="*/ 9 w 125"/>
                <a:gd name="T65" fmla="*/ 9 h 141"/>
                <a:gd name="T66" fmla="*/ 0 w 125"/>
                <a:gd name="T67" fmla="*/ 40 h 141"/>
                <a:gd name="T68" fmla="*/ 6 w 125"/>
                <a:gd name="T69" fmla="*/ 62 h 141"/>
                <a:gd name="T70" fmla="*/ 17 w 125"/>
                <a:gd name="T71" fmla="*/ 80 h 141"/>
                <a:gd name="T72" fmla="*/ 83 w 125"/>
                <a:gd name="T73" fmla="*/ 22 h 141"/>
                <a:gd name="T74" fmla="*/ 90 w 125"/>
                <a:gd name="T75" fmla="*/ 40 h 141"/>
                <a:gd name="T76" fmla="*/ 92 w 125"/>
                <a:gd name="T77" fmla="*/ 66 h 141"/>
                <a:gd name="T78" fmla="*/ 99 w 125"/>
                <a:gd name="T79" fmla="*/ 55 h 141"/>
                <a:gd name="T80" fmla="*/ 103 w 125"/>
                <a:gd name="T81" fmla="*/ 40 h 141"/>
                <a:gd name="T82" fmla="*/ 96 w 125"/>
                <a:gd name="T83" fmla="*/ 20 h 141"/>
                <a:gd name="T84" fmla="*/ 35 w 125"/>
                <a:gd name="T85" fmla="*/ 66 h 141"/>
                <a:gd name="T86" fmla="*/ 39 w 125"/>
                <a:gd name="T87" fmla="*/ 49 h 141"/>
                <a:gd name="T88" fmla="*/ 39 w 125"/>
                <a:gd name="T89" fmla="*/ 31 h 141"/>
                <a:gd name="T90" fmla="*/ 33 w 125"/>
                <a:gd name="T91" fmla="*/ 14 h 141"/>
                <a:gd name="T92" fmla="*/ 24 w 125"/>
                <a:gd name="T93" fmla="*/ 33 h 141"/>
                <a:gd name="T94" fmla="*/ 24 w 125"/>
                <a:gd name="T95" fmla="*/ 47 h 141"/>
                <a:gd name="T96" fmla="*/ 35 w 125"/>
                <a:gd name="T97" fmla="*/ 6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1">
                  <a:moveTo>
                    <a:pt x="63" y="25"/>
                  </a:moveTo>
                  <a:lnTo>
                    <a:pt x="63" y="25"/>
                  </a:lnTo>
                  <a:lnTo>
                    <a:pt x="68" y="27"/>
                  </a:lnTo>
                  <a:lnTo>
                    <a:pt x="74" y="29"/>
                  </a:lnTo>
                  <a:lnTo>
                    <a:pt x="77" y="35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6"/>
                  </a:lnTo>
                  <a:lnTo>
                    <a:pt x="74" y="51"/>
                  </a:lnTo>
                  <a:lnTo>
                    <a:pt x="86" y="86"/>
                  </a:lnTo>
                  <a:lnTo>
                    <a:pt x="103" y="132"/>
                  </a:lnTo>
                  <a:lnTo>
                    <a:pt x="107" y="141"/>
                  </a:lnTo>
                  <a:lnTo>
                    <a:pt x="97" y="141"/>
                  </a:lnTo>
                  <a:lnTo>
                    <a:pt x="97" y="141"/>
                  </a:lnTo>
                  <a:lnTo>
                    <a:pt x="29" y="141"/>
                  </a:lnTo>
                  <a:lnTo>
                    <a:pt x="20" y="141"/>
                  </a:lnTo>
                  <a:lnTo>
                    <a:pt x="24" y="132"/>
                  </a:lnTo>
                  <a:lnTo>
                    <a:pt x="40" y="86"/>
                  </a:lnTo>
                  <a:lnTo>
                    <a:pt x="53" y="51"/>
                  </a:lnTo>
                  <a:lnTo>
                    <a:pt x="53" y="51"/>
                  </a:lnTo>
                  <a:lnTo>
                    <a:pt x="50" y="46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50" y="35"/>
                  </a:lnTo>
                  <a:lnTo>
                    <a:pt x="53" y="29"/>
                  </a:lnTo>
                  <a:lnTo>
                    <a:pt x="57" y="27"/>
                  </a:lnTo>
                  <a:lnTo>
                    <a:pt x="63" y="25"/>
                  </a:lnTo>
                  <a:lnTo>
                    <a:pt x="63" y="25"/>
                  </a:lnTo>
                  <a:close/>
                  <a:moveTo>
                    <a:pt x="66" y="68"/>
                  </a:moveTo>
                  <a:lnTo>
                    <a:pt x="66" y="68"/>
                  </a:lnTo>
                  <a:lnTo>
                    <a:pt x="64" y="60"/>
                  </a:lnTo>
                  <a:lnTo>
                    <a:pt x="59" y="75"/>
                  </a:lnTo>
                  <a:lnTo>
                    <a:pt x="66" y="68"/>
                  </a:lnTo>
                  <a:lnTo>
                    <a:pt x="66" y="68"/>
                  </a:lnTo>
                  <a:close/>
                  <a:moveTo>
                    <a:pt x="68" y="75"/>
                  </a:moveTo>
                  <a:lnTo>
                    <a:pt x="55" y="86"/>
                  </a:lnTo>
                  <a:lnTo>
                    <a:pt x="74" y="86"/>
                  </a:lnTo>
                  <a:lnTo>
                    <a:pt x="68" y="75"/>
                  </a:lnTo>
                  <a:lnTo>
                    <a:pt x="68" y="75"/>
                  </a:lnTo>
                  <a:close/>
                  <a:moveTo>
                    <a:pt x="75" y="95"/>
                  </a:moveTo>
                  <a:lnTo>
                    <a:pt x="53" y="110"/>
                  </a:lnTo>
                  <a:lnTo>
                    <a:pt x="81" y="110"/>
                  </a:lnTo>
                  <a:lnTo>
                    <a:pt x="75" y="95"/>
                  </a:lnTo>
                  <a:lnTo>
                    <a:pt x="75" y="95"/>
                  </a:lnTo>
                  <a:close/>
                  <a:moveTo>
                    <a:pt x="85" y="117"/>
                  </a:moveTo>
                  <a:lnTo>
                    <a:pt x="61" y="128"/>
                  </a:lnTo>
                  <a:lnTo>
                    <a:pt x="88" y="128"/>
                  </a:lnTo>
                  <a:lnTo>
                    <a:pt x="85" y="117"/>
                  </a:lnTo>
                  <a:lnTo>
                    <a:pt x="85" y="117"/>
                  </a:lnTo>
                  <a:close/>
                  <a:moveTo>
                    <a:pt x="44" y="128"/>
                  </a:moveTo>
                  <a:lnTo>
                    <a:pt x="70" y="115"/>
                  </a:lnTo>
                  <a:lnTo>
                    <a:pt x="44" y="115"/>
                  </a:lnTo>
                  <a:lnTo>
                    <a:pt x="39" y="128"/>
                  </a:lnTo>
                  <a:lnTo>
                    <a:pt x="44" y="128"/>
                  </a:lnTo>
                  <a:lnTo>
                    <a:pt x="44" y="128"/>
                  </a:lnTo>
                  <a:close/>
                  <a:moveTo>
                    <a:pt x="48" y="104"/>
                  </a:moveTo>
                  <a:lnTo>
                    <a:pt x="66" y="93"/>
                  </a:lnTo>
                  <a:lnTo>
                    <a:pt x="52" y="93"/>
                  </a:lnTo>
                  <a:lnTo>
                    <a:pt x="48" y="104"/>
                  </a:lnTo>
                  <a:lnTo>
                    <a:pt x="48" y="104"/>
                  </a:lnTo>
                  <a:close/>
                  <a:moveTo>
                    <a:pt x="110" y="0"/>
                  </a:moveTo>
                  <a:lnTo>
                    <a:pt x="101" y="7"/>
                  </a:lnTo>
                  <a:lnTo>
                    <a:pt x="101" y="7"/>
                  </a:lnTo>
                  <a:lnTo>
                    <a:pt x="105" y="14"/>
                  </a:lnTo>
                  <a:lnTo>
                    <a:pt x="110" y="22"/>
                  </a:lnTo>
                  <a:lnTo>
                    <a:pt x="112" y="31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9"/>
                  </a:lnTo>
                  <a:lnTo>
                    <a:pt x="108" y="58"/>
                  </a:lnTo>
                  <a:lnTo>
                    <a:pt x="105" y="66"/>
                  </a:lnTo>
                  <a:lnTo>
                    <a:pt x="99" y="73"/>
                  </a:lnTo>
                  <a:lnTo>
                    <a:pt x="110" y="80"/>
                  </a:lnTo>
                  <a:lnTo>
                    <a:pt x="110" y="80"/>
                  </a:lnTo>
                  <a:lnTo>
                    <a:pt x="116" y="73"/>
                  </a:lnTo>
                  <a:lnTo>
                    <a:pt x="121" y="62"/>
                  </a:lnTo>
                  <a:lnTo>
                    <a:pt x="125" y="51"/>
                  </a:lnTo>
                  <a:lnTo>
                    <a:pt x="125" y="40"/>
                  </a:lnTo>
                  <a:lnTo>
                    <a:pt x="125" y="40"/>
                  </a:lnTo>
                  <a:lnTo>
                    <a:pt x="125" y="29"/>
                  </a:lnTo>
                  <a:lnTo>
                    <a:pt x="121" y="18"/>
                  </a:lnTo>
                  <a:lnTo>
                    <a:pt x="116" y="7"/>
                  </a:lnTo>
                  <a:lnTo>
                    <a:pt x="110" y="0"/>
                  </a:lnTo>
                  <a:lnTo>
                    <a:pt x="110" y="0"/>
                  </a:lnTo>
                  <a:close/>
                  <a:moveTo>
                    <a:pt x="17" y="80"/>
                  </a:moveTo>
                  <a:lnTo>
                    <a:pt x="26" y="73"/>
                  </a:lnTo>
                  <a:lnTo>
                    <a:pt x="26" y="73"/>
                  </a:lnTo>
                  <a:lnTo>
                    <a:pt x="20" y="66"/>
                  </a:lnTo>
                  <a:lnTo>
                    <a:pt x="17" y="58"/>
                  </a:lnTo>
                  <a:lnTo>
                    <a:pt x="15" y="49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5" y="31"/>
                  </a:lnTo>
                  <a:lnTo>
                    <a:pt x="17" y="22"/>
                  </a:lnTo>
                  <a:lnTo>
                    <a:pt x="20" y="14"/>
                  </a:lnTo>
                  <a:lnTo>
                    <a:pt x="26" y="7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9" y="9"/>
                  </a:lnTo>
                  <a:lnTo>
                    <a:pt x="6" y="18"/>
                  </a:lnTo>
                  <a:lnTo>
                    <a:pt x="2" y="29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51"/>
                  </a:lnTo>
                  <a:lnTo>
                    <a:pt x="6" y="62"/>
                  </a:lnTo>
                  <a:lnTo>
                    <a:pt x="9" y="71"/>
                  </a:lnTo>
                  <a:lnTo>
                    <a:pt x="17" y="80"/>
                  </a:lnTo>
                  <a:lnTo>
                    <a:pt x="17" y="80"/>
                  </a:lnTo>
                  <a:close/>
                  <a:moveTo>
                    <a:pt x="92" y="14"/>
                  </a:moveTo>
                  <a:lnTo>
                    <a:pt x="83" y="22"/>
                  </a:lnTo>
                  <a:lnTo>
                    <a:pt x="83" y="22"/>
                  </a:lnTo>
                  <a:lnTo>
                    <a:pt x="88" y="31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88" y="49"/>
                  </a:lnTo>
                  <a:lnTo>
                    <a:pt x="83" y="58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6" y="60"/>
                  </a:lnTo>
                  <a:lnTo>
                    <a:pt x="99" y="55"/>
                  </a:lnTo>
                  <a:lnTo>
                    <a:pt x="101" y="47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1" y="33"/>
                  </a:lnTo>
                  <a:lnTo>
                    <a:pt x="99" y="25"/>
                  </a:lnTo>
                  <a:lnTo>
                    <a:pt x="96" y="20"/>
                  </a:lnTo>
                  <a:lnTo>
                    <a:pt x="92" y="14"/>
                  </a:lnTo>
                  <a:lnTo>
                    <a:pt x="92" y="14"/>
                  </a:lnTo>
                  <a:close/>
                  <a:moveTo>
                    <a:pt x="35" y="66"/>
                  </a:moveTo>
                  <a:lnTo>
                    <a:pt x="44" y="58"/>
                  </a:lnTo>
                  <a:lnTo>
                    <a:pt x="44" y="58"/>
                  </a:lnTo>
                  <a:lnTo>
                    <a:pt x="39" y="49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9" y="31"/>
                  </a:lnTo>
                  <a:lnTo>
                    <a:pt x="44" y="22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4" y="33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4" y="47"/>
                  </a:lnTo>
                  <a:lnTo>
                    <a:pt x="28" y="55"/>
                  </a:lnTo>
                  <a:lnTo>
                    <a:pt x="29" y="60"/>
                  </a:lnTo>
                  <a:lnTo>
                    <a:pt x="35" y="66"/>
                  </a:lnTo>
                  <a:lnTo>
                    <a:pt x="35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732949" y="2418330"/>
            <a:ext cx="1814932" cy="1751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输入您的内容或者通过右键复制粘贴您的内容。输入您的内容或者通过右键复制粘贴您的内容。</a:t>
            </a:r>
            <a:endParaRPr lang="zh-CN" altLang="en-US" sz="9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9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80730" y="2418330"/>
            <a:ext cx="1814932" cy="1751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输入您的内容或者通过右键复制粘贴您的内容。输入您的内容或者通过右键复制粘贴您的内容。</a:t>
            </a:r>
            <a:endParaRPr lang="zh-CN" altLang="en-US" sz="9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9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868161" y="2418330"/>
            <a:ext cx="1814932" cy="1751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输入您的内容或者通过右键复制粘贴您的内容。输入您的内容或者通过右键复制粘贴您的内容。</a:t>
            </a:r>
            <a:endParaRPr lang="zh-CN" altLang="en-US" sz="9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9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404">
        <p:comb/>
      </p:transition>
    </mc:Choice>
    <mc:Fallback>
      <p:transition advTm="1404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7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35" name="文本框 3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节气常识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椭圆 10"/>
          <p:cNvSpPr/>
          <p:nvPr/>
        </p:nvSpPr>
        <p:spPr>
          <a:xfrm>
            <a:off x="1413026" y="2236351"/>
            <a:ext cx="1701949" cy="1701949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4" name="TextBox 8"/>
          <p:cNvSpPr txBox="1"/>
          <p:nvPr/>
        </p:nvSpPr>
        <p:spPr>
          <a:xfrm>
            <a:off x="1560857" y="3013229"/>
            <a:ext cx="1370960" cy="230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1500" b="1" dirty="0">
                <a:solidFill>
                  <a:schemeClr val="bg1"/>
                </a:solidFill>
              </a:rPr>
              <a:t>此处添加标题</a:t>
            </a:r>
            <a:endParaRPr lang="zh-CN" altLang="en-US" sz="1500" b="1" dirty="0">
              <a:solidFill>
                <a:schemeClr val="bg1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454703" y="804433"/>
            <a:ext cx="1660272" cy="1660272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8" name="KSO_Shape"/>
          <p:cNvSpPr/>
          <p:nvPr/>
        </p:nvSpPr>
        <p:spPr bwMode="auto">
          <a:xfrm>
            <a:off x="1698115" y="1304813"/>
            <a:ext cx="1101011" cy="768873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135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465254" y="977429"/>
            <a:ext cx="360056" cy="360158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>
                <a:latin typeface="Impact MT Std" pitchFamily="34" charset="0"/>
                <a:ea typeface="微软雅黑" panose="020B0503020204020204" charset="-122"/>
              </a:rPr>
              <a:t>1</a:t>
            </a:r>
            <a:endParaRPr lang="zh-CN" altLang="en-US" sz="1350" dirty="0">
              <a:latin typeface="Impact MT Std" pitchFamily="34" charset="0"/>
              <a:ea typeface="微软雅黑" panose="020B050302020402020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898108" y="1133621"/>
            <a:ext cx="755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653386" y="940207"/>
            <a:ext cx="318078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/>
                </a:solidFill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/>
              </a:solidFill>
              <a:sym typeface="微软雅黑" panose="020B050302020402020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465254" y="1480267"/>
            <a:ext cx="360056" cy="360158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>
                <a:latin typeface="Impact MT Std" pitchFamily="34" charset="0"/>
                <a:ea typeface="微软雅黑" panose="020B0503020204020204" charset="-122"/>
              </a:rPr>
              <a:t>2</a:t>
            </a:r>
            <a:endParaRPr lang="zh-CN" altLang="en-US" sz="1350" dirty="0">
              <a:latin typeface="Impact MT Std" pitchFamily="34" charset="0"/>
              <a:ea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898108" y="1636460"/>
            <a:ext cx="755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4653386" y="1385879"/>
            <a:ext cx="318078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/>
                </a:solidFill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/>
              </a:solidFill>
              <a:sym typeface="微软雅黑" panose="020B050302020402020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3465254" y="1986908"/>
            <a:ext cx="360056" cy="360158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>
                <a:latin typeface="Impact MT Std" pitchFamily="34" charset="0"/>
                <a:ea typeface="微软雅黑" panose="020B0503020204020204" charset="-122"/>
              </a:rPr>
              <a:t>3</a:t>
            </a:r>
            <a:endParaRPr lang="zh-CN" altLang="en-US" sz="1350" dirty="0">
              <a:latin typeface="Impact MT Std" pitchFamily="34" charset="0"/>
              <a:ea typeface="微软雅黑" panose="020B050302020402020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3898108" y="2143101"/>
            <a:ext cx="755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4653386" y="1939790"/>
            <a:ext cx="318078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/>
                </a:solidFill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/>
              </a:solidFill>
              <a:sym typeface="微软雅黑" panose="020B050302020402020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3465254" y="2496484"/>
            <a:ext cx="360056" cy="360158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>
                <a:latin typeface="Impact MT Std" pitchFamily="34" charset="0"/>
                <a:ea typeface="微软雅黑" panose="020B0503020204020204" charset="-122"/>
              </a:rPr>
              <a:t>4</a:t>
            </a:r>
            <a:endParaRPr lang="zh-CN" altLang="en-US" sz="1350" dirty="0">
              <a:latin typeface="Impact MT Std" pitchFamily="34" charset="0"/>
              <a:ea typeface="微软雅黑" panose="020B050302020402020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3898108" y="2586071"/>
            <a:ext cx="755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47"/>
          <p:cNvSpPr>
            <a:spLocks noChangeArrowheads="1"/>
          </p:cNvSpPr>
          <p:nvPr/>
        </p:nvSpPr>
        <p:spPr bwMode="auto">
          <a:xfrm>
            <a:off x="4653386" y="2475337"/>
            <a:ext cx="318078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/>
                </a:solidFill>
              </a:rPr>
              <a:t>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/>
              </a:solidFill>
              <a:sym typeface="微软雅黑" panose="020B050302020402020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3465254" y="3006059"/>
            <a:ext cx="360056" cy="360158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>
                <a:latin typeface="Impact MT Std" pitchFamily="34" charset="0"/>
                <a:ea typeface="微软雅黑" panose="020B0503020204020204" charset="-122"/>
              </a:rPr>
              <a:t>5</a:t>
            </a:r>
            <a:endParaRPr lang="zh-CN" altLang="en-US" sz="1350" dirty="0">
              <a:latin typeface="Impact MT Std" pitchFamily="34" charset="0"/>
              <a:ea typeface="微软雅黑" panose="020B0503020204020204" charset="-12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3898108" y="3162252"/>
            <a:ext cx="755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4653387" y="2981065"/>
            <a:ext cx="318078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/>
                </a:solidFill>
              </a:rPr>
              <a:t>在您的内容打在这里，或者通过复制您的文本后，在此框中选择粘贴，并选择只保留文字。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/>
              </a:solidFill>
              <a:sym typeface="微软雅黑" panose="020B050302020402020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3465254" y="3478489"/>
            <a:ext cx="360056" cy="360158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>
                <a:latin typeface="Impact MT Std" pitchFamily="34" charset="0"/>
                <a:ea typeface="微软雅黑" panose="020B0503020204020204" charset="-122"/>
              </a:rPr>
              <a:t>6</a:t>
            </a:r>
            <a:endParaRPr lang="zh-CN" altLang="en-US" sz="1350" dirty="0">
              <a:latin typeface="Impact MT Std" pitchFamily="34" charset="0"/>
              <a:ea typeface="微软雅黑" panose="020B050302020402020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3898108" y="3634682"/>
            <a:ext cx="75527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4653387" y="3453494"/>
            <a:ext cx="3180782" cy="45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50" dirty="0">
                <a:solidFill>
                  <a:schemeClr val="tx1"/>
                </a:solidFill>
              </a:rPr>
              <a:t>在您的内容打在这里，或者通过复制您的文本后，在此框中选择粘贴，并选择只保留文字。</a:t>
            </a:r>
            <a:endParaRPr lang="zh-CN" altLang="en-US" sz="1050" dirty="0">
              <a:solidFill>
                <a:schemeClr val="tx1"/>
              </a:solidFill>
              <a:sym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232">
        <p:comb/>
      </p:transition>
    </mc:Choice>
    <mc:Fallback>
      <p:transition advTm="1232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50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4" grpId="0"/>
      <p:bldP spid="16" grpId="0" bldLvl="0" animBg="1"/>
      <p:bldP spid="18" grpId="0" bldLvl="0" animBg="1"/>
      <p:bldP spid="19" grpId="0" bldLvl="0" animBg="1"/>
      <p:bldP spid="21" grpId="0"/>
      <p:bldP spid="22" grpId="0" bldLvl="0" animBg="1"/>
      <p:bldP spid="24" grpId="0"/>
      <p:bldP spid="25" grpId="0" bldLvl="0" animBg="1"/>
      <p:bldP spid="27" grpId="0"/>
      <p:bldP spid="28" grpId="0" bldLvl="0" animBg="1"/>
      <p:bldP spid="3" grpId="0"/>
      <p:bldP spid="31" grpId="0" bldLvl="0" animBg="1"/>
      <p:bldP spid="33" grpId="0"/>
      <p:bldP spid="5" grpId="0" bldLvl="0" animBg="1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r="7812"/>
          <a:stretch>
            <a:fillRect/>
          </a:stretch>
        </p:blipFill>
        <p:spPr>
          <a:xfrm rot="5400000">
            <a:off x="2000252" y="-1999800"/>
            <a:ext cx="5143499" cy="91440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28611" r="15017" b="18611"/>
          <a:stretch>
            <a:fillRect/>
          </a:stretch>
        </p:blipFill>
        <p:spPr>
          <a:xfrm>
            <a:off x="364331" y="350494"/>
            <a:ext cx="8415338" cy="44434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328"/>
          <a:stretch>
            <a:fillRect/>
          </a:stretch>
        </p:blipFill>
        <p:spPr>
          <a:xfrm>
            <a:off x="7015163" y="3588811"/>
            <a:ext cx="1764506" cy="12122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378" b="41614"/>
          <a:stretch>
            <a:fillRect/>
          </a:stretch>
        </p:blipFill>
        <p:spPr>
          <a:xfrm flipH="1">
            <a:off x="357188" y="3634246"/>
            <a:ext cx="2218506" cy="11810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1"/>
          <a:stretch>
            <a:fillRect/>
          </a:stretch>
        </p:blipFill>
        <p:spPr>
          <a:xfrm>
            <a:off x="7561580" y="237490"/>
            <a:ext cx="1289685" cy="19729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9" y="-232796"/>
            <a:ext cx="2433769" cy="29137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16" y="75380"/>
            <a:ext cx="1218569" cy="197023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718562" y="2424932"/>
            <a:ext cx="1706880" cy="5530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经典综艺体简" panose="02010609000101010101" pitchFamily="49" charset="-122"/>
              </a:rPr>
              <a:t>冬至起源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经典综艺体简" panose="0201060900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53344" y="2999389"/>
            <a:ext cx="4637315" cy="4781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The user can demonstrate on a projector or computer or print the it into a film to be used in a wider field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932555" y="1336040"/>
            <a:ext cx="1278890" cy="1168400"/>
          </a:xfrm>
          <a:prstGeom prst="rect">
            <a:avLst/>
          </a:prstGeom>
          <a:noFill/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000" b="1" i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>
                  <a:outerShdw blurRad="2921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7000" b="1" i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effectLst>
                <a:outerShdw blurRad="2921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2013">
        <p:comb/>
      </p:transition>
    </mc:Choice>
    <mc:Fallback>
      <p:transition advTm="2013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5" name="文本框 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冬至起源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" name="Freeform 5"/>
          <p:cNvSpPr/>
          <p:nvPr/>
        </p:nvSpPr>
        <p:spPr bwMode="auto">
          <a:xfrm rot="18900000">
            <a:off x="3240744" y="1096369"/>
            <a:ext cx="1379318" cy="1763189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82282" tIns="41141" rIns="82282" bIns="41141" numCol="1" anchor="t" anchorCtr="0" compatLnSpc="1"/>
          <a:lstStyle/>
          <a:p>
            <a:endParaRPr lang="bg-BG" sz="675" dirty="0">
              <a:latin typeface="微软雅黑" panose="020B0503020204020204" charset="-122"/>
            </a:endParaRPr>
          </a:p>
        </p:txBody>
      </p:sp>
      <p:sp>
        <p:nvSpPr>
          <p:cNvPr id="8" name="TextBox 54"/>
          <p:cNvSpPr txBox="1"/>
          <p:nvPr/>
        </p:nvSpPr>
        <p:spPr>
          <a:xfrm>
            <a:off x="3378677" y="1527846"/>
            <a:ext cx="1071958" cy="897890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微软雅黑" panose="020B0503020204020204" charset="-122"/>
                <a:cs typeface="Aparajita" panose="020B0604020202020204" pitchFamily="34" charset="0"/>
              </a:rPr>
              <a:t>A</a:t>
            </a:r>
            <a:endParaRPr lang="id-ID" sz="5400" b="1" dirty="0">
              <a:solidFill>
                <a:schemeClr val="bg1"/>
              </a:solidFill>
              <a:latin typeface="微软雅黑" panose="020B0503020204020204" charset="-122"/>
              <a:cs typeface="Aparajita" panose="020B0604020202020204" pitchFamily="34" charset="0"/>
            </a:endParaRPr>
          </a:p>
        </p:txBody>
      </p:sp>
      <p:sp>
        <p:nvSpPr>
          <p:cNvPr id="16" name="Freeform 5"/>
          <p:cNvSpPr/>
          <p:nvPr/>
        </p:nvSpPr>
        <p:spPr bwMode="auto">
          <a:xfrm rot="2700000">
            <a:off x="4526273" y="1096597"/>
            <a:ext cx="1379677" cy="1762730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82282" tIns="41141" rIns="82282" bIns="41141" numCol="1" anchor="t" anchorCtr="0" compatLnSpc="1"/>
          <a:lstStyle/>
          <a:p>
            <a:endParaRPr lang="bg-BG" sz="675" dirty="0">
              <a:latin typeface="微软雅黑" panose="020B0503020204020204" charset="-122"/>
            </a:endParaRPr>
          </a:p>
        </p:txBody>
      </p:sp>
      <p:sp>
        <p:nvSpPr>
          <p:cNvPr id="9" name="TextBox 55"/>
          <p:cNvSpPr txBox="1"/>
          <p:nvPr/>
        </p:nvSpPr>
        <p:spPr>
          <a:xfrm>
            <a:off x="4668373" y="1527846"/>
            <a:ext cx="1071958" cy="897890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微软雅黑" panose="020B0503020204020204" charset="-122"/>
                <a:cs typeface="Aparajita" panose="020B0604020202020204" pitchFamily="34" charset="0"/>
              </a:rPr>
              <a:t>B</a:t>
            </a:r>
            <a:endParaRPr lang="id-ID" sz="5400" b="1" dirty="0">
              <a:solidFill>
                <a:schemeClr val="bg1"/>
              </a:solidFill>
              <a:latin typeface="微软雅黑" panose="020B0503020204020204" charset="-122"/>
              <a:cs typeface="Aparajita" panose="020B0604020202020204" pitchFamily="34" charset="0"/>
            </a:endParaRPr>
          </a:p>
        </p:txBody>
      </p:sp>
      <p:sp>
        <p:nvSpPr>
          <p:cNvPr id="10" name="Freeform 5"/>
          <p:cNvSpPr/>
          <p:nvPr/>
        </p:nvSpPr>
        <p:spPr bwMode="auto">
          <a:xfrm rot="2700000" flipH="1">
            <a:off x="3240563" y="2380340"/>
            <a:ext cx="1379677" cy="1762730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82282" tIns="41141" rIns="82282" bIns="41141" numCol="1" anchor="t" anchorCtr="0" compatLnSpc="1"/>
          <a:lstStyle/>
          <a:p>
            <a:endParaRPr lang="bg-BG" sz="675" dirty="0">
              <a:latin typeface="微软雅黑" panose="020B0503020204020204" charset="-122"/>
            </a:endParaRPr>
          </a:p>
        </p:txBody>
      </p:sp>
      <p:sp>
        <p:nvSpPr>
          <p:cNvPr id="11" name="TextBox 56"/>
          <p:cNvSpPr txBox="1"/>
          <p:nvPr/>
        </p:nvSpPr>
        <p:spPr>
          <a:xfrm>
            <a:off x="3378677" y="2811590"/>
            <a:ext cx="1071958" cy="897890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微软雅黑" panose="020B0503020204020204" charset="-122"/>
                <a:cs typeface="Aparajita" panose="020B0604020202020204" pitchFamily="34" charset="0"/>
              </a:rPr>
              <a:t>C</a:t>
            </a:r>
            <a:endParaRPr lang="id-ID" sz="5400" b="1" dirty="0">
              <a:solidFill>
                <a:schemeClr val="bg1"/>
              </a:solidFill>
              <a:latin typeface="微软雅黑" panose="020B0503020204020204" charset="-122"/>
              <a:cs typeface="Aparajita" panose="020B0604020202020204" pitchFamily="34" charset="0"/>
            </a:endParaRPr>
          </a:p>
        </p:txBody>
      </p:sp>
      <p:sp>
        <p:nvSpPr>
          <p:cNvPr id="12" name="Freeform 5"/>
          <p:cNvSpPr/>
          <p:nvPr/>
        </p:nvSpPr>
        <p:spPr bwMode="auto">
          <a:xfrm rot="18900000" flipH="1">
            <a:off x="4526453" y="2380111"/>
            <a:ext cx="1379318" cy="1763190"/>
          </a:xfrm>
          <a:custGeom>
            <a:avLst/>
            <a:gdLst>
              <a:gd name="T0" fmla="*/ 174 w 348"/>
              <a:gd name="T1" fmla="*/ 0 h 444"/>
              <a:gd name="T2" fmla="*/ 59 w 348"/>
              <a:gd name="T3" fmla="*/ 115 h 444"/>
              <a:gd name="T4" fmla="*/ 59 w 348"/>
              <a:gd name="T5" fmla="*/ 328 h 444"/>
              <a:gd name="T6" fmla="*/ 174 w 348"/>
              <a:gd name="T7" fmla="*/ 444 h 444"/>
              <a:gd name="T8" fmla="*/ 290 w 348"/>
              <a:gd name="T9" fmla="*/ 328 h 444"/>
              <a:gd name="T10" fmla="*/ 290 w 348"/>
              <a:gd name="T11" fmla="*/ 115 h 444"/>
              <a:gd name="T12" fmla="*/ 174 w 348"/>
              <a:gd name="T13" fmla="*/ 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48" h="444">
                <a:moveTo>
                  <a:pt x="174" y="0"/>
                </a:moveTo>
                <a:cubicBezTo>
                  <a:pt x="59" y="115"/>
                  <a:pt x="59" y="115"/>
                  <a:pt x="59" y="115"/>
                </a:cubicBezTo>
                <a:cubicBezTo>
                  <a:pt x="0" y="174"/>
                  <a:pt x="0" y="270"/>
                  <a:pt x="59" y="328"/>
                </a:cubicBezTo>
                <a:cubicBezTo>
                  <a:pt x="174" y="444"/>
                  <a:pt x="174" y="444"/>
                  <a:pt x="174" y="444"/>
                </a:cubicBezTo>
                <a:cubicBezTo>
                  <a:pt x="290" y="328"/>
                  <a:pt x="290" y="328"/>
                  <a:pt x="290" y="328"/>
                </a:cubicBezTo>
                <a:cubicBezTo>
                  <a:pt x="348" y="270"/>
                  <a:pt x="348" y="174"/>
                  <a:pt x="290" y="115"/>
                </a:cubicBezTo>
                <a:cubicBezTo>
                  <a:pt x="174" y="0"/>
                  <a:pt x="174" y="0"/>
                  <a:pt x="174" y="0"/>
                </a:cubicBezTo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82282" tIns="41141" rIns="82282" bIns="41141" numCol="1" anchor="t" anchorCtr="0" compatLnSpc="1"/>
          <a:lstStyle/>
          <a:p>
            <a:endParaRPr lang="bg-BG" sz="675" dirty="0">
              <a:latin typeface="微软雅黑" panose="020B0503020204020204" charset="-122"/>
            </a:endParaRPr>
          </a:p>
        </p:txBody>
      </p:sp>
      <p:sp>
        <p:nvSpPr>
          <p:cNvPr id="13" name="TextBox 57"/>
          <p:cNvSpPr txBox="1"/>
          <p:nvPr/>
        </p:nvSpPr>
        <p:spPr>
          <a:xfrm>
            <a:off x="4668373" y="2811590"/>
            <a:ext cx="1071958" cy="897890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  <a:latin typeface="微软雅黑" panose="020B0503020204020204" charset="-122"/>
                <a:cs typeface="Aparajita" panose="020B0604020202020204" pitchFamily="34" charset="0"/>
              </a:rPr>
              <a:t>D</a:t>
            </a:r>
            <a:endParaRPr lang="id-ID" sz="5400" b="1" dirty="0">
              <a:solidFill>
                <a:schemeClr val="bg1"/>
              </a:solidFill>
              <a:latin typeface="微软雅黑" panose="020B0503020204020204" charset="-122"/>
              <a:cs typeface="Aparajita" panose="020B0604020202020204" pitchFamily="34" charset="0"/>
            </a:endParaRPr>
          </a:p>
        </p:txBody>
      </p:sp>
      <p:sp>
        <p:nvSpPr>
          <p:cNvPr id="14" name="Oval 21"/>
          <p:cNvSpPr/>
          <p:nvPr/>
        </p:nvSpPr>
        <p:spPr>
          <a:xfrm>
            <a:off x="811584" y="1633435"/>
            <a:ext cx="492170" cy="492298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en-US" sz="675" dirty="0">
              <a:latin typeface="微软雅黑" panose="020B0503020204020204" charset="-122"/>
            </a:endParaRPr>
          </a:p>
        </p:txBody>
      </p:sp>
      <p:sp>
        <p:nvSpPr>
          <p:cNvPr id="15" name="Oval 31"/>
          <p:cNvSpPr/>
          <p:nvPr/>
        </p:nvSpPr>
        <p:spPr>
          <a:xfrm>
            <a:off x="6139214" y="1629369"/>
            <a:ext cx="492170" cy="492298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68566" tIns="34283" rIns="68566" bIns="34283" rtlCol="0" anchor="ctr"/>
          <a:lstStyle/>
          <a:p>
            <a:pPr algn="ctr"/>
            <a:r>
              <a:rPr lang="en-US" sz="675" dirty="0">
                <a:latin typeface="微软雅黑" panose="020B0503020204020204" charset="-122"/>
              </a:rPr>
              <a:t> </a:t>
            </a:r>
            <a:endParaRPr lang="en-US" sz="675" dirty="0">
              <a:latin typeface="微软雅黑" panose="020B0503020204020204" charset="-122"/>
            </a:endParaRPr>
          </a:p>
        </p:txBody>
      </p:sp>
      <p:sp>
        <p:nvSpPr>
          <p:cNvPr id="17" name="Oval 23"/>
          <p:cNvSpPr/>
          <p:nvPr/>
        </p:nvSpPr>
        <p:spPr>
          <a:xfrm>
            <a:off x="819939" y="2978575"/>
            <a:ext cx="492170" cy="492298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en-US" sz="675" dirty="0">
              <a:latin typeface="微软雅黑" panose="020B0503020204020204" charset="-122"/>
            </a:endParaRPr>
          </a:p>
        </p:txBody>
      </p:sp>
      <p:sp>
        <p:nvSpPr>
          <p:cNvPr id="18" name="Oval 26"/>
          <p:cNvSpPr/>
          <p:nvPr/>
        </p:nvSpPr>
        <p:spPr>
          <a:xfrm>
            <a:off x="6139214" y="2965822"/>
            <a:ext cx="492170" cy="492298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1419" tIns="45709" rIns="91419" bIns="45709" rtlCol="0" anchor="ctr"/>
          <a:lstStyle/>
          <a:p>
            <a:pPr algn="ctr"/>
            <a:endParaRPr lang="en-US" sz="675" dirty="0">
              <a:latin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329730" y="1653970"/>
            <a:ext cx="167411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在这里输入您的文字内容，或者将您的文字内容复制在这里。在这里输入您的文字内容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29729" y="1398073"/>
            <a:ext cx="1674116" cy="299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35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添加您的标题</a:t>
            </a:r>
            <a:endParaRPr lang="zh-CN" altLang="en-US" sz="135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329730" y="2996242"/>
            <a:ext cx="167411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在这里输入您的文字内容，或者将您的文字内容复制在这里。在这里输入您的文字内容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329729" y="2740345"/>
            <a:ext cx="1674116" cy="299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35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添加您的标题</a:t>
            </a:r>
            <a:endParaRPr lang="zh-CN" altLang="en-US" sz="135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658301" y="1653970"/>
            <a:ext cx="167411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在这里输入您的文字内容，或者将您的文字内容复制在这里。在这里输入您的文字内容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658300" y="1398073"/>
            <a:ext cx="1674116" cy="299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35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添加您的标题</a:t>
            </a:r>
            <a:endParaRPr lang="zh-CN" altLang="en-US" sz="135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658301" y="2996242"/>
            <a:ext cx="167411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在这里输入您的文字内容，或者将您的文字内容复制在这里。在这里输入您的文字内容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658300" y="2740345"/>
            <a:ext cx="1674116" cy="299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35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添加您的标题</a:t>
            </a:r>
            <a:endParaRPr lang="zh-CN" altLang="en-US" sz="135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54"/>
          <p:cNvSpPr txBox="1"/>
          <p:nvPr/>
        </p:nvSpPr>
        <p:spPr>
          <a:xfrm>
            <a:off x="868669" y="1683383"/>
            <a:ext cx="378000" cy="389890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  <a:latin typeface="微软雅黑" panose="020B0503020204020204" charset="-122"/>
                <a:cs typeface="Aparajita" panose="020B0604020202020204" pitchFamily="34" charset="0"/>
              </a:rPr>
              <a:t>A</a:t>
            </a:r>
            <a:endParaRPr lang="id-ID" sz="2100" b="1" dirty="0">
              <a:solidFill>
                <a:schemeClr val="bg1"/>
              </a:solidFill>
              <a:latin typeface="微软雅黑" panose="020B0503020204020204" charset="-122"/>
              <a:cs typeface="Aparajita" panose="020B0604020202020204" pitchFamily="34" charset="0"/>
            </a:endParaRPr>
          </a:p>
        </p:txBody>
      </p:sp>
      <p:sp>
        <p:nvSpPr>
          <p:cNvPr id="28" name="TextBox 55"/>
          <p:cNvSpPr txBox="1"/>
          <p:nvPr/>
        </p:nvSpPr>
        <p:spPr>
          <a:xfrm>
            <a:off x="6196299" y="1679317"/>
            <a:ext cx="378000" cy="389890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  <a:latin typeface="微软雅黑" panose="020B0503020204020204" charset="-122"/>
                <a:cs typeface="Aparajita" panose="020B0604020202020204" pitchFamily="34" charset="0"/>
              </a:rPr>
              <a:t>B</a:t>
            </a:r>
            <a:endParaRPr lang="id-ID" sz="2100" b="1" dirty="0">
              <a:solidFill>
                <a:schemeClr val="bg1"/>
              </a:solidFill>
              <a:latin typeface="微软雅黑" panose="020B0503020204020204" charset="-122"/>
              <a:cs typeface="Aparajita" panose="020B0604020202020204" pitchFamily="34" charset="0"/>
            </a:endParaRPr>
          </a:p>
        </p:txBody>
      </p:sp>
      <p:sp>
        <p:nvSpPr>
          <p:cNvPr id="29" name="TextBox 56"/>
          <p:cNvSpPr txBox="1"/>
          <p:nvPr/>
        </p:nvSpPr>
        <p:spPr>
          <a:xfrm>
            <a:off x="877024" y="3028523"/>
            <a:ext cx="378000" cy="389890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  <a:latin typeface="微软雅黑" panose="020B0503020204020204" charset="-122"/>
                <a:cs typeface="Aparajita" panose="020B0604020202020204" pitchFamily="34" charset="0"/>
              </a:rPr>
              <a:t>C</a:t>
            </a:r>
            <a:endParaRPr lang="id-ID" sz="2100" b="1" dirty="0">
              <a:solidFill>
                <a:schemeClr val="bg1"/>
              </a:solidFill>
              <a:latin typeface="微软雅黑" panose="020B0503020204020204" charset="-122"/>
              <a:cs typeface="Aparajita" panose="020B0604020202020204" pitchFamily="34" charset="0"/>
            </a:endParaRPr>
          </a:p>
        </p:txBody>
      </p:sp>
      <p:sp>
        <p:nvSpPr>
          <p:cNvPr id="50" name="TextBox 57"/>
          <p:cNvSpPr txBox="1"/>
          <p:nvPr/>
        </p:nvSpPr>
        <p:spPr>
          <a:xfrm>
            <a:off x="6196299" y="3015770"/>
            <a:ext cx="378000" cy="389890"/>
          </a:xfrm>
          <a:prstGeom prst="rect">
            <a:avLst/>
          </a:prstGeom>
          <a:noFill/>
        </p:spPr>
        <p:txBody>
          <a:bodyPr wrap="square" lIns="68566" tIns="34283" rIns="68566" bIns="34283" rtlCol="0">
            <a:spAutoFit/>
          </a:bodyPr>
          <a:lstStyle/>
          <a:p>
            <a:pPr algn="ctr"/>
            <a:r>
              <a:rPr lang="en-US" sz="2100" b="1" dirty="0">
                <a:solidFill>
                  <a:schemeClr val="bg1"/>
                </a:solidFill>
                <a:latin typeface="微软雅黑" panose="020B0503020204020204" charset="-122"/>
                <a:cs typeface="Aparajita" panose="020B0604020202020204" pitchFamily="34" charset="0"/>
              </a:rPr>
              <a:t>D</a:t>
            </a:r>
            <a:endParaRPr lang="id-ID" sz="2100" b="1" dirty="0">
              <a:solidFill>
                <a:schemeClr val="bg1"/>
              </a:solidFill>
              <a:latin typeface="微软雅黑" panose="020B0503020204020204" charset="-122"/>
              <a:cs typeface="Aparajita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451">
        <p:comb/>
      </p:transition>
    </mc:Choice>
    <mc:Fallback>
      <p:transition advTm="1451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/>
      <p:bldP spid="16" grpId="0" bldLvl="0" animBg="1"/>
      <p:bldP spid="9" grpId="0"/>
      <p:bldP spid="10" grpId="0" bldLvl="0" animBg="1"/>
      <p:bldP spid="11" grpId="0"/>
      <p:bldP spid="12" grpId="0" bldLvl="0" animBg="1"/>
      <p:bldP spid="13" grpId="0"/>
      <p:bldP spid="14" grpId="0" bldLvl="0" animBg="1"/>
      <p:bldP spid="15" grpId="0" bldLvl="0" animBg="1"/>
      <p:bldP spid="17" grpId="0" bldLvl="0" animBg="1"/>
      <p:bldP spid="18" grpId="0" bldLvl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5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5" name="文本框 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冬至起源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1" name="Group 34"/>
          <p:cNvGrpSpPr/>
          <p:nvPr/>
        </p:nvGrpSpPr>
        <p:grpSpPr>
          <a:xfrm>
            <a:off x="2710337" y="3548544"/>
            <a:ext cx="3723326" cy="640639"/>
            <a:chOff x="2710337" y="3951318"/>
            <a:chExt cx="3723326" cy="640639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14" name="Trapezoid 4"/>
            <p:cNvSpPr/>
            <p:nvPr/>
          </p:nvSpPr>
          <p:spPr bwMode="auto">
            <a:xfrm>
              <a:off x="2710337" y="3951318"/>
              <a:ext cx="3723326" cy="266933"/>
            </a:xfrm>
            <a:prstGeom prst="trapezoid">
              <a:avLst>
                <a:gd name="adj" fmla="val 61522"/>
              </a:avLst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Rectangle 5"/>
            <p:cNvSpPr/>
            <p:nvPr/>
          </p:nvSpPr>
          <p:spPr bwMode="auto">
            <a:xfrm>
              <a:off x="2710337" y="4218251"/>
              <a:ext cx="3723326" cy="373706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8" name="Group 15"/>
          <p:cNvGrpSpPr/>
          <p:nvPr/>
        </p:nvGrpSpPr>
        <p:grpSpPr>
          <a:xfrm>
            <a:off x="2876226" y="2907905"/>
            <a:ext cx="3390900" cy="640639"/>
            <a:chOff x="3002152" y="3271013"/>
            <a:chExt cx="3172771" cy="640639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19" name="Rectangle 8"/>
            <p:cNvSpPr/>
            <p:nvPr/>
          </p:nvSpPr>
          <p:spPr bwMode="auto">
            <a:xfrm>
              <a:off x="3002152" y="3537946"/>
              <a:ext cx="3172771" cy="373706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Trapezoid 9"/>
            <p:cNvSpPr/>
            <p:nvPr/>
          </p:nvSpPr>
          <p:spPr bwMode="auto">
            <a:xfrm>
              <a:off x="3002152" y="3271013"/>
              <a:ext cx="3172770" cy="266933"/>
            </a:xfrm>
            <a:prstGeom prst="trapezoid">
              <a:avLst>
                <a:gd name="adj" fmla="val 61522"/>
              </a:avLst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1" name="Group 16"/>
          <p:cNvGrpSpPr/>
          <p:nvPr/>
        </p:nvGrpSpPr>
        <p:grpSpPr>
          <a:xfrm>
            <a:off x="3041325" y="2267266"/>
            <a:ext cx="3063240" cy="640639"/>
            <a:chOff x="3280267" y="2630374"/>
            <a:chExt cx="2615411" cy="640639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22" name="Rectangle 10"/>
            <p:cNvSpPr/>
            <p:nvPr/>
          </p:nvSpPr>
          <p:spPr bwMode="auto">
            <a:xfrm>
              <a:off x="3280267" y="2897307"/>
              <a:ext cx="2615409" cy="373706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Trapezoid 11"/>
            <p:cNvSpPr/>
            <p:nvPr/>
          </p:nvSpPr>
          <p:spPr bwMode="auto">
            <a:xfrm>
              <a:off x="3281398" y="2630374"/>
              <a:ext cx="2614280" cy="266933"/>
            </a:xfrm>
            <a:prstGeom prst="trapezoid">
              <a:avLst>
                <a:gd name="adj" fmla="val 61522"/>
              </a:avLst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" name="Group 17"/>
          <p:cNvGrpSpPr/>
          <p:nvPr/>
        </p:nvGrpSpPr>
        <p:grpSpPr>
          <a:xfrm>
            <a:off x="3204839" y="1522843"/>
            <a:ext cx="2734056" cy="744423"/>
            <a:chOff x="3564057" y="1885951"/>
            <a:chExt cx="2059635" cy="744423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25" name="Rectangle 12"/>
            <p:cNvSpPr/>
            <p:nvPr/>
          </p:nvSpPr>
          <p:spPr bwMode="auto">
            <a:xfrm>
              <a:off x="3564057" y="2256668"/>
              <a:ext cx="2059635" cy="373706"/>
            </a:xfrm>
            <a:prstGeom prst="rect">
              <a:avLst/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Trapezoid 13"/>
            <p:cNvSpPr/>
            <p:nvPr/>
          </p:nvSpPr>
          <p:spPr bwMode="auto">
            <a:xfrm>
              <a:off x="3564057" y="1885951"/>
              <a:ext cx="2059634" cy="370718"/>
            </a:xfrm>
            <a:prstGeom prst="trapezoid">
              <a:avLst>
                <a:gd name="adj" fmla="val 61522"/>
              </a:avLst>
            </a:pr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/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Group 57"/>
          <p:cNvGrpSpPr/>
          <p:nvPr/>
        </p:nvGrpSpPr>
        <p:grpSpPr>
          <a:xfrm>
            <a:off x="343711" y="3546855"/>
            <a:ext cx="2247089" cy="517044"/>
            <a:chOff x="-267404" y="3206989"/>
            <a:chExt cx="2247089" cy="517043"/>
          </a:xfrm>
        </p:grpSpPr>
        <p:sp>
          <p:nvSpPr>
            <p:cNvPr id="28" name="TextBox 17"/>
            <p:cNvSpPr txBox="1"/>
            <p:nvPr/>
          </p:nvSpPr>
          <p:spPr>
            <a:xfrm>
              <a:off x="-267404" y="3416692"/>
              <a:ext cx="2247089" cy="3073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Rectangle 18"/>
            <p:cNvSpPr/>
            <p:nvPr/>
          </p:nvSpPr>
          <p:spPr>
            <a:xfrm>
              <a:off x="557285" y="3206989"/>
              <a:ext cx="1422400" cy="21526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Group 58"/>
          <p:cNvGrpSpPr/>
          <p:nvPr/>
        </p:nvGrpSpPr>
        <p:grpSpPr>
          <a:xfrm>
            <a:off x="6025052" y="1592080"/>
            <a:ext cx="2276195" cy="517044"/>
            <a:chOff x="7174424" y="1390692"/>
            <a:chExt cx="2276195" cy="517043"/>
          </a:xfrm>
        </p:grpSpPr>
        <p:sp>
          <p:nvSpPr>
            <p:cNvPr id="31" name="TextBox 20"/>
            <p:cNvSpPr txBox="1"/>
            <p:nvPr/>
          </p:nvSpPr>
          <p:spPr>
            <a:xfrm>
              <a:off x="7174424" y="1600395"/>
              <a:ext cx="2276195" cy="3073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Rectangle 21"/>
            <p:cNvSpPr/>
            <p:nvPr/>
          </p:nvSpPr>
          <p:spPr>
            <a:xfrm>
              <a:off x="7174424" y="1390692"/>
              <a:ext cx="1422400" cy="21526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Group 56"/>
          <p:cNvGrpSpPr/>
          <p:nvPr/>
        </p:nvGrpSpPr>
        <p:grpSpPr>
          <a:xfrm>
            <a:off x="685665" y="2198515"/>
            <a:ext cx="2276197" cy="517044"/>
            <a:chOff x="-296510" y="1401601"/>
            <a:chExt cx="2276197" cy="517043"/>
          </a:xfrm>
        </p:grpSpPr>
        <p:sp>
          <p:nvSpPr>
            <p:cNvPr id="8" name="TextBox 23"/>
            <p:cNvSpPr txBox="1"/>
            <p:nvPr/>
          </p:nvSpPr>
          <p:spPr>
            <a:xfrm>
              <a:off x="-296510" y="1611304"/>
              <a:ext cx="2276196" cy="3073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 defTabSz="1218565">
                <a:spcBef>
                  <a:spcPct val="20000"/>
                </a:spcBef>
                <a:defRPr/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Rectangle 24"/>
            <p:cNvSpPr/>
            <p:nvPr/>
          </p:nvSpPr>
          <p:spPr>
            <a:xfrm>
              <a:off x="557287" y="1401601"/>
              <a:ext cx="1422400" cy="21526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r"/>
              <a:r>
                <a:rPr lang="en-US" sz="1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6" name="Group 58"/>
          <p:cNvGrpSpPr/>
          <p:nvPr/>
        </p:nvGrpSpPr>
        <p:grpSpPr>
          <a:xfrm>
            <a:off x="6341033" y="2877176"/>
            <a:ext cx="2276195" cy="517044"/>
            <a:chOff x="7174424" y="1390692"/>
            <a:chExt cx="2276195" cy="517043"/>
          </a:xfrm>
        </p:grpSpPr>
        <p:sp>
          <p:nvSpPr>
            <p:cNvPr id="37" name="TextBox 26"/>
            <p:cNvSpPr txBox="1"/>
            <p:nvPr/>
          </p:nvSpPr>
          <p:spPr>
            <a:xfrm>
              <a:off x="7174424" y="1600395"/>
              <a:ext cx="2276195" cy="30734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218565">
                <a:spcBef>
                  <a:spcPct val="20000"/>
                </a:spcBef>
                <a:defRPr/>
              </a:pPr>
              <a:r>
                <a:rPr lang="en-US" sz="10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  <a:endParaRPr lang="en-US" sz="1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Rectangle 27"/>
            <p:cNvSpPr/>
            <p:nvPr/>
          </p:nvSpPr>
          <p:spPr>
            <a:xfrm>
              <a:off x="7174424" y="1390692"/>
              <a:ext cx="1422400" cy="21526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14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  <a:endParaRPr 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9" name="Freeform 5"/>
          <p:cNvSpPr>
            <a:spLocks noEditPoints="1"/>
          </p:cNvSpPr>
          <p:nvPr/>
        </p:nvSpPr>
        <p:spPr bwMode="auto">
          <a:xfrm>
            <a:off x="4119845" y="797375"/>
            <a:ext cx="904310" cy="877866"/>
          </a:xfrm>
          <a:custGeom>
            <a:avLst/>
            <a:gdLst/>
            <a:ahLst/>
            <a:cxnLst>
              <a:cxn ang="0">
                <a:pos x="671" y="73"/>
              </a:cxn>
              <a:cxn ang="0">
                <a:pos x="569" y="25"/>
              </a:cxn>
              <a:cxn ang="0">
                <a:pos x="576" y="4"/>
              </a:cxn>
              <a:cxn ang="0">
                <a:pos x="567" y="0"/>
              </a:cxn>
              <a:cxn ang="0">
                <a:pos x="111" y="1"/>
              </a:cxn>
              <a:cxn ang="0">
                <a:pos x="107" y="18"/>
              </a:cxn>
              <a:cxn ang="0">
                <a:pos x="103" y="73"/>
              </a:cxn>
              <a:cxn ang="0">
                <a:pos x="4" y="77"/>
              </a:cxn>
              <a:cxn ang="0">
                <a:pos x="67" y="254"/>
              </a:cxn>
              <a:cxn ang="0">
                <a:pos x="241" y="392"/>
              </a:cxn>
              <a:cxn ang="0">
                <a:pos x="271" y="444"/>
              </a:cxn>
              <a:cxn ang="0">
                <a:pos x="292" y="590"/>
              </a:cxn>
              <a:cxn ang="0">
                <a:pos x="254" y="594"/>
              </a:cxn>
              <a:cxn ang="0">
                <a:pos x="204" y="629"/>
              </a:cxn>
              <a:cxn ang="0">
                <a:pos x="213" y="662"/>
              </a:cxn>
              <a:cxn ang="0">
                <a:pos x="479" y="654"/>
              </a:cxn>
              <a:cxn ang="0">
                <a:pos x="472" y="617"/>
              </a:cxn>
              <a:cxn ang="0">
                <a:pos x="414" y="590"/>
              </a:cxn>
              <a:cxn ang="0">
                <a:pos x="416" y="455"/>
              </a:cxn>
              <a:cxn ang="0">
                <a:pos x="406" y="437"/>
              </a:cxn>
              <a:cxn ang="0">
                <a:pos x="431" y="397"/>
              </a:cxn>
              <a:cxn ang="0">
                <a:pos x="455" y="357"/>
              </a:cxn>
              <a:cxn ang="0">
                <a:pos x="683" y="85"/>
              </a:cxn>
              <a:cxn ang="0">
                <a:pos x="146" y="288"/>
              </a:cxn>
              <a:cxn ang="0">
                <a:pos x="95" y="244"/>
              </a:cxn>
              <a:cxn ang="0">
                <a:pos x="81" y="229"/>
              </a:cxn>
              <a:cxn ang="0">
                <a:pos x="78" y="224"/>
              </a:cxn>
              <a:cxn ang="0">
                <a:pos x="43" y="166"/>
              </a:cxn>
              <a:cxn ang="0">
                <a:pos x="41" y="161"/>
              </a:cxn>
              <a:cxn ang="0">
                <a:pos x="30" y="130"/>
              </a:cxn>
              <a:cxn ang="0">
                <a:pos x="23" y="97"/>
              </a:cxn>
              <a:cxn ang="0">
                <a:pos x="180" y="307"/>
              </a:cxn>
              <a:cxn ang="0">
                <a:pos x="453" y="141"/>
              </a:cxn>
              <a:cxn ang="0">
                <a:pos x="413" y="266"/>
              </a:cxn>
              <a:cxn ang="0">
                <a:pos x="342" y="222"/>
              </a:cxn>
              <a:cxn ang="0">
                <a:pos x="271" y="266"/>
              </a:cxn>
              <a:cxn ang="0">
                <a:pos x="230" y="141"/>
              </a:cxn>
              <a:cxn ang="0">
                <a:pos x="314" y="135"/>
              </a:cxn>
              <a:cxn ang="0">
                <a:pos x="345" y="57"/>
              </a:cxn>
              <a:cxn ang="0">
                <a:pos x="452" y="135"/>
              </a:cxn>
              <a:cxn ang="0">
                <a:pos x="653" y="103"/>
              </a:cxn>
              <a:cxn ang="0">
                <a:pos x="638" y="156"/>
              </a:cxn>
              <a:cxn ang="0">
                <a:pos x="635" y="163"/>
              </a:cxn>
              <a:cxn ang="0">
                <a:pos x="627" y="179"/>
              </a:cxn>
              <a:cxn ang="0">
                <a:pos x="598" y="226"/>
              </a:cxn>
              <a:cxn ang="0">
                <a:pos x="591" y="234"/>
              </a:cxn>
              <a:cxn ang="0">
                <a:pos x="563" y="263"/>
              </a:cxn>
              <a:cxn ang="0">
                <a:pos x="497" y="307"/>
              </a:cxn>
              <a:cxn ang="0">
                <a:pos x="654" y="97"/>
              </a:cxn>
              <a:cxn ang="0">
                <a:pos x="653" y="103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 w="9525">
            <a:noFill/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reeform 228"/>
          <p:cNvSpPr/>
          <p:nvPr/>
        </p:nvSpPr>
        <p:spPr bwMode="auto">
          <a:xfrm>
            <a:off x="4410242" y="2551459"/>
            <a:ext cx="323516" cy="325716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135"/>
          <p:cNvSpPr>
            <a:spLocks noEditPoints="1"/>
          </p:cNvSpPr>
          <p:nvPr/>
        </p:nvSpPr>
        <p:spPr bwMode="auto">
          <a:xfrm>
            <a:off x="4431866" y="3221466"/>
            <a:ext cx="280270" cy="262530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Freeform 103"/>
          <p:cNvSpPr>
            <a:spLocks noEditPoints="1"/>
          </p:cNvSpPr>
          <p:nvPr/>
        </p:nvSpPr>
        <p:spPr bwMode="auto">
          <a:xfrm>
            <a:off x="4469781" y="3860584"/>
            <a:ext cx="204438" cy="301038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Freeform 62"/>
          <p:cNvSpPr>
            <a:spLocks noEditPoints="1"/>
          </p:cNvSpPr>
          <p:nvPr/>
        </p:nvSpPr>
        <p:spPr bwMode="auto">
          <a:xfrm>
            <a:off x="4436246" y="1924836"/>
            <a:ext cx="271508" cy="273678"/>
          </a:xfrm>
          <a:custGeom>
            <a:avLst/>
            <a:gdLst/>
            <a:ahLst/>
            <a:cxnLst>
              <a:cxn ang="0">
                <a:pos x="58" y="33"/>
              </a:cxn>
              <a:cxn ang="0">
                <a:pos x="57" y="34"/>
              </a:cxn>
              <a:cxn ang="0">
                <a:pos x="50" y="35"/>
              </a:cxn>
              <a:cxn ang="0">
                <a:pos x="49" y="39"/>
              </a:cxn>
              <a:cxn ang="0">
                <a:pos x="53" y="44"/>
              </a:cxn>
              <a:cxn ang="0">
                <a:pos x="53" y="45"/>
              </a:cxn>
              <a:cxn ang="0">
                <a:pos x="53" y="46"/>
              </a:cxn>
              <a:cxn ang="0">
                <a:pos x="45" y="53"/>
              </a:cxn>
              <a:cxn ang="0">
                <a:pos x="44" y="52"/>
              </a:cxn>
              <a:cxn ang="0">
                <a:pos x="39" y="48"/>
              </a:cxn>
              <a:cxn ang="0">
                <a:pos x="36" y="50"/>
              </a:cxn>
              <a:cxn ang="0">
                <a:pos x="34" y="57"/>
              </a:cxn>
              <a:cxn ang="0">
                <a:pos x="33" y="58"/>
              </a:cxn>
              <a:cxn ang="0">
                <a:pos x="25" y="58"/>
              </a:cxn>
              <a:cxn ang="0">
                <a:pos x="23" y="57"/>
              </a:cxn>
              <a:cxn ang="0">
                <a:pos x="22" y="50"/>
              </a:cxn>
              <a:cxn ang="0">
                <a:pos x="19" y="48"/>
              </a:cxn>
              <a:cxn ang="0">
                <a:pos x="14" y="52"/>
              </a:cxn>
              <a:cxn ang="0">
                <a:pos x="13" y="53"/>
              </a:cxn>
              <a:cxn ang="0">
                <a:pos x="12" y="52"/>
              </a:cxn>
              <a:cxn ang="0">
                <a:pos x="5" y="46"/>
              </a:cxn>
              <a:cxn ang="0">
                <a:pos x="5" y="45"/>
              </a:cxn>
              <a:cxn ang="0">
                <a:pos x="5" y="44"/>
              </a:cxn>
              <a:cxn ang="0">
                <a:pos x="9" y="39"/>
              </a:cxn>
              <a:cxn ang="0">
                <a:pos x="8" y="35"/>
              </a:cxn>
              <a:cxn ang="0">
                <a:pos x="1" y="34"/>
              </a:cxn>
              <a:cxn ang="0">
                <a:pos x="0" y="33"/>
              </a:cxn>
              <a:cxn ang="0">
                <a:pos x="0" y="24"/>
              </a:cxn>
              <a:cxn ang="0">
                <a:pos x="1" y="23"/>
              </a:cxn>
              <a:cxn ang="0">
                <a:pos x="8" y="22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3" y="5"/>
              </a:cxn>
              <a:cxn ang="0">
                <a:pos x="14" y="5"/>
              </a:cxn>
              <a:cxn ang="0">
                <a:pos x="19" y="9"/>
              </a:cxn>
              <a:cxn ang="0">
                <a:pos x="22" y="8"/>
              </a:cxn>
              <a:cxn ang="0">
                <a:pos x="23" y="1"/>
              </a:cxn>
              <a:cxn ang="0">
                <a:pos x="25" y="0"/>
              </a:cxn>
              <a:cxn ang="0">
                <a:pos x="33" y="0"/>
              </a:cxn>
              <a:cxn ang="0">
                <a:pos x="34" y="1"/>
              </a:cxn>
              <a:cxn ang="0">
                <a:pos x="36" y="8"/>
              </a:cxn>
              <a:cxn ang="0">
                <a:pos x="39" y="9"/>
              </a:cxn>
              <a:cxn ang="0">
                <a:pos x="44" y="5"/>
              </a:cxn>
              <a:cxn ang="0">
                <a:pos x="45" y="5"/>
              </a:cxn>
              <a:cxn ang="0">
                <a:pos x="46" y="5"/>
              </a:cxn>
              <a:cxn ang="0">
                <a:pos x="52" y="12"/>
              </a:cxn>
              <a:cxn ang="0">
                <a:pos x="53" y="12"/>
              </a:cxn>
              <a:cxn ang="0">
                <a:pos x="52" y="13"/>
              </a:cxn>
              <a:cxn ang="0">
                <a:pos x="48" y="18"/>
              </a:cxn>
              <a:cxn ang="0">
                <a:pos x="50" y="22"/>
              </a:cxn>
              <a:cxn ang="0">
                <a:pos x="57" y="23"/>
              </a:cxn>
              <a:cxn ang="0">
                <a:pos x="58" y="25"/>
              </a:cxn>
              <a:cxn ang="0">
                <a:pos x="58" y="33"/>
              </a:cxn>
              <a:cxn ang="0">
                <a:pos x="29" y="19"/>
              </a:cxn>
              <a:cxn ang="0">
                <a:pos x="19" y="29"/>
              </a:cxn>
              <a:cxn ang="0">
                <a:pos x="29" y="38"/>
              </a:cxn>
              <a:cxn ang="0">
                <a:pos x="39" y="29"/>
              </a:cxn>
              <a:cxn ang="0">
                <a:pos x="29" y="19"/>
              </a:cxn>
            </a:cxnLst>
            <a:rect l="0" t="0" r="r" b="b"/>
            <a:pathLst>
              <a:path w="58" h="58">
                <a:moveTo>
                  <a:pt x="58" y="33"/>
                </a:moveTo>
                <a:cubicBezTo>
                  <a:pt x="58" y="34"/>
                  <a:pt x="58" y="34"/>
                  <a:pt x="57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7"/>
                  <a:pt x="49" y="38"/>
                  <a:pt x="49" y="39"/>
                </a:cubicBezTo>
                <a:cubicBezTo>
                  <a:pt x="50" y="41"/>
                  <a:pt x="51" y="42"/>
                  <a:pt x="53" y="44"/>
                </a:cubicBezTo>
                <a:cubicBezTo>
                  <a:pt x="53" y="44"/>
                  <a:pt x="53" y="45"/>
                  <a:pt x="53" y="45"/>
                </a:cubicBezTo>
                <a:cubicBezTo>
                  <a:pt x="53" y="45"/>
                  <a:pt x="53" y="46"/>
                  <a:pt x="53" y="46"/>
                </a:cubicBezTo>
                <a:cubicBezTo>
                  <a:pt x="52" y="47"/>
                  <a:pt x="47" y="53"/>
                  <a:pt x="45" y="53"/>
                </a:cubicBezTo>
                <a:cubicBezTo>
                  <a:pt x="45" y="53"/>
                  <a:pt x="45" y="53"/>
                  <a:pt x="44" y="52"/>
                </a:cubicBezTo>
                <a:cubicBezTo>
                  <a:pt x="39" y="48"/>
                  <a:pt x="39" y="48"/>
                  <a:pt x="39" y="48"/>
                </a:cubicBezTo>
                <a:cubicBezTo>
                  <a:pt x="38" y="49"/>
                  <a:pt x="37" y="49"/>
                  <a:pt x="36" y="50"/>
                </a:cubicBezTo>
                <a:cubicBezTo>
                  <a:pt x="35" y="52"/>
                  <a:pt x="35" y="55"/>
                  <a:pt x="34" y="57"/>
                </a:cubicBezTo>
                <a:cubicBezTo>
                  <a:pt x="34" y="57"/>
                  <a:pt x="34" y="58"/>
                  <a:pt x="33" y="58"/>
                </a:cubicBezTo>
                <a:cubicBezTo>
                  <a:pt x="25" y="58"/>
                  <a:pt x="25" y="58"/>
                  <a:pt x="25" y="58"/>
                </a:cubicBezTo>
                <a:cubicBezTo>
                  <a:pt x="24" y="58"/>
                  <a:pt x="23" y="57"/>
                  <a:pt x="23" y="57"/>
                </a:cubicBezTo>
                <a:cubicBezTo>
                  <a:pt x="22" y="50"/>
                  <a:pt x="22" y="50"/>
                  <a:pt x="22" y="50"/>
                </a:cubicBezTo>
                <a:cubicBezTo>
                  <a:pt x="21" y="49"/>
                  <a:pt x="20" y="49"/>
                  <a:pt x="19" y="48"/>
                </a:cubicBezTo>
                <a:cubicBezTo>
                  <a:pt x="14" y="52"/>
                  <a:pt x="14" y="52"/>
                  <a:pt x="14" y="52"/>
                </a:cubicBezTo>
                <a:cubicBezTo>
                  <a:pt x="13" y="53"/>
                  <a:pt x="13" y="53"/>
                  <a:pt x="13" y="53"/>
                </a:cubicBezTo>
                <a:cubicBezTo>
                  <a:pt x="12" y="53"/>
                  <a:pt x="12" y="53"/>
                  <a:pt x="12" y="52"/>
                </a:cubicBezTo>
                <a:cubicBezTo>
                  <a:pt x="10" y="50"/>
                  <a:pt x="7" y="48"/>
                  <a:pt x="5" y="46"/>
                </a:cubicBezTo>
                <a:cubicBezTo>
                  <a:pt x="5" y="46"/>
                  <a:pt x="5" y="45"/>
                  <a:pt x="5" y="45"/>
                </a:cubicBezTo>
                <a:cubicBezTo>
                  <a:pt x="5" y="45"/>
                  <a:pt x="5" y="44"/>
                  <a:pt x="5" y="44"/>
                </a:cubicBezTo>
                <a:cubicBezTo>
                  <a:pt x="7" y="42"/>
                  <a:pt x="8" y="41"/>
                  <a:pt x="9" y="39"/>
                </a:cubicBezTo>
                <a:cubicBezTo>
                  <a:pt x="9" y="38"/>
                  <a:pt x="8" y="37"/>
                  <a:pt x="8" y="35"/>
                </a:cubicBezTo>
                <a:cubicBezTo>
                  <a:pt x="1" y="34"/>
                  <a:pt x="1" y="34"/>
                  <a:pt x="1" y="34"/>
                </a:cubicBezTo>
                <a:cubicBezTo>
                  <a:pt x="0" y="34"/>
                  <a:pt x="0" y="33"/>
                  <a:pt x="0" y="33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1" y="23"/>
                </a:cubicBezTo>
                <a:cubicBezTo>
                  <a:pt x="8" y="22"/>
                  <a:pt x="8" y="22"/>
                  <a:pt x="8" y="22"/>
                </a:cubicBezTo>
                <a:cubicBezTo>
                  <a:pt x="8" y="21"/>
                  <a:pt x="9" y="20"/>
                  <a:pt x="9" y="18"/>
                </a:cubicBezTo>
                <a:cubicBezTo>
                  <a:pt x="8" y="17"/>
                  <a:pt x="7" y="15"/>
                  <a:pt x="5" y="13"/>
                </a:cubicBezTo>
                <a:cubicBezTo>
                  <a:pt x="5" y="13"/>
                  <a:pt x="5" y="13"/>
                  <a:pt x="5" y="12"/>
                </a:cubicBezTo>
                <a:cubicBezTo>
                  <a:pt x="5" y="12"/>
                  <a:pt x="5" y="12"/>
                  <a:pt x="5" y="11"/>
                </a:cubicBezTo>
                <a:cubicBezTo>
                  <a:pt x="6" y="10"/>
                  <a:pt x="11" y="5"/>
                  <a:pt x="13" y="5"/>
                </a:cubicBezTo>
                <a:cubicBezTo>
                  <a:pt x="13" y="5"/>
                  <a:pt x="13" y="5"/>
                  <a:pt x="14" y="5"/>
                </a:cubicBezTo>
                <a:cubicBezTo>
                  <a:pt x="19" y="9"/>
                  <a:pt x="19" y="9"/>
                  <a:pt x="19" y="9"/>
                </a:cubicBezTo>
                <a:cubicBezTo>
                  <a:pt x="20" y="9"/>
                  <a:pt x="21" y="8"/>
                  <a:pt x="22" y="8"/>
                </a:cubicBezTo>
                <a:cubicBezTo>
                  <a:pt x="22" y="5"/>
                  <a:pt x="23" y="3"/>
                  <a:pt x="23" y="1"/>
                </a:cubicBezTo>
                <a:cubicBezTo>
                  <a:pt x="23" y="0"/>
                  <a:pt x="24" y="0"/>
                  <a:pt x="25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4" y="0"/>
                  <a:pt x="34" y="0"/>
                  <a:pt x="34" y="1"/>
                </a:cubicBezTo>
                <a:cubicBezTo>
                  <a:pt x="36" y="8"/>
                  <a:pt x="36" y="8"/>
                  <a:pt x="36" y="8"/>
                </a:cubicBezTo>
                <a:cubicBezTo>
                  <a:pt x="37" y="8"/>
                  <a:pt x="38" y="9"/>
                  <a:pt x="39" y="9"/>
                </a:cubicBezTo>
                <a:cubicBezTo>
                  <a:pt x="44" y="5"/>
                  <a:pt x="44" y="5"/>
                  <a:pt x="44" y="5"/>
                </a:cubicBezTo>
                <a:cubicBezTo>
                  <a:pt x="45" y="5"/>
                  <a:pt x="45" y="5"/>
                  <a:pt x="45" y="5"/>
                </a:cubicBezTo>
                <a:cubicBezTo>
                  <a:pt x="46" y="5"/>
                  <a:pt x="46" y="5"/>
                  <a:pt x="46" y="5"/>
                </a:cubicBezTo>
                <a:cubicBezTo>
                  <a:pt x="48" y="7"/>
                  <a:pt x="51" y="9"/>
                  <a:pt x="52" y="12"/>
                </a:cubicBezTo>
                <a:cubicBezTo>
                  <a:pt x="53" y="12"/>
                  <a:pt x="53" y="12"/>
                  <a:pt x="53" y="12"/>
                </a:cubicBezTo>
                <a:cubicBezTo>
                  <a:pt x="53" y="13"/>
                  <a:pt x="53" y="13"/>
                  <a:pt x="52" y="13"/>
                </a:cubicBezTo>
                <a:cubicBezTo>
                  <a:pt x="51" y="15"/>
                  <a:pt x="50" y="17"/>
                  <a:pt x="48" y="18"/>
                </a:cubicBezTo>
                <a:cubicBezTo>
                  <a:pt x="49" y="20"/>
                  <a:pt x="50" y="21"/>
                  <a:pt x="50" y="22"/>
                </a:cubicBezTo>
                <a:cubicBezTo>
                  <a:pt x="57" y="23"/>
                  <a:pt x="57" y="23"/>
                  <a:pt x="57" y="23"/>
                </a:cubicBezTo>
                <a:cubicBezTo>
                  <a:pt x="58" y="23"/>
                  <a:pt x="58" y="24"/>
                  <a:pt x="58" y="25"/>
                </a:cubicBezTo>
                <a:lnTo>
                  <a:pt x="58" y="33"/>
                </a:lnTo>
                <a:close/>
                <a:moveTo>
                  <a:pt x="29" y="19"/>
                </a:moveTo>
                <a:cubicBezTo>
                  <a:pt x="24" y="19"/>
                  <a:pt x="19" y="23"/>
                  <a:pt x="19" y="29"/>
                </a:cubicBezTo>
                <a:cubicBezTo>
                  <a:pt x="19" y="34"/>
                  <a:pt x="24" y="38"/>
                  <a:pt x="29" y="38"/>
                </a:cubicBezTo>
                <a:cubicBezTo>
                  <a:pt x="34" y="38"/>
                  <a:pt x="39" y="34"/>
                  <a:pt x="39" y="29"/>
                </a:cubicBezTo>
                <a:cubicBezTo>
                  <a:pt x="39" y="23"/>
                  <a:pt x="34" y="19"/>
                  <a:pt x="29" y="1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170">
        <p:comb/>
      </p:transition>
    </mc:Choice>
    <mc:Fallback>
      <p:transition advTm="1170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bldLvl="0" animBg="1"/>
      <p:bldP spid="12" grpId="0" bldLvl="0" animBg="1"/>
      <p:bldP spid="13" grpId="0" bldLvl="0" animBg="1"/>
      <p:bldP spid="42" grpId="0" bldLvl="0" animBg="1"/>
      <p:bldP spid="4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5" name="文本框 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冬至起源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327" name="组合 5"/>
          <p:cNvGrpSpPr/>
          <p:nvPr/>
        </p:nvGrpSpPr>
        <p:grpSpPr>
          <a:xfrm>
            <a:off x="1412373" y="1713998"/>
            <a:ext cx="1423987" cy="1422400"/>
            <a:chOff x="0" y="0"/>
            <a:chExt cx="1422722" cy="1422722"/>
          </a:xfrm>
        </p:grpSpPr>
        <p:sp>
          <p:nvSpPr>
            <p:cNvPr id="11287" name="圆角矩形 6"/>
            <p:cNvSpPr/>
            <p:nvPr/>
          </p:nvSpPr>
          <p:spPr>
            <a:xfrm rot="2700000">
              <a:off x="0" y="0"/>
              <a:ext cx="1422722" cy="1422722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 w="25400">
              <a:noFill/>
            </a:ln>
          </p:spPr>
          <p:txBody>
            <a:bodyPr anchor="ctr"/>
            <a:lstStyle/>
            <a:p>
              <a:pPr algn="ctr" eaLnBrk="1" hangingPunct="1"/>
              <a:endParaRPr lang="zh-CN" altLang="zh-CN" sz="1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88" name="图文框 35"/>
            <p:cNvSpPr/>
            <p:nvPr/>
          </p:nvSpPr>
          <p:spPr>
            <a:xfrm>
              <a:off x="404082" y="418903"/>
              <a:ext cx="648427" cy="601851"/>
            </a:xfrm>
            <a:custGeom>
              <a:avLst/>
              <a:gdLst>
                <a:gd name="txL" fmla="*/ 0 w 790121"/>
                <a:gd name="txT" fmla="*/ 0 h 733367"/>
                <a:gd name="txR" fmla="*/ 790121 w 790121"/>
                <a:gd name="txB" fmla="*/ 733367 h 733367"/>
              </a:gdLst>
              <a:ahLst/>
              <a:cxnLst>
                <a:cxn ang="0">
                  <a:pos x="135083" y="421740"/>
                </a:cxn>
                <a:cxn ang="0">
                  <a:pos x="180110" y="466767"/>
                </a:cxn>
                <a:cxn ang="0">
                  <a:pos x="135083" y="511795"/>
                </a:cxn>
                <a:cxn ang="0">
                  <a:pos x="90055" y="466767"/>
                </a:cxn>
                <a:cxn ang="0">
                  <a:pos x="135083" y="421740"/>
                </a:cxn>
                <a:cxn ang="0">
                  <a:pos x="53425" y="385110"/>
                </a:cxn>
                <a:cxn ang="0">
                  <a:pos x="53425" y="548425"/>
                </a:cxn>
                <a:cxn ang="0">
                  <a:pos x="216741" y="548425"/>
                </a:cxn>
                <a:cxn ang="0">
                  <a:pos x="216741" y="385110"/>
                </a:cxn>
                <a:cxn ang="0">
                  <a:pos x="53425" y="385110"/>
                </a:cxn>
                <a:cxn ang="0">
                  <a:pos x="330203" y="331685"/>
                </a:cxn>
                <a:cxn ang="0">
                  <a:pos x="600370" y="331685"/>
                </a:cxn>
                <a:cxn ang="0">
                  <a:pos x="600370" y="601851"/>
                </a:cxn>
                <a:cxn ang="0">
                  <a:pos x="330203" y="601851"/>
                </a:cxn>
                <a:cxn ang="0">
                  <a:pos x="330203" y="331685"/>
                </a:cxn>
                <a:cxn ang="0">
                  <a:pos x="0" y="331685"/>
                </a:cxn>
                <a:cxn ang="0">
                  <a:pos x="270166" y="331685"/>
                </a:cxn>
                <a:cxn ang="0">
                  <a:pos x="270166" y="601851"/>
                </a:cxn>
                <a:cxn ang="0">
                  <a:pos x="0" y="601851"/>
                </a:cxn>
                <a:cxn ang="0">
                  <a:pos x="0" y="331685"/>
                </a:cxn>
                <a:cxn ang="0">
                  <a:pos x="53425" y="54907"/>
                </a:cxn>
                <a:cxn ang="0">
                  <a:pos x="53425" y="218222"/>
                </a:cxn>
                <a:cxn ang="0">
                  <a:pos x="216741" y="218222"/>
                </a:cxn>
                <a:cxn ang="0">
                  <a:pos x="216741" y="54907"/>
                </a:cxn>
                <a:cxn ang="0">
                  <a:pos x="53425" y="54907"/>
                </a:cxn>
                <a:cxn ang="0">
                  <a:pos x="330203" y="1482"/>
                </a:cxn>
                <a:cxn ang="0">
                  <a:pos x="596365" y="1482"/>
                </a:cxn>
                <a:cxn ang="0">
                  <a:pos x="545995" y="54908"/>
                </a:cxn>
                <a:cxn ang="0">
                  <a:pos x="383629" y="54908"/>
                </a:cxn>
                <a:cxn ang="0">
                  <a:pos x="383629" y="218223"/>
                </a:cxn>
                <a:cxn ang="0">
                  <a:pos x="546944" y="218223"/>
                </a:cxn>
                <a:cxn ang="0">
                  <a:pos x="546944" y="154577"/>
                </a:cxn>
                <a:cxn ang="0">
                  <a:pos x="600370" y="97911"/>
                </a:cxn>
                <a:cxn ang="0">
                  <a:pos x="600370" y="271649"/>
                </a:cxn>
                <a:cxn ang="0">
                  <a:pos x="330203" y="271649"/>
                </a:cxn>
                <a:cxn ang="0">
                  <a:pos x="330203" y="1482"/>
                </a:cxn>
                <a:cxn ang="0">
                  <a:pos x="0" y="1481"/>
                </a:cxn>
                <a:cxn ang="0">
                  <a:pos x="270166" y="1481"/>
                </a:cxn>
                <a:cxn ang="0">
                  <a:pos x="270166" y="271648"/>
                </a:cxn>
                <a:cxn ang="0">
                  <a:pos x="0" y="271648"/>
                </a:cxn>
                <a:cxn ang="0">
                  <a:pos x="0" y="1481"/>
                </a:cxn>
                <a:cxn ang="0">
                  <a:pos x="627334" y="0"/>
                </a:cxn>
                <a:cxn ang="0">
                  <a:pos x="648427" y="21094"/>
                </a:cxn>
                <a:cxn ang="0">
                  <a:pos x="492448" y="177073"/>
                </a:cxn>
                <a:cxn ang="0">
                  <a:pos x="492690" y="177314"/>
                </a:cxn>
                <a:cxn ang="0">
                  <a:pos x="472966" y="197038"/>
                </a:cxn>
                <a:cxn ang="0">
                  <a:pos x="394887" y="118958"/>
                </a:cxn>
                <a:cxn ang="0">
                  <a:pos x="414610" y="99234"/>
                </a:cxn>
                <a:cxn ang="0">
                  <a:pos x="471355" y="155979"/>
                </a:cxn>
                <a:cxn ang="0">
                  <a:pos x="627334" y="0"/>
                </a:cxn>
              </a:cxnLst>
              <a:rect l="txL" t="txT" r="txR" b="txB"/>
              <a:pathLst>
                <a:path w="790121" h="733367">
                  <a:moveTo>
                    <a:pt x="164601" y="513898"/>
                  </a:moveTo>
                  <a:cubicBezTo>
                    <a:pt x="194903" y="513898"/>
                    <a:pt x="219468" y="538463"/>
                    <a:pt x="219468" y="568765"/>
                  </a:cubicBezTo>
                  <a:cubicBezTo>
                    <a:pt x="219468" y="599067"/>
                    <a:pt x="194903" y="623632"/>
                    <a:pt x="164601" y="623632"/>
                  </a:cubicBezTo>
                  <a:cubicBezTo>
                    <a:pt x="134299" y="623632"/>
                    <a:pt x="109734" y="599067"/>
                    <a:pt x="109734" y="568765"/>
                  </a:cubicBezTo>
                  <a:cubicBezTo>
                    <a:pt x="109734" y="538463"/>
                    <a:pt x="134299" y="513898"/>
                    <a:pt x="164601" y="513898"/>
                  </a:cubicBezTo>
                  <a:close/>
                  <a:moveTo>
                    <a:pt x="65100" y="469264"/>
                  </a:moveTo>
                  <a:lnTo>
                    <a:pt x="65100" y="668267"/>
                  </a:lnTo>
                  <a:lnTo>
                    <a:pt x="264103" y="668267"/>
                  </a:lnTo>
                  <a:lnTo>
                    <a:pt x="264103" y="469264"/>
                  </a:lnTo>
                  <a:lnTo>
                    <a:pt x="65100" y="469264"/>
                  </a:lnTo>
                  <a:close/>
                  <a:moveTo>
                    <a:pt x="402359" y="404164"/>
                  </a:moveTo>
                  <a:lnTo>
                    <a:pt x="731562" y="404164"/>
                  </a:lnTo>
                  <a:lnTo>
                    <a:pt x="731562" y="733367"/>
                  </a:lnTo>
                  <a:lnTo>
                    <a:pt x="402359" y="733367"/>
                  </a:lnTo>
                  <a:lnTo>
                    <a:pt x="402359" y="404164"/>
                  </a:lnTo>
                  <a:close/>
                  <a:moveTo>
                    <a:pt x="0" y="404164"/>
                  </a:moveTo>
                  <a:lnTo>
                    <a:pt x="329203" y="404164"/>
                  </a:lnTo>
                  <a:lnTo>
                    <a:pt x="329203" y="733367"/>
                  </a:lnTo>
                  <a:lnTo>
                    <a:pt x="0" y="733367"/>
                  </a:lnTo>
                  <a:lnTo>
                    <a:pt x="0" y="404164"/>
                  </a:lnTo>
                  <a:close/>
                  <a:moveTo>
                    <a:pt x="65100" y="66905"/>
                  </a:moveTo>
                  <a:lnTo>
                    <a:pt x="65100" y="265908"/>
                  </a:lnTo>
                  <a:lnTo>
                    <a:pt x="264103" y="265908"/>
                  </a:lnTo>
                  <a:lnTo>
                    <a:pt x="264103" y="66905"/>
                  </a:lnTo>
                  <a:lnTo>
                    <a:pt x="65100" y="66905"/>
                  </a:lnTo>
                  <a:close/>
                  <a:moveTo>
                    <a:pt x="402359" y="1806"/>
                  </a:moveTo>
                  <a:lnTo>
                    <a:pt x="726682" y="1806"/>
                  </a:lnTo>
                  <a:lnTo>
                    <a:pt x="665305" y="66906"/>
                  </a:lnTo>
                  <a:lnTo>
                    <a:pt x="467459" y="66906"/>
                  </a:lnTo>
                  <a:lnTo>
                    <a:pt x="467459" y="265909"/>
                  </a:lnTo>
                  <a:lnTo>
                    <a:pt x="666462" y="265909"/>
                  </a:lnTo>
                  <a:lnTo>
                    <a:pt x="666462" y="188355"/>
                  </a:lnTo>
                  <a:lnTo>
                    <a:pt x="731562" y="119306"/>
                  </a:lnTo>
                  <a:lnTo>
                    <a:pt x="731562" y="331009"/>
                  </a:lnTo>
                  <a:lnTo>
                    <a:pt x="402359" y="331009"/>
                  </a:lnTo>
                  <a:lnTo>
                    <a:pt x="402359" y="1806"/>
                  </a:lnTo>
                  <a:close/>
                  <a:moveTo>
                    <a:pt x="0" y="1805"/>
                  </a:moveTo>
                  <a:lnTo>
                    <a:pt x="329203" y="1805"/>
                  </a:lnTo>
                  <a:lnTo>
                    <a:pt x="329203" y="331008"/>
                  </a:lnTo>
                  <a:lnTo>
                    <a:pt x="0" y="331008"/>
                  </a:lnTo>
                  <a:lnTo>
                    <a:pt x="0" y="1805"/>
                  </a:lnTo>
                  <a:close/>
                  <a:moveTo>
                    <a:pt x="764419" y="0"/>
                  </a:moveTo>
                  <a:lnTo>
                    <a:pt x="790121" y="25703"/>
                  </a:lnTo>
                  <a:lnTo>
                    <a:pt x="600057" y="215767"/>
                  </a:lnTo>
                  <a:lnTo>
                    <a:pt x="600352" y="216061"/>
                  </a:lnTo>
                  <a:lnTo>
                    <a:pt x="576318" y="240095"/>
                  </a:lnTo>
                  <a:lnTo>
                    <a:pt x="481177" y="144952"/>
                  </a:lnTo>
                  <a:lnTo>
                    <a:pt x="505210" y="120919"/>
                  </a:lnTo>
                  <a:lnTo>
                    <a:pt x="574355" y="190064"/>
                  </a:lnTo>
                  <a:lnTo>
                    <a:pt x="764419" y="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5400">
              <a:noFill/>
            </a:ln>
          </p:spPr>
          <p:txBody>
            <a:bodyPr/>
            <a:lstStyle/>
            <a:p>
              <a:endParaRPr lang="zh-CN" altLang="en-US" sz="100"/>
            </a:p>
          </p:txBody>
        </p:sp>
      </p:grpSp>
      <p:grpSp>
        <p:nvGrpSpPr>
          <p:cNvPr id="13330" name="组合 8"/>
          <p:cNvGrpSpPr/>
          <p:nvPr/>
        </p:nvGrpSpPr>
        <p:grpSpPr>
          <a:xfrm>
            <a:off x="2853823" y="1544135"/>
            <a:ext cx="661987" cy="660400"/>
            <a:chOff x="0" y="0"/>
            <a:chExt cx="661926" cy="661926"/>
          </a:xfrm>
        </p:grpSpPr>
        <p:sp>
          <p:nvSpPr>
            <p:cNvPr id="11285" name="圆角矩形 9"/>
            <p:cNvSpPr/>
            <p:nvPr/>
          </p:nvSpPr>
          <p:spPr>
            <a:xfrm rot="2700000">
              <a:off x="0" y="0"/>
              <a:ext cx="661926" cy="66192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 w="25400">
              <a:noFill/>
            </a:ln>
          </p:spPr>
          <p:txBody>
            <a:bodyPr anchor="ctr"/>
            <a:lstStyle/>
            <a:p>
              <a:pPr algn="ctr" eaLnBrk="1" hangingPunct="1"/>
              <a:endParaRPr lang="zh-CN" altLang="zh-CN" sz="1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86" name="圆角矩形 16"/>
            <p:cNvSpPr/>
            <p:nvPr/>
          </p:nvSpPr>
          <p:spPr>
            <a:xfrm rot="-5400000">
              <a:off x="133165" y="133163"/>
              <a:ext cx="395595" cy="395598"/>
            </a:xfrm>
            <a:custGeom>
              <a:avLst/>
              <a:gdLst>
                <a:gd name="txL" fmla="*/ 0 w 836083"/>
                <a:gd name="txT" fmla="*/ 0 h 836083"/>
                <a:gd name="txR" fmla="*/ 836083 w 836083"/>
                <a:gd name="txB" fmla="*/ 836083 h 836083"/>
              </a:gdLst>
              <a:ahLst/>
              <a:cxnLst>
                <a:cxn ang="0">
                  <a:pos x="241393" y="120979"/>
                </a:cxn>
                <a:cxn ang="0">
                  <a:pos x="241393" y="148307"/>
                </a:cxn>
                <a:cxn ang="0">
                  <a:pos x="179143" y="148307"/>
                </a:cxn>
                <a:cxn ang="0">
                  <a:pos x="179143" y="148382"/>
                </a:cxn>
                <a:cxn ang="0">
                  <a:pos x="136241" y="173276"/>
                </a:cxn>
                <a:cxn ang="0">
                  <a:pos x="136562" y="222876"/>
                </a:cxn>
                <a:cxn ang="0">
                  <a:pos x="179784" y="247211"/>
                </a:cxn>
                <a:cxn ang="0">
                  <a:pos x="179785" y="247291"/>
                </a:cxn>
                <a:cxn ang="0">
                  <a:pos x="241393" y="247291"/>
                </a:cxn>
                <a:cxn ang="0">
                  <a:pos x="241393" y="274618"/>
                </a:cxn>
                <a:cxn ang="0">
                  <a:pos x="176290" y="274618"/>
                </a:cxn>
                <a:cxn ang="0">
                  <a:pos x="176290" y="274150"/>
                </a:cxn>
                <a:cxn ang="0">
                  <a:pos x="112951" y="236783"/>
                </a:cxn>
                <a:cxn ang="0">
                  <a:pos x="104137" y="211463"/>
                </a:cxn>
                <a:cxn ang="0">
                  <a:pos x="85888" y="211463"/>
                </a:cxn>
                <a:cxn ang="0">
                  <a:pos x="85888" y="247291"/>
                </a:cxn>
                <a:cxn ang="0">
                  <a:pos x="72224" y="247291"/>
                </a:cxn>
                <a:cxn ang="0">
                  <a:pos x="72224" y="148307"/>
                </a:cxn>
                <a:cxn ang="0">
                  <a:pos x="85888" y="148307"/>
                </a:cxn>
                <a:cxn ang="0">
                  <a:pos x="85888" y="184135"/>
                </a:cxn>
                <a:cxn ang="0">
                  <a:pos x="104087" y="184135"/>
                </a:cxn>
                <a:cxn ang="0">
                  <a:pos x="112450" y="159678"/>
                </a:cxn>
                <a:cxn ang="0">
                  <a:pos x="176290" y="121360"/>
                </a:cxn>
                <a:cxn ang="0">
                  <a:pos x="176290" y="120979"/>
                </a:cxn>
                <a:cxn ang="0">
                  <a:pos x="179143" y="120979"/>
                </a:cxn>
                <a:cxn ang="0">
                  <a:pos x="241393" y="120979"/>
                </a:cxn>
                <a:cxn ang="0">
                  <a:pos x="323372" y="197799"/>
                </a:cxn>
                <a:cxn ang="0">
                  <a:pos x="280714" y="240456"/>
                </a:cxn>
                <a:cxn ang="0">
                  <a:pos x="180414" y="240456"/>
                </a:cxn>
                <a:cxn ang="0">
                  <a:pos x="137757" y="197799"/>
                </a:cxn>
                <a:cxn ang="0">
                  <a:pos x="180414" y="155141"/>
                </a:cxn>
                <a:cxn ang="0">
                  <a:pos x="280714" y="155141"/>
                </a:cxn>
                <a:cxn ang="0">
                  <a:pos x="323372" y="197799"/>
                </a:cxn>
                <a:cxn ang="0">
                  <a:pos x="362159" y="197799"/>
                </a:cxn>
                <a:cxn ang="0">
                  <a:pos x="197798" y="33436"/>
                </a:cxn>
                <a:cxn ang="0">
                  <a:pos x="33436" y="197799"/>
                </a:cxn>
                <a:cxn ang="0">
                  <a:pos x="197798" y="362162"/>
                </a:cxn>
                <a:cxn ang="0">
                  <a:pos x="362159" y="197799"/>
                </a:cxn>
                <a:cxn ang="0">
                  <a:pos x="395595" y="197799"/>
                </a:cxn>
                <a:cxn ang="0">
                  <a:pos x="197798" y="395598"/>
                </a:cxn>
                <a:cxn ang="0">
                  <a:pos x="0" y="197799"/>
                </a:cxn>
                <a:cxn ang="0">
                  <a:pos x="197798" y="0"/>
                </a:cxn>
                <a:cxn ang="0">
                  <a:pos x="395595" y="197799"/>
                </a:cxn>
              </a:cxnLst>
              <a:rect l="txL" t="txT" r="txR" b="txB"/>
              <a:pathLst>
                <a:path w="836083" h="836083">
                  <a:moveTo>
                    <a:pt x="510179" y="255686"/>
                  </a:moveTo>
                  <a:lnTo>
                    <a:pt x="510179" y="313441"/>
                  </a:lnTo>
                  <a:lnTo>
                    <a:pt x="378615" y="313441"/>
                  </a:lnTo>
                  <a:lnTo>
                    <a:pt x="378615" y="313600"/>
                  </a:lnTo>
                  <a:cubicBezTo>
                    <a:pt x="341141" y="313600"/>
                    <a:pt x="306539" y="333678"/>
                    <a:pt x="287942" y="366213"/>
                  </a:cubicBezTo>
                  <a:cubicBezTo>
                    <a:pt x="269345" y="398747"/>
                    <a:pt x="269605" y="438751"/>
                    <a:pt x="288622" y="471041"/>
                  </a:cubicBezTo>
                  <a:cubicBezTo>
                    <a:pt x="307641" y="503332"/>
                    <a:pt x="342500" y="522958"/>
                    <a:pt x="379971" y="522472"/>
                  </a:cubicBezTo>
                  <a:lnTo>
                    <a:pt x="379973" y="522641"/>
                  </a:lnTo>
                  <a:lnTo>
                    <a:pt x="510179" y="522641"/>
                  </a:lnTo>
                  <a:lnTo>
                    <a:pt x="510179" y="580396"/>
                  </a:lnTo>
                  <a:lnTo>
                    <a:pt x="372585" y="580396"/>
                  </a:lnTo>
                  <a:lnTo>
                    <a:pt x="372585" y="579406"/>
                  </a:lnTo>
                  <a:cubicBezTo>
                    <a:pt x="317441" y="578233"/>
                    <a:pt x="266895" y="548273"/>
                    <a:pt x="238719" y="500433"/>
                  </a:cubicBezTo>
                  <a:cubicBezTo>
                    <a:pt x="228869" y="483708"/>
                    <a:pt x="222257" y="465652"/>
                    <a:pt x="220092" y="446919"/>
                  </a:cubicBezTo>
                  <a:lnTo>
                    <a:pt x="181522" y="446919"/>
                  </a:lnTo>
                  <a:lnTo>
                    <a:pt x="181522" y="522641"/>
                  </a:lnTo>
                  <a:lnTo>
                    <a:pt x="152644" y="522641"/>
                  </a:lnTo>
                  <a:lnTo>
                    <a:pt x="152644" y="313442"/>
                  </a:lnTo>
                  <a:lnTo>
                    <a:pt x="181522" y="313442"/>
                  </a:lnTo>
                  <a:lnTo>
                    <a:pt x="181522" y="389164"/>
                  </a:lnTo>
                  <a:lnTo>
                    <a:pt x="219987" y="389164"/>
                  </a:lnTo>
                  <a:cubicBezTo>
                    <a:pt x="222128" y="371124"/>
                    <a:pt x="228386" y="353701"/>
                    <a:pt x="237661" y="337474"/>
                  </a:cubicBezTo>
                  <a:cubicBezTo>
                    <a:pt x="265566" y="288655"/>
                    <a:pt x="316652" y="257879"/>
                    <a:pt x="372585" y="256490"/>
                  </a:cubicBezTo>
                  <a:lnTo>
                    <a:pt x="372585" y="255686"/>
                  </a:lnTo>
                  <a:lnTo>
                    <a:pt x="378615" y="255686"/>
                  </a:lnTo>
                  <a:lnTo>
                    <a:pt x="510179" y="255686"/>
                  </a:lnTo>
                  <a:close/>
                  <a:moveTo>
                    <a:pt x="683440" y="418041"/>
                  </a:moveTo>
                  <a:cubicBezTo>
                    <a:pt x="683440" y="467832"/>
                    <a:pt x="643076" y="508196"/>
                    <a:pt x="593285" y="508196"/>
                  </a:cubicBezTo>
                  <a:lnTo>
                    <a:pt x="381302" y="508196"/>
                  </a:lnTo>
                  <a:cubicBezTo>
                    <a:pt x="331511" y="508196"/>
                    <a:pt x="291147" y="467832"/>
                    <a:pt x="291147" y="418041"/>
                  </a:cubicBezTo>
                  <a:cubicBezTo>
                    <a:pt x="291147" y="368250"/>
                    <a:pt x="331511" y="327886"/>
                    <a:pt x="381302" y="327886"/>
                  </a:cubicBezTo>
                  <a:lnTo>
                    <a:pt x="593285" y="327886"/>
                  </a:lnTo>
                  <a:cubicBezTo>
                    <a:pt x="643076" y="327886"/>
                    <a:pt x="683440" y="368250"/>
                    <a:pt x="683440" y="418041"/>
                  </a:cubicBezTo>
                  <a:close/>
                  <a:moveTo>
                    <a:pt x="765417" y="418042"/>
                  </a:moveTo>
                  <a:cubicBezTo>
                    <a:pt x="765417" y="226191"/>
                    <a:pt x="609892" y="70666"/>
                    <a:pt x="418042" y="70666"/>
                  </a:cubicBezTo>
                  <a:cubicBezTo>
                    <a:pt x="226191" y="70666"/>
                    <a:pt x="70666" y="226191"/>
                    <a:pt x="70666" y="418042"/>
                  </a:cubicBezTo>
                  <a:cubicBezTo>
                    <a:pt x="70666" y="609892"/>
                    <a:pt x="226191" y="765417"/>
                    <a:pt x="418042" y="765417"/>
                  </a:cubicBezTo>
                  <a:cubicBezTo>
                    <a:pt x="609892" y="765417"/>
                    <a:pt x="765417" y="609892"/>
                    <a:pt x="765417" y="418042"/>
                  </a:cubicBezTo>
                  <a:close/>
                  <a:moveTo>
                    <a:pt x="836083" y="418042"/>
                  </a:moveTo>
                  <a:cubicBezTo>
                    <a:pt x="836083" y="648920"/>
                    <a:pt x="648920" y="836083"/>
                    <a:pt x="418042" y="836083"/>
                  </a:cubicBezTo>
                  <a:cubicBezTo>
                    <a:pt x="187163" y="836083"/>
                    <a:pt x="0" y="648920"/>
                    <a:pt x="0" y="418042"/>
                  </a:cubicBezTo>
                  <a:cubicBezTo>
                    <a:pt x="0" y="187163"/>
                    <a:pt x="187163" y="0"/>
                    <a:pt x="418042" y="0"/>
                  </a:cubicBezTo>
                  <a:cubicBezTo>
                    <a:pt x="648920" y="0"/>
                    <a:pt x="836083" y="187163"/>
                    <a:pt x="836083" y="41804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5400">
              <a:noFill/>
            </a:ln>
          </p:spPr>
          <p:txBody>
            <a:bodyPr/>
            <a:lstStyle/>
            <a:p>
              <a:endParaRPr lang="zh-CN" altLang="en-US" sz="100"/>
            </a:p>
          </p:txBody>
        </p:sp>
      </p:grpSp>
      <p:grpSp>
        <p:nvGrpSpPr>
          <p:cNvPr id="13333" name="组合 11"/>
          <p:cNvGrpSpPr/>
          <p:nvPr/>
        </p:nvGrpSpPr>
        <p:grpSpPr>
          <a:xfrm>
            <a:off x="3428499" y="1956885"/>
            <a:ext cx="935037" cy="936625"/>
            <a:chOff x="0" y="0"/>
            <a:chExt cx="661926" cy="661926"/>
          </a:xfrm>
        </p:grpSpPr>
        <p:sp>
          <p:nvSpPr>
            <p:cNvPr id="11283" name="圆角矩形 12"/>
            <p:cNvSpPr/>
            <p:nvPr/>
          </p:nvSpPr>
          <p:spPr>
            <a:xfrm rot="2700000">
              <a:off x="0" y="0"/>
              <a:ext cx="661926" cy="66192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 w="25400">
              <a:noFill/>
            </a:ln>
          </p:spPr>
          <p:txBody>
            <a:bodyPr anchor="ctr"/>
            <a:lstStyle/>
            <a:p>
              <a:pPr algn="ctr" eaLnBrk="1" hangingPunct="1"/>
              <a:endParaRPr lang="zh-CN" altLang="zh-CN" sz="1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84" name="椭圆 30"/>
            <p:cNvSpPr/>
            <p:nvPr/>
          </p:nvSpPr>
          <p:spPr>
            <a:xfrm>
              <a:off x="135513" y="135513"/>
              <a:ext cx="390901" cy="390901"/>
            </a:xfrm>
            <a:custGeom>
              <a:avLst/>
              <a:gdLst>
                <a:gd name="txL" fmla="*/ 0 w 944830"/>
                <a:gd name="txT" fmla="*/ 0 h 944830"/>
                <a:gd name="txR" fmla="*/ 944830 w 944830"/>
                <a:gd name="txB" fmla="*/ 944830 h 944830"/>
              </a:gdLst>
              <a:ahLst/>
              <a:cxnLst>
                <a:cxn ang="0">
                  <a:pos x="195451" y="0"/>
                </a:cxn>
                <a:cxn ang="0">
                  <a:pos x="267546" y="72095"/>
                </a:cxn>
                <a:cxn ang="0">
                  <a:pos x="312924" y="38551"/>
                </a:cxn>
                <a:cxn ang="0">
                  <a:pos x="361296" y="86922"/>
                </a:cxn>
                <a:cxn ang="0">
                  <a:pos x="327751" y="132301"/>
                </a:cxn>
                <a:cxn ang="0">
                  <a:pos x="390901" y="195451"/>
                </a:cxn>
                <a:cxn ang="0">
                  <a:pos x="325844" y="260508"/>
                </a:cxn>
                <a:cxn ang="0">
                  <a:pos x="285283" y="236912"/>
                </a:cxn>
                <a:cxn ang="0">
                  <a:pos x="236912" y="285284"/>
                </a:cxn>
                <a:cxn ang="0">
                  <a:pos x="260508" y="325844"/>
                </a:cxn>
                <a:cxn ang="0">
                  <a:pos x="195451" y="390901"/>
                </a:cxn>
                <a:cxn ang="0">
                  <a:pos x="130394" y="325844"/>
                </a:cxn>
                <a:cxn ang="0">
                  <a:pos x="153989" y="285284"/>
                </a:cxn>
                <a:cxn ang="0">
                  <a:pos x="105618" y="236912"/>
                </a:cxn>
                <a:cxn ang="0">
                  <a:pos x="65057" y="260508"/>
                </a:cxn>
                <a:cxn ang="0">
                  <a:pos x="0" y="195451"/>
                </a:cxn>
                <a:cxn ang="0">
                  <a:pos x="63150" y="132301"/>
                </a:cxn>
                <a:cxn ang="0">
                  <a:pos x="29605" y="86922"/>
                </a:cxn>
                <a:cxn ang="0">
                  <a:pos x="77977" y="38551"/>
                </a:cxn>
                <a:cxn ang="0">
                  <a:pos x="123355" y="72096"/>
                </a:cxn>
                <a:cxn ang="0">
                  <a:pos x="195451" y="0"/>
                </a:cxn>
              </a:cxnLst>
              <a:rect l="txL" t="txT" r="txR" b="txB"/>
              <a:pathLst>
                <a:path w="944830" h="944830">
                  <a:moveTo>
                    <a:pt x="472415" y="0"/>
                  </a:moveTo>
                  <a:lnTo>
                    <a:pt x="646674" y="174258"/>
                  </a:lnTo>
                  <a:cubicBezTo>
                    <a:pt x="660469" y="126985"/>
                    <a:pt x="704464" y="93179"/>
                    <a:pt x="756355" y="93179"/>
                  </a:cubicBezTo>
                  <a:cubicBezTo>
                    <a:pt x="820926" y="93179"/>
                    <a:pt x="873272" y="145525"/>
                    <a:pt x="873272" y="210096"/>
                  </a:cubicBezTo>
                  <a:cubicBezTo>
                    <a:pt x="873272" y="261987"/>
                    <a:pt x="839466" y="305983"/>
                    <a:pt x="792193" y="319778"/>
                  </a:cubicBezTo>
                  <a:lnTo>
                    <a:pt x="944830" y="472415"/>
                  </a:lnTo>
                  <a:lnTo>
                    <a:pt x="787583" y="629662"/>
                  </a:lnTo>
                  <a:cubicBezTo>
                    <a:pt x="768788" y="595026"/>
                    <a:pt x="731782" y="572630"/>
                    <a:pt x="689546" y="572630"/>
                  </a:cubicBezTo>
                  <a:cubicBezTo>
                    <a:pt x="624975" y="572630"/>
                    <a:pt x="572629" y="624976"/>
                    <a:pt x="572629" y="689547"/>
                  </a:cubicBezTo>
                  <a:cubicBezTo>
                    <a:pt x="572629" y="731783"/>
                    <a:pt x="595025" y="768788"/>
                    <a:pt x="629662" y="787584"/>
                  </a:cubicBezTo>
                  <a:lnTo>
                    <a:pt x="472415" y="944830"/>
                  </a:lnTo>
                  <a:lnTo>
                    <a:pt x="315169" y="787584"/>
                  </a:lnTo>
                  <a:cubicBezTo>
                    <a:pt x="349805" y="768788"/>
                    <a:pt x="372201" y="731783"/>
                    <a:pt x="372201" y="689547"/>
                  </a:cubicBezTo>
                  <a:cubicBezTo>
                    <a:pt x="372201" y="624976"/>
                    <a:pt x="319855" y="572630"/>
                    <a:pt x="255284" y="572630"/>
                  </a:cubicBezTo>
                  <a:cubicBezTo>
                    <a:pt x="213048" y="572630"/>
                    <a:pt x="176043" y="595026"/>
                    <a:pt x="157247" y="629662"/>
                  </a:cubicBezTo>
                  <a:lnTo>
                    <a:pt x="0" y="472415"/>
                  </a:lnTo>
                  <a:lnTo>
                    <a:pt x="152637" y="319778"/>
                  </a:lnTo>
                  <a:cubicBezTo>
                    <a:pt x="105363" y="305983"/>
                    <a:pt x="71557" y="261987"/>
                    <a:pt x="71557" y="210096"/>
                  </a:cubicBezTo>
                  <a:cubicBezTo>
                    <a:pt x="71557" y="145525"/>
                    <a:pt x="123903" y="93179"/>
                    <a:pt x="188474" y="93179"/>
                  </a:cubicBezTo>
                  <a:cubicBezTo>
                    <a:pt x="240365" y="93179"/>
                    <a:pt x="284362" y="126985"/>
                    <a:pt x="298156" y="174259"/>
                  </a:cubicBezTo>
                  <a:lnTo>
                    <a:pt x="472415" y="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5400">
              <a:noFill/>
            </a:ln>
          </p:spPr>
          <p:txBody>
            <a:bodyPr/>
            <a:lstStyle/>
            <a:p>
              <a:endParaRPr lang="zh-CN" altLang="en-US" sz="100"/>
            </a:p>
          </p:txBody>
        </p:sp>
      </p:grpSp>
      <p:sp>
        <p:nvSpPr>
          <p:cNvPr id="13336" name="TextBox 14"/>
          <p:cNvSpPr/>
          <p:nvPr/>
        </p:nvSpPr>
        <p:spPr>
          <a:xfrm>
            <a:off x="4912810" y="1286960"/>
            <a:ext cx="2927350" cy="660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单击此处添加标题</a:t>
            </a:r>
            <a:endParaRPr lang="zh-CN" altLang="en-US" sz="1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eaLnBrk="1" hangingPunct="1"/>
            <a:br>
              <a:rPr lang="zh-CN" altLang="en-US" sz="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</a:br>
            <a:r>
              <a:rPr lang="zh-CN" altLang="en-US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在此处添加详细描述文本，尽量与标题文本语言风格相符合，语言描述尽量简洁生动，尽可能概括出段落内容。</a:t>
            </a: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337" name="Rectangle 42"/>
          <p:cNvSpPr/>
          <p:nvPr/>
        </p:nvSpPr>
        <p:spPr>
          <a:xfrm>
            <a:off x="4693735" y="1331410"/>
            <a:ext cx="190500" cy="190500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 w="25400"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r>
              <a:rPr lang="en-US" altLang="zh-CN" sz="1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Open Sans" panose="020B0606030504020204" pitchFamily="2" charset="-122"/>
              </a:rPr>
              <a:t>+</a:t>
            </a:r>
            <a:endParaRPr lang="en-US" altLang="zh-CN" sz="11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Open Sans" panose="020B0606030504020204" pitchFamily="2" charset="-122"/>
            </a:endParaRPr>
          </a:p>
        </p:txBody>
      </p:sp>
      <p:sp>
        <p:nvSpPr>
          <p:cNvPr id="13338" name="TextBox 16"/>
          <p:cNvSpPr/>
          <p:nvPr/>
        </p:nvSpPr>
        <p:spPr>
          <a:xfrm>
            <a:off x="4912810" y="2233110"/>
            <a:ext cx="2927350" cy="660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单击此处添加标题</a:t>
            </a:r>
            <a:endParaRPr lang="zh-CN" altLang="en-US" sz="1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eaLnBrk="1" hangingPunct="1"/>
            <a:br>
              <a:rPr lang="zh-CN" altLang="en-US" sz="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</a:br>
            <a:r>
              <a:rPr lang="zh-CN" altLang="en-US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在此处添加详细描述文本，尽量与标题文本语言风格相符合，语言描述尽量简洁生动，尽可能概括出段落内容。</a:t>
            </a: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339" name="Rectangle 42"/>
          <p:cNvSpPr/>
          <p:nvPr/>
        </p:nvSpPr>
        <p:spPr>
          <a:xfrm>
            <a:off x="4693735" y="2277560"/>
            <a:ext cx="190500" cy="192088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 w="25400"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r>
              <a:rPr lang="en-US" altLang="zh-CN" sz="1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Open Sans" panose="020B0606030504020204" pitchFamily="2" charset="-122"/>
              </a:rPr>
              <a:t>+</a:t>
            </a:r>
            <a:endParaRPr lang="en-US" altLang="zh-CN" sz="11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Open Sans" panose="020B0606030504020204" pitchFamily="2" charset="-122"/>
            </a:endParaRPr>
          </a:p>
        </p:txBody>
      </p:sp>
      <p:sp>
        <p:nvSpPr>
          <p:cNvPr id="13340" name="TextBox 18"/>
          <p:cNvSpPr/>
          <p:nvPr/>
        </p:nvSpPr>
        <p:spPr>
          <a:xfrm>
            <a:off x="4912810" y="3150685"/>
            <a:ext cx="2927350" cy="660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单击此处添加标题</a:t>
            </a:r>
            <a:endParaRPr lang="zh-CN" altLang="en-US" sz="1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  <a:p>
            <a:pPr eaLnBrk="1" hangingPunct="1"/>
            <a:br>
              <a:rPr lang="zh-CN" altLang="en-US" sz="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</a:br>
            <a:r>
              <a:rPr lang="zh-CN" altLang="en-US" sz="9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rPr>
              <a:t>在此处添加详细描述文本，尽量与标题文本语言风格相符合，语言描述尽量简洁生动，尽可能概括出段落内容。</a:t>
            </a:r>
            <a:endParaRPr lang="zh-CN" altLang="en-US" sz="9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微软雅黑" panose="020B0503020204020204" charset="-122"/>
            </a:endParaRPr>
          </a:p>
        </p:txBody>
      </p:sp>
      <p:sp>
        <p:nvSpPr>
          <p:cNvPr id="13341" name="Rectangle 42"/>
          <p:cNvSpPr/>
          <p:nvPr/>
        </p:nvSpPr>
        <p:spPr>
          <a:xfrm>
            <a:off x="4693735" y="3195135"/>
            <a:ext cx="190500" cy="192088"/>
          </a:xfrm>
          <a:prstGeom prst="rect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  <a:ln w="25400">
            <a:noFill/>
          </a:ln>
        </p:spPr>
        <p:txBody>
          <a:bodyPr lIns="68580" tIns="34290" rIns="68580" bIns="34290" anchor="ctr"/>
          <a:lstStyle/>
          <a:p>
            <a:pPr algn="ctr" eaLnBrk="1" hangingPunct="1"/>
            <a:r>
              <a:rPr lang="en-US" altLang="zh-CN" sz="11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Open Sans" panose="020B0606030504020204" pitchFamily="2" charset="-122"/>
              </a:rPr>
              <a:t>+</a:t>
            </a:r>
            <a:endParaRPr lang="en-US" altLang="zh-CN" sz="11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sym typeface="Open Sans" panose="020B0606030504020204" pitchFamily="2" charset="-122"/>
            </a:endParaRPr>
          </a:p>
        </p:txBody>
      </p:sp>
      <p:grpSp>
        <p:nvGrpSpPr>
          <p:cNvPr id="13342" name="组合 20"/>
          <p:cNvGrpSpPr/>
          <p:nvPr/>
        </p:nvGrpSpPr>
        <p:grpSpPr>
          <a:xfrm>
            <a:off x="2853823" y="2631573"/>
            <a:ext cx="661987" cy="661987"/>
            <a:chOff x="0" y="0"/>
            <a:chExt cx="661926" cy="661926"/>
          </a:xfrm>
        </p:grpSpPr>
        <p:sp>
          <p:nvSpPr>
            <p:cNvPr id="11281" name="圆角矩形 21"/>
            <p:cNvSpPr/>
            <p:nvPr/>
          </p:nvSpPr>
          <p:spPr>
            <a:xfrm rot="2700000">
              <a:off x="0" y="0"/>
              <a:ext cx="661926" cy="66192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 w="25400">
              <a:noFill/>
            </a:ln>
          </p:spPr>
          <p:txBody>
            <a:bodyPr anchor="ctr"/>
            <a:lstStyle/>
            <a:p>
              <a:pPr algn="ctr" eaLnBrk="1" hangingPunct="1"/>
              <a:endParaRPr lang="zh-CN" altLang="zh-CN" sz="100" dirty="0">
                <a:solidFill>
                  <a:srgbClr val="FFFFFF"/>
                </a:solidFill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82" name="圆角矩形 68"/>
            <p:cNvSpPr/>
            <p:nvPr/>
          </p:nvSpPr>
          <p:spPr>
            <a:xfrm>
              <a:off x="140258" y="208096"/>
              <a:ext cx="381410" cy="245735"/>
            </a:xfrm>
            <a:custGeom>
              <a:avLst/>
              <a:gdLst>
                <a:gd name="txL" fmla="*/ 0 w 978088"/>
                <a:gd name="txT" fmla="*/ 0 h 630163"/>
                <a:gd name="txR" fmla="*/ 978088 w 978088"/>
                <a:gd name="txB" fmla="*/ 630163 h 630163"/>
              </a:gdLst>
              <a:ahLst/>
              <a:cxnLst>
                <a:cxn ang="0">
                  <a:pos x="146696" y="0"/>
                </a:cxn>
                <a:cxn ang="0">
                  <a:pos x="237667" y="55996"/>
                </a:cxn>
                <a:cxn ang="0">
                  <a:pos x="276858" y="40360"/>
                </a:cxn>
                <a:cxn ang="0">
                  <a:pos x="335537" y="99039"/>
                </a:cxn>
                <a:cxn ang="0">
                  <a:pos x="334505" y="104149"/>
                </a:cxn>
                <a:cxn ang="0">
                  <a:pos x="381410" y="172387"/>
                </a:cxn>
                <a:cxn ang="0">
                  <a:pos x="308062" y="245735"/>
                </a:cxn>
                <a:cxn ang="0">
                  <a:pos x="73348" y="245735"/>
                </a:cxn>
                <a:cxn ang="0">
                  <a:pos x="0" y="172387"/>
                </a:cxn>
                <a:cxn ang="0">
                  <a:pos x="44259" y="105166"/>
                </a:cxn>
                <a:cxn ang="0">
                  <a:pos x="44009" y="102688"/>
                </a:cxn>
                <a:cxn ang="0">
                  <a:pos x="146696" y="0"/>
                </a:cxn>
              </a:cxnLst>
              <a:rect l="txL" t="txT" r="txR" b="txB"/>
              <a:pathLst>
                <a:path w="978088" h="630163">
                  <a:moveTo>
                    <a:pt x="376188" y="0"/>
                  </a:moveTo>
                  <a:cubicBezTo>
                    <a:pt x="478336" y="0"/>
                    <a:pt x="566899" y="58161"/>
                    <a:pt x="609473" y="143596"/>
                  </a:cubicBezTo>
                  <a:cubicBezTo>
                    <a:pt x="635404" y="118352"/>
                    <a:pt x="670955" y="103500"/>
                    <a:pt x="709975" y="103500"/>
                  </a:cubicBezTo>
                  <a:cubicBezTo>
                    <a:pt x="793080" y="103500"/>
                    <a:pt x="860450" y="170870"/>
                    <a:pt x="860450" y="253975"/>
                  </a:cubicBezTo>
                  <a:lnTo>
                    <a:pt x="857805" y="267079"/>
                  </a:lnTo>
                  <a:cubicBezTo>
                    <a:pt x="928258" y="293890"/>
                    <a:pt x="978088" y="362161"/>
                    <a:pt x="978088" y="442069"/>
                  </a:cubicBezTo>
                  <a:cubicBezTo>
                    <a:pt x="978088" y="545950"/>
                    <a:pt x="893875" y="630163"/>
                    <a:pt x="789994" y="630163"/>
                  </a:cubicBezTo>
                  <a:lnTo>
                    <a:pt x="188094" y="630163"/>
                  </a:lnTo>
                  <a:cubicBezTo>
                    <a:pt x="84213" y="630163"/>
                    <a:pt x="0" y="545950"/>
                    <a:pt x="0" y="442069"/>
                  </a:cubicBezTo>
                  <a:cubicBezTo>
                    <a:pt x="0" y="364739"/>
                    <a:pt x="46666" y="298309"/>
                    <a:pt x="113497" y="269689"/>
                  </a:cubicBezTo>
                  <a:cubicBezTo>
                    <a:pt x="112881" y="267585"/>
                    <a:pt x="112856" y="265461"/>
                    <a:pt x="112856" y="263332"/>
                  </a:cubicBezTo>
                  <a:cubicBezTo>
                    <a:pt x="112856" y="117898"/>
                    <a:pt x="230754" y="0"/>
                    <a:pt x="376188" y="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25400">
              <a:noFill/>
            </a:ln>
          </p:spPr>
          <p:txBody>
            <a:bodyPr/>
            <a:lstStyle/>
            <a:p>
              <a:endParaRPr lang="zh-CN" altLang="en-US" sz="1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311">
        <p:comb/>
      </p:transition>
    </mc:Choice>
    <mc:Fallback>
      <p:transition advTm="1311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500"/>
                                        <p:tgtEl>
                                          <p:spTgt spid="13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500"/>
                                        <p:tgtEl>
                                          <p:spTgt spid="13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6" dur="500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36" grpId="0" bldLvl="0"/>
      <p:bldP spid="13337" grpId="0" bldLvl="0" animBg="1"/>
      <p:bldP spid="13338" grpId="0" bldLvl="0"/>
      <p:bldP spid="13339" grpId="0" bldLvl="0" animBg="1"/>
      <p:bldP spid="13340" grpId="0" bldLvl="0"/>
      <p:bldP spid="1334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5" name="文本框 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冬至起源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" name="椭圆 6"/>
          <p:cNvSpPr/>
          <p:nvPr/>
        </p:nvSpPr>
        <p:spPr bwMode="auto">
          <a:xfrm>
            <a:off x="3456162" y="2103141"/>
            <a:ext cx="1054558" cy="1054558"/>
          </a:xfrm>
          <a:prstGeom prst="ellips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25400">
            <a:noFill/>
          </a:ln>
          <a:effectLst>
            <a:outerShdw blurRad="381000" dist="2540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 dirty="0"/>
          </a:p>
        </p:txBody>
      </p:sp>
      <p:grpSp>
        <p:nvGrpSpPr>
          <p:cNvPr id="8" name="组合 7"/>
          <p:cNvGrpSpPr/>
          <p:nvPr/>
        </p:nvGrpSpPr>
        <p:grpSpPr>
          <a:xfrm>
            <a:off x="4392831" y="1196011"/>
            <a:ext cx="3326444" cy="1019567"/>
            <a:chOff x="5832724" y="1843314"/>
            <a:chExt cx="4435259" cy="1359422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6581212" y="1951655"/>
              <a:ext cx="3251576" cy="53858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783000" tIns="34290" rIns="68580" bIns="34290" numCol="1" anchor="ctr" anchorCtr="0" compatLnSpc="1"/>
            <a:lstStyle/>
            <a:p>
              <a:endPara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任意多边形 9"/>
            <p:cNvSpPr/>
            <p:nvPr/>
          </p:nvSpPr>
          <p:spPr bwMode="auto">
            <a:xfrm>
              <a:off x="5832724" y="1951656"/>
              <a:ext cx="748489" cy="1251080"/>
            </a:xfrm>
            <a:custGeom>
              <a:avLst/>
              <a:gdLst>
                <a:gd name="connsiteX0" fmla="*/ 889093 w 889093"/>
                <a:gd name="connsiteY0" fmla="*/ 0 h 1486097"/>
                <a:gd name="connsiteX1" fmla="*/ 889093 w 889093"/>
                <a:gd name="connsiteY1" fmla="*/ 639763 h 1486097"/>
                <a:gd name="connsiteX2" fmla="*/ 120112 w 889093"/>
                <a:gd name="connsiteY2" fmla="*/ 1486097 h 1486097"/>
                <a:gd name="connsiteX3" fmla="*/ 62725 w 889093"/>
                <a:gd name="connsiteY3" fmla="*/ 1409355 h 1486097"/>
                <a:gd name="connsiteX4" fmla="*/ 0 w 889093"/>
                <a:gd name="connsiteY4" fmla="*/ 1340341 h 1486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9093" h="1486097">
                  <a:moveTo>
                    <a:pt x="889093" y="0"/>
                  </a:moveTo>
                  <a:lnTo>
                    <a:pt x="889093" y="639763"/>
                  </a:lnTo>
                  <a:lnTo>
                    <a:pt x="120112" y="1486097"/>
                  </a:lnTo>
                  <a:lnTo>
                    <a:pt x="62725" y="1409355"/>
                  </a:lnTo>
                  <a:lnTo>
                    <a:pt x="0" y="13403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endParaRPr lang="zh-CN" altLang="en-US" sz="1350"/>
            </a:p>
          </p:txBody>
        </p:sp>
        <p:sp>
          <p:nvSpPr>
            <p:cNvPr id="11" name="椭圆 10"/>
            <p:cNvSpPr/>
            <p:nvPr/>
          </p:nvSpPr>
          <p:spPr bwMode="auto">
            <a:xfrm>
              <a:off x="9466204" y="1843314"/>
              <a:ext cx="801779" cy="801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80" tIns="594000" rIns="54000" bIns="34290" numCol="1" rtlCol="0" anchor="ctr" anchorCtr="0" compatLnSpc="1"/>
            <a:lstStyle/>
            <a:p>
              <a:pPr algn="ctr"/>
              <a:endPara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510721" y="1761706"/>
            <a:ext cx="3593633" cy="693306"/>
            <a:chOff x="5989911" y="2597573"/>
            <a:chExt cx="4791511" cy="924408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grpSpPr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6581212" y="2717440"/>
              <a:ext cx="3764772" cy="55061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0" tIns="34290" rIns="68580" bIns="34290" numCol="1" anchor="ctr" anchorCtr="1" compatLnSpc="1"/>
            <a:lstStyle/>
            <a:p>
              <a:endPara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任意多边形 13"/>
            <p:cNvSpPr/>
            <p:nvPr/>
          </p:nvSpPr>
          <p:spPr bwMode="auto">
            <a:xfrm>
              <a:off x="5989911" y="2717440"/>
              <a:ext cx="591301" cy="804541"/>
            </a:xfrm>
            <a:custGeom>
              <a:avLst/>
              <a:gdLst>
                <a:gd name="connsiteX0" fmla="*/ 702378 w 702378"/>
                <a:gd name="connsiteY0" fmla="*/ 0 h 955675"/>
                <a:gd name="connsiteX1" fmla="*/ 702378 w 702378"/>
                <a:gd name="connsiteY1" fmla="*/ 654050 h 955675"/>
                <a:gd name="connsiteX2" fmla="*/ 106066 w 702378"/>
                <a:gd name="connsiteY2" fmla="*/ 955675 h 955675"/>
                <a:gd name="connsiteX3" fmla="*/ 96224 w 702378"/>
                <a:gd name="connsiteY3" fmla="*/ 938153 h 955675"/>
                <a:gd name="connsiteX4" fmla="*/ 80699 w 702378"/>
                <a:gd name="connsiteY4" fmla="*/ 877774 h 955675"/>
                <a:gd name="connsiteX5" fmla="*/ 43168 w 702378"/>
                <a:gd name="connsiteY5" fmla="*/ 775229 h 955675"/>
                <a:gd name="connsiteX6" fmla="*/ 0 w 702378"/>
                <a:gd name="connsiteY6" fmla="*/ 685619 h 955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2378" h="955675">
                  <a:moveTo>
                    <a:pt x="702378" y="0"/>
                  </a:moveTo>
                  <a:lnTo>
                    <a:pt x="702378" y="654050"/>
                  </a:lnTo>
                  <a:lnTo>
                    <a:pt x="106066" y="955675"/>
                  </a:lnTo>
                  <a:lnTo>
                    <a:pt x="96224" y="938153"/>
                  </a:lnTo>
                  <a:lnTo>
                    <a:pt x="80699" y="877774"/>
                  </a:lnTo>
                  <a:cubicBezTo>
                    <a:pt x="69829" y="842825"/>
                    <a:pt x="57287" y="808612"/>
                    <a:pt x="43168" y="775229"/>
                  </a:cubicBezTo>
                  <a:lnTo>
                    <a:pt x="0" y="68561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endParaRPr lang="zh-CN" altLang="en-US" sz="1350"/>
            </a:p>
          </p:txBody>
        </p:sp>
        <p:sp>
          <p:nvSpPr>
            <p:cNvPr id="15" name="椭圆 14"/>
            <p:cNvSpPr/>
            <p:nvPr/>
          </p:nvSpPr>
          <p:spPr bwMode="auto">
            <a:xfrm>
              <a:off x="9979643" y="2597573"/>
              <a:ext cx="801779" cy="801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80" tIns="594000" rIns="54000" bIns="34290" numCol="1" rtlCol="0" anchor="ctr" anchorCtr="0" compatLnSpc="1"/>
            <a:lstStyle/>
            <a:p>
              <a:pPr algn="ctr"/>
              <a:endPara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579658" y="2329753"/>
            <a:ext cx="3908636" cy="601334"/>
            <a:chOff x="6081826" y="3354969"/>
            <a:chExt cx="5211515" cy="801779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grpSpPr>
        <p:sp>
          <p:nvSpPr>
            <p:cNvPr id="17" name="Rectangle 7"/>
            <p:cNvSpPr>
              <a:spLocks noChangeArrowheads="1"/>
            </p:cNvSpPr>
            <p:nvPr/>
          </p:nvSpPr>
          <p:spPr bwMode="auto">
            <a:xfrm>
              <a:off x="6581212" y="3489906"/>
              <a:ext cx="4264603" cy="53190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0" tIns="34290" rIns="68580" bIns="34290" numCol="1" anchor="ctr" anchorCtr="1" compatLnSpc="1"/>
            <a:lstStyle/>
            <a:p>
              <a:endPara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任意多边形 17"/>
            <p:cNvSpPr/>
            <p:nvPr/>
          </p:nvSpPr>
          <p:spPr bwMode="auto">
            <a:xfrm>
              <a:off x="6081826" y="3489906"/>
              <a:ext cx="499386" cy="531906"/>
            </a:xfrm>
            <a:custGeom>
              <a:avLst/>
              <a:gdLst>
                <a:gd name="connsiteX0" fmla="*/ 593196 w 593196"/>
                <a:gd name="connsiteY0" fmla="*/ 0 h 631825"/>
                <a:gd name="connsiteX1" fmla="*/ 593196 w 593196"/>
                <a:gd name="connsiteY1" fmla="*/ 631825 h 631825"/>
                <a:gd name="connsiteX2" fmla="*/ 0 w 593196"/>
                <a:gd name="connsiteY2" fmla="*/ 510619 h 631825"/>
                <a:gd name="connsiteX3" fmla="*/ 15934 w 593196"/>
                <a:gd name="connsiteY3" fmla="*/ 406217 h 631825"/>
                <a:gd name="connsiteX4" fmla="*/ 21696 w 593196"/>
                <a:gd name="connsiteY4" fmla="*/ 292100 h 631825"/>
                <a:gd name="connsiteX5" fmla="*/ 15934 w 593196"/>
                <a:gd name="connsiteY5" fmla="*/ 177983 h 631825"/>
                <a:gd name="connsiteX6" fmla="*/ 6631 w 593196"/>
                <a:gd name="connsiteY6" fmla="*/ 117031 h 631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93196" h="631825">
                  <a:moveTo>
                    <a:pt x="593196" y="0"/>
                  </a:moveTo>
                  <a:lnTo>
                    <a:pt x="593196" y="631825"/>
                  </a:lnTo>
                  <a:lnTo>
                    <a:pt x="0" y="510619"/>
                  </a:lnTo>
                  <a:lnTo>
                    <a:pt x="15934" y="406217"/>
                  </a:lnTo>
                  <a:cubicBezTo>
                    <a:pt x="19744" y="368696"/>
                    <a:pt x="21696" y="330626"/>
                    <a:pt x="21696" y="292100"/>
                  </a:cubicBezTo>
                  <a:cubicBezTo>
                    <a:pt x="21696" y="253574"/>
                    <a:pt x="19744" y="215504"/>
                    <a:pt x="15934" y="177983"/>
                  </a:cubicBezTo>
                  <a:lnTo>
                    <a:pt x="6631" y="1170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endParaRPr lang="zh-CN" altLang="en-US" sz="1350"/>
            </a:p>
          </p:txBody>
        </p:sp>
        <p:sp>
          <p:nvSpPr>
            <p:cNvPr id="19" name="椭圆 18"/>
            <p:cNvSpPr/>
            <p:nvPr/>
          </p:nvSpPr>
          <p:spPr bwMode="auto">
            <a:xfrm>
              <a:off x="10491562" y="3354969"/>
              <a:ext cx="801779" cy="801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80" tIns="594000" rIns="54000" bIns="34290" numCol="1" rtlCol="0" anchor="ctr" anchorCtr="0" compatLnSpc="1"/>
            <a:lstStyle/>
            <a:p>
              <a:pPr algn="ctr"/>
              <a:endPara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80766" y="2838766"/>
            <a:ext cx="3623589" cy="663203"/>
            <a:chOff x="5949970" y="4033653"/>
            <a:chExt cx="4831452" cy="884271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grpSpPr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>
              <a:off x="6581212" y="4255690"/>
              <a:ext cx="3764772" cy="538589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0" tIns="34290" rIns="68580" bIns="34290" numCol="1" anchor="ctr" anchorCtr="1" compatLnSpc="1"/>
            <a:lstStyle/>
            <a:p>
              <a:endPara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任意多边形 21"/>
            <p:cNvSpPr/>
            <p:nvPr/>
          </p:nvSpPr>
          <p:spPr bwMode="auto">
            <a:xfrm>
              <a:off x="5949970" y="4033653"/>
              <a:ext cx="631242" cy="760626"/>
            </a:xfrm>
            <a:custGeom>
              <a:avLst/>
              <a:gdLst>
                <a:gd name="connsiteX0" fmla="*/ 120132 w 749822"/>
                <a:gd name="connsiteY0" fmla="*/ 0 h 903510"/>
                <a:gd name="connsiteX1" fmla="*/ 749822 w 749822"/>
                <a:gd name="connsiteY1" fmla="*/ 263748 h 903510"/>
                <a:gd name="connsiteX2" fmla="*/ 749822 w 749822"/>
                <a:gd name="connsiteY2" fmla="*/ 903510 h 903510"/>
                <a:gd name="connsiteX3" fmla="*/ 0 w 749822"/>
                <a:gd name="connsiteY3" fmla="*/ 250009 h 903510"/>
                <a:gd name="connsiteX4" fmla="*/ 43612 w 749822"/>
                <a:gd name="connsiteY4" fmla="*/ 178221 h 903510"/>
                <a:gd name="connsiteX5" fmla="*/ 90612 w 749822"/>
                <a:gd name="connsiteY5" fmla="*/ 80656 h 90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49822" h="903510">
                  <a:moveTo>
                    <a:pt x="120132" y="0"/>
                  </a:moveTo>
                  <a:lnTo>
                    <a:pt x="749822" y="263748"/>
                  </a:lnTo>
                  <a:lnTo>
                    <a:pt x="749822" y="903510"/>
                  </a:lnTo>
                  <a:lnTo>
                    <a:pt x="0" y="250009"/>
                  </a:lnTo>
                  <a:lnTo>
                    <a:pt x="43612" y="178221"/>
                  </a:lnTo>
                  <a:cubicBezTo>
                    <a:pt x="60794" y="146592"/>
                    <a:pt x="76492" y="114039"/>
                    <a:pt x="90612" y="80656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endParaRPr lang="zh-CN" altLang="en-US" sz="1350"/>
            </a:p>
          </p:txBody>
        </p:sp>
        <p:sp>
          <p:nvSpPr>
            <p:cNvPr id="23" name="椭圆 22"/>
            <p:cNvSpPr/>
            <p:nvPr/>
          </p:nvSpPr>
          <p:spPr bwMode="auto">
            <a:xfrm>
              <a:off x="9979643" y="4116145"/>
              <a:ext cx="801779" cy="801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80" tIns="594000" rIns="54000" bIns="34290" numCol="1" rtlCol="0" anchor="ctr" anchorCtr="0" compatLnSpc="1"/>
            <a:lstStyle/>
            <a:p>
              <a:pPr algn="ctr"/>
              <a:endPara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76903" y="3017651"/>
            <a:ext cx="3342373" cy="1062560"/>
            <a:chOff x="5811486" y="4272167"/>
            <a:chExt cx="4456497" cy="1416747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effectLst>
            <a:outerShdw blurRad="152400" dist="101600" dir="2700000" algn="tl" rotWithShape="0">
              <a:prstClr val="black">
                <a:alpha val="60000"/>
              </a:prstClr>
            </a:outerShdw>
          </a:effectLst>
        </p:grpSpPr>
        <p:sp>
          <p:nvSpPr>
            <p:cNvPr id="25" name="Rectangle 9"/>
            <p:cNvSpPr>
              <a:spLocks noChangeArrowheads="1"/>
            </p:cNvSpPr>
            <p:nvPr/>
          </p:nvSpPr>
          <p:spPr bwMode="auto">
            <a:xfrm>
              <a:off x="6581212" y="5016129"/>
              <a:ext cx="3327753" cy="54393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vert="horz" wrap="square" lIns="0" tIns="34290" rIns="68580" bIns="34290" numCol="1" anchor="ctr" anchorCtr="1" compatLnSpc="1"/>
            <a:lstStyle/>
            <a:p>
              <a:endPara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任意多边形 25"/>
            <p:cNvSpPr/>
            <p:nvPr/>
          </p:nvSpPr>
          <p:spPr bwMode="auto">
            <a:xfrm>
              <a:off x="5811486" y="4272167"/>
              <a:ext cx="769726" cy="1287896"/>
            </a:xfrm>
            <a:custGeom>
              <a:avLst/>
              <a:gdLst>
                <a:gd name="connsiteX0" fmla="*/ 142427 w 914320"/>
                <a:gd name="connsiteY0" fmla="*/ 0 h 1529828"/>
                <a:gd name="connsiteX1" fmla="*/ 914320 w 914320"/>
                <a:gd name="connsiteY1" fmla="*/ 883716 h 1529828"/>
                <a:gd name="connsiteX2" fmla="*/ 914320 w 914320"/>
                <a:gd name="connsiteY2" fmla="*/ 1529828 h 1529828"/>
                <a:gd name="connsiteX3" fmla="*/ 0 w 914320"/>
                <a:gd name="connsiteY3" fmla="*/ 165241 h 1529828"/>
                <a:gd name="connsiteX4" fmla="*/ 15915 w 914320"/>
                <a:gd name="connsiteY4" fmla="*/ 152110 h 1529828"/>
                <a:gd name="connsiteX5" fmla="*/ 87952 w 914320"/>
                <a:gd name="connsiteY5" fmla="*/ 72850 h 152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4320" h="1529828">
                  <a:moveTo>
                    <a:pt x="142427" y="0"/>
                  </a:moveTo>
                  <a:lnTo>
                    <a:pt x="914320" y="883716"/>
                  </a:lnTo>
                  <a:lnTo>
                    <a:pt x="914320" y="1529828"/>
                  </a:lnTo>
                  <a:lnTo>
                    <a:pt x="0" y="165241"/>
                  </a:lnTo>
                  <a:lnTo>
                    <a:pt x="15915" y="152110"/>
                  </a:lnTo>
                  <a:cubicBezTo>
                    <a:pt x="41162" y="126863"/>
                    <a:pt x="65206" y="100411"/>
                    <a:pt x="87952" y="72850"/>
                  </a:cubicBez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vert="horz" wrap="square" lIns="68580" tIns="34290" rIns="68580" bIns="34290" numCol="1" anchor="t" anchorCtr="0" compatLnSpc="1">
              <a:noAutofit/>
            </a:bodyPr>
            <a:lstStyle/>
            <a:p>
              <a:endParaRPr lang="zh-CN" altLang="en-US" sz="1350"/>
            </a:p>
          </p:txBody>
        </p:sp>
        <p:sp>
          <p:nvSpPr>
            <p:cNvPr id="27" name="椭圆 26"/>
            <p:cNvSpPr/>
            <p:nvPr/>
          </p:nvSpPr>
          <p:spPr bwMode="auto">
            <a:xfrm>
              <a:off x="9466204" y="4887135"/>
              <a:ext cx="801779" cy="801779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80" tIns="594000" rIns="54000" bIns="34290" numCol="1" rtlCol="0" anchor="ctr" anchorCtr="0" compatLnSpc="1"/>
            <a:lstStyle/>
            <a:p>
              <a:pPr algn="ctr"/>
              <a:endParaRPr lang="zh-CN" altLang="en-US" sz="13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8" name="Freeform 6"/>
          <p:cNvSpPr>
            <a:spLocks noEditPoints="1"/>
          </p:cNvSpPr>
          <p:nvPr/>
        </p:nvSpPr>
        <p:spPr bwMode="auto">
          <a:xfrm>
            <a:off x="7280309" y="1358767"/>
            <a:ext cx="276601" cy="275824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29" name="Freeform 6"/>
          <p:cNvSpPr>
            <a:spLocks noEditPoints="1"/>
          </p:cNvSpPr>
          <p:nvPr/>
        </p:nvSpPr>
        <p:spPr bwMode="auto">
          <a:xfrm>
            <a:off x="7665388" y="1924462"/>
            <a:ext cx="276601" cy="275824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0" name="Freeform 6"/>
          <p:cNvSpPr>
            <a:spLocks noEditPoints="1"/>
          </p:cNvSpPr>
          <p:nvPr/>
        </p:nvSpPr>
        <p:spPr bwMode="auto">
          <a:xfrm>
            <a:off x="8049326" y="2492508"/>
            <a:ext cx="276601" cy="275824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1" name="Freeform 6"/>
          <p:cNvSpPr>
            <a:spLocks noEditPoints="1"/>
          </p:cNvSpPr>
          <p:nvPr/>
        </p:nvSpPr>
        <p:spPr bwMode="auto">
          <a:xfrm>
            <a:off x="7665388" y="3063390"/>
            <a:ext cx="276601" cy="275824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2" name="Freeform 6"/>
          <p:cNvSpPr>
            <a:spLocks noEditPoints="1"/>
          </p:cNvSpPr>
          <p:nvPr/>
        </p:nvSpPr>
        <p:spPr bwMode="auto">
          <a:xfrm>
            <a:off x="7280309" y="3641632"/>
            <a:ext cx="276601" cy="275824"/>
          </a:xfrm>
          <a:custGeom>
            <a:avLst/>
            <a:gdLst>
              <a:gd name="T0" fmla="*/ 74 w 148"/>
              <a:gd name="T1" fmla="*/ 0 h 148"/>
              <a:gd name="T2" fmla="*/ 148 w 148"/>
              <a:gd name="T3" fmla="*/ 74 h 148"/>
              <a:gd name="T4" fmla="*/ 74 w 148"/>
              <a:gd name="T5" fmla="*/ 148 h 148"/>
              <a:gd name="T6" fmla="*/ 0 w 148"/>
              <a:gd name="T7" fmla="*/ 74 h 148"/>
              <a:gd name="T8" fmla="*/ 74 w 148"/>
              <a:gd name="T9" fmla="*/ 0 h 148"/>
              <a:gd name="T10" fmla="*/ 67 w 148"/>
              <a:gd name="T11" fmla="*/ 81 h 148"/>
              <a:gd name="T12" fmla="*/ 67 w 148"/>
              <a:gd name="T13" fmla="*/ 82 h 148"/>
              <a:gd name="T14" fmla="*/ 67 w 148"/>
              <a:gd name="T15" fmla="*/ 102 h 148"/>
              <a:gd name="T16" fmla="*/ 67 w 148"/>
              <a:gd name="T17" fmla="*/ 108 h 148"/>
              <a:gd name="T18" fmla="*/ 72 w 148"/>
              <a:gd name="T19" fmla="*/ 115 h 148"/>
              <a:gd name="T20" fmla="*/ 79 w 148"/>
              <a:gd name="T21" fmla="*/ 113 h 148"/>
              <a:gd name="T22" fmla="*/ 81 w 148"/>
              <a:gd name="T23" fmla="*/ 107 h 148"/>
              <a:gd name="T24" fmla="*/ 81 w 148"/>
              <a:gd name="T25" fmla="*/ 82 h 148"/>
              <a:gd name="T26" fmla="*/ 81 w 148"/>
              <a:gd name="T27" fmla="*/ 81 h 148"/>
              <a:gd name="T28" fmla="*/ 82 w 148"/>
              <a:gd name="T29" fmla="*/ 81 h 148"/>
              <a:gd name="T30" fmla="*/ 106 w 148"/>
              <a:gd name="T31" fmla="*/ 81 h 148"/>
              <a:gd name="T32" fmla="*/ 108 w 148"/>
              <a:gd name="T33" fmla="*/ 81 h 148"/>
              <a:gd name="T34" fmla="*/ 115 w 148"/>
              <a:gd name="T35" fmla="*/ 75 h 148"/>
              <a:gd name="T36" fmla="*/ 111 w 148"/>
              <a:gd name="T37" fmla="*/ 68 h 148"/>
              <a:gd name="T38" fmla="*/ 107 w 148"/>
              <a:gd name="T39" fmla="*/ 67 h 148"/>
              <a:gd name="T40" fmla="*/ 82 w 148"/>
              <a:gd name="T41" fmla="*/ 67 h 148"/>
              <a:gd name="T42" fmla="*/ 81 w 148"/>
              <a:gd name="T43" fmla="*/ 67 h 148"/>
              <a:gd name="T44" fmla="*/ 81 w 148"/>
              <a:gd name="T45" fmla="*/ 65 h 148"/>
              <a:gd name="T46" fmla="*/ 81 w 148"/>
              <a:gd name="T47" fmla="*/ 41 h 148"/>
              <a:gd name="T48" fmla="*/ 81 w 148"/>
              <a:gd name="T49" fmla="*/ 38 h 148"/>
              <a:gd name="T50" fmla="*/ 75 w 148"/>
              <a:gd name="T51" fmla="*/ 33 h 148"/>
              <a:gd name="T52" fmla="*/ 68 w 148"/>
              <a:gd name="T53" fmla="*/ 37 h 148"/>
              <a:gd name="T54" fmla="*/ 67 w 148"/>
              <a:gd name="T55" fmla="*/ 41 h 148"/>
              <a:gd name="T56" fmla="*/ 67 w 148"/>
              <a:gd name="T57" fmla="*/ 66 h 148"/>
              <a:gd name="T58" fmla="*/ 67 w 148"/>
              <a:gd name="T59" fmla="*/ 67 h 148"/>
              <a:gd name="T60" fmla="*/ 66 w 148"/>
              <a:gd name="T61" fmla="*/ 67 h 148"/>
              <a:gd name="T62" fmla="*/ 42 w 148"/>
              <a:gd name="T63" fmla="*/ 67 h 148"/>
              <a:gd name="T64" fmla="*/ 40 w 148"/>
              <a:gd name="T65" fmla="*/ 67 h 148"/>
              <a:gd name="T66" fmla="*/ 33 w 148"/>
              <a:gd name="T67" fmla="*/ 72 h 148"/>
              <a:gd name="T68" fmla="*/ 36 w 148"/>
              <a:gd name="T69" fmla="*/ 80 h 148"/>
              <a:gd name="T70" fmla="*/ 41 w 148"/>
              <a:gd name="T71" fmla="*/ 81 h 148"/>
              <a:gd name="T72" fmla="*/ 66 w 148"/>
              <a:gd name="T73" fmla="*/ 81 h 148"/>
              <a:gd name="T74" fmla="*/ 67 w 148"/>
              <a:gd name="T75" fmla="*/ 81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8" h="148">
                <a:moveTo>
                  <a:pt x="74" y="0"/>
                </a:moveTo>
                <a:cubicBezTo>
                  <a:pt x="114" y="0"/>
                  <a:pt x="148" y="33"/>
                  <a:pt x="148" y="74"/>
                </a:cubicBezTo>
                <a:cubicBezTo>
                  <a:pt x="148" y="115"/>
                  <a:pt x="115" y="148"/>
                  <a:pt x="74" y="148"/>
                </a:cubicBezTo>
                <a:cubicBezTo>
                  <a:pt x="34" y="148"/>
                  <a:pt x="0" y="115"/>
                  <a:pt x="0" y="74"/>
                </a:cubicBezTo>
                <a:cubicBezTo>
                  <a:pt x="0" y="34"/>
                  <a:pt x="33" y="0"/>
                  <a:pt x="74" y="0"/>
                </a:cubicBezTo>
                <a:close/>
                <a:moveTo>
                  <a:pt x="67" y="81"/>
                </a:moveTo>
                <a:cubicBezTo>
                  <a:pt x="67" y="82"/>
                  <a:pt x="67" y="82"/>
                  <a:pt x="67" y="82"/>
                </a:cubicBezTo>
                <a:cubicBezTo>
                  <a:pt x="67" y="89"/>
                  <a:pt x="67" y="96"/>
                  <a:pt x="67" y="102"/>
                </a:cubicBezTo>
                <a:cubicBezTo>
                  <a:pt x="67" y="104"/>
                  <a:pt x="67" y="106"/>
                  <a:pt x="67" y="108"/>
                </a:cubicBezTo>
                <a:cubicBezTo>
                  <a:pt x="67" y="111"/>
                  <a:pt x="69" y="114"/>
                  <a:pt x="72" y="115"/>
                </a:cubicBezTo>
                <a:cubicBezTo>
                  <a:pt x="74" y="116"/>
                  <a:pt x="78" y="115"/>
                  <a:pt x="79" y="113"/>
                </a:cubicBezTo>
                <a:cubicBezTo>
                  <a:pt x="81" y="111"/>
                  <a:pt x="81" y="109"/>
                  <a:pt x="81" y="107"/>
                </a:cubicBezTo>
                <a:cubicBezTo>
                  <a:pt x="81" y="99"/>
                  <a:pt x="81" y="91"/>
                  <a:pt x="81" y="82"/>
                </a:cubicBezTo>
                <a:cubicBezTo>
                  <a:pt x="81" y="82"/>
                  <a:pt x="81" y="82"/>
                  <a:pt x="81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90" y="81"/>
                  <a:pt x="98" y="81"/>
                  <a:pt x="106" y="81"/>
                </a:cubicBezTo>
                <a:cubicBezTo>
                  <a:pt x="107" y="81"/>
                  <a:pt x="107" y="81"/>
                  <a:pt x="108" y="81"/>
                </a:cubicBezTo>
                <a:cubicBezTo>
                  <a:pt x="112" y="81"/>
                  <a:pt x="114" y="79"/>
                  <a:pt x="115" y="75"/>
                </a:cubicBezTo>
                <a:cubicBezTo>
                  <a:pt x="115" y="73"/>
                  <a:pt x="114" y="69"/>
                  <a:pt x="111" y="68"/>
                </a:cubicBezTo>
                <a:cubicBezTo>
                  <a:pt x="110" y="67"/>
                  <a:pt x="109" y="67"/>
                  <a:pt x="107" y="67"/>
                </a:cubicBezTo>
                <a:cubicBezTo>
                  <a:pt x="99" y="67"/>
                  <a:pt x="91" y="67"/>
                  <a:pt x="82" y="67"/>
                </a:cubicBezTo>
                <a:cubicBezTo>
                  <a:pt x="82" y="67"/>
                  <a:pt x="82" y="67"/>
                  <a:pt x="81" y="67"/>
                </a:cubicBezTo>
                <a:cubicBezTo>
                  <a:pt x="81" y="66"/>
                  <a:pt x="81" y="66"/>
                  <a:pt x="81" y="65"/>
                </a:cubicBezTo>
                <a:cubicBezTo>
                  <a:pt x="81" y="57"/>
                  <a:pt x="81" y="49"/>
                  <a:pt x="81" y="41"/>
                </a:cubicBezTo>
                <a:cubicBezTo>
                  <a:pt x="81" y="40"/>
                  <a:pt x="81" y="39"/>
                  <a:pt x="81" y="38"/>
                </a:cubicBezTo>
                <a:cubicBezTo>
                  <a:pt x="80" y="35"/>
                  <a:pt x="78" y="33"/>
                  <a:pt x="75" y="33"/>
                </a:cubicBezTo>
                <a:cubicBezTo>
                  <a:pt x="72" y="33"/>
                  <a:pt x="69" y="34"/>
                  <a:pt x="68" y="37"/>
                </a:cubicBezTo>
                <a:cubicBezTo>
                  <a:pt x="67" y="38"/>
                  <a:pt x="67" y="40"/>
                  <a:pt x="67" y="41"/>
                </a:cubicBezTo>
                <a:cubicBezTo>
                  <a:pt x="67" y="49"/>
                  <a:pt x="67" y="57"/>
                  <a:pt x="67" y="66"/>
                </a:cubicBezTo>
                <a:cubicBezTo>
                  <a:pt x="67" y="66"/>
                  <a:pt x="67" y="66"/>
                  <a:pt x="67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58" y="67"/>
                  <a:pt x="50" y="67"/>
                  <a:pt x="42" y="67"/>
                </a:cubicBezTo>
                <a:cubicBezTo>
                  <a:pt x="41" y="67"/>
                  <a:pt x="40" y="67"/>
                  <a:pt x="40" y="67"/>
                </a:cubicBezTo>
                <a:cubicBezTo>
                  <a:pt x="37" y="67"/>
                  <a:pt x="34" y="69"/>
                  <a:pt x="33" y="72"/>
                </a:cubicBezTo>
                <a:cubicBezTo>
                  <a:pt x="32" y="75"/>
                  <a:pt x="33" y="78"/>
                  <a:pt x="36" y="80"/>
                </a:cubicBezTo>
                <a:cubicBezTo>
                  <a:pt x="37" y="81"/>
                  <a:pt x="39" y="81"/>
                  <a:pt x="41" y="81"/>
                </a:cubicBezTo>
                <a:cubicBezTo>
                  <a:pt x="49" y="81"/>
                  <a:pt x="57" y="81"/>
                  <a:pt x="66" y="81"/>
                </a:cubicBezTo>
                <a:cubicBezTo>
                  <a:pt x="66" y="81"/>
                  <a:pt x="66" y="81"/>
                  <a:pt x="67" y="8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33" name="矩形 32"/>
          <p:cNvSpPr/>
          <p:nvPr/>
        </p:nvSpPr>
        <p:spPr>
          <a:xfrm>
            <a:off x="826984" y="1231288"/>
            <a:ext cx="2290699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26984" y="1537670"/>
            <a:ext cx="2290699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50" dirty="0">
                <a:latin typeface="黑体" panose="02010609060101010101" charset="-122"/>
                <a:ea typeface="黑体" panose="02010609060101010101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  <a:endParaRPr lang="zh-CN" altLang="en-US" sz="105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26984" y="2716962"/>
            <a:ext cx="2290699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>
              <a:solidFill>
                <a:srgbClr val="C00000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26984" y="3023344"/>
            <a:ext cx="2290699" cy="1060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50" dirty="0">
                <a:latin typeface="黑体" panose="02010609060101010101" charset="-122"/>
                <a:ea typeface="黑体" panose="02010609060101010101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  <a:endParaRPr lang="zh-CN" altLang="en-US" sz="105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09289" y="1325206"/>
            <a:ext cx="1945417" cy="321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输入您的文字内容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209289" y="1903860"/>
            <a:ext cx="1945417" cy="321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输入您的文字内容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209289" y="2476443"/>
            <a:ext cx="1945417" cy="321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输入您的文字内容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209289" y="3058404"/>
            <a:ext cx="1945417" cy="321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输入您的文字内容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209289" y="3638764"/>
            <a:ext cx="1945417" cy="321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输入您的文字内容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矩形 3"/>
          <p:cNvSpPr>
            <a:spLocks noChangeArrowheads="1"/>
          </p:cNvSpPr>
          <p:nvPr/>
        </p:nvSpPr>
        <p:spPr bwMode="auto">
          <a:xfrm>
            <a:off x="3571231" y="2275256"/>
            <a:ext cx="815735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1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Impact" panose="020B0806030902050204" charset="0"/>
              </a:rPr>
              <a:t>添加标题</a:t>
            </a:r>
            <a:endParaRPr lang="zh-CN" altLang="en-US" sz="2100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Impact" panose="020B080603090205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076">
        <p:comb/>
      </p:transition>
    </mc:Choice>
    <mc:Fallback>
      <p:transition advTm="1076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bldLvl="0" animBg="1"/>
      <p:bldP spid="7" grpId="2" bldLvl="0" animBg="1"/>
      <p:bldP spid="28" grpId="0" bldLvl="0" animBg="1"/>
      <p:bldP spid="29" grpId="0" bldLvl="0" animBg="1"/>
      <p:bldP spid="30" grpId="0" bldLvl="0" animBg="1"/>
      <p:bldP spid="31" grpId="0" bldLvl="0" animBg="1"/>
      <p:bldP spid="32" grpId="0" bldLvl="0" animBg="1"/>
      <p:bldP spid="33" grpId="0"/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r="7812"/>
          <a:stretch>
            <a:fillRect/>
          </a:stretch>
        </p:blipFill>
        <p:spPr>
          <a:xfrm rot="5400000">
            <a:off x="2000252" y="-1999800"/>
            <a:ext cx="5143499" cy="914400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28611" r="15017" b="18611"/>
          <a:stretch>
            <a:fillRect/>
          </a:stretch>
        </p:blipFill>
        <p:spPr>
          <a:xfrm>
            <a:off x="364331" y="350494"/>
            <a:ext cx="8415338" cy="44434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328"/>
          <a:stretch>
            <a:fillRect/>
          </a:stretch>
        </p:blipFill>
        <p:spPr>
          <a:xfrm>
            <a:off x="7015163" y="3588811"/>
            <a:ext cx="1764506" cy="12122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6" r="15323"/>
          <a:stretch>
            <a:fillRect/>
          </a:stretch>
        </p:blipFill>
        <p:spPr>
          <a:xfrm>
            <a:off x="357188" y="1486349"/>
            <a:ext cx="2218506" cy="266461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378" b="41614"/>
          <a:stretch>
            <a:fillRect/>
          </a:stretch>
        </p:blipFill>
        <p:spPr>
          <a:xfrm flipH="1">
            <a:off x="357188" y="3634246"/>
            <a:ext cx="2218506" cy="11810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1"/>
          <a:stretch>
            <a:fillRect/>
          </a:stretch>
        </p:blipFill>
        <p:spPr>
          <a:xfrm>
            <a:off x="7561580" y="237490"/>
            <a:ext cx="1289685" cy="19729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9" y="-232796"/>
            <a:ext cx="2433769" cy="29137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16" y="75380"/>
            <a:ext cx="1218569" cy="197023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24607" y="2392547"/>
            <a:ext cx="1706880" cy="5530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经典综艺体简" panose="02010609000101010101" pitchFamily="49" charset="-122"/>
              </a:rPr>
              <a:t>冬至习俗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经典综艺体简" panose="0201060900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59389" y="2967004"/>
            <a:ext cx="4637315" cy="4781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The user can demonstrate on a projector or computer or print the it into a film to be used in a wider field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38600" y="1303655"/>
            <a:ext cx="1278890" cy="1168400"/>
          </a:xfrm>
          <a:prstGeom prst="rect">
            <a:avLst/>
          </a:prstGeom>
          <a:noFill/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000" b="1" i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>
                  <a:outerShdw blurRad="2921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7000" b="1" i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effectLst>
                <a:outerShdw blurRad="2921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796">
        <p:comb/>
      </p:transition>
    </mc:Choice>
    <mc:Fallback>
      <p:transition advTm="796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0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7" name="文本框 6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冬至习俗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Freeform 6"/>
          <p:cNvSpPr/>
          <p:nvPr/>
        </p:nvSpPr>
        <p:spPr bwMode="auto">
          <a:xfrm rot="2700000">
            <a:off x="1667837" y="1320703"/>
            <a:ext cx="1899880" cy="1906135"/>
          </a:xfrm>
          <a:custGeom>
            <a:avLst/>
            <a:gdLst>
              <a:gd name="T0" fmla="*/ 1039 w 5610"/>
              <a:gd name="T1" fmla="*/ 4570 h 5609"/>
              <a:gd name="T2" fmla="*/ 4802 w 5610"/>
              <a:gd name="T3" fmla="*/ 4570 h 5609"/>
              <a:gd name="T4" fmla="*/ 5579 w 5610"/>
              <a:gd name="T5" fmla="*/ 2575 h 5609"/>
              <a:gd name="T6" fmla="*/ 5579 w 5610"/>
              <a:gd name="T7" fmla="*/ 30 h 5609"/>
              <a:gd name="T8" fmla="*/ 3035 w 5610"/>
              <a:gd name="T9" fmla="*/ 30 h 5609"/>
              <a:gd name="T10" fmla="*/ 1039 w 5610"/>
              <a:gd name="T11" fmla="*/ 807 h 5609"/>
              <a:gd name="T12" fmla="*/ 1039 w 5610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10" h="5609">
                <a:moveTo>
                  <a:pt x="1039" y="4570"/>
                </a:moveTo>
                <a:cubicBezTo>
                  <a:pt x="2078" y="5609"/>
                  <a:pt x="3763" y="5609"/>
                  <a:pt x="4802" y="4570"/>
                </a:cubicBezTo>
                <a:cubicBezTo>
                  <a:pt x="5351" y="4022"/>
                  <a:pt x="5610" y="3293"/>
                  <a:pt x="5579" y="2575"/>
                </a:cubicBezTo>
                <a:lnTo>
                  <a:pt x="5579" y="30"/>
                </a:lnTo>
                <a:lnTo>
                  <a:pt x="3035" y="30"/>
                </a:lnTo>
                <a:cubicBezTo>
                  <a:pt x="2316" y="0"/>
                  <a:pt x="1588" y="258"/>
                  <a:pt x="1039" y="807"/>
                </a:cubicBezTo>
                <a:cubicBezTo>
                  <a:pt x="0" y="1846"/>
                  <a:pt x="0" y="3531"/>
                  <a:pt x="1039" y="457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82282" tIns="41141" rIns="82282" bIns="41141" numCol="1" anchor="t" anchorCtr="0" compatLnSpc="1"/>
          <a:lstStyle/>
          <a:p>
            <a:endParaRPr lang="zh-CN" altLang="en-US" sz="675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7"/>
          <p:cNvSpPr/>
          <p:nvPr/>
        </p:nvSpPr>
        <p:spPr bwMode="auto">
          <a:xfrm rot="2700000">
            <a:off x="3238257" y="2634631"/>
            <a:ext cx="1537493" cy="1542554"/>
          </a:xfrm>
          <a:custGeom>
            <a:avLst/>
            <a:gdLst>
              <a:gd name="T0" fmla="*/ 4570 w 5609"/>
              <a:gd name="T1" fmla="*/ 4570 h 5609"/>
              <a:gd name="T2" fmla="*/ 807 w 5609"/>
              <a:gd name="T3" fmla="*/ 4570 h 5609"/>
              <a:gd name="T4" fmla="*/ 30 w 5609"/>
              <a:gd name="T5" fmla="*/ 2575 h 5609"/>
              <a:gd name="T6" fmla="*/ 30 w 5609"/>
              <a:gd name="T7" fmla="*/ 30 h 5609"/>
              <a:gd name="T8" fmla="*/ 2574 w 5609"/>
              <a:gd name="T9" fmla="*/ 30 h 5609"/>
              <a:gd name="T10" fmla="*/ 4570 w 5609"/>
              <a:gd name="T11" fmla="*/ 807 h 5609"/>
              <a:gd name="T12" fmla="*/ 4570 w 5609"/>
              <a:gd name="T13" fmla="*/ 4570 h 56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09" h="5609">
                <a:moveTo>
                  <a:pt x="4570" y="4570"/>
                </a:moveTo>
                <a:cubicBezTo>
                  <a:pt x="3531" y="5609"/>
                  <a:pt x="1846" y="5609"/>
                  <a:pt x="807" y="4570"/>
                </a:cubicBezTo>
                <a:cubicBezTo>
                  <a:pt x="258" y="4022"/>
                  <a:pt x="0" y="3293"/>
                  <a:pt x="30" y="2575"/>
                </a:cubicBezTo>
                <a:lnTo>
                  <a:pt x="30" y="30"/>
                </a:lnTo>
                <a:lnTo>
                  <a:pt x="2574" y="30"/>
                </a:lnTo>
                <a:cubicBezTo>
                  <a:pt x="3293" y="0"/>
                  <a:pt x="4022" y="258"/>
                  <a:pt x="4570" y="807"/>
                </a:cubicBezTo>
                <a:cubicBezTo>
                  <a:pt x="5609" y="1846"/>
                  <a:pt x="5609" y="3531"/>
                  <a:pt x="4570" y="457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82282" tIns="41141" rIns="82282" bIns="41141" numCol="1" anchor="t" anchorCtr="0" compatLnSpc="1"/>
          <a:lstStyle/>
          <a:p>
            <a:endParaRPr lang="zh-CN" altLang="en-US" sz="675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reeform 5"/>
          <p:cNvSpPr/>
          <p:nvPr/>
        </p:nvSpPr>
        <p:spPr bwMode="auto">
          <a:xfrm rot="2700000">
            <a:off x="3504011" y="1078567"/>
            <a:ext cx="1005987" cy="1009229"/>
          </a:xfrm>
          <a:custGeom>
            <a:avLst/>
            <a:gdLst>
              <a:gd name="T0" fmla="*/ 795 w 4296"/>
              <a:gd name="T1" fmla="*/ 796 h 4297"/>
              <a:gd name="T2" fmla="*/ 3678 w 4296"/>
              <a:gd name="T3" fmla="*/ 796 h 4297"/>
              <a:gd name="T4" fmla="*/ 4273 w 4296"/>
              <a:gd name="T5" fmla="*/ 2324 h 4297"/>
              <a:gd name="T6" fmla="*/ 4273 w 4296"/>
              <a:gd name="T7" fmla="*/ 4273 h 4297"/>
              <a:gd name="T8" fmla="*/ 2324 w 4296"/>
              <a:gd name="T9" fmla="*/ 4273 h 4297"/>
              <a:gd name="T10" fmla="*/ 795 w 4296"/>
              <a:gd name="T11" fmla="*/ 3678 h 4297"/>
              <a:gd name="T12" fmla="*/ 795 w 4296"/>
              <a:gd name="T13" fmla="*/ 796 h 4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96" h="4297">
                <a:moveTo>
                  <a:pt x="795" y="796"/>
                </a:moveTo>
                <a:cubicBezTo>
                  <a:pt x="1591" y="0"/>
                  <a:pt x="2882" y="0"/>
                  <a:pt x="3678" y="796"/>
                </a:cubicBezTo>
                <a:cubicBezTo>
                  <a:pt x="4098" y="1216"/>
                  <a:pt x="4296" y="1774"/>
                  <a:pt x="4273" y="2324"/>
                </a:cubicBezTo>
                <a:lnTo>
                  <a:pt x="4273" y="4273"/>
                </a:lnTo>
                <a:lnTo>
                  <a:pt x="2324" y="4273"/>
                </a:lnTo>
                <a:cubicBezTo>
                  <a:pt x="1774" y="4297"/>
                  <a:pt x="1216" y="4098"/>
                  <a:pt x="795" y="3678"/>
                </a:cubicBezTo>
                <a:cubicBezTo>
                  <a:pt x="0" y="2882"/>
                  <a:pt x="0" y="1592"/>
                  <a:pt x="795" y="796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82282" tIns="41141" rIns="82282" bIns="41141" numCol="1" anchor="t" anchorCtr="0" compatLnSpc="1"/>
          <a:lstStyle/>
          <a:p>
            <a:endParaRPr lang="zh-CN" altLang="en-US" sz="675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58996" y="1996771"/>
            <a:ext cx="3118676" cy="575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在这里输入您的文字内容，或者将您的文字内容复制在这里。在这里输入您的文字内容，或者将您的文字复制在这里，在这里输入您的文字内容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06706" y="989645"/>
            <a:ext cx="3118676" cy="575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在这里输入您的文字内容，或者将您的文字内容复制在这里。在这里输入您的文字内容，或者将您的文字复制在这里，在这里输入您的文字内容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63881" y="3226861"/>
            <a:ext cx="3118676" cy="575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在这里输入您的文字内容，或者将您的文字内容复制在这里。在这里输入您的文字内容，或者将您的文字复制在这里，在这里输入您的文字内容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8847" y="3276868"/>
            <a:ext cx="2468546" cy="737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在这里输入您的文字内容，或者将您的文字内容复制在这里。在这里输入您的文字内容，或者将您的文字复制在这里，在这里输入您的文字内容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" name="Group 93"/>
          <p:cNvGrpSpPr>
            <a:grpSpLocks noChangeAspect="1"/>
          </p:cNvGrpSpPr>
          <p:nvPr/>
        </p:nvGrpSpPr>
        <p:grpSpPr bwMode="auto">
          <a:xfrm>
            <a:off x="3447662" y="2156888"/>
            <a:ext cx="274504" cy="255758"/>
            <a:chOff x="2775" y="2062"/>
            <a:chExt cx="205" cy="191"/>
          </a:xfrm>
          <a:solidFill>
            <a:schemeClr val="bg1"/>
          </a:solidFill>
        </p:grpSpPr>
        <p:sp>
          <p:nvSpPr>
            <p:cNvPr id="18" name="Freeform 95"/>
            <p:cNvSpPr/>
            <p:nvPr/>
          </p:nvSpPr>
          <p:spPr bwMode="auto">
            <a:xfrm>
              <a:off x="2775" y="2062"/>
              <a:ext cx="205" cy="160"/>
            </a:xfrm>
            <a:custGeom>
              <a:avLst/>
              <a:gdLst>
                <a:gd name="T0" fmla="*/ 67 w 85"/>
                <a:gd name="T1" fmla="*/ 19 h 66"/>
                <a:gd name="T2" fmla="*/ 63 w 85"/>
                <a:gd name="T3" fmla="*/ 23 h 66"/>
                <a:gd name="T4" fmla="*/ 30 w 85"/>
                <a:gd name="T5" fmla="*/ 53 h 66"/>
                <a:gd name="T6" fmla="*/ 28 w 85"/>
                <a:gd name="T7" fmla="*/ 54 h 66"/>
                <a:gd name="T8" fmla="*/ 1 w 85"/>
                <a:gd name="T9" fmla="*/ 45 h 66"/>
                <a:gd name="T10" fmla="*/ 0 w 85"/>
                <a:gd name="T11" fmla="*/ 44 h 66"/>
                <a:gd name="T12" fmla="*/ 1 w 85"/>
                <a:gd name="T13" fmla="*/ 43 h 66"/>
                <a:gd name="T14" fmla="*/ 14 w 85"/>
                <a:gd name="T15" fmla="*/ 36 h 66"/>
                <a:gd name="T16" fmla="*/ 84 w 85"/>
                <a:gd name="T17" fmla="*/ 1 h 66"/>
                <a:gd name="T18" fmla="*/ 84 w 85"/>
                <a:gd name="T19" fmla="*/ 1 h 66"/>
                <a:gd name="T20" fmla="*/ 85 w 85"/>
                <a:gd name="T21" fmla="*/ 2 h 66"/>
                <a:gd name="T22" fmla="*/ 85 w 85"/>
                <a:gd name="T23" fmla="*/ 3 h 66"/>
                <a:gd name="T24" fmla="*/ 71 w 85"/>
                <a:gd name="T25" fmla="*/ 62 h 66"/>
                <a:gd name="T26" fmla="*/ 70 w 85"/>
                <a:gd name="T27" fmla="*/ 65 h 66"/>
                <a:gd name="T28" fmla="*/ 68 w 85"/>
                <a:gd name="T29" fmla="*/ 66 h 66"/>
                <a:gd name="T30" fmla="*/ 38 w 85"/>
                <a:gd name="T31" fmla="*/ 57 h 66"/>
                <a:gd name="T32" fmla="*/ 37 w 85"/>
                <a:gd name="T33" fmla="*/ 56 h 66"/>
                <a:gd name="T34" fmla="*/ 37 w 85"/>
                <a:gd name="T35" fmla="*/ 55 h 66"/>
                <a:gd name="T36" fmla="*/ 45 w 85"/>
                <a:gd name="T37" fmla="*/ 46 h 66"/>
                <a:gd name="T38" fmla="*/ 67 w 85"/>
                <a:gd name="T39" fmla="*/ 20 h 66"/>
                <a:gd name="T40" fmla="*/ 67 w 85"/>
                <a:gd name="T41" fmla="*/ 20 h 66"/>
                <a:gd name="T42" fmla="*/ 67 w 85"/>
                <a:gd name="T43" fmla="*/ 19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5" h="66">
                  <a:moveTo>
                    <a:pt x="67" y="19"/>
                  </a:moveTo>
                  <a:cubicBezTo>
                    <a:pt x="66" y="21"/>
                    <a:pt x="65" y="22"/>
                    <a:pt x="63" y="23"/>
                  </a:cubicBezTo>
                  <a:cubicBezTo>
                    <a:pt x="52" y="33"/>
                    <a:pt x="41" y="43"/>
                    <a:pt x="30" y="53"/>
                  </a:cubicBezTo>
                  <a:cubicBezTo>
                    <a:pt x="29" y="54"/>
                    <a:pt x="29" y="54"/>
                    <a:pt x="28" y="54"/>
                  </a:cubicBezTo>
                  <a:cubicBezTo>
                    <a:pt x="19" y="51"/>
                    <a:pt x="10" y="48"/>
                    <a:pt x="1" y="45"/>
                  </a:cubicBezTo>
                  <a:cubicBezTo>
                    <a:pt x="0" y="45"/>
                    <a:pt x="0" y="44"/>
                    <a:pt x="0" y="44"/>
                  </a:cubicBezTo>
                  <a:cubicBezTo>
                    <a:pt x="0" y="44"/>
                    <a:pt x="0" y="43"/>
                    <a:pt x="1" y="43"/>
                  </a:cubicBezTo>
                  <a:cubicBezTo>
                    <a:pt x="5" y="41"/>
                    <a:pt x="10" y="39"/>
                    <a:pt x="14" y="36"/>
                  </a:cubicBezTo>
                  <a:cubicBezTo>
                    <a:pt x="37" y="24"/>
                    <a:pt x="61" y="13"/>
                    <a:pt x="84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5" y="0"/>
                    <a:pt x="85" y="1"/>
                    <a:pt x="85" y="2"/>
                  </a:cubicBezTo>
                  <a:cubicBezTo>
                    <a:pt x="85" y="2"/>
                    <a:pt x="85" y="2"/>
                    <a:pt x="85" y="3"/>
                  </a:cubicBezTo>
                  <a:cubicBezTo>
                    <a:pt x="80" y="22"/>
                    <a:pt x="75" y="42"/>
                    <a:pt x="71" y="62"/>
                  </a:cubicBezTo>
                  <a:cubicBezTo>
                    <a:pt x="70" y="63"/>
                    <a:pt x="70" y="64"/>
                    <a:pt x="70" y="65"/>
                  </a:cubicBezTo>
                  <a:cubicBezTo>
                    <a:pt x="70" y="66"/>
                    <a:pt x="69" y="66"/>
                    <a:pt x="68" y="66"/>
                  </a:cubicBezTo>
                  <a:cubicBezTo>
                    <a:pt x="58" y="63"/>
                    <a:pt x="48" y="60"/>
                    <a:pt x="38" y="57"/>
                  </a:cubicBezTo>
                  <a:cubicBezTo>
                    <a:pt x="38" y="57"/>
                    <a:pt x="37" y="57"/>
                    <a:pt x="37" y="56"/>
                  </a:cubicBezTo>
                  <a:cubicBezTo>
                    <a:pt x="37" y="56"/>
                    <a:pt x="37" y="56"/>
                    <a:pt x="37" y="55"/>
                  </a:cubicBezTo>
                  <a:cubicBezTo>
                    <a:pt x="40" y="52"/>
                    <a:pt x="42" y="49"/>
                    <a:pt x="45" y="46"/>
                  </a:cubicBezTo>
                  <a:cubicBezTo>
                    <a:pt x="52" y="38"/>
                    <a:pt x="60" y="29"/>
                    <a:pt x="67" y="20"/>
                  </a:cubicBezTo>
                  <a:cubicBezTo>
                    <a:pt x="67" y="20"/>
                    <a:pt x="67" y="20"/>
                    <a:pt x="67" y="20"/>
                  </a:cubicBezTo>
                  <a:cubicBezTo>
                    <a:pt x="67" y="19"/>
                    <a:pt x="67" y="19"/>
                    <a:pt x="6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Freeform 96"/>
            <p:cNvSpPr/>
            <p:nvPr/>
          </p:nvSpPr>
          <p:spPr bwMode="auto">
            <a:xfrm>
              <a:off x="2864" y="2210"/>
              <a:ext cx="24" cy="43"/>
            </a:xfrm>
            <a:custGeom>
              <a:avLst/>
              <a:gdLst>
                <a:gd name="T0" fmla="*/ 0 w 10"/>
                <a:gd name="T1" fmla="*/ 9 h 18"/>
                <a:gd name="T2" fmla="*/ 0 w 10"/>
                <a:gd name="T3" fmla="*/ 1 h 18"/>
                <a:gd name="T4" fmla="*/ 1 w 10"/>
                <a:gd name="T5" fmla="*/ 0 h 18"/>
                <a:gd name="T6" fmla="*/ 9 w 10"/>
                <a:gd name="T7" fmla="*/ 3 h 18"/>
                <a:gd name="T8" fmla="*/ 10 w 10"/>
                <a:gd name="T9" fmla="*/ 4 h 18"/>
                <a:gd name="T10" fmla="*/ 2 w 10"/>
                <a:gd name="T11" fmla="*/ 17 h 18"/>
                <a:gd name="T12" fmla="*/ 1 w 10"/>
                <a:gd name="T13" fmla="*/ 17 h 18"/>
                <a:gd name="T14" fmla="*/ 0 w 10"/>
                <a:gd name="T15" fmla="*/ 18 h 18"/>
                <a:gd name="T16" fmla="*/ 0 w 10"/>
                <a:gd name="T17" fmla="*/ 17 h 18"/>
                <a:gd name="T18" fmla="*/ 0 w 10"/>
                <a:gd name="T19" fmla="*/ 13 h 18"/>
                <a:gd name="T20" fmla="*/ 0 w 10"/>
                <a:gd name="T21" fmla="*/ 9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18">
                  <a:moveTo>
                    <a:pt x="0" y="9"/>
                  </a:moveTo>
                  <a:cubicBezTo>
                    <a:pt x="0" y="6"/>
                    <a:pt x="0" y="4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4" y="1"/>
                    <a:pt x="7" y="2"/>
                    <a:pt x="9" y="3"/>
                  </a:cubicBezTo>
                  <a:cubicBezTo>
                    <a:pt x="10" y="3"/>
                    <a:pt x="10" y="3"/>
                    <a:pt x="10" y="4"/>
                  </a:cubicBezTo>
                  <a:cubicBezTo>
                    <a:pt x="7" y="9"/>
                    <a:pt x="4" y="13"/>
                    <a:pt x="2" y="17"/>
                  </a:cubicBezTo>
                  <a:cubicBezTo>
                    <a:pt x="2" y="17"/>
                    <a:pt x="2" y="17"/>
                    <a:pt x="1" y="17"/>
                  </a:cubicBezTo>
                  <a:cubicBezTo>
                    <a:pt x="1" y="18"/>
                    <a:pt x="1" y="18"/>
                    <a:pt x="0" y="18"/>
                  </a:cubicBezTo>
                  <a:cubicBezTo>
                    <a:pt x="0" y="18"/>
                    <a:pt x="0" y="17"/>
                    <a:pt x="0" y="17"/>
                  </a:cubicBezTo>
                  <a:cubicBezTo>
                    <a:pt x="0" y="16"/>
                    <a:pt x="0" y="14"/>
                    <a:pt x="0" y="13"/>
                  </a:cubicBezTo>
                  <a:cubicBezTo>
                    <a:pt x="0" y="12"/>
                    <a:pt x="0" y="10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0" name="Group 15"/>
          <p:cNvGrpSpPr>
            <a:grpSpLocks noChangeAspect="1"/>
          </p:cNvGrpSpPr>
          <p:nvPr/>
        </p:nvGrpSpPr>
        <p:grpSpPr bwMode="auto">
          <a:xfrm>
            <a:off x="3848165" y="1728963"/>
            <a:ext cx="291157" cy="275126"/>
            <a:chOff x="864" y="477"/>
            <a:chExt cx="563" cy="532"/>
          </a:xfrm>
          <a:solidFill>
            <a:schemeClr val="bg1"/>
          </a:solidFill>
        </p:grpSpPr>
        <p:sp>
          <p:nvSpPr>
            <p:cNvPr id="21" name="Freeform 17"/>
            <p:cNvSpPr/>
            <p:nvPr/>
          </p:nvSpPr>
          <p:spPr bwMode="auto">
            <a:xfrm>
              <a:off x="912" y="477"/>
              <a:ext cx="515" cy="532"/>
            </a:xfrm>
            <a:custGeom>
              <a:avLst/>
              <a:gdLst>
                <a:gd name="T0" fmla="*/ 66 w 216"/>
                <a:gd name="T1" fmla="*/ 37 h 223"/>
                <a:gd name="T2" fmla="*/ 65 w 216"/>
                <a:gd name="T3" fmla="*/ 36 h 223"/>
                <a:gd name="T4" fmla="*/ 62 w 216"/>
                <a:gd name="T5" fmla="*/ 32 h 223"/>
                <a:gd name="T6" fmla="*/ 50 w 216"/>
                <a:gd name="T7" fmla="*/ 24 h 223"/>
                <a:gd name="T8" fmla="*/ 49 w 216"/>
                <a:gd name="T9" fmla="*/ 23 h 223"/>
                <a:gd name="T10" fmla="*/ 172 w 216"/>
                <a:gd name="T11" fmla="*/ 34 h 223"/>
                <a:gd name="T12" fmla="*/ 185 w 216"/>
                <a:gd name="T13" fmla="*/ 170 h 223"/>
                <a:gd name="T14" fmla="*/ 52 w 216"/>
                <a:gd name="T15" fmla="*/ 197 h 223"/>
                <a:gd name="T16" fmla="*/ 6 w 216"/>
                <a:gd name="T17" fmla="*/ 140 h 223"/>
                <a:gd name="T18" fmla="*/ 3 w 216"/>
                <a:gd name="T19" fmla="*/ 92 h 223"/>
                <a:gd name="T20" fmla="*/ 15 w 216"/>
                <a:gd name="T21" fmla="*/ 99 h 223"/>
                <a:gd name="T22" fmla="*/ 18 w 216"/>
                <a:gd name="T23" fmla="*/ 102 h 223"/>
                <a:gd name="T24" fmla="*/ 22 w 216"/>
                <a:gd name="T25" fmla="*/ 102 h 223"/>
                <a:gd name="T26" fmla="*/ 55 w 216"/>
                <a:gd name="T27" fmla="*/ 175 h 223"/>
                <a:gd name="T28" fmla="*/ 116 w 216"/>
                <a:gd name="T29" fmla="*/ 190 h 223"/>
                <a:gd name="T30" fmla="*/ 183 w 216"/>
                <a:gd name="T31" fmla="*/ 88 h 223"/>
                <a:gd name="T32" fmla="*/ 166 w 216"/>
                <a:gd name="T33" fmla="*/ 56 h 223"/>
                <a:gd name="T34" fmla="*/ 136 w 216"/>
                <a:gd name="T35" fmla="*/ 34 h 223"/>
                <a:gd name="T36" fmla="*/ 101 w 216"/>
                <a:gd name="T37" fmla="*/ 27 h 223"/>
                <a:gd name="T38" fmla="*/ 66 w 216"/>
                <a:gd name="T39" fmla="*/ 37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6" h="223">
                  <a:moveTo>
                    <a:pt x="66" y="37"/>
                  </a:moveTo>
                  <a:cubicBezTo>
                    <a:pt x="65" y="36"/>
                    <a:pt x="65" y="36"/>
                    <a:pt x="65" y="36"/>
                  </a:cubicBezTo>
                  <a:cubicBezTo>
                    <a:pt x="66" y="34"/>
                    <a:pt x="64" y="33"/>
                    <a:pt x="62" y="32"/>
                  </a:cubicBezTo>
                  <a:cubicBezTo>
                    <a:pt x="58" y="30"/>
                    <a:pt x="54" y="27"/>
                    <a:pt x="50" y="24"/>
                  </a:cubicBezTo>
                  <a:cubicBezTo>
                    <a:pt x="50" y="24"/>
                    <a:pt x="50" y="23"/>
                    <a:pt x="49" y="23"/>
                  </a:cubicBezTo>
                  <a:cubicBezTo>
                    <a:pt x="83" y="1"/>
                    <a:pt x="135" y="0"/>
                    <a:pt x="172" y="34"/>
                  </a:cubicBezTo>
                  <a:cubicBezTo>
                    <a:pt x="211" y="70"/>
                    <a:pt x="216" y="129"/>
                    <a:pt x="185" y="170"/>
                  </a:cubicBezTo>
                  <a:cubicBezTo>
                    <a:pt x="154" y="212"/>
                    <a:pt x="97" y="223"/>
                    <a:pt x="52" y="197"/>
                  </a:cubicBezTo>
                  <a:cubicBezTo>
                    <a:pt x="29" y="183"/>
                    <a:pt x="14" y="164"/>
                    <a:pt x="6" y="140"/>
                  </a:cubicBezTo>
                  <a:cubicBezTo>
                    <a:pt x="2" y="126"/>
                    <a:pt x="0" y="100"/>
                    <a:pt x="3" y="92"/>
                  </a:cubicBezTo>
                  <a:cubicBezTo>
                    <a:pt x="7" y="94"/>
                    <a:pt x="11" y="97"/>
                    <a:pt x="15" y="99"/>
                  </a:cubicBezTo>
                  <a:cubicBezTo>
                    <a:pt x="16" y="100"/>
                    <a:pt x="17" y="101"/>
                    <a:pt x="18" y="102"/>
                  </a:cubicBezTo>
                  <a:cubicBezTo>
                    <a:pt x="19" y="102"/>
                    <a:pt x="21" y="102"/>
                    <a:pt x="22" y="102"/>
                  </a:cubicBezTo>
                  <a:cubicBezTo>
                    <a:pt x="20" y="132"/>
                    <a:pt x="31" y="156"/>
                    <a:pt x="55" y="175"/>
                  </a:cubicBezTo>
                  <a:cubicBezTo>
                    <a:pt x="73" y="188"/>
                    <a:pt x="94" y="193"/>
                    <a:pt x="116" y="190"/>
                  </a:cubicBezTo>
                  <a:cubicBezTo>
                    <a:pt x="164" y="182"/>
                    <a:pt x="195" y="135"/>
                    <a:pt x="183" y="88"/>
                  </a:cubicBezTo>
                  <a:cubicBezTo>
                    <a:pt x="179" y="76"/>
                    <a:pt x="174" y="65"/>
                    <a:pt x="166" y="56"/>
                  </a:cubicBezTo>
                  <a:cubicBezTo>
                    <a:pt x="158" y="47"/>
                    <a:pt x="148" y="39"/>
                    <a:pt x="136" y="34"/>
                  </a:cubicBezTo>
                  <a:cubicBezTo>
                    <a:pt x="125" y="29"/>
                    <a:pt x="113" y="27"/>
                    <a:pt x="101" y="27"/>
                  </a:cubicBezTo>
                  <a:cubicBezTo>
                    <a:pt x="88" y="28"/>
                    <a:pt x="77" y="31"/>
                    <a:pt x="6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864" y="508"/>
              <a:ext cx="339" cy="272"/>
            </a:xfrm>
            <a:custGeom>
              <a:avLst/>
              <a:gdLst>
                <a:gd name="T0" fmla="*/ 123 w 142"/>
                <a:gd name="T1" fmla="*/ 114 h 114"/>
                <a:gd name="T2" fmla="*/ 114 w 142"/>
                <a:gd name="T3" fmla="*/ 111 h 114"/>
                <a:gd name="T4" fmla="*/ 86 w 142"/>
                <a:gd name="T5" fmla="*/ 92 h 114"/>
                <a:gd name="T6" fmla="*/ 60 w 142"/>
                <a:gd name="T7" fmla="*/ 75 h 114"/>
                <a:gd name="T8" fmla="*/ 57 w 142"/>
                <a:gd name="T9" fmla="*/ 74 h 114"/>
                <a:gd name="T10" fmla="*/ 42 w 142"/>
                <a:gd name="T11" fmla="*/ 78 h 114"/>
                <a:gd name="T12" fmla="*/ 40 w 142"/>
                <a:gd name="T13" fmla="*/ 78 h 114"/>
                <a:gd name="T14" fmla="*/ 4 w 142"/>
                <a:gd name="T15" fmla="*/ 53 h 114"/>
                <a:gd name="T16" fmla="*/ 0 w 142"/>
                <a:gd name="T17" fmla="*/ 46 h 114"/>
                <a:gd name="T18" fmla="*/ 7 w 142"/>
                <a:gd name="T19" fmla="*/ 40 h 114"/>
                <a:gd name="T20" fmla="*/ 26 w 142"/>
                <a:gd name="T21" fmla="*/ 37 h 114"/>
                <a:gd name="T22" fmla="*/ 31 w 142"/>
                <a:gd name="T23" fmla="*/ 28 h 114"/>
                <a:gd name="T24" fmla="*/ 28 w 142"/>
                <a:gd name="T25" fmla="*/ 8 h 114"/>
                <a:gd name="T26" fmla="*/ 31 w 142"/>
                <a:gd name="T27" fmla="*/ 1 h 114"/>
                <a:gd name="T28" fmla="*/ 39 w 142"/>
                <a:gd name="T29" fmla="*/ 1 h 114"/>
                <a:gd name="T30" fmla="*/ 52 w 142"/>
                <a:gd name="T31" fmla="*/ 11 h 114"/>
                <a:gd name="T32" fmla="*/ 75 w 142"/>
                <a:gd name="T33" fmla="*/ 26 h 114"/>
                <a:gd name="T34" fmla="*/ 76 w 142"/>
                <a:gd name="T35" fmla="*/ 28 h 114"/>
                <a:gd name="T36" fmla="*/ 78 w 142"/>
                <a:gd name="T37" fmla="*/ 45 h 114"/>
                <a:gd name="T38" fmla="*/ 79 w 142"/>
                <a:gd name="T39" fmla="*/ 46 h 114"/>
                <a:gd name="T40" fmla="*/ 122 w 142"/>
                <a:gd name="T41" fmla="*/ 75 h 114"/>
                <a:gd name="T42" fmla="*/ 134 w 142"/>
                <a:gd name="T43" fmla="*/ 83 h 114"/>
                <a:gd name="T44" fmla="*/ 140 w 142"/>
                <a:gd name="T45" fmla="*/ 101 h 114"/>
                <a:gd name="T46" fmla="*/ 126 w 142"/>
                <a:gd name="T47" fmla="*/ 114 h 114"/>
                <a:gd name="T48" fmla="*/ 123 w 142"/>
                <a:gd name="T49" fmla="*/ 1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2" h="114">
                  <a:moveTo>
                    <a:pt x="123" y="114"/>
                  </a:moveTo>
                  <a:cubicBezTo>
                    <a:pt x="120" y="114"/>
                    <a:pt x="117" y="113"/>
                    <a:pt x="114" y="111"/>
                  </a:cubicBezTo>
                  <a:cubicBezTo>
                    <a:pt x="105" y="105"/>
                    <a:pt x="95" y="98"/>
                    <a:pt x="86" y="92"/>
                  </a:cubicBezTo>
                  <a:cubicBezTo>
                    <a:pt x="77" y="86"/>
                    <a:pt x="69" y="81"/>
                    <a:pt x="60" y="75"/>
                  </a:cubicBezTo>
                  <a:cubicBezTo>
                    <a:pt x="59" y="74"/>
                    <a:pt x="58" y="74"/>
                    <a:pt x="57" y="74"/>
                  </a:cubicBezTo>
                  <a:cubicBezTo>
                    <a:pt x="52" y="76"/>
                    <a:pt x="47" y="77"/>
                    <a:pt x="42" y="78"/>
                  </a:cubicBezTo>
                  <a:cubicBezTo>
                    <a:pt x="41" y="78"/>
                    <a:pt x="40" y="78"/>
                    <a:pt x="40" y="78"/>
                  </a:cubicBezTo>
                  <a:cubicBezTo>
                    <a:pt x="28" y="70"/>
                    <a:pt x="16" y="62"/>
                    <a:pt x="4" y="53"/>
                  </a:cubicBezTo>
                  <a:cubicBezTo>
                    <a:pt x="1" y="51"/>
                    <a:pt x="0" y="49"/>
                    <a:pt x="0" y="46"/>
                  </a:cubicBezTo>
                  <a:cubicBezTo>
                    <a:pt x="1" y="43"/>
                    <a:pt x="3" y="41"/>
                    <a:pt x="7" y="40"/>
                  </a:cubicBezTo>
                  <a:cubicBezTo>
                    <a:pt x="13" y="39"/>
                    <a:pt x="19" y="38"/>
                    <a:pt x="26" y="37"/>
                  </a:cubicBezTo>
                  <a:cubicBezTo>
                    <a:pt x="30" y="36"/>
                    <a:pt x="32" y="32"/>
                    <a:pt x="31" y="28"/>
                  </a:cubicBezTo>
                  <a:cubicBezTo>
                    <a:pt x="30" y="21"/>
                    <a:pt x="29" y="15"/>
                    <a:pt x="28" y="8"/>
                  </a:cubicBezTo>
                  <a:cubicBezTo>
                    <a:pt x="27" y="5"/>
                    <a:pt x="28" y="3"/>
                    <a:pt x="31" y="1"/>
                  </a:cubicBezTo>
                  <a:cubicBezTo>
                    <a:pt x="33" y="0"/>
                    <a:pt x="36" y="0"/>
                    <a:pt x="39" y="1"/>
                  </a:cubicBezTo>
                  <a:cubicBezTo>
                    <a:pt x="43" y="4"/>
                    <a:pt x="48" y="7"/>
                    <a:pt x="52" y="11"/>
                  </a:cubicBezTo>
                  <a:cubicBezTo>
                    <a:pt x="60" y="16"/>
                    <a:pt x="67" y="21"/>
                    <a:pt x="75" y="26"/>
                  </a:cubicBezTo>
                  <a:cubicBezTo>
                    <a:pt x="75" y="26"/>
                    <a:pt x="76" y="27"/>
                    <a:pt x="76" y="28"/>
                  </a:cubicBezTo>
                  <a:cubicBezTo>
                    <a:pt x="77" y="34"/>
                    <a:pt x="77" y="39"/>
                    <a:pt x="78" y="45"/>
                  </a:cubicBezTo>
                  <a:cubicBezTo>
                    <a:pt x="78" y="45"/>
                    <a:pt x="79" y="46"/>
                    <a:pt x="79" y="46"/>
                  </a:cubicBezTo>
                  <a:cubicBezTo>
                    <a:pt x="94" y="56"/>
                    <a:pt x="108" y="65"/>
                    <a:pt x="122" y="75"/>
                  </a:cubicBezTo>
                  <a:cubicBezTo>
                    <a:pt x="126" y="78"/>
                    <a:pt x="130" y="80"/>
                    <a:pt x="134" y="83"/>
                  </a:cubicBezTo>
                  <a:cubicBezTo>
                    <a:pt x="139" y="87"/>
                    <a:pt x="142" y="94"/>
                    <a:pt x="140" y="101"/>
                  </a:cubicBezTo>
                  <a:cubicBezTo>
                    <a:pt x="138" y="107"/>
                    <a:pt x="132" y="113"/>
                    <a:pt x="126" y="114"/>
                  </a:cubicBezTo>
                  <a:cubicBezTo>
                    <a:pt x="125" y="114"/>
                    <a:pt x="124" y="114"/>
                    <a:pt x="123" y="1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1017" y="589"/>
              <a:ext cx="291" cy="301"/>
            </a:xfrm>
            <a:custGeom>
              <a:avLst/>
              <a:gdLst>
                <a:gd name="T0" fmla="*/ 2 w 122"/>
                <a:gd name="T1" fmla="*/ 57 h 126"/>
                <a:gd name="T2" fmla="*/ 3 w 122"/>
                <a:gd name="T3" fmla="*/ 58 h 126"/>
                <a:gd name="T4" fmla="*/ 22 w 122"/>
                <a:gd name="T5" fmla="*/ 70 h 126"/>
                <a:gd name="T6" fmla="*/ 23 w 122"/>
                <a:gd name="T7" fmla="*/ 72 h 126"/>
                <a:gd name="T8" fmla="*/ 50 w 122"/>
                <a:gd name="T9" fmla="*/ 98 h 126"/>
                <a:gd name="T10" fmla="*/ 87 w 122"/>
                <a:gd name="T11" fmla="*/ 88 h 126"/>
                <a:gd name="T12" fmla="*/ 97 w 122"/>
                <a:gd name="T13" fmla="*/ 58 h 126"/>
                <a:gd name="T14" fmla="*/ 76 w 122"/>
                <a:gd name="T15" fmla="*/ 29 h 126"/>
                <a:gd name="T16" fmla="*/ 57 w 122"/>
                <a:gd name="T17" fmla="*/ 25 h 126"/>
                <a:gd name="T18" fmla="*/ 56 w 122"/>
                <a:gd name="T19" fmla="*/ 25 h 126"/>
                <a:gd name="T20" fmla="*/ 49 w 122"/>
                <a:gd name="T21" fmla="*/ 23 h 126"/>
                <a:gd name="T22" fmla="*/ 33 w 122"/>
                <a:gd name="T23" fmla="*/ 12 h 126"/>
                <a:gd name="T24" fmla="*/ 32 w 122"/>
                <a:gd name="T25" fmla="*/ 11 h 126"/>
                <a:gd name="T26" fmla="*/ 102 w 122"/>
                <a:gd name="T27" fmla="*/ 23 h 126"/>
                <a:gd name="T28" fmla="*/ 106 w 122"/>
                <a:gd name="T29" fmla="*/ 96 h 126"/>
                <a:gd name="T30" fmla="*/ 35 w 122"/>
                <a:gd name="T31" fmla="*/ 114 h 126"/>
                <a:gd name="T32" fmla="*/ 2 w 122"/>
                <a:gd name="T33" fmla="*/ 5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2" h="126">
                  <a:moveTo>
                    <a:pt x="2" y="57"/>
                  </a:moveTo>
                  <a:cubicBezTo>
                    <a:pt x="3" y="57"/>
                    <a:pt x="3" y="57"/>
                    <a:pt x="3" y="58"/>
                  </a:cubicBezTo>
                  <a:cubicBezTo>
                    <a:pt x="9" y="62"/>
                    <a:pt x="16" y="66"/>
                    <a:pt x="22" y="70"/>
                  </a:cubicBezTo>
                  <a:cubicBezTo>
                    <a:pt x="23" y="71"/>
                    <a:pt x="23" y="71"/>
                    <a:pt x="23" y="72"/>
                  </a:cubicBezTo>
                  <a:cubicBezTo>
                    <a:pt x="27" y="85"/>
                    <a:pt x="36" y="95"/>
                    <a:pt x="50" y="98"/>
                  </a:cubicBezTo>
                  <a:cubicBezTo>
                    <a:pt x="64" y="102"/>
                    <a:pt x="77" y="98"/>
                    <a:pt x="87" y="88"/>
                  </a:cubicBezTo>
                  <a:cubicBezTo>
                    <a:pt x="95" y="79"/>
                    <a:pt x="98" y="69"/>
                    <a:pt x="97" y="58"/>
                  </a:cubicBezTo>
                  <a:cubicBezTo>
                    <a:pt x="95" y="45"/>
                    <a:pt x="88" y="35"/>
                    <a:pt x="76" y="29"/>
                  </a:cubicBezTo>
                  <a:cubicBezTo>
                    <a:pt x="70" y="25"/>
                    <a:pt x="64" y="24"/>
                    <a:pt x="57" y="25"/>
                  </a:cubicBezTo>
                  <a:cubicBezTo>
                    <a:pt x="57" y="25"/>
                    <a:pt x="56" y="25"/>
                    <a:pt x="56" y="25"/>
                  </a:cubicBezTo>
                  <a:cubicBezTo>
                    <a:pt x="54" y="26"/>
                    <a:pt x="51" y="25"/>
                    <a:pt x="49" y="23"/>
                  </a:cubicBezTo>
                  <a:cubicBezTo>
                    <a:pt x="44" y="19"/>
                    <a:pt x="39" y="16"/>
                    <a:pt x="33" y="12"/>
                  </a:cubicBezTo>
                  <a:cubicBezTo>
                    <a:pt x="33" y="12"/>
                    <a:pt x="33" y="12"/>
                    <a:pt x="32" y="11"/>
                  </a:cubicBezTo>
                  <a:cubicBezTo>
                    <a:pt x="53" y="0"/>
                    <a:pt x="82" y="2"/>
                    <a:pt x="102" y="23"/>
                  </a:cubicBezTo>
                  <a:cubicBezTo>
                    <a:pt x="120" y="43"/>
                    <a:pt x="122" y="73"/>
                    <a:pt x="106" y="96"/>
                  </a:cubicBezTo>
                  <a:cubicBezTo>
                    <a:pt x="90" y="118"/>
                    <a:pt x="61" y="126"/>
                    <a:pt x="35" y="114"/>
                  </a:cubicBezTo>
                  <a:cubicBezTo>
                    <a:pt x="10" y="102"/>
                    <a:pt x="0" y="77"/>
                    <a:pt x="2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3562361" y="1292371"/>
            <a:ext cx="925691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Impact" panose="020B0806030902050204" charset="0"/>
              </a:rPr>
              <a:t>添加标题</a:t>
            </a:r>
            <a:endParaRPr lang="zh-CN" altLang="en-US" sz="1200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Impact" panose="020B0806030902050204" charset="0"/>
            </a:endParaRPr>
          </a:p>
        </p:txBody>
      </p:sp>
      <p:sp>
        <p:nvSpPr>
          <p:cNvPr id="25" name="Freeform 13"/>
          <p:cNvSpPr>
            <a:spLocks noEditPoints="1"/>
          </p:cNvSpPr>
          <p:nvPr/>
        </p:nvSpPr>
        <p:spPr bwMode="auto">
          <a:xfrm>
            <a:off x="3890287" y="2541327"/>
            <a:ext cx="252464" cy="246988"/>
          </a:xfrm>
          <a:custGeom>
            <a:avLst/>
            <a:gdLst>
              <a:gd name="T0" fmla="*/ 123 w 192"/>
              <a:gd name="T1" fmla="*/ 175 h 188"/>
              <a:gd name="T2" fmla="*/ 123 w 192"/>
              <a:gd name="T3" fmla="*/ 148 h 188"/>
              <a:gd name="T4" fmla="*/ 68 w 192"/>
              <a:gd name="T5" fmla="*/ 149 h 188"/>
              <a:gd name="T6" fmla="*/ 68 w 192"/>
              <a:gd name="T7" fmla="*/ 176 h 188"/>
              <a:gd name="T8" fmla="*/ 56 w 192"/>
              <a:gd name="T9" fmla="*/ 182 h 188"/>
              <a:gd name="T10" fmla="*/ 60 w 192"/>
              <a:gd name="T11" fmla="*/ 188 h 188"/>
              <a:gd name="T12" fmla="*/ 130 w 192"/>
              <a:gd name="T13" fmla="*/ 188 h 188"/>
              <a:gd name="T14" fmla="*/ 135 w 192"/>
              <a:gd name="T15" fmla="*/ 183 h 188"/>
              <a:gd name="T16" fmla="*/ 123 w 192"/>
              <a:gd name="T17" fmla="*/ 175 h 188"/>
              <a:gd name="T18" fmla="*/ 173 w 192"/>
              <a:gd name="T19" fmla="*/ 0 h 188"/>
              <a:gd name="T20" fmla="*/ 18 w 192"/>
              <a:gd name="T21" fmla="*/ 0 h 188"/>
              <a:gd name="T22" fmla="*/ 0 w 192"/>
              <a:gd name="T23" fmla="*/ 19 h 188"/>
              <a:gd name="T24" fmla="*/ 0 w 192"/>
              <a:gd name="T25" fmla="*/ 126 h 188"/>
              <a:gd name="T26" fmla="*/ 18 w 192"/>
              <a:gd name="T27" fmla="*/ 144 h 188"/>
              <a:gd name="T28" fmla="*/ 173 w 192"/>
              <a:gd name="T29" fmla="*/ 144 h 188"/>
              <a:gd name="T30" fmla="*/ 192 w 192"/>
              <a:gd name="T31" fmla="*/ 126 h 188"/>
              <a:gd name="T32" fmla="*/ 192 w 192"/>
              <a:gd name="T33" fmla="*/ 19 h 188"/>
              <a:gd name="T34" fmla="*/ 173 w 192"/>
              <a:gd name="T35" fmla="*/ 0 h 188"/>
              <a:gd name="T36" fmla="*/ 180 w 192"/>
              <a:gd name="T37" fmla="*/ 100 h 188"/>
              <a:gd name="T38" fmla="*/ 167 w 192"/>
              <a:gd name="T39" fmla="*/ 112 h 188"/>
              <a:gd name="T40" fmla="*/ 24 w 192"/>
              <a:gd name="T41" fmla="*/ 112 h 188"/>
              <a:gd name="T42" fmla="*/ 11 w 192"/>
              <a:gd name="T43" fmla="*/ 100 h 188"/>
              <a:gd name="T44" fmla="*/ 11 w 192"/>
              <a:gd name="T45" fmla="*/ 25 h 188"/>
              <a:gd name="T46" fmla="*/ 24 w 192"/>
              <a:gd name="T47" fmla="*/ 12 h 188"/>
              <a:gd name="T48" fmla="*/ 167 w 192"/>
              <a:gd name="T49" fmla="*/ 12 h 188"/>
              <a:gd name="T50" fmla="*/ 180 w 192"/>
              <a:gd name="T51" fmla="*/ 25 h 188"/>
              <a:gd name="T52" fmla="*/ 180 w 192"/>
              <a:gd name="T53" fmla="*/ 100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92" h="188">
                <a:moveTo>
                  <a:pt x="123" y="175"/>
                </a:moveTo>
                <a:cubicBezTo>
                  <a:pt x="123" y="148"/>
                  <a:pt x="123" y="148"/>
                  <a:pt x="123" y="148"/>
                </a:cubicBezTo>
                <a:cubicBezTo>
                  <a:pt x="68" y="149"/>
                  <a:pt x="68" y="149"/>
                  <a:pt x="68" y="149"/>
                </a:cubicBezTo>
                <a:cubicBezTo>
                  <a:pt x="68" y="176"/>
                  <a:pt x="68" y="176"/>
                  <a:pt x="68" y="176"/>
                </a:cubicBezTo>
                <a:cubicBezTo>
                  <a:pt x="56" y="182"/>
                  <a:pt x="56" y="182"/>
                  <a:pt x="56" y="182"/>
                </a:cubicBezTo>
                <a:cubicBezTo>
                  <a:pt x="56" y="182"/>
                  <a:pt x="53" y="188"/>
                  <a:pt x="60" y="188"/>
                </a:cubicBezTo>
                <a:cubicBezTo>
                  <a:pt x="130" y="188"/>
                  <a:pt x="130" y="188"/>
                  <a:pt x="130" y="188"/>
                </a:cubicBezTo>
                <a:cubicBezTo>
                  <a:pt x="130" y="188"/>
                  <a:pt x="138" y="185"/>
                  <a:pt x="135" y="183"/>
                </a:cubicBezTo>
                <a:cubicBezTo>
                  <a:pt x="133" y="180"/>
                  <a:pt x="123" y="175"/>
                  <a:pt x="123" y="175"/>
                </a:cubicBezTo>
                <a:close/>
                <a:moveTo>
                  <a:pt x="173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9"/>
                  <a:pt x="0" y="19"/>
                </a:cubicBezTo>
                <a:cubicBezTo>
                  <a:pt x="0" y="126"/>
                  <a:pt x="0" y="126"/>
                  <a:pt x="0" y="126"/>
                </a:cubicBezTo>
                <a:cubicBezTo>
                  <a:pt x="0" y="136"/>
                  <a:pt x="8" y="144"/>
                  <a:pt x="18" y="144"/>
                </a:cubicBezTo>
                <a:cubicBezTo>
                  <a:pt x="173" y="144"/>
                  <a:pt x="173" y="144"/>
                  <a:pt x="173" y="144"/>
                </a:cubicBezTo>
                <a:cubicBezTo>
                  <a:pt x="183" y="144"/>
                  <a:pt x="192" y="136"/>
                  <a:pt x="192" y="126"/>
                </a:cubicBezTo>
                <a:cubicBezTo>
                  <a:pt x="192" y="19"/>
                  <a:pt x="192" y="19"/>
                  <a:pt x="192" y="19"/>
                </a:cubicBezTo>
                <a:cubicBezTo>
                  <a:pt x="192" y="9"/>
                  <a:pt x="183" y="0"/>
                  <a:pt x="173" y="0"/>
                </a:cubicBezTo>
                <a:close/>
                <a:moveTo>
                  <a:pt x="180" y="100"/>
                </a:moveTo>
                <a:cubicBezTo>
                  <a:pt x="180" y="107"/>
                  <a:pt x="174" y="112"/>
                  <a:pt x="167" y="112"/>
                </a:cubicBezTo>
                <a:cubicBezTo>
                  <a:pt x="24" y="112"/>
                  <a:pt x="24" y="112"/>
                  <a:pt x="24" y="112"/>
                </a:cubicBezTo>
                <a:cubicBezTo>
                  <a:pt x="17" y="112"/>
                  <a:pt x="11" y="107"/>
                  <a:pt x="11" y="100"/>
                </a:cubicBezTo>
                <a:cubicBezTo>
                  <a:pt x="11" y="25"/>
                  <a:pt x="11" y="25"/>
                  <a:pt x="11" y="25"/>
                </a:cubicBezTo>
                <a:cubicBezTo>
                  <a:pt x="11" y="18"/>
                  <a:pt x="17" y="12"/>
                  <a:pt x="24" y="12"/>
                </a:cubicBezTo>
                <a:cubicBezTo>
                  <a:pt x="167" y="12"/>
                  <a:pt x="167" y="12"/>
                  <a:pt x="167" y="12"/>
                </a:cubicBezTo>
                <a:cubicBezTo>
                  <a:pt x="174" y="12"/>
                  <a:pt x="180" y="18"/>
                  <a:pt x="180" y="25"/>
                </a:cubicBezTo>
                <a:lnTo>
                  <a:pt x="180" y="1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3464408" y="3219769"/>
            <a:ext cx="1101210" cy="64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Impact" panose="020B0806030902050204" charset="0"/>
              </a:rPr>
              <a:t>添加标题</a:t>
            </a:r>
            <a:endParaRPr lang="zh-CN" altLang="en-US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Impact" panose="020B0806030902050204" charset="0"/>
            </a:endParaRPr>
          </a:p>
        </p:txBody>
      </p:sp>
      <p:sp>
        <p:nvSpPr>
          <p:cNvPr id="27" name="矩形 3"/>
          <p:cNvSpPr>
            <a:spLocks noChangeArrowheads="1"/>
          </p:cNvSpPr>
          <p:nvPr/>
        </p:nvSpPr>
        <p:spPr bwMode="auto">
          <a:xfrm>
            <a:off x="1912363" y="2082663"/>
            <a:ext cx="1493726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1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Impact" panose="020B0806030902050204" charset="0"/>
              </a:rPr>
              <a:t>添加标题</a:t>
            </a:r>
            <a:endParaRPr lang="zh-CN" altLang="en-US" sz="2100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Impact" panose="020B0806030902050204" charset="0"/>
            </a:endParaRPr>
          </a:p>
        </p:txBody>
      </p:sp>
      <p:sp>
        <p:nvSpPr>
          <p:cNvPr id="28" name="Freeform 5"/>
          <p:cNvSpPr/>
          <p:nvPr/>
        </p:nvSpPr>
        <p:spPr bwMode="auto">
          <a:xfrm rot="2700000" flipH="1">
            <a:off x="4312175" y="1662498"/>
            <a:ext cx="1218617" cy="1222545"/>
          </a:xfrm>
          <a:custGeom>
            <a:avLst/>
            <a:gdLst>
              <a:gd name="T0" fmla="*/ 795 w 4296"/>
              <a:gd name="T1" fmla="*/ 796 h 4297"/>
              <a:gd name="T2" fmla="*/ 3678 w 4296"/>
              <a:gd name="T3" fmla="*/ 796 h 4297"/>
              <a:gd name="T4" fmla="*/ 4273 w 4296"/>
              <a:gd name="T5" fmla="*/ 2324 h 4297"/>
              <a:gd name="T6" fmla="*/ 4273 w 4296"/>
              <a:gd name="T7" fmla="*/ 4273 h 4297"/>
              <a:gd name="T8" fmla="*/ 2324 w 4296"/>
              <a:gd name="T9" fmla="*/ 4273 h 4297"/>
              <a:gd name="T10" fmla="*/ 795 w 4296"/>
              <a:gd name="T11" fmla="*/ 3678 h 4297"/>
              <a:gd name="T12" fmla="*/ 795 w 4296"/>
              <a:gd name="T13" fmla="*/ 796 h 4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96" h="4297">
                <a:moveTo>
                  <a:pt x="795" y="796"/>
                </a:moveTo>
                <a:cubicBezTo>
                  <a:pt x="1591" y="0"/>
                  <a:pt x="2882" y="0"/>
                  <a:pt x="3678" y="796"/>
                </a:cubicBezTo>
                <a:cubicBezTo>
                  <a:pt x="4098" y="1216"/>
                  <a:pt x="4296" y="1774"/>
                  <a:pt x="4273" y="2324"/>
                </a:cubicBezTo>
                <a:lnTo>
                  <a:pt x="4273" y="4273"/>
                </a:lnTo>
                <a:lnTo>
                  <a:pt x="2324" y="4273"/>
                </a:lnTo>
                <a:cubicBezTo>
                  <a:pt x="1774" y="4297"/>
                  <a:pt x="1216" y="4098"/>
                  <a:pt x="795" y="3678"/>
                </a:cubicBezTo>
                <a:cubicBezTo>
                  <a:pt x="0" y="2882"/>
                  <a:pt x="0" y="1592"/>
                  <a:pt x="795" y="796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  <a:effectLst>
            <a:outerShdw blurRad="203200" dist="152400" dir="2700000" algn="tl" rotWithShape="0">
              <a:prstClr val="black">
                <a:alpha val="6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vert="horz" wrap="square" lIns="82282" tIns="41141" rIns="82282" bIns="41141" numCol="1" anchor="t" anchorCtr="0" compatLnSpc="1"/>
          <a:lstStyle/>
          <a:p>
            <a:endParaRPr lang="zh-CN" altLang="en-US" sz="675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9" name="Group 85"/>
          <p:cNvGrpSpPr>
            <a:grpSpLocks noChangeAspect="1"/>
          </p:cNvGrpSpPr>
          <p:nvPr/>
        </p:nvGrpSpPr>
        <p:grpSpPr bwMode="auto">
          <a:xfrm>
            <a:off x="4287168" y="2165302"/>
            <a:ext cx="224903" cy="198256"/>
            <a:chOff x="2772" y="2067"/>
            <a:chExt cx="211" cy="186"/>
          </a:xfrm>
          <a:solidFill>
            <a:schemeClr val="bg1"/>
          </a:solidFill>
        </p:grpSpPr>
        <p:sp>
          <p:nvSpPr>
            <p:cNvPr id="30" name="Freeform 87"/>
            <p:cNvSpPr/>
            <p:nvPr/>
          </p:nvSpPr>
          <p:spPr bwMode="auto">
            <a:xfrm>
              <a:off x="2782" y="2172"/>
              <a:ext cx="191" cy="81"/>
            </a:xfrm>
            <a:custGeom>
              <a:avLst/>
              <a:gdLst>
                <a:gd name="T0" fmla="*/ 0 w 79"/>
                <a:gd name="T1" fmla="*/ 0 h 33"/>
                <a:gd name="T2" fmla="*/ 28 w 79"/>
                <a:gd name="T3" fmla="*/ 0 h 33"/>
                <a:gd name="T4" fmla="*/ 28 w 79"/>
                <a:gd name="T5" fmla="*/ 4 h 33"/>
                <a:gd name="T6" fmla="*/ 51 w 79"/>
                <a:gd name="T7" fmla="*/ 4 h 33"/>
                <a:gd name="T8" fmla="*/ 51 w 79"/>
                <a:gd name="T9" fmla="*/ 0 h 33"/>
                <a:gd name="T10" fmla="*/ 79 w 79"/>
                <a:gd name="T11" fmla="*/ 0 h 33"/>
                <a:gd name="T12" fmla="*/ 79 w 79"/>
                <a:gd name="T13" fmla="*/ 1 h 33"/>
                <a:gd name="T14" fmla="*/ 79 w 79"/>
                <a:gd name="T15" fmla="*/ 27 h 33"/>
                <a:gd name="T16" fmla="*/ 74 w 79"/>
                <a:gd name="T17" fmla="*/ 32 h 33"/>
                <a:gd name="T18" fmla="*/ 73 w 79"/>
                <a:gd name="T19" fmla="*/ 33 h 33"/>
                <a:gd name="T20" fmla="*/ 6 w 79"/>
                <a:gd name="T21" fmla="*/ 33 h 33"/>
                <a:gd name="T22" fmla="*/ 0 w 79"/>
                <a:gd name="T23" fmla="*/ 28 h 33"/>
                <a:gd name="T24" fmla="*/ 0 w 79"/>
                <a:gd name="T25" fmla="*/ 27 h 33"/>
                <a:gd name="T26" fmla="*/ 0 w 79"/>
                <a:gd name="T27" fmla="*/ 1 h 33"/>
                <a:gd name="T28" fmla="*/ 0 w 79"/>
                <a:gd name="T2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33">
                  <a:moveTo>
                    <a:pt x="0" y="0"/>
                  </a:moveTo>
                  <a:cubicBezTo>
                    <a:pt x="10" y="0"/>
                    <a:pt x="19" y="0"/>
                    <a:pt x="28" y="0"/>
                  </a:cubicBezTo>
                  <a:cubicBezTo>
                    <a:pt x="28" y="1"/>
                    <a:pt x="28" y="3"/>
                    <a:pt x="28" y="4"/>
                  </a:cubicBezTo>
                  <a:cubicBezTo>
                    <a:pt x="36" y="4"/>
                    <a:pt x="44" y="4"/>
                    <a:pt x="51" y="4"/>
                  </a:cubicBezTo>
                  <a:cubicBezTo>
                    <a:pt x="51" y="3"/>
                    <a:pt x="51" y="1"/>
                    <a:pt x="51" y="0"/>
                  </a:cubicBezTo>
                  <a:cubicBezTo>
                    <a:pt x="61" y="0"/>
                    <a:pt x="70" y="0"/>
                    <a:pt x="79" y="0"/>
                  </a:cubicBezTo>
                  <a:cubicBezTo>
                    <a:pt x="79" y="0"/>
                    <a:pt x="79" y="0"/>
                    <a:pt x="79" y="1"/>
                  </a:cubicBezTo>
                  <a:cubicBezTo>
                    <a:pt x="79" y="9"/>
                    <a:pt x="79" y="18"/>
                    <a:pt x="79" y="27"/>
                  </a:cubicBezTo>
                  <a:cubicBezTo>
                    <a:pt x="79" y="30"/>
                    <a:pt x="77" y="32"/>
                    <a:pt x="74" y="32"/>
                  </a:cubicBezTo>
                  <a:cubicBezTo>
                    <a:pt x="74" y="33"/>
                    <a:pt x="73" y="33"/>
                    <a:pt x="73" y="33"/>
                  </a:cubicBezTo>
                  <a:cubicBezTo>
                    <a:pt x="51" y="33"/>
                    <a:pt x="29" y="33"/>
                    <a:pt x="6" y="33"/>
                  </a:cubicBezTo>
                  <a:cubicBezTo>
                    <a:pt x="3" y="33"/>
                    <a:pt x="1" y="31"/>
                    <a:pt x="0" y="28"/>
                  </a:cubicBezTo>
                  <a:cubicBezTo>
                    <a:pt x="0" y="28"/>
                    <a:pt x="0" y="27"/>
                    <a:pt x="0" y="27"/>
                  </a:cubicBezTo>
                  <a:cubicBezTo>
                    <a:pt x="0" y="18"/>
                    <a:pt x="0" y="9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Freeform 88"/>
            <p:cNvSpPr>
              <a:spLocks noEditPoints="1"/>
            </p:cNvSpPr>
            <p:nvPr/>
          </p:nvSpPr>
          <p:spPr bwMode="auto">
            <a:xfrm>
              <a:off x="2772" y="2067"/>
              <a:ext cx="211" cy="96"/>
            </a:xfrm>
            <a:custGeom>
              <a:avLst/>
              <a:gdLst>
                <a:gd name="T0" fmla="*/ 55 w 87"/>
                <a:gd name="T1" fmla="*/ 39 h 39"/>
                <a:gd name="T2" fmla="*/ 55 w 87"/>
                <a:gd name="T3" fmla="*/ 33 h 39"/>
                <a:gd name="T4" fmla="*/ 32 w 87"/>
                <a:gd name="T5" fmla="*/ 33 h 39"/>
                <a:gd name="T6" fmla="*/ 32 w 87"/>
                <a:gd name="T7" fmla="*/ 39 h 39"/>
                <a:gd name="T8" fmla="*/ 31 w 87"/>
                <a:gd name="T9" fmla="*/ 39 h 39"/>
                <a:gd name="T10" fmla="*/ 6 w 87"/>
                <a:gd name="T11" fmla="*/ 39 h 39"/>
                <a:gd name="T12" fmla="*/ 1 w 87"/>
                <a:gd name="T13" fmla="*/ 35 h 39"/>
                <a:gd name="T14" fmla="*/ 0 w 87"/>
                <a:gd name="T15" fmla="*/ 33 h 39"/>
                <a:gd name="T16" fmla="*/ 0 w 87"/>
                <a:gd name="T17" fmla="*/ 17 h 39"/>
                <a:gd name="T18" fmla="*/ 6 w 87"/>
                <a:gd name="T19" fmla="*/ 11 h 39"/>
                <a:gd name="T20" fmla="*/ 27 w 87"/>
                <a:gd name="T21" fmla="*/ 11 h 39"/>
                <a:gd name="T22" fmla="*/ 28 w 87"/>
                <a:gd name="T23" fmla="*/ 11 h 39"/>
                <a:gd name="T24" fmla="*/ 28 w 87"/>
                <a:gd name="T25" fmla="*/ 9 h 39"/>
                <a:gd name="T26" fmla="*/ 32 w 87"/>
                <a:gd name="T27" fmla="*/ 4 h 39"/>
                <a:gd name="T28" fmla="*/ 41 w 87"/>
                <a:gd name="T29" fmla="*/ 1 h 39"/>
                <a:gd name="T30" fmla="*/ 51 w 87"/>
                <a:gd name="T31" fmla="*/ 2 h 39"/>
                <a:gd name="T32" fmla="*/ 57 w 87"/>
                <a:gd name="T33" fmla="*/ 5 h 39"/>
                <a:gd name="T34" fmla="*/ 59 w 87"/>
                <a:gd name="T35" fmla="*/ 10 h 39"/>
                <a:gd name="T36" fmla="*/ 59 w 87"/>
                <a:gd name="T37" fmla="*/ 11 h 39"/>
                <a:gd name="T38" fmla="*/ 60 w 87"/>
                <a:gd name="T39" fmla="*/ 11 h 39"/>
                <a:gd name="T40" fmla="*/ 81 w 87"/>
                <a:gd name="T41" fmla="*/ 11 h 39"/>
                <a:gd name="T42" fmla="*/ 87 w 87"/>
                <a:gd name="T43" fmla="*/ 15 h 39"/>
                <a:gd name="T44" fmla="*/ 87 w 87"/>
                <a:gd name="T45" fmla="*/ 17 h 39"/>
                <a:gd name="T46" fmla="*/ 87 w 87"/>
                <a:gd name="T47" fmla="*/ 33 h 39"/>
                <a:gd name="T48" fmla="*/ 81 w 87"/>
                <a:gd name="T49" fmla="*/ 39 h 39"/>
                <a:gd name="T50" fmla="*/ 56 w 87"/>
                <a:gd name="T51" fmla="*/ 39 h 39"/>
                <a:gd name="T52" fmla="*/ 55 w 87"/>
                <a:gd name="T53" fmla="*/ 39 h 39"/>
                <a:gd name="T54" fmla="*/ 32 w 87"/>
                <a:gd name="T55" fmla="*/ 11 h 39"/>
                <a:gd name="T56" fmla="*/ 55 w 87"/>
                <a:gd name="T57" fmla="*/ 11 h 39"/>
                <a:gd name="T58" fmla="*/ 54 w 87"/>
                <a:gd name="T59" fmla="*/ 8 h 39"/>
                <a:gd name="T60" fmla="*/ 50 w 87"/>
                <a:gd name="T61" fmla="*/ 6 h 39"/>
                <a:gd name="T62" fmla="*/ 39 w 87"/>
                <a:gd name="T63" fmla="*/ 5 h 39"/>
                <a:gd name="T64" fmla="*/ 33 w 87"/>
                <a:gd name="T65" fmla="*/ 8 h 39"/>
                <a:gd name="T66" fmla="*/ 32 w 87"/>
                <a:gd name="T67" fmla="*/ 1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7" h="39">
                  <a:moveTo>
                    <a:pt x="55" y="39"/>
                  </a:moveTo>
                  <a:cubicBezTo>
                    <a:pt x="55" y="37"/>
                    <a:pt x="55" y="35"/>
                    <a:pt x="55" y="33"/>
                  </a:cubicBezTo>
                  <a:cubicBezTo>
                    <a:pt x="48" y="33"/>
                    <a:pt x="40" y="33"/>
                    <a:pt x="32" y="33"/>
                  </a:cubicBezTo>
                  <a:cubicBezTo>
                    <a:pt x="32" y="35"/>
                    <a:pt x="32" y="37"/>
                    <a:pt x="32" y="39"/>
                  </a:cubicBezTo>
                  <a:cubicBezTo>
                    <a:pt x="32" y="39"/>
                    <a:pt x="31" y="39"/>
                    <a:pt x="31" y="39"/>
                  </a:cubicBezTo>
                  <a:cubicBezTo>
                    <a:pt x="23" y="39"/>
                    <a:pt x="15" y="39"/>
                    <a:pt x="6" y="39"/>
                  </a:cubicBezTo>
                  <a:cubicBezTo>
                    <a:pt x="3" y="39"/>
                    <a:pt x="1" y="37"/>
                    <a:pt x="1" y="35"/>
                  </a:cubicBezTo>
                  <a:cubicBezTo>
                    <a:pt x="0" y="34"/>
                    <a:pt x="0" y="34"/>
                    <a:pt x="0" y="33"/>
                  </a:cubicBezTo>
                  <a:cubicBezTo>
                    <a:pt x="0" y="28"/>
                    <a:pt x="0" y="22"/>
                    <a:pt x="0" y="17"/>
                  </a:cubicBezTo>
                  <a:cubicBezTo>
                    <a:pt x="0" y="13"/>
                    <a:pt x="3" y="11"/>
                    <a:pt x="6" y="11"/>
                  </a:cubicBezTo>
                  <a:cubicBezTo>
                    <a:pt x="13" y="11"/>
                    <a:pt x="20" y="11"/>
                    <a:pt x="27" y="11"/>
                  </a:cubicBezTo>
                  <a:cubicBezTo>
                    <a:pt x="27" y="11"/>
                    <a:pt x="28" y="11"/>
                    <a:pt x="28" y="11"/>
                  </a:cubicBezTo>
                  <a:cubicBezTo>
                    <a:pt x="28" y="10"/>
                    <a:pt x="28" y="10"/>
                    <a:pt x="28" y="9"/>
                  </a:cubicBezTo>
                  <a:cubicBezTo>
                    <a:pt x="29" y="7"/>
                    <a:pt x="30" y="5"/>
                    <a:pt x="32" y="4"/>
                  </a:cubicBezTo>
                  <a:cubicBezTo>
                    <a:pt x="34" y="2"/>
                    <a:pt x="38" y="1"/>
                    <a:pt x="41" y="1"/>
                  </a:cubicBezTo>
                  <a:cubicBezTo>
                    <a:pt x="44" y="0"/>
                    <a:pt x="48" y="1"/>
                    <a:pt x="51" y="2"/>
                  </a:cubicBezTo>
                  <a:cubicBezTo>
                    <a:pt x="53" y="2"/>
                    <a:pt x="55" y="4"/>
                    <a:pt x="57" y="5"/>
                  </a:cubicBezTo>
                  <a:cubicBezTo>
                    <a:pt x="59" y="7"/>
                    <a:pt x="59" y="8"/>
                    <a:pt x="59" y="10"/>
                  </a:cubicBezTo>
                  <a:cubicBezTo>
                    <a:pt x="59" y="10"/>
                    <a:pt x="59" y="10"/>
                    <a:pt x="59" y="11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67" y="11"/>
                    <a:pt x="74" y="11"/>
                    <a:pt x="81" y="11"/>
                  </a:cubicBezTo>
                  <a:cubicBezTo>
                    <a:pt x="84" y="11"/>
                    <a:pt x="86" y="12"/>
                    <a:pt x="87" y="15"/>
                  </a:cubicBezTo>
                  <a:cubicBezTo>
                    <a:pt x="87" y="16"/>
                    <a:pt x="87" y="16"/>
                    <a:pt x="87" y="17"/>
                  </a:cubicBezTo>
                  <a:cubicBezTo>
                    <a:pt x="87" y="22"/>
                    <a:pt x="87" y="28"/>
                    <a:pt x="87" y="33"/>
                  </a:cubicBezTo>
                  <a:cubicBezTo>
                    <a:pt x="87" y="37"/>
                    <a:pt x="85" y="39"/>
                    <a:pt x="81" y="39"/>
                  </a:cubicBezTo>
                  <a:cubicBezTo>
                    <a:pt x="73" y="39"/>
                    <a:pt x="64" y="39"/>
                    <a:pt x="56" y="39"/>
                  </a:cubicBezTo>
                  <a:cubicBezTo>
                    <a:pt x="56" y="39"/>
                    <a:pt x="56" y="39"/>
                    <a:pt x="55" y="39"/>
                  </a:cubicBezTo>
                  <a:close/>
                  <a:moveTo>
                    <a:pt x="32" y="11"/>
                  </a:moveTo>
                  <a:cubicBezTo>
                    <a:pt x="40" y="11"/>
                    <a:pt x="48" y="11"/>
                    <a:pt x="55" y="11"/>
                  </a:cubicBezTo>
                  <a:cubicBezTo>
                    <a:pt x="55" y="10"/>
                    <a:pt x="55" y="9"/>
                    <a:pt x="54" y="8"/>
                  </a:cubicBezTo>
                  <a:cubicBezTo>
                    <a:pt x="53" y="7"/>
                    <a:pt x="52" y="6"/>
                    <a:pt x="50" y="6"/>
                  </a:cubicBezTo>
                  <a:cubicBezTo>
                    <a:pt x="47" y="4"/>
                    <a:pt x="43" y="4"/>
                    <a:pt x="39" y="5"/>
                  </a:cubicBezTo>
                  <a:cubicBezTo>
                    <a:pt x="37" y="5"/>
                    <a:pt x="35" y="6"/>
                    <a:pt x="33" y="8"/>
                  </a:cubicBezTo>
                  <a:cubicBezTo>
                    <a:pt x="33" y="8"/>
                    <a:pt x="32" y="9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Freeform 89"/>
            <p:cNvSpPr/>
            <p:nvPr/>
          </p:nvSpPr>
          <p:spPr bwMode="auto">
            <a:xfrm>
              <a:off x="2859" y="2158"/>
              <a:ext cx="39" cy="14"/>
            </a:xfrm>
            <a:custGeom>
              <a:avLst/>
              <a:gdLst>
                <a:gd name="T0" fmla="*/ 16 w 16"/>
                <a:gd name="T1" fmla="*/ 0 h 6"/>
                <a:gd name="T2" fmla="*/ 16 w 16"/>
                <a:gd name="T3" fmla="*/ 6 h 6"/>
                <a:gd name="T4" fmla="*/ 0 w 16"/>
                <a:gd name="T5" fmla="*/ 6 h 6"/>
                <a:gd name="T6" fmla="*/ 0 w 16"/>
                <a:gd name="T7" fmla="*/ 0 h 6"/>
                <a:gd name="T8" fmla="*/ 16 w 1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6">
                  <a:moveTo>
                    <a:pt x="16" y="0"/>
                  </a:moveTo>
                  <a:cubicBezTo>
                    <a:pt x="16" y="2"/>
                    <a:pt x="16" y="4"/>
                    <a:pt x="16" y="6"/>
                  </a:cubicBezTo>
                  <a:cubicBezTo>
                    <a:pt x="10" y="6"/>
                    <a:pt x="5" y="6"/>
                    <a:pt x="0" y="6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5" y="0"/>
                    <a:pt x="10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3" name="矩形 3"/>
          <p:cNvSpPr>
            <a:spLocks noChangeArrowheads="1"/>
          </p:cNvSpPr>
          <p:nvPr/>
        </p:nvSpPr>
        <p:spPr bwMode="auto">
          <a:xfrm>
            <a:off x="4512258" y="2138944"/>
            <a:ext cx="925691" cy="275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1" kern="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Times New Roman" panose="02020603050405020304" pitchFamily="18" charset="0"/>
                <a:sym typeface="Impact" panose="020B0806030902050204" charset="0"/>
              </a:rPr>
              <a:t>添加标题</a:t>
            </a:r>
            <a:endParaRPr lang="zh-CN" altLang="en-US" sz="1200" b="1" kern="1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Times New Roman" panose="02020603050405020304" pitchFamily="18" charset="0"/>
              <a:sym typeface="Impact" panose="020B08060309020502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545">
        <p:comb/>
      </p:transition>
    </mc:Choice>
    <mc:Fallback>
      <p:transition advTm="1545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1" grpId="0" bldLvl="0" animBg="1"/>
      <p:bldP spid="12" grpId="0" bldLvl="0" animBg="1"/>
      <p:bldP spid="13" grpId="0"/>
      <p:bldP spid="14" grpId="0"/>
      <p:bldP spid="15" grpId="0"/>
      <p:bldP spid="16" grpId="0"/>
      <p:bldP spid="24" grpId="0"/>
      <p:bldP spid="25" grpId="0" bldLvl="0" animBg="1"/>
      <p:bldP spid="26" grpId="0"/>
      <p:bldP spid="27" grpId="0"/>
      <p:bldP spid="28" grpId="0" bldLvl="0" animBg="1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5" name="文本框 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冬至习俗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836043" y="2295737"/>
            <a:ext cx="1342742" cy="699325"/>
            <a:chOff x="3462076" y="3216593"/>
            <a:chExt cx="1790323" cy="932433"/>
          </a:xfrm>
        </p:grpSpPr>
        <p:cxnSp>
          <p:nvCxnSpPr>
            <p:cNvPr id="8" name="直接连接符 84"/>
            <p:cNvCxnSpPr/>
            <p:nvPr/>
          </p:nvCxnSpPr>
          <p:spPr>
            <a:xfrm flipV="1">
              <a:off x="4405641" y="3683673"/>
              <a:ext cx="84675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9" name="弧形 85"/>
            <p:cNvSpPr/>
            <p:nvPr/>
          </p:nvSpPr>
          <p:spPr>
            <a:xfrm rot="16200000">
              <a:off x="3462076" y="3216593"/>
              <a:ext cx="932433" cy="932433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25" dirty="0">
                <a:latin typeface="微软雅黑" panose="020B0503020204020204" charset="-122"/>
              </a:endParaRPr>
            </a:p>
          </p:txBody>
        </p:sp>
      </p:grpSp>
      <p:grpSp>
        <p:nvGrpSpPr>
          <p:cNvPr id="10" name="Group 78"/>
          <p:cNvGrpSpPr/>
          <p:nvPr/>
        </p:nvGrpSpPr>
        <p:grpSpPr>
          <a:xfrm>
            <a:off x="1306346" y="2265564"/>
            <a:ext cx="749712" cy="749907"/>
            <a:chOff x="5013110" y="5059616"/>
            <a:chExt cx="3378533" cy="3379413"/>
          </a:xfrm>
        </p:grpSpPr>
        <p:sp>
          <p:nvSpPr>
            <p:cNvPr id="11" name="Oval 81"/>
            <p:cNvSpPr/>
            <p:nvPr/>
          </p:nvSpPr>
          <p:spPr>
            <a:xfrm>
              <a:off x="5013110" y="5059616"/>
              <a:ext cx="3378533" cy="3379413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82" tIns="41141" rIns="82282" bIns="41141" rtlCol="0" anchor="ctr"/>
            <a:lstStyle/>
            <a:p>
              <a:pPr algn="ctr"/>
              <a:endParaRPr lang="bg-BG" sz="675" dirty="0"/>
            </a:p>
          </p:txBody>
        </p:sp>
        <p:sp>
          <p:nvSpPr>
            <p:cNvPr id="12" name="Oval 82"/>
            <p:cNvSpPr/>
            <p:nvPr/>
          </p:nvSpPr>
          <p:spPr>
            <a:xfrm>
              <a:off x="5286107" y="5332685"/>
              <a:ext cx="2832537" cy="2833275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82" tIns="41141" rIns="82282" bIns="41141" rtlCol="0" anchor="ctr"/>
            <a:lstStyle/>
            <a:p>
              <a:pPr algn="ctr"/>
              <a:endParaRPr lang="bg-BG" sz="675" dirty="0"/>
            </a:p>
          </p:txBody>
        </p:sp>
      </p:grpSp>
      <p:grpSp>
        <p:nvGrpSpPr>
          <p:cNvPr id="13" name="Group 74"/>
          <p:cNvGrpSpPr/>
          <p:nvPr/>
        </p:nvGrpSpPr>
        <p:grpSpPr>
          <a:xfrm>
            <a:off x="5705897" y="2265722"/>
            <a:ext cx="749712" cy="749907"/>
            <a:chOff x="5013110" y="5059616"/>
            <a:chExt cx="3378533" cy="3379413"/>
          </a:xfrm>
        </p:grpSpPr>
        <p:sp>
          <p:nvSpPr>
            <p:cNvPr id="14" name="Oval 76"/>
            <p:cNvSpPr/>
            <p:nvPr/>
          </p:nvSpPr>
          <p:spPr>
            <a:xfrm>
              <a:off x="5013110" y="5059616"/>
              <a:ext cx="3378533" cy="3379413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82" tIns="41141" rIns="82282" bIns="41141" rtlCol="0" anchor="ctr"/>
            <a:lstStyle/>
            <a:p>
              <a:pPr algn="ctr"/>
              <a:endParaRPr lang="bg-BG" sz="675" dirty="0"/>
            </a:p>
          </p:txBody>
        </p:sp>
        <p:sp>
          <p:nvSpPr>
            <p:cNvPr id="15" name="Oval 77"/>
            <p:cNvSpPr/>
            <p:nvPr/>
          </p:nvSpPr>
          <p:spPr>
            <a:xfrm>
              <a:off x="5286107" y="5332685"/>
              <a:ext cx="2832537" cy="2833275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82" tIns="41141" rIns="82282" bIns="41141" rtlCol="0" anchor="ctr"/>
            <a:lstStyle/>
            <a:p>
              <a:pPr algn="ctr"/>
              <a:endParaRPr lang="bg-BG" sz="675" dirty="0"/>
            </a:p>
          </p:txBody>
        </p:sp>
      </p:grpSp>
      <p:grpSp>
        <p:nvGrpSpPr>
          <p:cNvPr id="16" name="Group 61"/>
          <p:cNvGrpSpPr/>
          <p:nvPr/>
        </p:nvGrpSpPr>
        <p:grpSpPr>
          <a:xfrm>
            <a:off x="4239006" y="2261865"/>
            <a:ext cx="749712" cy="749907"/>
            <a:chOff x="5013110" y="5059616"/>
            <a:chExt cx="3378533" cy="3379413"/>
          </a:xfrm>
        </p:grpSpPr>
        <p:sp>
          <p:nvSpPr>
            <p:cNvPr id="17" name="Oval 63"/>
            <p:cNvSpPr/>
            <p:nvPr/>
          </p:nvSpPr>
          <p:spPr>
            <a:xfrm>
              <a:off x="5013110" y="5059616"/>
              <a:ext cx="3378533" cy="3379413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82" tIns="41141" rIns="82282" bIns="41141" rtlCol="0" anchor="ctr"/>
            <a:lstStyle/>
            <a:p>
              <a:pPr algn="ctr"/>
              <a:endParaRPr lang="bg-BG" sz="675" dirty="0"/>
            </a:p>
          </p:txBody>
        </p:sp>
        <p:sp>
          <p:nvSpPr>
            <p:cNvPr id="18" name="Oval 73"/>
            <p:cNvSpPr/>
            <p:nvPr/>
          </p:nvSpPr>
          <p:spPr>
            <a:xfrm>
              <a:off x="5286107" y="5332685"/>
              <a:ext cx="2832537" cy="2833275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82" tIns="41141" rIns="82282" bIns="41141" rtlCol="0" anchor="ctr"/>
            <a:lstStyle/>
            <a:p>
              <a:pPr algn="ctr"/>
              <a:endParaRPr lang="bg-BG" sz="675" dirty="0"/>
            </a:p>
          </p:txBody>
        </p:sp>
      </p:grpSp>
      <p:grpSp>
        <p:nvGrpSpPr>
          <p:cNvPr id="19" name="Group 57"/>
          <p:cNvGrpSpPr/>
          <p:nvPr/>
        </p:nvGrpSpPr>
        <p:grpSpPr>
          <a:xfrm>
            <a:off x="2768426" y="2259643"/>
            <a:ext cx="749712" cy="749907"/>
            <a:chOff x="5013110" y="5059616"/>
            <a:chExt cx="3378533" cy="3379413"/>
          </a:xfrm>
        </p:grpSpPr>
        <p:sp>
          <p:nvSpPr>
            <p:cNvPr id="20" name="Oval 59"/>
            <p:cNvSpPr/>
            <p:nvPr/>
          </p:nvSpPr>
          <p:spPr>
            <a:xfrm>
              <a:off x="5013110" y="5059616"/>
              <a:ext cx="3378533" cy="3379413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82" tIns="41141" rIns="82282" bIns="41141" rtlCol="0" anchor="ctr"/>
            <a:lstStyle/>
            <a:p>
              <a:pPr algn="ctr"/>
              <a:endParaRPr lang="bg-BG" sz="675" dirty="0"/>
            </a:p>
          </p:txBody>
        </p:sp>
        <p:sp>
          <p:nvSpPr>
            <p:cNvPr id="21" name="Oval 60"/>
            <p:cNvSpPr/>
            <p:nvPr/>
          </p:nvSpPr>
          <p:spPr>
            <a:xfrm>
              <a:off x="5286108" y="5332684"/>
              <a:ext cx="2832536" cy="2833274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82" tIns="41141" rIns="82282" bIns="41141" rtlCol="0" anchor="ctr"/>
            <a:lstStyle/>
            <a:p>
              <a:pPr algn="ctr"/>
              <a:endParaRPr lang="bg-BG" sz="675" dirty="0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05143" y="2295737"/>
            <a:ext cx="1342742" cy="699325"/>
            <a:chOff x="5420875" y="3216593"/>
            <a:chExt cx="1790323" cy="932433"/>
          </a:xfrm>
        </p:grpSpPr>
        <p:cxnSp>
          <p:nvCxnSpPr>
            <p:cNvPr id="23" name="直接连接符 84"/>
            <p:cNvCxnSpPr/>
            <p:nvPr/>
          </p:nvCxnSpPr>
          <p:spPr>
            <a:xfrm flipV="1">
              <a:off x="6364440" y="3683673"/>
              <a:ext cx="84675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4" name="弧形 85"/>
            <p:cNvSpPr/>
            <p:nvPr/>
          </p:nvSpPr>
          <p:spPr>
            <a:xfrm rot="16200000">
              <a:off x="5420875" y="3216593"/>
              <a:ext cx="932433" cy="932433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25" dirty="0">
                <a:latin typeface="微软雅黑" panose="020B050302020402020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772034" y="2295737"/>
            <a:ext cx="1342742" cy="699325"/>
            <a:chOff x="7376730" y="3216593"/>
            <a:chExt cx="1790323" cy="932433"/>
          </a:xfrm>
        </p:grpSpPr>
        <p:cxnSp>
          <p:nvCxnSpPr>
            <p:cNvPr id="26" name="直接连接符 84"/>
            <p:cNvCxnSpPr/>
            <p:nvPr/>
          </p:nvCxnSpPr>
          <p:spPr>
            <a:xfrm flipV="1">
              <a:off x="8320295" y="3683673"/>
              <a:ext cx="84675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27" name="弧形 85"/>
            <p:cNvSpPr/>
            <p:nvPr/>
          </p:nvSpPr>
          <p:spPr>
            <a:xfrm rot="16200000">
              <a:off x="7376730" y="3216593"/>
              <a:ext cx="932433" cy="932433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25" dirty="0">
                <a:latin typeface="微软雅黑" panose="020B050302020402020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67198" y="2295737"/>
            <a:ext cx="1342742" cy="699325"/>
            <a:chOff x="1503616" y="3216593"/>
            <a:chExt cx="1790323" cy="932433"/>
          </a:xfrm>
        </p:grpSpPr>
        <p:cxnSp>
          <p:nvCxnSpPr>
            <p:cNvPr id="29" name="直接连接符 84"/>
            <p:cNvCxnSpPr/>
            <p:nvPr/>
          </p:nvCxnSpPr>
          <p:spPr>
            <a:xfrm flipV="1">
              <a:off x="2447181" y="3683673"/>
              <a:ext cx="846758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30" name="弧形 85"/>
            <p:cNvSpPr/>
            <p:nvPr/>
          </p:nvSpPr>
          <p:spPr>
            <a:xfrm rot="16200000">
              <a:off x="1503616" y="3216593"/>
              <a:ext cx="932433" cy="932433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25" dirty="0">
                <a:latin typeface="微软雅黑" panose="020B0503020204020204" charset="-122"/>
              </a:endParaRPr>
            </a:p>
          </p:txBody>
        </p:sp>
      </p:grpSp>
      <p:grpSp>
        <p:nvGrpSpPr>
          <p:cNvPr id="31" name="Group 108"/>
          <p:cNvGrpSpPr/>
          <p:nvPr/>
        </p:nvGrpSpPr>
        <p:grpSpPr>
          <a:xfrm>
            <a:off x="7139841" y="2265608"/>
            <a:ext cx="749712" cy="749907"/>
            <a:chOff x="5013110" y="5059616"/>
            <a:chExt cx="3378533" cy="3379413"/>
          </a:xfrm>
        </p:grpSpPr>
        <p:sp>
          <p:nvSpPr>
            <p:cNvPr id="32" name="Oval 110"/>
            <p:cNvSpPr/>
            <p:nvPr/>
          </p:nvSpPr>
          <p:spPr>
            <a:xfrm>
              <a:off x="5013110" y="5059616"/>
              <a:ext cx="3378533" cy="3379413"/>
            </a:xfrm>
            <a:prstGeom prst="ellipse">
              <a:avLst/>
            </a:prstGeom>
            <a:solidFill>
              <a:schemeClr val="bg1">
                <a:lumMod val="50000"/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82" tIns="41141" rIns="82282" bIns="41141" rtlCol="0" anchor="ctr"/>
            <a:lstStyle/>
            <a:p>
              <a:pPr algn="ctr"/>
              <a:endParaRPr lang="bg-BG" sz="675" dirty="0"/>
            </a:p>
          </p:txBody>
        </p:sp>
        <p:sp>
          <p:nvSpPr>
            <p:cNvPr id="33" name="Oval 111"/>
            <p:cNvSpPr/>
            <p:nvPr/>
          </p:nvSpPr>
          <p:spPr>
            <a:xfrm>
              <a:off x="5286108" y="5332684"/>
              <a:ext cx="2832536" cy="2833274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82" tIns="41141" rIns="82282" bIns="41141" rtlCol="0" anchor="ctr"/>
            <a:lstStyle/>
            <a:p>
              <a:pPr algn="ctr"/>
              <a:endParaRPr lang="bg-BG" sz="675" dirty="0"/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615572" y="3439330"/>
            <a:ext cx="209854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在这里输入您的文字内容，或者将您的文字内容复制在这里，在这里输入您的文字内容，或者将您的文字内容复制在这里</a:t>
            </a:r>
            <a:endParaRPr lang="zh-CN" altLang="en-US" sz="1050" dirty="0"/>
          </a:p>
        </p:txBody>
      </p:sp>
      <p:sp>
        <p:nvSpPr>
          <p:cNvPr id="37" name="文本框 36"/>
          <p:cNvSpPr txBox="1"/>
          <p:nvPr/>
        </p:nvSpPr>
        <p:spPr>
          <a:xfrm>
            <a:off x="922346" y="3130501"/>
            <a:ext cx="148500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添加您的标题</a:t>
            </a:r>
            <a:endParaRPr lang="zh-CN" altLang="en-US" sz="15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569780" y="3439330"/>
            <a:ext cx="209854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在这里输入您的文字内容，或者将您的文字内容复制在这里，在这里输入您的文字内容，或者将您的文字内容复制在这里</a:t>
            </a:r>
            <a:endParaRPr lang="zh-CN" altLang="en-US" sz="1050" dirty="0"/>
          </a:p>
        </p:txBody>
      </p:sp>
      <p:sp>
        <p:nvSpPr>
          <p:cNvPr id="39" name="文本框 38"/>
          <p:cNvSpPr txBox="1"/>
          <p:nvPr/>
        </p:nvSpPr>
        <p:spPr>
          <a:xfrm>
            <a:off x="3876554" y="3130501"/>
            <a:ext cx="148500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添加您的标题</a:t>
            </a:r>
            <a:endParaRPr lang="zh-CN" altLang="en-US" sz="15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476689" y="3439330"/>
            <a:ext cx="209854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在这里输入您的文字内容，或者将您的文字内容复制在这里，在这里输入您的文字内容，或者将您的文字内容复制在这里</a:t>
            </a:r>
            <a:endParaRPr lang="zh-CN" altLang="en-US" sz="1050" dirty="0"/>
          </a:p>
        </p:txBody>
      </p:sp>
      <p:sp>
        <p:nvSpPr>
          <p:cNvPr id="42" name="文本框 41"/>
          <p:cNvSpPr txBox="1"/>
          <p:nvPr/>
        </p:nvSpPr>
        <p:spPr>
          <a:xfrm>
            <a:off x="6783463" y="3130501"/>
            <a:ext cx="148500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添加您的标题</a:t>
            </a:r>
            <a:endParaRPr lang="zh-CN" altLang="en-US" sz="15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2093159" y="1434992"/>
            <a:ext cx="209854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在这里输入您的文字内容，或者将您的文字内容复制在这里，在这里输入您的文字内容，或者将您的文字内容复制在这里</a:t>
            </a:r>
            <a:endParaRPr lang="zh-CN" altLang="en-US" sz="1050" dirty="0"/>
          </a:p>
        </p:txBody>
      </p:sp>
      <p:sp>
        <p:nvSpPr>
          <p:cNvPr id="44" name="文本框 43"/>
          <p:cNvSpPr txBox="1"/>
          <p:nvPr/>
        </p:nvSpPr>
        <p:spPr>
          <a:xfrm>
            <a:off x="2399933" y="1126164"/>
            <a:ext cx="148500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添加您的标题</a:t>
            </a:r>
            <a:endParaRPr lang="zh-CN" altLang="en-US" sz="15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5024330" y="1434992"/>
            <a:ext cx="2098549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在这里输入您的文字内容，或者将您的文字内容复制在这里，在这里输入您的文字内容，或者将您的文字内容复制在这里</a:t>
            </a:r>
            <a:endParaRPr lang="zh-CN" altLang="en-US" sz="1050" dirty="0"/>
          </a:p>
        </p:txBody>
      </p:sp>
      <p:sp>
        <p:nvSpPr>
          <p:cNvPr id="46" name="文本框 45"/>
          <p:cNvSpPr txBox="1"/>
          <p:nvPr/>
        </p:nvSpPr>
        <p:spPr>
          <a:xfrm>
            <a:off x="5331104" y="1126164"/>
            <a:ext cx="148500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添加您的标题</a:t>
            </a:r>
            <a:endParaRPr lang="zh-CN" altLang="en-US" sz="15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sp>
        <p:nvSpPr>
          <p:cNvPr id="47" name="Freeform 182"/>
          <p:cNvSpPr>
            <a:spLocks noChangeAspect="1" noEditPoints="1"/>
          </p:cNvSpPr>
          <p:nvPr/>
        </p:nvSpPr>
        <p:spPr bwMode="auto">
          <a:xfrm>
            <a:off x="3015217" y="2486750"/>
            <a:ext cx="256130" cy="295694"/>
          </a:xfrm>
          <a:custGeom>
            <a:avLst/>
            <a:gdLst>
              <a:gd name="T0" fmla="*/ 225 w 1200"/>
              <a:gd name="T1" fmla="*/ 525 h 1391"/>
              <a:gd name="T2" fmla="*/ 0 w 1200"/>
              <a:gd name="T3" fmla="*/ 759 h 1391"/>
              <a:gd name="T4" fmla="*/ 0 w 1200"/>
              <a:gd name="T5" fmla="*/ 1123 h 1391"/>
              <a:gd name="T6" fmla="*/ 225 w 1200"/>
              <a:gd name="T7" fmla="*/ 1350 h 1391"/>
              <a:gd name="T8" fmla="*/ 150 w 1200"/>
              <a:gd name="T9" fmla="*/ 1180 h 1391"/>
              <a:gd name="T10" fmla="*/ 150 w 1200"/>
              <a:gd name="T11" fmla="*/ 702 h 1391"/>
              <a:gd name="T12" fmla="*/ 225 w 1200"/>
              <a:gd name="T13" fmla="*/ 525 h 1391"/>
              <a:gd name="T14" fmla="*/ 874 w 1200"/>
              <a:gd name="T15" fmla="*/ 518 h 1391"/>
              <a:gd name="T16" fmla="*/ 979 w 1200"/>
              <a:gd name="T17" fmla="*/ 46 h 1391"/>
              <a:gd name="T18" fmla="*/ 632 w 1200"/>
              <a:gd name="T19" fmla="*/ 392 h 1391"/>
              <a:gd name="T20" fmla="*/ 300 w 1200"/>
              <a:gd name="T21" fmla="*/ 682 h 1391"/>
              <a:gd name="T22" fmla="*/ 300 w 1200"/>
              <a:gd name="T23" fmla="*/ 1195 h 1391"/>
              <a:gd name="T24" fmla="*/ 949 w 1200"/>
              <a:gd name="T25" fmla="*/ 1391 h 1391"/>
              <a:gd name="T26" fmla="*/ 1200 w 1200"/>
              <a:gd name="T27" fmla="*/ 646 h 1391"/>
              <a:gd name="T28" fmla="*/ 874 w 1200"/>
              <a:gd name="T29" fmla="*/ 518 h 13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00" h="1391">
                <a:moveTo>
                  <a:pt x="225" y="525"/>
                </a:moveTo>
                <a:cubicBezTo>
                  <a:pt x="176" y="525"/>
                  <a:pt x="0" y="555"/>
                  <a:pt x="0" y="759"/>
                </a:cubicBezTo>
                <a:lnTo>
                  <a:pt x="0" y="1123"/>
                </a:lnTo>
                <a:cubicBezTo>
                  <a:pt x="0" y="1327"/>
                  <a:pt x="176" y="1350"/>
                  <a:pt x="225" y="1350"/>
                </a:cubicBezTo>
                <a:cubicBezTo>
                  <a:pt x="274" y="1350"/>
                  <a:pt x="150" y="1307"/>
                  <a:pt x="150" y="1180"/>
                </a:cubicBezTo>
                <a:lnTo>
                  <a:pt x="150" y="702"/>
                </a:lnTo>
                <a:cubicBezTo>
                  <a:pt x="150" y="570"/>
                  <a:pt x="274" y="525"/>
                  <a:pt x="225" y="525"/>
                </a:cubicBezTo>
                <a:close/>
                <a:moveTo>
                  <a:pt x="874" y="518"/>
                </a:moveTo>
                <a:cubicBezTo>
                  <a:pt x="864" y="491"/>
                  <a:pt x="1139" y="246"/>
                  <a:pt x="979" y="46"/>
                </a:cubicBezTo>
                <a:cubicBezTo>
                  <a:pt x="941" y="0"/>
                  <a:pt x="813" y="269"/>
                  <a:pt x="632" y="392"/>
                </a:cubicBezTo>
                <a:cubicBezTo>
                  <a:pt x="533" y="459"/>
                  <a:pt x="300" y="602"/>
                  <a:pt x="300" y="682"/>
                </a:cubicBezTo>
                <a:lnTo>
                  <a:pt x="300" y="1195"/>
                </a:lnTo>
                <a:cubicBezTo>
                  <a:pt x="300" y="1290"/>
                  <a:pt x="669" y="1391"/>
                  <a:pt x="949" y="1391"/>
                </a:cubicBezTo>
                <a:cubicBezTo>
                  <a:pt x="1051" y="1391"/>
                  <a:pt x="1200" y="748"/>
                  <a:pt x="1200" y="646"/>
                </a:cubicBezTo>
                <a:cubicBezTo>
                  <a:pt x="1200" y="543"/>
                  <a:pt x="884" y="545"/>
                  <a:pt x="874" y="5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48" name="Freeform 172"/>
          <p:cNvSpPr>
            <a:spLocks noChangeAspect="1" noEditPoints="1"/>
          </p:cNvSpPr>
          <p:nvPr/>
        </p:nvSpPr>
        <p:spPr bwMode="auto">
          <a:xfrm>
            <a:off x="4478862" y="2493109"/>
            <a:ext cx="270000" cy="287420"/>
          </a:xfrm>
          <a:custGeom>
            <a:avLst/>
            <a:gdLst>
              <a:gd name="T0" fmla="*/ 717 w 1213"/>
              <a:gd name="T1" fmla="*/ 895 h 1296"/>
              <a:gd name="T2" fmla="*/ 684 w 1213"/>
              <a:gd name="T3" fmla="*/ 896 h 1296"/>
              <a:gd name="T4" fmla="*/ 307 w 1213"/>
              <a:gd name="T5" fmla="*/ 550 h 1296"/>
              <a:gd name="T6" fmla="*/ 652 w 1213"/>
              <a:gd name="T7" fmla="*/ 140 h 1296"/>
              <a:gd name="T8" fmla="*/ 685 w 1213"/>
              <a:gd name="T9" fmla="*/ 138 h 1296"/>
              <a:gd name="T10" fmla="*/ 1062 w 1213"/>
              <a:gd name="T11" fmla="*/ 484 h 1296"/>
              <a:gd name="T12" fmla="*/ 717 w 1213"/>
              <a:gd name="T13" fmla="*/ 895 h 1296"/>
              <a:gd name="T14" fmla="*/ 248 w 1213"/>
              <a:gd name="T15" fmla="*/ 937 h 1296"/>
              <a:gd name="T16" fmla="*/ 127 w 1213"/>
              <a:gd name="T17" fmla="*/ 1084 h 1296"/>
              <a:gd name="T18" fmla="*/ 113 w 1213"/>
              <a:gd name="T19" fmla="*/ 1121 h 1296"/>
              <a:gd name="T20" fmla="*/ 134 w 1213"/>
              <a:gd name="T21" fmla="*/ 1166 h 1296"/>
              <a:gd name="T22" fmla="*/ 137 w 1213"/>
              <a:gd name="T23" fmla="*/ 1200 h 1296"/>
              <a:gd name="T24" fmla="*/ 103 w 1213"/>
              <a:gd name="T25" fmla="*/ 1203 h 1296"/>
              <a:gd name="T26" fmla="*/ 65 w 1213"/>
              <a:gd name="T27" fmla="*/ 1121 h 1296"/>
              <a:gd name="T28" fmla="*/ 89 w 1213"/>
              <a:gd name="T29" fmla="*/ 1052 h 1296"/>
              <a:gd name="T30" fmla="*/ 211 w 1213"/>
              <a:gd name="T31" fmla="*/ 906 h 1296"/>
              <a:gd name="T32" fmla="*/ 245 w 1213"/>
              <a:gd name="T33" fmla="*/ 903 h 1296"/>
              <a:gd name="T34" fmla="*/ 248 w 1213"/>
              <a:gd name="T35" fmla="*/ 937 h 1296"/>
              <a:gd name="T36" fmla="*/ 1201 w 1213"/>
              <a:gd name="T37" fmla="*/ 473 h 1296"/>
              <a:gd name="T38" fmla="*/ 685 w 1213"/>
              <a:gd name="T39" fmla="*/ 0 h 1296"/>
              <a:gd name="T40" fmla="*/ 640 w 1213"/>
              <a:gd name="T41" fmla="*/ 2 h 1296"/>
              <a:gd name="T42" fmla="*/ 288 w 1213"/>
              <a:gd name="T43" fmla="*/ 184 h 1296"/>
              <a:gd name="T44" fmla="*/ 169 w 1213"/>
              <a:gd name="T45" fmla="*/ 563 h 1296"/>
              <a:gd name="T46" fmla="*/ 240 w 1213"/>
              <a:gd name="T47" fmla="*/ 783 h 1296"/>
              <a:gd name="T48" fmla="*/ 45 w 1213"/>
              <a:gd name="T49" fmla="*/ 1007 h 1296"/>
              <a:gd name="T50" fmla="*/ 4 w 1213"/>
              <a:gd name="T51" fmla="*/ 1136 h 1296"/>
              <a:gd name="T52" fmla="*/ 66 w 1213"/>
              <a:gd name="T53" fmla="*/ 1255 h 1296"/>
              <a:gd name="T54" fmla="*/ 179 w 1213"/>
              <a:gd name="T55" fmla="*/ 1296 h 1296"/>
              <a:gd name="T56" fmla="*/ 194 w 1213"/>
              <a:gd name="T57" fmla="*/ 1296 h 1296"/>
              <a:gd name="T58" fmla="*/ 314 w 1213"/>
              <a:gd name="T59" fmla="*/ 1234 h 1296"/>
              <a:gd name="T60" fmla="*/ 513 w 1213"/>
              <a:gd name="T61" fmla="*/ 1006 h 1296"/>
              <a:gd name="T62" fmla="*/ 686 w 1213"/>
              <a:gd name="T63" fmla="*/ 1036 h 1296"/>
              <a:gd name="T64" fmla="*/ 730 w 1213"/>
              <a:gd name="T65" fmla="*/ 1034 h 1296"/>
              <a:gd name="T66" fmla="*/ 1082 w 1213"/>
              <a:gd name="T67" fmla="*/ 851 h 1296"/>
              <a:gd name="T68" fmla="*/ 1201 w 1213"/>
              <a:gd name="T69" fmla="*/ 473 h 1296"/>
              <a:gd name="T70" fmla="*/ 691 w 1213"/>
              <a:gd name="T71" fmla="*/ 233 h 1296"/>
              <a:gd name="T72" fmla="*/ 664 w 1213"/>
              <a:gd name="T73" fmla="*/ 234 h 1296"/>
              <a:gd name="T74" fmla="*/ 457 w 1213"/>
              <a:gd name="T75" fmla="*/ 339 h 1296"/>
              <a:gd name="T76" fmla="*/ 460 w 1213"/>
              <a:gd name="T77" fmla="*/ 383 h 1296"/>
              <a:gd name="T78" fmla="*/ 504 w 1213"/>
              <a:gd name="T79" fmla="*/ 380 h 1296"/>
              <a:gd name="T80" fmla="*/ 669 w 1213"/>
              <a:gd name="T81" fmla="*/ 296 h 1296"/>
              <a:gd name="T82" fmla="*/ 691 w 1213"/>
              <a:gd name="T83" fmla="*/ 295 h 1296"/>
              <a:gd name="T84" fmla="*/ 844 w 1213"/>
              <a:gd name="T85" fmla="*/ 347 h 1296"/>
              <a:gd name="T86" fmla="*/ 887 w 1213"/>
              <a:gd name="T87" fmla="*/ 342 h 1296"/>
              <a:gd name="T88" fmla="*/ 882 w 1213"/>
              <a:gd name="T89" fmla="*/ 298 h 1296"/>
              <a:gd name="T90" fmla="*/ 691 w 1213"/>
              <a:gd name="T91" fmla="*/ 233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13" h="1296">
                <a:moveTo>
                  <a:pt x="717" y="895"/>
                </a:moveTo>
                <a:cubicBezTo>
                  <a:pt x="706" y="896"/>
                  <a:pt x="695" y="896"/>
                  <a:pt x="684" y="896"/>
                </a:cubicBezTo>
                <a:cubicBezTo>
                  <a:pt x="490" y="896"/>
                  <a:pt x="324" y="744"/>
                  <a:pt x="307" y="550"/>
                </a:cubicBezTo>
                <a:cubicBezTo>
                  <a:pt x="289" y="342"/>
                  <a:pt x="443" y="158"/>
                  <a:pt x="652" y="140"/>
                </a:cubicBezTo>
                <a:cubicBezTo>
                  <a:pt x="663" y="139"/>
                  <a:pt x="674" y="138"/>
                  <a:pt x="685" y="138"/>
                </a:cubicBezTo>
                <a:cubicBezTo>
                  <a:pt x="880" y="138"/>
                  <a:pt x="1045" y="290"/>
                  <a:pt x="1062" y="484"/>
                </a:cubicBezTo>
                <a:cubicBezTo>
                  <a:pt x="1080" y="692"/>
                  <a:pt x="926" y="877"/>
                  <a:pt x="717" y="895"/>
                </a:cubicBezTo>
                <a:close/>
                <a:moveTo>
                  <a:pt x="248" y="937"/>
                </a:moveTo>
                <a:lnTo>
                  <a:pt x="127" y="1084"/>
                </a:lnTo>
                <a:cubicBezTo>
                  <a:pt x="118" y="1094"/>
                  <a:pt x="113" y="1108"/>
                  <a:pt x="113" y="1121"/>
                </a:cubicBezTo>
                <a:cubicBezTo>
                  <a:pt x="113" y="1138"/>
                  <a:pt x="120" y="1154"/>
                  <a:pt x="134" y="1166"/>
                </a:cubicBezTo>
                <a:cubicBezTo>
                  <a:pt x="144" y="1175"/>
                  <a:pt x="146" y="1190"/>
                  <a:pt x="137" y="1200"/>
                </a:cubicBezTo>
                <a:cubicBezTo>
                  <a:pt x="132" y="1206"/>
                  <a:pt x="115" y="1215"/>
                  <a:pt x="103" y="1203"/>
                </a:cubicBezTo>
                <a:cubicBezTo>
                  <a:pt x="78" y="1181"/>
                  <a:pt x="64" y="1152"/>
                  <a:pt x="65" y="1121"/>
                </a:cubicBezTo>
                <a:cubicBezTo>
                  <a:pt x="64" y="1097"/>
                  <a:pt x="73" y="1072"/>
                  <a:pt x="89" y="1052"/>
                </a:cubicBezTo>
                <a:lnTo>
                  <a:pt x="211" y="906"/>
                </a:lnTo>
                <a:cubicBezTo>
                  <a:pt x="219" y="896"/>
                  <a:pt x="235" y="894"/>
                  <a:pt x="245" y="903"/>
                </a:cubicBezTo>
                <a:cubicBezTo>
                  <a:pt x="255" y="911"/>
                  <a:pt x="257" y="927"/>
                  <a:pt x="248" y="937"/>
                </a:cubicBezTo>
                <a:close/>
                <a:moveTo>
                  <a:pt x="1201" y="473"/>
                </a:moveTo>
                <a:cubicBezTo>
                  <a:pt x="1178" y="207"/>
                  <a:pt x="951" y="0"/>
                  <a:pt x="685" y="0"/>
                </a:cubicBezTo>
                <a:cubicBezTo>
                  <a:pt x="670" y="0"/>
                  <a:pt x="655" y="0"/>
                  <a:pt x="640" y="2"/>
                </a:cubicBezTo>
                <a:cubicBezTo>
                  <a:pt x="502" y="14"/>
                  <a:pt x="377" y="79"/>
                  <a:pt x="288" y="184"/>
                </a:cubicBezTo>
                <a:cubicBezTo>
                  <a:pt x="199" y="291"/>
                  <a:pt x="157" y="425"/>
                  <a:pt x="169" y="563"/>
                </a:cubicBezTo>
                <a:cubicBezTo>
                  <a:pt x="176" y="641"/>
                  <a:pt x="200" y="716"/>
                  <a:pt x="240" y="783"/>
                </a:cubicBezTo>
                <a:lnTo>
                  <a:pt x="45" y="1007"/>
                </a:lnTo>
                <a:cubicBezTo>
                  <a:pt x="14" y="1044"/>
                  <a:pt x="0" y="1089"/>
                  <a:pt x="4" y="1136"/>
                </a:cubicBezTo>
                <a:cubicBezTo>
                  <a:pt x="8" y="1183"/>
                  <a:pt x="30" y="1225"/>
                  <a:pt x="66" y="1255"/>
                </a:cubicBezTo>
                <a:cubicBezTo>
                  <a:pt x="98" y="1282"/>
                  <a:pt x="138" y="1296"/>
                  <a:pt x="179" y="1296"/>
                </a:cubicBezTo>
                <a:cubicBezTo>
                  <a:pt x="184" y="1296"/>
                  <a:pt x="189" y="1296"/>
                  <a:pt x="194" y="1296"/>
                </a:cubicBezTo>
                <a:cubicBezTo>
                  <a:pt x="241" y="1292"/>
                  <a:pt x="283" y="1270"/>
                  <a:pt x="314" y="1234"/>
                </a:cubicBezTo>
                <a:lnTo>
                  <a:pt x="513" y="1006"/>
                </a:lnTo>
                <a:cubicBezTo>
                  <a:pt x="569" y="1026"/>
                  <a:pt x="627" y="1036"/>
                  <a:pt x="686" y="1036"/>
                </a:cubicBezTo>
                <a:cubicBezTo>
                  <a:pt x="700" y="1036"/>
                  <a:pt x="715" y="1035"/>
                  <a:pt x="730" y="1034"/>
                </a:cubicBezTo>
                <a:cubicBezTo>
                  <a:pt x="868" y="1022"/>
                  <a:pt x="993" y="957"/>
                  <a:pt x="1082" y="851"/>
                </a:cubicBezTo>
                <a:cubicBezTo>
                  <a:pt x="1171" y="745"/>
                  <a:pt x="1213" y="610"/>
                  <a:pt x="1201" y="473"/>
                </a:cubicBezTo>
                <a:close/>
                <a:moveTo>
                  <a:pt x="691" y="233"/>
                </a:moveTo>
                <a:cubicBezTo>
                  <a:pt x="682" y="233"/>
                  <a:pt x="673" y="233"/>
                  <a:pt x="664" y="234"/>
                </a:cubicBezTo>
                <a:cubicBezTo>
                  <a:pt x="581" y="241"/>
                  <a:pt x="508" y="281"/>
                  <a:pt x="457" y="339"/>
                </a:cubicBezTo>
                <a:cubicBezTo>
                  <a:pt x="446" y="352"/>
                  <a:pt x="447" y="372"/>
                  <a:pt x="460" y="383"/>
                </a:cubicBezTo>
                <a:cubicBezTo>
                  <a:pt x="466" y="388"/>
                  <a:pt x="489" y="397"/>
                  <a:pt x="504" y="380"/>
                </a:cubicBezTo>
                <a:cubicBezTo>
                  <a:pt x="546" y="334"/>
                  <a:pt x="603" y="302"/>
                  <a:pt x="669" y="296"/>
                </a:cubicBezTo>
                <a:cubicBezTo>
                  <a:pt x="677" y="295"/>
                  <a:pt x="684" y="295"/>
                  <a:pt x="691" y="295"/>
                </a:cubicBezTo>
                <a:cubicBezTo>
                  <a:pt x="748" y="295"/>
                  <a:pt x="801" y="314"/>
                  <a:pt x="844" y="347"/>
                </a:cubicBezTo>
                <a:cubicBezTo>
                  <a:pt x="857" y="358"/>
                  <a:pt x="877" y="355"/>
                  <a:pt x="887" y="342"/>
                </a:cubicBezTo>
                <a:cubicBezTo>
                  <a:pt x="898" y="328"/>
                  <a:pt x="895" y="308"/>
                  <a:pt x="882" y="298"/>
                </a:cubicBezTo>
                <a:cubicBezTo>
                  <a:pt x="829" y="257"/>
                  <a:pt x="762" y="233"/>
                  <a:pt x="691" y="2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49" name="Freeform 130"/>
          <p:cNvSpPr>
            <a:spLocks noChangeAspect="1" noEditPoints="1"/>
          </p:cNvSpPr>
          <p:nvPr/>
        </p:nvSpPr>
        <p:spPr bwMode="auto">
          <a:xfrm>
            <a:off x="7406697" y="2517635"/>
            <a:ext cx="216000" cy="245854"/>
          </a:xfrm>
          <a:custGeom>
            <a:avLst/>
            <a:gdLst>
              <a:gd name="T0" fmla="*/ 943 w 1200"/>
              <a:gd name="T1" fmla="*/ 0 h 1372"/>
              <a:gd name="T2" fmla="*/ 1029 w 1200"/>
              <a:gd name="T3" fmla="*/ 86 h 1372"/>
              <a:gd name="T4" fmla="*/ 686 w 1200"/>
              <a:gd name="T5" fmla="*/ 429 h 1372"/>
              <a:gd name="T6" fmla="*/ 515 w 1200"/>
              <a:gd name="T7" fmla="*/ 257 h 1372"/>
              <a:gd name="T8" fmla="*/ 0 w 1200"/>
              <a:gd name="T9" fmla="*/ 772 h 1372"/>
              <a:gd name="T10" fmla="*/ 86 w 1200"/>
              <a:gd name="T11" fmla="*/ 857 h 1372"/>
              <a:gd name="T12" fmla="*/ 515 w 1200"/>
              <a:gd name="T13" fmla="*/ 429 h 1372"/>
              <a:gd name="T14" fmla="*/ 686 w 1200"/>
              <a:gd name="T15" fmla="*/ 600 h 1372"/>
              <a:gd name="T16" fmla="*/ 1115 w 1200"/>
              <a:gd name="T17" fmla="*/ 172 h 1372"/>
              <a:gd name="T18" fmla="*/ 1200 w 1200"/>
              <a:gd name="T19" fmla="*/ 257 h 1372"/>
              <a:gd name="T20" fmla="*/ 1200 w 1200"/>
              <a:gd name="T21" fmla="*/ 0 h 1372"/>
              <a:gd name="T22" fmla="*/ 943 w 1200"/>
              <a:gd name="T23" fmla="*/ 0 h 1372"/>
              <a:gd name="T24" fmla="*/ 1029 w 1200"/>
              <a:gd name="T25" fmla="*/ 429 h 1372"/>
              <a:gd name="T26" fmla="*/ 1200 w 1200"/>
              <a:gd name="T27" fmla="*/ 429 h 1372"/>
              <a:gd name="T28" fmla="*/ 1200 w 1200"/>
              <a:gd name="T29" fmla="*/ 1372 h 1372"/>
              <a:gd name="T30" fmla="*/ 1029 w 1200"/>
              <a:gd name="T31" fmla="*/ 1372 h 1372"/>
              <a:gd name="T32" fmla="*/ 1029 w 1200"/>
              <a:gd name="T33" fmla="*/ 429 h 1372"/>
              <a:gd name="T34" fmla="*/ 686 w 1200"/>
              <a:gd name="T35" fmla="*/ 686 h 1372"/>
              <a:gd name="T36" fmla="*/ 857 w 1200"/>
              <a:gd name="T37" fmla="*/ 686 h 1372"/>
              <a:gd name="T38" fmla="*/ 857 w 1200"/>
              <a:gd name="T39" fmla="*/ 1372 h 1372"/>
              <a:gd name="T40" fmla="*/ 686 w 1200"/>
              <a:gd name="T41" fmla="*/ 1372 h 1372"/>
              <a:gd name="T42" fmla="*/ 686 w 1200"/>
              <a:gd name="T43" fmla="*/ 686 h 1372"/>
              <a:gd name="T44" fmla="*/ 343 w 1200"/>
              <a:gd name="T45" fmla="*/ 772 h 1372"/>
              <a:gd name="T46" fmla="*/ 515 w 1200"/>
              <a:gd name="T47" fmla="*/ 772 h 1372"/>
              <a:gd name="T48" fmla="*/ 515 w 1200"/>
              <a:gd name="T49" fmla="*/ 1372 h 1372"/>
              <a:gd name="T50" fmla="*/ 343 w 1200"/>
              <a:gd name="T51" fmla="*/ 1372 h 1372"/>
              <a:gd name="T52" fmla="*/ 343 w 1200"/>
              <a:gd name="T53" fmla="*/ 772 h 1372"/>
              <a:gd name="T54" fmla="*/ 0 w 1200"/>
              <a:gd name="T55" fmla="*/ 943 h 1372"/>
              <a:gd name="T56" fmla="*/ 172 w 1200"/>
              <a:gd name="T57" fmla="*/ 943 h 1372"/>
              <a:gd name="T58" fmla="*/ 172 w 1200"/>
              <a:gd name="T59" fmla="*/ 1372 h 1372"/>
              <a:gd name="T60" fmla="*/ 0 w 1200"/>
              <a:gd name="T61" fmla="*/ 1372 h 1372"/>
              <a:gd name="T62" fmla="*/ 0 w 1200"/>
              <a:gd name="T63" fmla="*/ 943 h 1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00" h="1372">
                <a:moveTo>
                  <a:pt x="943" y="0"/>
                </a:moveTo>
                <a:lnTo>
                  <a:pt x="1029" y="86"/>
                </a:lnTo>
                <a:lnTo>
                  <a:pt x="686" y="429"/>
                </a:lnTo>
                <a:lnTo>
                  <a:pt x="515" y="257"/>
                </a:lnTo>
                <a:lnTo>
                  <a:pt x="0" y="772"/>
                </a:lnTo>
                <a:lnTo>
                  <a:pt x="86" y="857"/>
                </a:lnTo>
                <a:lnTo>
                  <a:pt x="515" y="429"/>
                </a:lnTo>
                <a:lnTo>
                  <a:pt x="686" y="600"/>
                </a:lnTo>
                <a:lnTo>
                  <a:pt x="1115" y="172"/>
                </a:lnTo>
                <a:lnTo>
                  <a:pt x="1200" y="257"/>
                </a:lnTo>
                <a:lnTo>
                  <a:pt x="1200" y="0"/>
                </a:lnTo>
                <a:lnTo>
                  <a:pt x="943" y="0"/>
                </a:lnTo>
                <a:close/>
                <a:moveTo>
                  <a:pt x="1029" y="429"/>
                </a:moveTo>
                <a:lnTo>
                  <a:pt x="1200" y="429"/>
                </a:lnTo>
                <a:lnTo>
                  <a:pt x="1200" y="1372"/>
                </a:lnTo>
                <a:lnTo>
                  <a:pt x="1029" y="1372"/>
                </a:lnTo>
                <a:lnTo>
                  <a:pt x="1029" y="429"/>
                </a:lnTo>
                <a:close/>
                <a:moveTo>
                  <a:pt x="686" y="686"/>
                </a:moveTo>
                <a:lnTo>
                  <a:pt x="857" y="686"/>
                </a:lnTo>
                <a:lnTo>
                  <a:pt x="857" y="1372"/>
                </a:lnTo>
                <a:lnTo>
                  <a:pt x="686" y="1372"/>
                </a:lnTo>
                <a:lnTo>
                  <a:pt x="686" y="686"/>
                </a:lnTo>
                <a:close/>
                <a:moveTo>
                  <a:pt x="343" y="772"/>
                </a:moveTo>
                <a:lnTo>
                  <a:pt x="515" y="772"/>
                </a:lnTo>
                <a:lnTo>
                  <a:pt x="515" y="1372"/>
                </a:lnTo>
                <a:lnTo>
                  <a:pt x="343" y="1372"/>
                </a:lnTo>
                <a:lnTo>
                  <a:pt x="343" y="772"/>
                </a:lnTo>
                <a:close/>
                <a:moveTo>
                  <a:pt x="0" y="943"/>
                </a:moveTo>
                <a:lnTo>
                  <a:pt x="172" y="943"/>
                </a:lnTo>
                <a:lnTo>
                  <a:pt x="172" y="1372"/>
                </a:lnTo>
                <a:lnTo>
                  <a:pt x="0" y="1372"/>
                </a:lnTo>
                <a:lnTo>
                  <a:pt x="0" y="9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grpSp>
        <p:nvGrpSpPr>
          <p:cNvPr id="50" name="组合 49"/>
          <p:cNvGrpSpPr>
            <a:grpSpLocks noChangeAspect="1"/>
          </p:cNvGrpSpPr>
          <p:nvPr/>
        </p:nvGrpSpPr>
        <p:grpSpPr>
          <a:xfrm>
            <a:off x="5932253" y="2491172"/>
            <a:ext cx="297000" cy="299008"/>
            <a:chOff x="5042691" y="2273920"/>
            <a:chExt cx="702937" cy="707692"/>
          </a:xfrm>
          <a:solidFill>
            <a:schemeClr val="bg1"/>
          </a:solidFill>
        </p:grpSpPr>
        <p:sp>
          <p:nvSpPr>
            <p:cNvPr id="51" name="Freeform 12"/>
            <p:cNvSpPr/>
            <p:nvPr/>
          </p:nvSpPr>
          <p:spPr bwMode="auto">
            <a:xfrm>
              <a:off x="5284806" y="2789968"/>
              <a:ext cx="460822" cy="191644"/>
            </a:xfrm>
            <a:custGeom>
              <a:avLst/>
              <a:gdLst>
                <a:gd name="T0" fmla="*/ 25 w 533"/>
                <a:gd name="T1" fmla="*/ 165 h 222"/>
                <a:gd name="T2" fmla="*/ 158 w 533"/>
                <a:gd name="T3" fmla="*/ 165 h 222"/>
                <a:gd name="T4" fmla="*/ 158 w 533"/>
                <a:gd name="T5" fmla="*/ 108 h 222"/>
                <a:gd name="T6" fmla="*/ 184 w 533"/>
                <a:gd name="T7" fmla="*/ 83 h 222"/>
                <a:gd name="T8" fmla="*/ 317 w 533"/>
                <a:gd name="T9" fmla="*/ 83 h 222"/>
                <a:gd name="T10" fmla="*/ 317 w 533"/>
                <a:gd name="T11" fmla="*/ 25 h 222"/>
                <a:gd name="T12" fmla="*/ 343 w 533"/>
                <a:gd name="T13" fmla="*/ 0 h 222"/>
                <a:gd name="T14" fmla="*/ 533 w 533"/>
                <a:gd name="T15" fmla="*/ 0 h 222"/>
                <a:gd name="T16" fmla="*/ 533 w 533"/>
                <a:gd name="T17" fmla="*/ 32 h 222"/>
                <a:gd name="T18" fmla="*/ 508 w 533"/>
                <a:gd name="T19" fmla="*/ 57 h 222"/>
                <a:gd name="T20" fmla="*/ 375 w 533"/>
                <a:gd name="T21" fmla="*/ 57 h 222"/>
                <a:gd name="T22" fmla="*/ 375 w 533"/>
                <a:gd name="T23" fmla="*/ 114 h 222"/>
                <a:gd name="T24" fmla="*/ 349 w 533"/>
                <a:gd name="T25" fmla="*/ 140 h 222"/>
                <a:gd name="T26" fmla="*/ 216 w 533"/>
                <a:gd name="T27" fmla="*/ 140 h 222"/>
                <a:gd name="T28" fmla="*/ 216 w 533"/>
                <a:gd name="T29" fmla="*/ 197 h 222"/>
                <a:gd name="T30" fmla="*/ 190 w 533"/>
                <a:gd name="T31" fmla="*/ 222 h 222"/>
                <a:gd name="T32" fmla="*/ 0 w 533"/>
                <a:gd name="T33" fmla="*/ 222 h 222"/>
                <a:gd name="T34" fmla="*/ 0 w 533"/>
                <a:gd name="T35" fmla="*/ 191 h 222"/>
                <a:gd name="T36" fmla="*/ 25 w 533"/>
                <a:gd name="T37" fmla="*/ 16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3" h="222">
                  <a:moveTo>
                    <a:pt x="25" y="165"/>
                  </a:moveTo>
                  <a:cubicBezTo>
                    <a:pt x="158" y="165"/>
                    <a:pt x="158" y="165"/>
                    <a:pt x="158" y="165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8" y="94"/>
                    <a:pt x="170" y="83"/>
                    <a:pt x="184" y="83"/>
                  </a:cubicBezTo>
                  <a:cubicBezTo>
                    <a:pt x="317" y="83"/>
                    <a:pt x="317" y="83"/>
                    <a:pt x="317" y="83"/>
                  </a:cubicBezTo>
                  <a:cubicBezTo>
                    <a:pt x="317" y="25"/>
                    <a:pt x="317" y="25"/>
                    <a:pt x="317" y="25"/>
                  </a:cubicBezTo>
                  <a:cubicBezTo>
                    <a:pt x="317" y="11"/>
                    <a:pt x="329" y="0"/>
                    <a:pt x="343" y="0"/>
                  </a:cubicBezTo>
                  <a:cubicBezTo>
                    <a:pt x="533" y="0"/>
                    <a:pt x="533" y="0"/>
                    <a:pt x="533" y="0"/>
                  </a:cubicBezTo>
                  <a:cubicBezTo>
                    <a:pt x="533" y="32"/>
                    <a:pt x="533" y="32"/>
                    <a:pt x="533" y="32"/>
                  </a:cubicBezTo>
                  <a:cubicBezTo>
                    <a:pt x="533" y="46"/>
                    <a:pt x="522" y="57"/>
                    <a:pt x="508" y="57"/>
                  </a:cubicBezTo>
                  <a:cubicBezTo>
                    <a:pt x="375" y="57"/>
                    <a:pt x="375" y="57"/>
                    <a:pt x="375" y="57"/>
                  </a:cubicBezTo>
                  <a:cubicBezTo>
                    <a:pt x="375" y="114"/>
                    <a:pt x="375" y="114"/>
                    <a:pt x="375" y="114"/>
                  </a:cubicBezTo>
                  <a:cubicBezTo>
                    <a:pt x="375" y="128"/>
                    <a:pt x="363" y="140"/>
                    <a:pt x="349" y="140"/>
                  </a:cubicBezTo>
                  <a:cubicBezTo>
                    <a:pt x="216" y="140"/>
                    <a:pt x="216" y="140"/>
                    <a:pt x="216" y="140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211"/>
                    <a:pt x="204" y="222"/>
                    <a:pt x="190" y="222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77"/>
                    <a:pt x="11" y="165"/>
                    <a:pt x="25" y="1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52" name="Freeform 13"/>
            <p:cNvSpPr>
              <a:spLocks noEditPoints="1"/>
            </p:cNvSpPr>
            <p:nvPr/>
          </p:nvSpPr>
          <p:spPr bwMode="auto">
            <a:xfrm>
              <a:off x="5042691" y="2273920"/>
              <a:ext cx="529214" cy="655758"/>
            </a:xfrm>
            <a:custGeom>
              <a:avLst/>
              <a:gdLst>
                <a:gd name="T0" fmla="*/ 28 w 612"/>
                <a:gd name="T1" fmla="*/ 504 h 759"/>
                <a:gd name="T2" fmla="*/ 148 w 612"/>
                <a:gd name="T3" fmla="*/ 514 h 759"/>
                <a:gd name="T4" fmla="*/ 179 w 612"/>
                <a:gd name="T5" fmla="*/ 488 h 759"/>
                <a:gd name="T6" fmla="*/ 184 w 612"/>
                <a:gd name="T7" fmla="*/ 423 h 759"/>
                <a:gd name="T8" fmla="*/ 158 w 612"/>
                <a:gd name="T9" fmla="*/ 392 h 759"/>
                <a:gd name="T10" fmla="*/ 38 w 612"/>
                <a:gd name="T11" fmla="*/ 381 h 759"/>
                <a:gd name="T12" fmla="*/ 7 w 612"/>
                <a:gd name="T13" fmla="*/ 407 h 759"/>
                <a:gd name="T14" fmla="*/ 2 w 612"/>
                <a:gd name="T15" fmla="*/ 473 h 759"/>
                <a:gd name="T16" fmla="*/ 28 w 612"/>
                <a:gd name="T17" fmla="*/ 504 h 759"/>
                <a:gd name="T18" fmla="*/ 157 w 612"/>
                <a:gd name="T19" fmla="*/ 669 h 759"/>
                <a:gd name="T20" fmla="*/ 254 w 612"/>
                <a:gd name="T21" fmla="*/ 487 h 759"/>
                <a:gd name="T22" fmla="*/ 334 w 612"/>
                <a:gd name="T23" fmla="*/ 512 h 759"/>
                <a:gd name="T24" fmla="*/ 342 w 612"/>
                <a:gd name="T25" fmla="*/ 515 h 759"/>
                <a:gd name="T26" fmla="*/ 216 w 612"/>
                <a:gd name="T27" fmla="*/ 722 h 759"/>
                <a:gd name="T28" fmla="*/ 157 w 612"/>
                <a:gd name="T29" fmla="*/ 669 h 759"/>
                <a:gd name="T30" fmla="*/ 379 w 612"/>
                <a:gd name="T31" fmla="*/ 7 h 759"/>
                <a:gd name="T32" fmla="*/ 426 w 612"/>
                <a:gd name="T33" fmla="*/ 84 h 759"/>
                <a:gd name="T34" fmla="*/ 349 w 612"/>
                <a:gd name="T35" fmla="*/ 150 h 759"/>
                <a:gd name="T36" fmla="*/ 304 w 612"/>
                <a:gd name="T37" fmla="*/ 59 h 759"/>
                <a:gd name="T38" fmla="*/ 379 w 612"/>
                <a:gd name="T39" fmla="*/ 7 h 759"/>
                <a:gd name="T40" fmla="*/ 371 w 612"/>
                <a:gd name="T41" fmla="*/ 183 h 759"/>
                <a:gd name="T42" fmla="*/ 403 w 612"/>
                <a:gd name="T43" fmla="*/ 199 h 759"/>
                <a:gd name="T44" fmla="*/ 574 w 612"/>
                <a:gd name="T45" fmla="*/ 278 h 759"/>
                <a:gd name="T46" fmla="*/ 579 w 612"/>
                <a:gd name="T47" fmla="*/ 341 h 759"/>
                <a:gd name="T48" fmla="*/ 398 w 612"/>
                <a:gd name="T49" fmla="*/ 296 h 759"/>
                <a:gd name="T50" fmla="*/ 381 w 612"/>
                <a:gd name="T51" fmla="*/ 385 h 759"/>
                <a:gd name="T52" fmla="*/ 390 w 612"/>
                <a:gd name="T53" fmla="*/ 402 h 759"/>
                <a:gd name="T54" fmla="*/ 561 w 612"/>
                <a:gd name="T55" fmla="*/ 593 h 759"/>
                <a:gd name="T56" fmla="*/ 489 w 612"/>
                <a:gd name="T57" fmla="*/ 626 h 759"/>
                <a:gd name="T58" fmla="*/ 233 w 612"/>
                <a:gd name="T59" fmla="*/ 447 h 759"/>
                <a:gd name="T60" fmla="*/ 203 w 612"/>
                <a:gd name="T61" fmla="*/ 392 h 759"/>
                <a:gd name="T62" fmla="*/ 231 w 612"/>
                <a:gd name="T63" fmla="*/ 239 h 759"/>
                <a:gd name="T64" fmla="*/ 157 w 612"/>
                <a:gd name="T65" fmla="*/ 344 h 759"/>
                <a:gd name="T66" fmla="*/ 95 w 612"/>
                <a:gd name="T67" fmla="*/ 332 h 759"/>
                <a:gd name="T68" fmla="*/ 247 w 612"/>
                <a:gd name="T69" fmla="*/ 155 h 759"/>
                <a:gd name="T70" fmla="*/ 313 w 612"/>
                <a:gd name="T71" fmla="*/ 163 h 759"/>
                <a:gd name="T72" fmla="*/ 349 w 612"/>
                <a:gd name="T73" fmla="*/ 227 h 759"/>
                <a:gd name="T74" fmla="*/ 371 w 612"/>
                <a:gd name="T75" fmla="*/ 183 h 7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12" h="759">
                  <a:moveTo>
                    <a:pt x="28" y="504"/>
                  </a:moveTo>
                  <a:cubicBezTo>
                    <a:pt x="148" y="514"/>
                    <a:pt x="148" y="514"/>
                    <a:pt x="148" y="514"/>
                  </a:cubicBezTo>
                  <a:cubicBezTo>
                    <a:pt x="164" y="516"/>
                    <a:pt x="177" y="504"/>
                    <a:pt x="179" y="488"/>
                  </a:cubicBezTo>
                  <a:cubicBezTo>
                    <a:pt x="184" y="423"/>
                    <a:pt x="184" y="423"/>
                    <a:pt x="184" y="423"/>
                  </a:cubicBezTo>
                  <a:cubicBezTo>
                    <a:pt x="186" y="407"/>
                    <a:pt x="174" y="393"/>
                    <a:pt x="158" y="392"/>
                  </a:cubicBezTo>
                  <a:cubicBezTo>
                    <a:pt x="38" y="381"/>
                    <a:pt x="38" y="381"/>
                    <a:pt x="38" y="381"/>
                  </a:cubicBezTo>
                  <a:cubicBezTo>
                    <a:pt x="23" y="380"/>
                    <a:pt x="9" y="392"/>
                    <a:pt x="7" y="407"/>
                  </a:cubicBezTo>
                  <a:cubicBezTo>
                    <a:pt x="2" y="473"/>
                    <a:pt x="2" y="473"/>
                    <a:pt x="2" y="473"/>
                  </a:cubicBezTo>
                  <a:cubicBezTo>
                    <a:pt x="0" y="489"/>
                    <a:pt x="12" y="503"/>
                    <a:pt x="28" y="504"/>
                  </a:cubicBezTo>
                  <a:close/>
                  <a:moveTo>
                    <a:pt x="157" y="669"/>
                  </a:moveTo>
                  <a:cubicBezTo>
                    <a:pt x="220" y="595"/>
                    <a:pt x="230" y="592"/>
                    <a:pt x="254" y="487"/>
                  </a:cubicBezTo>
                  <a:cubicBezTo>
                    <a:pt x="280" y="496"/>
                    <a:pt x="307" y="504"/>
                    <a:pt x="334" y="512"/>
                  </a:cubicBezTo>
                  <a:cubicBezTo>
                    <a:pt x="337" y="513"/>
                    <a:pt x="339" y="514"/>
                    <a:pt x="342" y="515"/>
                  </a:cubicBezTo>
                  <a:cubicBezTo>
                    <a:pt x="303" y="633"/>
                    <a:pt x="296" y="637"/>
                    <a:pt x="216" y="722"/>
                  </a:cubicBezTo>
                  <a:cubicBezTo>
                    <a:pt x="180" y="759"/>
                    <a:pt x="122" y="709"/>
                    <a:pt x="157" y="669"/>
                  </a:cubicBezTo>
                  <a:close/>
                  <a:moveTo>
                    <a:pt x="379" y="7"/>
                  </a:moveTo>
                  <a:cubicBezTo>
                    <a:pt x="413" y="15"/>
                    <a:pt x="434" y="49"/>
                    <a:pt x="426" y="84"/>
                  </a:cubicBezTo>
                  <a:cubicBezTo>
                    <a:pt x="419" y="120"/>
                    <a:pt x="383" y="157"/>
                    <a:pt x="349" y="150"/>
                  </a:cubicBezTo>
                  <a:cubicBezTo>
                    <a:pt x="315" y="143"/>
                    <a:pt x="297" y="94"/>
                    <a:pt x="304" y="59"/>
                  </a:cubicBezTo>
                  <a:cubicBezTo>
                    <a:pt x="312" y="23"/>
                    <a:pt x="345" y="0"/>
                    <a:pt x="379" y="7"/>
                  </a:cubicBezTo>
                  <a:close/>
                  <a:moveTo>
                    <a:pt x="371" y="183"/>
                  </a:moveTo>
                  <a:cubicBezTo>
                    <a:pt x="378" y="185"/>
                    <a:pt x="393" y="190"/>
                    <a:pt x="403" y="199"/>
                  </a:cubicBezTo>
                  <a:cubicBezTo>
                    <a:pt x="494" y="286"/>
                    <a:pt x="474" y="282"/>
                    <a:pt x="574" y="278"/>
                  </a:cubicBezTo>
                  <a:cubicBezTo>
                    <a:pt x="612" y="277"/>
                    <a:pt x="611" y="338"/>
                    <a:pt x="579" y="341"/>
                  </a:cubicBezTo>
                  <a:cubicBezTo>
                    <a:pt x="477" y="350"/>
                    <a:pt x="470" y="358"/>
                    <a:pt x="398" y="296"/>
                  </a:cubicBezTo>
                  <a:cubicBezTo>
                    <a:pt x="381" y="385"/>
                    <a:pt x="381" y="385"/>
                    <a:pt x="381" y="385"/>
                  </a:cubicBezTo>
                  <a:cubicBezTo>
                    <a:pt x="380" y="392"/>
                    <a:pt x="383" y="399"/>
                    <a:pt x="390" y="402"/>
                  </a:cubicBezTo>
                  <a:cubicBezTo>
                    <a:pt x="494" y="448"/>
                    <a:pt x="515" y="448"/>
                    <a:pt x="561" y="593"/>
                  </a:cubicBezTo>
                  <a:cubicBezTo>
                    <a:pt x="578" y="638"/>
                    <a:pt x="510" y="668"/>
                    <a:pt x="489" y="626"/>
                  </a:cubicBezTo>
                  <a:cubicBezTo>
                    <a:pt x="417" y="484"/>
                    <a:pt x="405" y="506"/>
                    <a:pt x="233" y="447"/>
                  </a:cubicBezTo>
                  <a:cubicBezTo>
                    <a:pt x="211" y="435"/>
                    <a:pt x="203" y="416"/>
                    <a:pt x="203" y="392"/>
                  </a:cubicBezTo>
                  <a:cubicBezTo>
                    <a:pt x="231" y="239"/>
                    <a:pt x="231" y="239"/>
                    <a:pt x="231" y="239"/>
                  </a:cubicBezTo>
                  <a:cubicBezTo>
                    <a:pt x="164" y="260"/>
                    <a:pt x="171" y="259"/>
                    <a:pt x="157" y="344"/>
                  </a:cubicBezTo>
                  <a:cubicBezTo>
                    <a:pt x="151" y="376"/>
                    <a:pt x="91" y="372"/>
                    <a:pt x="95" y="332"/>
                  </a:cubicBezTo>
                  <a:cubicBezTo>
                    <a:pt x="107" y="207"/>
                    <a:pt x="126" y="199"/>
                    <a:pt x="247" y="155"/>
                  </a:cubicBezTo>
                  <a:cubicBezTo>
                    <a:pt x="264" y="149"/>
                    <a:pt x="304" y="160"/>
                    <a:pt x="313" y="163"/>
                  </a:cubicBezTo>
                  <a:cubicBezTo>
                    <a:pt x="349" y="227"/>
                    <a:pt x="349" y="227"/>
                    <a:pt x="349" y="227"/>
                  </a:cubicBezTo>
                  <a:cubicBezTo>
                    <a:pt x="371" y="183"/>
                    <a:pt x="371" y="183"/>
                    <a:pt x="371" y="18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53" name="Freeform 67"/>
          <p:cNvSpPr>
            <a:spLocks noChangeAspect="1" noEditPoints="1"/>
          </p:cNvSpPr>
          <p:nvPr/>
        </p:nvSpPr>
        <p:spPr bwMode="auto">
          <a:xfrm>
            <a:off x="1532702" y="2536672"/>
            <a:ext cx="297000" cy="207692"/>
          </a:xfrm>
          <a:custGeom>
            <a:avLst/>
            <a:gdLst>
              <a:gd name="T0" fmla="*/ 141 w 1400"/>
              <a:gd name="T1" fmla="*/ 375 h 978"/>
              <a:gd name="T2" fmla="*/ 199 w 1400"/>
              <a:gd name="T3" fmla="*/ 316 h 978"/>
              <a:gd name="T4" fmla="*/ 145 w 1400"/>
              <a:gd name="T5" fmla="*/ 233 h 978"/>
              <a:gd name="T6" fmla="*/ 138 w 1400"/>
              <a:gd name="T7" fmla="*/ 183 h 978"/>
              <a:gd name="T8" fmla="*/ 145 w 1400"/>
              <a:gd name="T9" fmla="*/ 179 h 978"/>
              <a:gd name="T10" fmla="*/ 376 w 1400"/>
              <a:gd name="T11" fmla="*/ 37 h 978"/>
              <a:gd name="T12" fmla="*/ 419 w 1400"/>
              <a:gd name="T13" fmla="*/ 180 h 978"/>
              <a:gd name="T14" fmla="*/ 424 w 1400"/>
              <a:gd name="T15" fmla="*/ 189 h 978"/>
              <a:gd name="T16" fmla="*/ 399 w 1400"/>
              <a:gd name="T17" fmla="*/ 255 h 978"/>
              <a:gd name="T18" fmla="*/ 389 w 1400"/>
              <a:gd name="T19" fmla="*/ 367 h 978"/>
              <a:gd name="T20" fmla="*/ 473 w 1400"/>
              <a:gd name="T21" fmla="*/ 372 h 978"/>
              <a:gd name="T22" fmla="*/ 535 w 1400"/>
              <a:gd name="T23" fmla="*/ 474 h 978"/>
              <a:gd name="T24" fmla="*/ 447 w 1400"/>
              <a:gd name="T25" fmla="*/ 474 h 978"/>
              <a:gd name="T26" fmla="*/ 399 w 1400"/>
              <a:gd name="T27" fmla="*/ 492 h 978"/>
              <a:gd name="T28" fmla="*/ 0 w 1400"/>
              <a:gd name="T29" fmla="*/ 612 h 978"/>
              <a:gd name="T30" fmla="*/ 447 w 1400"/>
              <a:gd name="T31" fmla="*/ 547 h 978"/>
              <a:gd name="T32" fmla="*/ 1138 w 1400"/>
              <a:gd name="T33" fmla="*/ 888 h 978"/>
              <a:gd name="T34" fmla="*/ 946 w 1400"/>
              <a:gd name="T35" fmla="*/ 543 h 978"/>
              <a:gd name="T36" fmla="*/ 859 w 1400"/>
              <a:gd name="T37" fmla="*/ 456 h 978"/>
              <a:gd name="T38" fmla="*/ 932 w 1400"/>
              <a:gd name="T39" fmla="*/ 342 h 978"/>
              <a:gd name="T40" fmla="*/ 941 w 1400"/>
              <a:gd name="T41" fmla="*/ 271 h 978"/>
              <a:gd name="T42" fmla="*/ 927 w 1400"/>
              <a:gd name="T43" fmla="*/ 262 h 978"/>
              <a:gd name="T44" fmla="*/ 585 w 1400"/>
              <a:gd name="T45" fmla="*/ 67 h 978"/>
              <a:gd name="T46" fmla="*/ 537 w 1400"/>
              <a:gd name="T47" fmla="*/ 267 h 978"/>
              <a:gd name="T48" fmla="*/ 530 w 1400"/>
              <a:gd name="T49" fmla="*/ 279 h 978"/>
              <a:gd name="T50" fmla="*/ 568 w 1400"/>
              <a:gd name="T51" fmla="*/ 375 h 978"/>
              <a:gd name="T52" fmla="*/ 594 w 1400"/>
              <a:gd name="T53" fmla="*/ 527 h 978"/>
              <a:gd name="T54" fmla="*/ 447 w 1400"/>
              <a:gd name="T55" fmla="*/ 547 h 978"/>
              <a:gd name="T56" fmla="*/ 1231 w 1400"/>
              <a:gd name="T57" fmla="*/ 369 h 978"/>
              <a:gd name="T58" fmla="*/ 1367 w 1400"/>
              <a:gd name="T59" fmla="*/ 437 h 978"/>
              <a:gd name="T60" fmla="*/ 1400 w 1400"/>
              <a:gd name="T61" fmla="*/ 552 h 978"/>
              <a:gd name="T62" fmla="*/ 1397 w 1400"/>
              <a:gd name="T63" fmla="*/ 591 h 978"/>
              <a:gd name="T64" fmla="*/ 1077 w 1400"/>
              <a:gd name="T65" fmla="*/ 490 h 978"/>
              <a:gd name="T66" fmla="*/ 1027 w 1400"/>
              <a:gd name="T67" fmla="*/ 470 h 978"/>
              <a:gd name="T68" fmla="*/ 986 w 1400"/>
              <a:gd name="T69" fmla="*/ 437 h 978"/>
              <a:gd name="T70" fmla="*/ 1118 w 1400"/>
              <a:gd name="T71" fmla="*/ 368 h 978"/>
              <a:gd name="T72" fmla="*/ 1022 w 1400"/>
              <a:gd name="T73" fmla="*/ 306 h 978"/>
              <a:gd name="T74" fmla="*/ 1284 w 1400"/>
              <a:gd name="T75" fmla="*/ 69 h 978"/>
              <a:gd name="T76" fmla="*/ 1283 w 1400"/>
              <a:gd name="T77" fmla="*/ 307 h 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00" h="978">
                <a:moveTo>
                  <a:pt x="80" y="375"/>
                </a:moveTo>
                <a:cubicBezTo>
                  <a:pt x="102" y="375"/>
                  <a:pt x="122" y="375"/>
                  <a:pt x="141" y="375"/>
                </a:cubicBezTo>
                <a:cubicBezTo>
                  <a:pt x="159" y="377"/>
                  <a:pt x="173" y="373"/>
                  <a:pt x="182" y="361"/>
                </a:cubicBezTo>
                <a:cubicBezTo>
                  <a:pt x="190" y="350"/>
                  <a:pt x="195" y="334"/>
                  <a:pt x="199" y="316"/>
                </a:cubicBezTo>
                <a:cubicBezTo>
                  <a:pt x="184" y="300"/>
                  <a:pt x="171" y="279"/>
                  <a:pt x="164" y="256"/>
                </a:cubicBezTo>
                <a:cubicBezTo>
                  <a:pt x="155" y="251"/>
                  <a:pt x="149" y="244"/>
                  <a:pt x="145" y="233"/>
                </a:cubicBezTo>
                <a:cubicBezTo>
                  <a:pt x="140" y="222"/>
                  <a:pt x="138" y="207"/>
                  <a:pt x="138" y="189"/>
                </a:cubicBezTo>
                <a:lnTo>
                  <a:pt x="138" y="183"/>
                </a:lnTo>
                <a:lnTo>
                  <a:pt x="143" y="180"/>
                </a:lnTo>
                <a:cubicBezTo>
                  <a:pt x="144" y="180"/>
                  <a:pt x="145" y="179"/>
                  <a:pt x="145" y="179"/>
                </a:cubicBezTo>
                <a:cubicBezTo>
                  <a:pt x="135" y="103"/>
                  <a:pt x="144" y="69"/>
                  <a:pt x="176" y="42"/>
                </a:cubicBezTo>
                <a:cubicBezTo>
                  <a:pt x="227" y="0"/>
                  <a:pt x="324" y="0"/>
                  <a:pt x="376" y="37"/>
                </a:cubicBezTo>
                <a:cubicBezTo>
                  <a:pt x="411" y="63"/>
                  <a:pt x="423" y="109"/>
                  <a:pt x="414" y="177"/>
                </a:cubicBezTo>
                <a:cubicBezTo>
                  <a:pt x="416" y="178"/>
                  <a:pt x="417" y="179"/>
                  <a:pt x="419" y="180"/>
                </a:cubicBezTo>
                <a:lnTo>
                  <a:pt x="424" y="183"/>
                </a:lnTo>
                <a:lnTo>
                  <a:pt x="424" y="189"/>
                </a:lnTo>
                <a:cubicBezTo>
                  <a:pt x="424" y="206"/>
                  <a:pt x="422" y="221"/>
                  <a:pt x="418" y="233"/>
                </a:cubicBezTo>
                <a:cubicBezTo>
                  <a:pt x="413" y="243"/>
                  <a:pt x="407" y="251"/>
                  <a:pt x="399" y="255"/>
                </a:cubicBezTo>
                <a:cubicBezTo>
                  <a:pt x="392" y="277"/>
                  <a:pt x="381" y="296"/>
                  <a:pt x="367" y="312"/>
                </a:cubicBezTo>
                <a:cubicBezTo>
                  <a:pt x="371" y="336"/>
                  <a:pt x="378" y="355"/>
                  <a:pt x="389" y="367"/>
                </a:cubicBezTo>
                <a:cubicBezTo>
                  <a:pt x="399" y="372"/>
                  <a:pt x="412" y="373"/>
                  <a:pt x="427" y="372"/>
                </a:cubicBezTo>
                <a:cubicBezTo>
                  <a:pt x="442" y="372"/>
                  <a:pt x="457" y="372"/>
                  <a:pt x="473" y="372"/>
                </a:cubicBezTo>
                <a:cubicBezTo>
                  <a:pt x="481" y="391"/>
                  <a:pt x="492" y="407"/>
                  <a:pt x="507" y="421"/>
                </a:cubicBezTo>
                <a:cubicBezTo>
                  <a:pt x="514" y="439"/>
                  <a:pt x="524" y="457"/>
                  <a:pt x="535" y="474"/>
                </a:cubicBezTo>
                <a:lnTo>
                  <a:pt x="534" y="474"/>
                </a:lnTo>
                <a:cubicBezTo>
                  <a:pt x="505" y="474"/>
                  <a:pt x="476" y="474"/>
                  <a:pt x="447" y="474"/>
                </a:cubicBezTo>
                <a:lnTo>
                  <a:pt x="419" y="474"/>
                </a:lnTo>
                <a:lnTo>
                  <a:pt x="399" y="492"/>
                </a:lnTo>
                <a:cubicBezTo>
                  <a:pt x="349" y="535"/>
                  <a:pt x="317" y="594"/>
                  <a:pt x="295" y="658"/>
                </a:cubicBezTo>
                <a:cubicBezTo>
                  <a:pt x="166" y="660"/>
                  <a:pt x="35" y="646"/>
                  <a:pt x="0" y="612"/>
                </a:cubicBezTo>
                <a:cubicBezTo>
                  <a:pt x="2" y="546"/>
                  <a:pt x="14" y="433"/>
                  <a:pt x="80" y="375"/>
                </a:cubicBezTo>
                <a:close/>
                <a:moveTo>
                  <a:pt x="447" y="547"/>
                </a:moveTo>
                <a:cubicBezTo>
                  <a:pt x="352" y="630"/>
                  <a:pt x="334" y="793"/>
                  <a:pt x="332" y="888"/>
                </a:cubicBezTo>
                <a:cubicBezTo>
                  <a:pt x="425" y="978"/>
                  <a:pt x="1015" y="973"/>
                  <a:pt x="1138" y="888"/>
                </a:cubicBezTo>
                <a:cubicBezTo>
                  <a:pt x="1150" y="779"/>
                  <a:pt x="1102" y="613"/>
                  <a:pt x="1027" y="542"/>
                </a:cubicBezTo>
                <a:cubicBezTo>
                  <a:pt x="998" y="542"/>
                  <a:pt x="972" y="542"/>
                  <a:pt x="946" y="543"/>
                </a:cubicBezTo>
                <a:cubicBezTo>
                  <a:pt x="924" y="544"/>
                  <a:pt x="906" y="542"/>
                  <a:pt x="892" y="535"/>
                </a:cubicBezTo>
                <a:cubicBezTo>
                  <a:pt x="876" y="519"/>
                  <a:pt x="866" y="491"/>
                  <a:pt x="859" y="456"/>
                </a:cubicBezTo>
                <a:cubicBezTo>
                  <a:pt x="879" y="434"/>
                  <a:pt x="895" y="406"/>
                  <a:pt x="905" y="375"/>
                </a:cubicBezTo>
                <a:cubicBezTo>
                  <a:pt x="917" y="368"/>
                  <a:pt x="926" y="357"/>
                  <a:pt x="932" y="342"/>
                </a:cubicBezTo>
                <a:cubicBezTo>
                  <a:pt x="939" y="326"/>
                  <a:pt x="942" y="304"/>
                  <a:pt x="941" y="279"/>
                </a:cubicBezTo>
                <a:lnTo>
                  <a:pt x="941" y="271"/>
                </a:lnTo>
                <a:lnTo>
                  <a:pt x="934" y="267"/>
                </a:lnTo>
                <a:cubicBezTo>
                  <a:pt x="932" y="265"/>
                  <a:pt x="929" y="263"/>
                  <a:pt x="927" y="262"/>
                </a:cubicBezTo>
                <a:cubicBezTo>
                  <a:pt x="940" y="164"/>
                  <a:pt x="922" y="98"/>
                  <a:pt x="872" y="61"/>
                </a:cubicBezTo>
                <a:cubicBezTo>
                  <a:pt x="798" y="7"/>
                  <a:pt x="659" y="7"/>
                  <a:pt x="585" y="67"/>
                </a:cubicBezTo>
                <a:cubicBezTo>
                  <a:pt x="538" y="106"/>
                  <a:pt x="526" y="156"/>
                  <a:pt x="541" y="264"/>
                </a:cubicBezTo>
                <a:cubicBezTo>
                  <a:pt x="539" y="265"/>
                  <a:pt x="538" y="266"/>
                  <a:pt x="537" y="267"/>
                </a:cubicBezTo>
                <a:lnTo>
                  <a:pt x="530" y="271"/>
                </a:lnTo>
                <a:lnTo>
                  <a:pt x="530" y="279"/>
                </a:lnTo>
                <a:cubicBezTo>
                  <a:pt x="530" y="305"/>
                  <a:pt x="533" y="326"/>
                  <a:pt x="539" y="343"/>
                </a:cubicBezTo>
                <a:cubicBezTo>
                  <a:pt x="546" y="358"/>
                  <a:pt x="555" y="369"/>
                  <a:pt x="568" y="375"/>
                </a:cubicBezTo>
                <a:cubicBezTo>
                  <a:pt x="578" y="409"/>
                  <a:pt x="596" y="438"/>
                  <a:pt x="618" y="462"/>
                </a:cubicBezTo>
                <a:cubicBezTo>
                  <a:pt x="613" y="488"/>
                  <a:pt x="605" y="511"/>
                  <a:pt x="594" y="527"/>
                </a:cubicBezTo>
                <a:cubicBezTo>
                  <a:pt x="580" y="543"/>
                  <a:pt x="560" y="549"/>
                  <a:pt x="534" y="547"/>
                </a:cubicBezTo>
                <a:cubicBezTo>
                  <a:pt x="507" y="547"/>
                  <a:pt x="478" y="547"/>
                  <a:pt x="447" y="547"/>
                </a:cubicBezTo>
                <a:close/>
                <a:moveTo>
                  <a:pt x="1283" y="307"/>
                </a:moveTo>
                <a:cubicBezTo>
                  <a:pt x="1272" y="331"/>
                  <a:pt x="1255" y="352"/>
                  <a:pt x="1231" y="369"/>
                </a:cubicBezTo>
                <a:cubicBezTo>
                  <a:pt x="1238" y="392"/>
                  <a:pt x="1242" y="401"/>
                  <a:pt x="1248" y="415"/>
                </a:cubicBezTo>
                <a:cubicBezTo>
                  <a:pt x="1262" y="416"/>
                  <a:pt x="1360" y="421"/>
                  <a:pt x="1367" y="437"/>
                </a:cubicBezTo>
                <a:cubicBezTo>
                  <a:pt x="1392" y="467"/>
                  <a:pt x="1400" y="512"/>
                  <a:pt x="1400" y="549"/>
                </a:cubicBezTo>
                <a:lnTo>
                  <a:pt x="1400" y="552"/>
                </a:lnTo>
                <a:lnTo>
                  <a:pt x="1400" y="554"/>
                </a:lnTo>
                <a:cubicBezTo>
                  <a:pt x="1400" y="568"/>
                  <a:pt x="1399" y="581"/>
                  <a:pt x="1397" y="591"/>
                </a:cubicBezTo>
                <a:cubicBezTo>
                  <a:pt x="1343" y="616"/>
                  <a:pt x="1254" y="628"/>
                  <a:pt x="1166" y="627"/>
                </a:cubicBezTo>
                <a:cubicBezTo>
                  <a:pt x="1143" y="573"/>
                  <a:pt x="1113" y="524"/>
                  <a:pt x="1077" y="490"/>
                </a:cubicBezTo>
                <a:lnTo>
                  <a:pt x="1056" y="470"/>
                </a:lnTo>
                <a:lnTo>
                  <a:pt x="1027" y="470"/>
                </a:lnTo>
                <a:cubicBezTo>
                  <a:pt x="1007" y="470"/>
                  <a:pt x="987" y="470"/>
                  <a:pt x="968" y="470"/>
                </a:cubicBezTo>
                <a:cubicBezTo>
                  <a:pt x="972" y="458"/>
                  <a:pt x="978" y="447"/>
                  <a:pt x="986" y="437"/>
                </a:cubicBezTo>
                <a:cubicBezTo>
                  <a:pt x="993" y="421"/>
                  <a:pt x="1092" y="416"/>
                  <a:pt x="1106" y="415"/>
                </a:cubicBezTo>
                <a:cubicBezTo>
                  <a:pt x="1111" y="399"/>
                  <a:pt x="1115" y="385"/>
                  <a:pt x="1118" y="368"/>
                </a:cubicBezTo>
                <a:cubicBezTo>
                  <a:pt x="1095" y="353"/>
                  <a:pt x="1079" y="331"/>
                  <a:pt x="1070" y="307"/>
                </a:cubicBezTo>
                <a:cubicBezTo>
                  <a:pt x="1059" y="306"/>
                  <a:pt x="1033" y="307"/>
                  <a:pt x="1022" y="306"/>
                </a:cubicBezTo>
                <a:cubicBezTo>
                  <a:pt x="1009" y="223"/>
                  <a:pt x="1028" y="102"/>
                  <a:pt x="1062" y="74"/>
                </a:cubicBezTo>
                <a:cubicBezTo>
                  <a:pt x="1111" y="33"/>
                  <a:pt x="1233" y="31"/>
                  <a:pt x="1284" y="69"/>
                </a:cubicBezTo>
                <a:cubicBezTo>
                  <a:pt x="1320" y="95"/>
                  <a:pt x="1344" y="227"/>
                  <a:pt x="1331" y="302"/>
                </a:cubicBezTo>
                <a:cubicBezTo>
                  <a:pt x="1326" y="306"/>
                  <a:pt x="1290" y="304"/>
                  <a:pt x="1283" y="3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685">
        <p:comb/>
      </p:transition>
    </mc:Choice>
    <mc:Fallback>
      <p:transition advTm="1685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8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1" grpId="0"/>
      <p:bldP spid="42" grpId="0"/>
      <p:bldP spid="43" grpId="0"/>
      <p:bldP spid="44" grpId="0"/>
      <p:bldP spid="45" grpId="0"/>
      <p:bldP spid="46" grpId="0"/>
      <p:bldP spid="47" grpId="0" bldLvl="0" animBg="1"/>
      <p:bldP spid="48" grpId="0" bldLvl="0" animBg="1"/>
      <p:bldP spid="49" grpId="0" bldLvl="0" animBg="1"/>
      <p:bldP spid="53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5" name="文本框 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冬至习俗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" name="Pie 45"/>
          <p:cNvSpPr/>
          <p:nvPr/>
        </p:nvSpPr>
        <p:spPr>
          <a:xfrm>
            <a:off x="3368035" y="1283733"/>
            <a:ext cx="1178345" cy="1178651"/>
          </a:xfrm>
          <a:prstGeom prst="pieWedg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Pie 48"/>
          <p:cNvSpPr/>
          <p:nvPr/>
        </p:nvSpPr>
        <p:spPr>
          <a:xfrm rot="5400000">
            <a:off x="4597467" y="1276196"/>
            <a:ext cx="1178651" cy="1178345"/>
          </a:xfrm>
          <a:prstGeom prst="pieWedg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Pie 51"/>
          <p:cNvSpPr/>
          <p:nvPr/>
        </p:nvSpPr>
        <p:spPr>
          <a:xfrm rot="16200000">
            <a:off x="3367882" y="2506138"/>
            <a:ext cx="1178651" cy="1178345"/>
          </a:xfrm>
          <a:prstGeom prst="pieWedg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Pie 54"/>
          <p:cNvSpPr/>
          <p:nvPr/>
        </p:nvSpPr>
        <p:spPr>
          <a:xfrm rot="10800000">
            <a:off x="4597621" y="2505984"/>
            <a:ext cx="1178345" cy="1178651"/>
          </a:xfrm>
          <a:prstGeom prst="pieWedge">
            <a:avLst/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11" name="Straight Arrow Connector 98"/>
          <p:cNvCxnSpPr/>
          <p:nvPr/>
        </p:nvCxnSpPr>
        <p:spPr>
          <a:xfrm>
            <a:off x="1252860" y="1533679"/>
            <a:ext cx="2090740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160183" y="1585630"/>
            <a:ext cx="2130566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在这里输入您的文字内容，或者将您的文字内容复制在这里，在这里输入您的文字内容，或者将您的文字内容复制在这里</a:t>
            </a:r>
            <a:endParaRPr lang="zh-CN" altLang="en-US" sz="1050" dirty="0"/>
          </a:p>
        </p:txBody>
      </p:sp>
      <p:sp>
        <p:nvSpPr>
          <p:cNvPr id="13" name="文本框 12"/>
          <p:cNvSpPr txBox="1"/>
          <p:nvPr/>
        </p:nvSpPr>
        <p:spPr>
          <a:xfrm>
            <a:off x="1160183" y="1181127"/>
            <a:ext cx="148500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添加您的标题</a:t>
            </a:r>
            <a:endParaRPr lang="zh-CN" altLang="en-US" sz="15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cxnSp>
        <p:nvCxnSpPr>
          <p:cNvPr id="14" name="Straight Arrow Connector 98"/>
          <p:cNvCxnSpPr/>
          <p:nvPr/>
        </p:nvCxnSpPr>
        <p:spPr>
          <a:xfrm>
            <a:off x="1252860" y="3111830"/>
            <a:ext cx="2090740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160183" y="3163781"/>
            <a:ext cx="2130566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在这里输入您的文字内容，或者将您的文字内容复制在这里，在这里输入您的文字内容，或者将您的文字内容复制在这里</a:t>
            </a:r>
            <a:endParaRPr lang="zh-CN" altLang="en-US" sz="1050" dirty="0"/>
          </a:p>
        </p:txBody>
      </p:sp>
      <p:sp>
        <p:nvSpPr>
          <p:cNvPr id="16" name="文本框 15"/>
          <p:cNvSpPr txBox="1"/>
          <p:nvPr/>
        </p:nvSpPr>
        <p:spPr>
          <a:xfrm>
            <a:off x="1160183" y="2759278"/>
            <a:ext cx="148500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添加您的标题</a:t>
            </a:r>
            <a:endParaRPr lang="zh-CN" altLang="en-US" sz="15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cxnSp>
        <p:nvCxnSpPr>
          <p:cNvPr id="17" name="Straight Arrow Connector 98"/>
          <p:cNvCxnSpPr/>
          <p:nvPr/>
        </p:nvCxnSpPr>
        <p:spPr>
          <a:xfrm flipH="1">
            <a:off x="5800842" y="1533679"/>
            <a:ext cx="2090740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 flipH="1">
            <a:off x="5853694" y="1585630"/>
            <a:ext cx="2130566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在这里输入您的文字内容，或者将您的文字内容复制在这里，在这里输入您的文字内容，或者将您的文字内容复制在这里</a:t>
            </a:r>
            <a:endParaRPr lang="zh-CN" altLang="en-US" sz="1050" dirty="0"/>
          </a:p>
        </p:txBody>
      </p:sp>
      <p:sp>
        <p:nvSpPr>
          <p:cNvPr id="19" name="文本框 18"/>
          <p:cNvSpPr txBox="1"/>
          <p:nvPr/>
        </p:nvSpPr>
        <p:spPr>
          <a:xfrm flipH="1">
            <a:off x="6499259" y="1181127"/>
            <a:ext cx="148500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添加您的标题</a:t>
            </a:r>
            <a:endParaRPr lang="zh-CN" altLang="en-US" sz="15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cxnSp>
        <p:nvCxnSpPr>
          <p:cNvPr id="20" name="Straight Arrow Connector 98"/>
          <p:cNvCxnSpPr/>
          <p:nvPr/>
        </p:nvCxnSpPr>
        <p:spPr>
          <a:xfrm flipH="1">
            <a:off x="5800842" y="3111830"/>
            <a:ext cx="2090740" cy="0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prstDash val="dash"/>
            <a:headEnd type="diamond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 flipH="1">
            <a:off x="5853694" y="3163781"/>
            <a:ext cx="2130566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在这里输入您的文字内容，或者将您的文字内容复制在这里，在这里输入您的文字内容，或者将您的文字内容复制在这里</a:t>
            </a:r>
            <a:endParaRPr lang="zh-CN" altLang="en-US" sz="1050" dirty="0"/>
          </a:p>
        </p:txBody>
      </p:sp>
      <p:sp>
        <p:nvSpPr>
          <p:cNvPr id="22" name="文本框 21"/>
          <p:cNvSpPr txBox="1"/>
          <p:nvPr/>
        </p:nvSpPr>
        <p:spPr>
          <a:xfrm flipH="1">
            <a:off x="6499259" y="2759278"/>
            <a:ext cx="148500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5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添加您的标题</a:t>
            </a:r>
            <a:endParaRPr lang="zh-CN" altLang="en-US" sz="15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577310" y="2952448"/>
            <a:ext cx="573645" cy="573795"/>
            <a:chOff x="769746" y="4058478"/>
            <a:chExt cx="764860" cy="765060"/>
          </a:xfrm>
        </p:grpSpPr>
        <p:sp>
          <p:nvSpPr>
            <p:cNvPr id="24" name="Oval 76"/>
            <p:cNvSpPr/>
            <p:nvPr/>
          </p:nvSpPr>
          <p:spPr bwMode="auto">
            <a:xfrm>
              <a:off x="769746" y="4058478"/>
              <a:ext cx="764860" cy="765060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675" dirty="0">
                <a:latin typeface="微软雅黑" panose="020B0503020204020204" charset="-122"/>
              </a:endParaRPr>
            </a:p>
          </p:txBody>
        </p:sp>
        <p:sp>
          <p:nvSpPr>
            <p:cNvPr id="25" name="Freeform 184"/>
            <p:cNvSpPr>
              <a:spLocks noChangeAspect="1"/>
            </p:cNvSpPr>
            <p:nvPr/>
          </p:nvSpPr>
          <p:spPr bwMode="auto">
            <a:xfrm>
              <a:off x="936176" y="4254342"/>
              <a:ext cx="432000" cy="373333"/>
            </a:xfrm>
            <a:custGeom>
              <a:avLst/>
              <a:gdLst>
                <a:gd name="T0" fmla="*/ 368 w 1590"/>
                <a:gd name="T1" fmla="*/ 1376 h 1376"/>
                <a:gd name="T2" fmla="*/ 43 w 1590"/>
                <a:gd name="T3" fmla="*/ 843 h 1376"/>
                <a:gd name="T4" fmla="*/ 206 w 1590"/>
                <a:gd name="T5" fmla="*/ 401 h 1376"/>
                <a:gd name="T6" fmla="*/ 262 w 1590"/>
                <a:gd name="T7" fmla="*/ 630 h 1376"/>
                <a:gd name="T8" fmla="*/ 523 w 1590"/>
                <a:gd name="T9" fmla="*/ 0 h 1376"/>
                <a:gd name="T10" fmla="*/ 908 w 1590"/>
                <a:gd name="T11" fmla="*/ 592 h 1376"/>
                <a:gd name="T12" fmla="*/ 951 w 1590"/>
                <a:gd name="T13" fmla="*/ 214 h 1376"/>
                <a:gd name="T14" fmla="*/ 847 w 1590"/>
                <a:gd name="T15" fmla="*/ 1376 h 1376"/>
                <a:gd name="T16" fmla="*/ 641 w 1590"/>
                <a:gd name="T17" fmla="*/ 568 h 1376"/>
                <a:gd name="T18" fmla="*/ 530 w 1590"/>
                <a:gd name="T19" fmla="*/ 951 h 1376"/>
                <a:gd name="T20" fmla="*/ 493 w 1590"/>
                <a:gd name="T21" fmla="*/ 705 h 1376"/>
                <a:gd name="T22" fmla="*/ 396 w 1590"/>
                <a:gd name="T23" fmla="*/ 973 h 1376"/>
                <a:gd name="T24" fmla="*/ 368 w 1590"/>
                <a:gd name="T25" fmla="*/ 1376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90" h="1376">
                  <a:moveTo>
                    <a:pt x="368" y="1376"/>
                  </a:moveTo>
                  <a:cubicBezTo>
                    <a:pt x="76" y="1212"/>
                    <a:pt x="0" y="1056"/>
                    <a:pt x="43" y="843"/>
                  </a:cubicBezTo>
                  <a:cubicBezTo>
                    <a:pt x="76" y="686"/>
                    <a:pt x="196" y="558"/>
                    <a:pt x="206" y="401"/>
                  </a:cubicBezTo>
                  <a:cubicBezTo>
                    <a:pt x="251" y="484"/>
                    <a:pt x="257" y="544"/>
                    <a:pt x="262" y="630"/>
                  </a:cubicBezTo>
                  <a:cubicBezTo>
                    <a:pt x="406" y="453"/>
                    <a:pt x="556" y="216"/>
                    <a:pt x="523" y="0"/>
                  </a:cubicBezTo>
                  <a:cubicBezTo>
                    <a:pt x="523" y="0"/>
                    <a:pt x="883" y="258"/>
                    <a:pt x="908" y="592"/>
                  </a:cubicBezTo>
                  <a:cubicBezTo>
                    <a:pt x="940" y="523"/>
                    <a:pt x="983" y="285"/>
                    <a:pt x="951" y="214"/>
                  </a:cubicBezTo>
                  <a:cubicBezTo>
                    <a:pt x="1048" y="285"/>
                    <a:pt x="1590" y="956"/>
                    <a:pt x="847" y="1376"/>
                  </a:cubicBezTo>
                  <a:cubicBezTo>
                    <a:pt x="987" y="1104"/>
                    <a:pt x="883" y="738"/>
                    <a:pt x="641" y="568"/>
                  </a:cubicBezTo>
                  <a:cubicBezTo>
                    <a:pt x="657" y="641"/>
                    <a:pt x="637" y="831"/>
                    <a:pt x="530" y="951"/>
                  </a:cubicBezTo>
                  <a:cubicBezTo>
                    <a:pt x="554" y="827"/>
                    <a:pt x="493" y="705"/>
                    <a:pt x="493" y="705"/>
                  </a:cubicBezTo>
                  <a:cubicBezTo>
                    <a:pt x="493" y="705"/>
                    <a:pt x="473" y="860"/>
                    <a:pt x="396" y="973"/>
                  </a:cubicBezTo>
                  <a:cubicBezTo>
                    <a:pt x="326" y="1076"/>
                    <a:pt x="277" y="1185"/>
                    <a:pt x="368" y="137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993487" y="2952448"/>
            <a:ext cx="573645" cy="573795"/>
            <a:chOff x="10657983" y="4058478"/>
            <a:chExt cx="764860" cy="765060"/>
          </a:xfrm>
        </p:grpSpPr>
        <p:sp>
          <p:nvSpPr>
            <p:cNvPr id="27" name="Oval 76"/>
            <p:cNvSpPr/>
            <p:nvPr/>
          </p:nvSpPr>
          <p:spPr bwMode="auto">
            <a:xfrm flipH="1">
              <a:off x="10657983" y="4058478"/>
              <a:ext cx="764860" cy="765060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675" dirty="0">
                <a:latin typeface="微软雅黑" panose="020B0503020204020204" charset="-122"/>
              </a:endParaRPr>
            </a:p>
          </p:txBody>
        </p:sp>
        <p:sp>
          <p:nvSpPr>
            <p:cNvPr id="28" name="Freeform 185"/>
            <p:cNvSpPr>
              <a:spLocks noChangeAspect="1" noEditPoints="1"/>
            </p:cNvSpPr>
            <p:nvPr/>
          </p:nvSpPr>
          <p:spPr bwMode="auto">
            <a:xfrm>
              <a:off x="10879484" y="4244618"/>
              <a:ext cx="396000" cy="392780"/>
            </a:xfrm>
            <a:custGeom>
              <a:avLst/>
              <a:gdLst>
                <a:gd name="T0" fmla="*/ 0 w 1200"/>
                <a:gd name="T1" fmla="*/ 0 h 1200"/>
                <a:gd name="T2" fmla="*/ 150 w 1200"/>
                <a:gd name="T3" fmla="*/ 0 h 1200"/>
                <a:gd name="T4" fmla="*/ 150 w 1200"/>
                <a:gd name="T5" fmla="*/ 1200 h 1200"/>
                <a:gd name="T6" fmla="*/ 0 w 1200"/>
                <a:gd name="T7" fmla="*/ 1200 h 1200"/>
                <a:gd name="T8" fmla="*/ 0 w 1200"/>
                <a:gd name="T9" fmla="*/ 0 h 1200"/>
                <a:gd name="T10" fmla="*/ 596 w 1200"/>
                <a:gd name="T11" fmla="*/ 143 h 1200"/>
                <a:gd name="T12" fmla="*/ 225 w 1200"/>
                <a:gd name="T13" fmla="*/ 0 h 1200"/>
                <a:gd name="T14" fmla="*/ 225 w 1200"/>
                <a:gd name="T15" fmla="*/ 600 h 1200"/>
                <a:gd name="T16" fmla="*/ 749 w 1200"/>
                <a:gd name="T17" fmla="*/ 602 h 1200"/>
                <a:gd name="T18" fmla="*/ 1200 w 1200"/>
                <a:gd name="T19" fmla="*/ 300 h 1200"/>
                <a:gd name="T20" fmla="*/ 596 w 1200"/>
                <a:gd name="T21" fmla="*/ 143 h 1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00" h="1200">
                  <a:moveTo>
                    <a:pt x="0" y="0"/>
                  </a:moveTo>
                  <a:lnTo>
                    <a:pt x="150" y="0"/>
                  </a:lnTo>
                  <a:lnTo>
                    <a:pt x="150" y="1200"/>
                  </a:lnTo>
                  <a:lnTo>
                    <a:pt x="0" y="1200"/>
                  </a:lnTo>
                  <a:lnTo>
                    <a:pt x="0" y="0"/>
                  </a:lnTo>
                  <a:close/>
                  <a:moveTo>
                    <a:pt x="596" y="143"/>
                  </a:moveTo>
                  <a:cubicBezTo>
                    <a:pt x="483" y="9"/>
                    <a:pt x="397" y="0"/>
                    <a:pt x="225" y="0"/>
                  </a:cubicBezTo>
                  <a:lnTo>
                    <a:pt x="225" y="600"/>
                  </a:lnTo>
                  <a:cubicBezTo>
                    <a:pt x="526" y="450"/>
                    <a:pt x="560" y="620"/>
                    <a:pt x="749" y="602"/>
                  </a:cubicBezTo>
                  <a:cubicBezTo>
                    <a:pt x="936" y="586"/>
                    <a:pt x="1095" y="442"/>
                    <a:pt x="1200" y="300"/>
                  </a:cubicBezTo>
                  <a:cubicBezTo>
                    <a:pt x="902" y="369"/>
                    <a:pt x="752" y="328"/>
                    <a:pt x="596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zh-CN" altLang="en-US" sz="135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993487" y="1374296"/>
            <a:ext cx="573645" cy="573795"/>
            <a:chOff x="10657983" y="1954276"/>
            <a:chExt cx="764860" cy="765060"/>
          </a:xfrm>
        </p:grpSpPr>
        <p:sp>
          <p:nvSpPr>
            <p:cNvPr id="30" name="Oval 76"/>
            <p:cNvSpPr/>
            <p:nvPr/>
          </p:nvSpPr>
          <p:spPr bwMode="auto">
            <a:xfrm flipH="1">
              <a:off x="10657983" y="1954276"/>
              <a:ext cx="764860" cy="765060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675" dirty="0">
                <a:latin typeface="微软雅黑" panose="020B0503020204020204" charset="-122"/>
              </a:endParaRPr>
            </a:p>
          </p:txBody>
        </p:sp>
        <p:sp>
          <p:nvSpPr>
            <p:cNvPr id="31" name="Freeform 36"/>
            <p:cNvSpPr>
              <a:spLocks noChangeAspect="1" noEditPoints="1"/>
            </p:cNvSpPr>
            <p:nvPr/>
          </p:nvSpPr>
          <p:spPr bwMode="auto">
            <a:xfrm>
              <a:off x="10842413" y="2141893"/>
              <a:ext cx="396000" cy="389827"/>
            </a:xfrm>
            <a:custGeom>
              <a:avLst/>
              <a:gdLst>
                <a:gd name="T0" fmla="*/ 188097 w 792"/>
                <a:gd name="T1" fmla="*/ 307152 h 779"/>
                <a:gd name="T2" fmla="*/ 249296 w 792"/>
                <a:gd name="T3" fmla="*/ 200865 h 779"/>
                <a:gd name="T4" fmla="*/ 350994 w 792"/>
                <a:gd name="T5" fmla="*/ 290938 h 779"/>
                <a:gd name="T6" fmla="*/ 264596 w 792"/>
                <a:gd name="T7" fmla="*/ 182850 h 779"/>
                <a:gd name="T8" fmla="*/ 350994 w 792"/>
                <a:gd name="T9" fmla="*/ 290938 h 779"/>
                <a:gd name="T10" fmla="*/ 350994 w 792"/>
                <a:gd name="T11" fmla="*/ 290938 h 779"/>
                <a:gd name="T12" fmla="*/ 420293 w 792"/>
                <a:gd name="T13" fmla="*/ 174743 h 779"/>
                <a:gd name="T14" fmla="*/ 442793 w 792"/>
                <a:gd name="T15" fmla="*/ 163034 h 779"/>
                <a:gd name="T16" fmla="*/ 445493 w 792"/>
                <a:gd name="T17" fmla="*/ 182850 h 779"/>
                <a:gd name="T18" fmla="*/ 439193 w 792"/>
                <a:gd name="T19" fmla="*/ 215276 h 779"/>
                <a:gd name="T20" fmla="*/ 418493 w 792"/>
                <a:gd name="T21" fmla="*/ 207170 h 779"/>
                <a:gd name="T22" fmla="*/ 393293 w 792"/>
                <a:gd name="T23" fmla="*/ 185552 h 779"/>
                <a:gd name="T24" fmla="*/ 410393 w 792"/>
                <a:gd name="T25" fmla="*/ 172942 h 779"/>
                <a:gd name="T26" fmla="*/ 442793 w 792"/>
                <a:gd name="T27" fmla="*/ 163034 h 779"/>
                <a:gd name="T28" fmla="*/ 337494 w 792"/>
                <a:gd name="T29" fmla="*/ 308953 h 779"/>
                <a:gd name="T30" fmla="*/ 325795 w 792"/>
                <a:gd name="T31" fmla="*/ 440461 h 779"/>
                <a:gd name="T32" fmla="*/ 371694 w 792"/>
                <a:gd name="T33" fmla="*/ 320663 h 779"/>
                <a:gd name="T34" fmla="*/ 280795 w 792"/>
                <a:gd name="T35" fmla="*/ 268420 h 779"/>
                <a:gd name="T36" fmla="*/ 246596 w 792"/>
                <a:gd name="T37" fmla="*/ 280130 h 779"/>
                <a:gd name="T38" fmla="*/ 292495 w 792"/>
                <a:gd name="T39" fmla="*/ 440461 h 779"/>
                <a:gd name="T40" fmla="*/ 280795 w 792"/>
                <a:gd name="T41" fmla="*/ 268420 h 779"/>
                <a:gd name="T42" fmla="*/ 416693 w 792"/>
                <a:gd name="T43" fmla="*/ 240497 h 779"/>
                <a:gd name="T44" fmla="*/ 404993 w 792"/>
                <a:gd name="T45" fmla="*/ 440461 h 779"/>
                <a:gd name="T46" fmla="*/ 450892 w 792"/>
                <a:gd name="T47" fmla="*/ 253107 h 779"/>
                <a:gd name="T48" fmla="*/ 201597 w 792"/>
                <a:gd name="T49" fmla="*/ 351288 h 779"/>
                <a:gd name="T50" fmla="*/ 167397 w 792"/>
                <a:gd name="T51" fmla="*/ 362997 h 779"/>
                <a:gd name="T52" fmla="*/ 213296 w 792"/>
                <a:gd name="T53" fmla="*/ 440461 h 779"/>
                <a:gd name="T54" fmla="*/ 201597 w 792"/>
                <a:gd name="T55" fmla="*/ 351288 h 779"/>
                <a:gd name="T56" fmla="*/ 122398 w 792"/>
                <a:gd name="T57" fmla="*/ 440461 h 779"/>
                <a:gd name="T58" fmla="*/ 110698 w 792"/>
                <a:gd name="T59" fmla="*/ 170240 h 779"/>
                <a:gd name="T60" fmla="*/ 134098 w 792"/>
                <a:gd name="T61" fmla="*/ 170240 h 779"/>
                <a:gd name="T62" fmla="*/ 477892 w 792"/>
                <a:gd name="T63" fmla="*/ 417042 h 779"/>
                <a:gd name="T64" fmla="*/ 477892 w 792"/>
                <a:gd name="T65" fmla="*/ 440461 h 779"/>
                <a:gd name="T66" fmla="*/ 110698 w 792"/>
                <a:gd name="T67" fmla="*/ 428751 h 779"/>
                <a:gd name="T68" fmla="*/ 477892 w 792"/>
                <a:gd name="T69" fmla="*/ 417042 h 779"/>
                <a:gd name="T70" fmla="*/ 611990 w 792"/>
                <a:gd name="T71" fmla="*/ 701675 h 779"/>
                <a:gd name="T72" fmla="*/ 436493 w 792"/>
                <a:gd name="T73" fmla="*/ 566564 h 779"/>
                <a:gd name="T74" fmla="*/ 0 w 792"/>
                <a:gd name="T75" fmla="*/ 299045 h 779"/>
                <a:gd name="T76" fmla="*/ 599390 w 792"/>
                <a:gd name="T77" fmla="*/ 299045 h 779"/>
                <a:gd name="T78" fmla="*/ 677689 w 792"/>
                <a:gd name="T79" fmla="*/ 544947 h 779"/>
                <a:gd name="T80" fmla="*/ 300595 w 792"/>
                <a:gd name="T81" fmla="*/ 561160 h 779"/>
                <a:gd name="T82" fmla="*/ 561591 w 792"/>
                <a:gd name="T83" fmla="*/ 299045 h 779"/>
                <a:gd name="T84" fmla="*/ 38699 w 792"/>
                <a:gd name="T85" fmla="*/ 299045 h 779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792" h="779">
                  <a:moveTo>
                    <a:pt x="297" y="240"/>
                  </a:moveTo>
                  <a:lnTo>
                    <a:pt x="209" y="341"/>
                  </a:lnTo>
                  <a:lnTo>
                    <a:pt x="188" y="323"/>
                  </a:lnTo>
                  <a:lnTo>
                    <a:pt x="277" y="223"/>
                  </a:lnTo>
                  <a:lnTo>
                    <a:pt x="297" y="240"/>
                  </a:lnTo>
                  <a:close/>
                  <a:moveTo>
                    <a:pt x="390" y="323"/>
                  </a:moveTo>
                  <a:lnTo>
                    <a:pt x="276" y="224"/>
                  </a:lnTo>
                  <a:lnTo>
                    <a:pt x="294" y="203"/>
                  </a:lnTo>
                  <a:lnTo>
                    <a:pt x="408" y="303"/>
                  </a:lnTo>
                  <a:lnTo>
                    <a:pt x="390" y="323"/>
                  </a:lnTo>
                  <a:close/>
                  <a:moveTo>
                    <a:pt x="487" y="212"/>
                  </a:moveTo>
                  <a:lnTo>
                    <a:pt x="390" y="323"/>
                  </a:lnTo>
                  <a:lnTo>
                    <a:pt x="369" y="305"/>
                  </a:lnTo>
                  <a:lnTo>
                    <a:pt x="467" y="194"/>
                  </a:lnTo>
                  <a:lnTo>
                    <a:pt x="487" y="212"/>
                  </a:lnTo>
                  <a:close/>
                  <a:moveTo>
                    <a:pt x="492" y="181"/>
                  </a:moveTo>
                  <a:cubicBezTo>
                    <a:pt x="497" y="179"/>
                    <a:pt x="500" y="182"/>
                    <a:pt x="499" y="187"/>
                  </a:cubicBezTo>
                  <a:lnTo>
                    <a:pt x="495" y="203"/>
                  </a:lnTo>
                  <a:cubicBezTo>
                    <a:pt x="494" y="209"/>
                    <a:pt x="492" y="217"/>
                    <a:pt x="491" y="222"/>
                  </a:cubicBezTo>
                  <a:lnTo>
                    <a:pt x="488" y="239"/>
                  </a:lnTo>
                  <a:cubicBezTo>
                    <a:pt x="487" y="244"/>
                    <a:pt x="483" y="245"/>
                    <a:pt x="479" y="242"/>
                  </a:cubicBezTo>
                  <a:lnTo>
                    <a:pt x="465" y="230"/>
                  </a:lnTo>
                  <a:cubicBezTo>
                    <a:pt x="461" y="227"/>
                    <a:pt x="455" y="221"/>
                    <a:pt x="451" y="217"/>
                  </a:cubicBezTo>
                  <a:lnTo>
                    <a:pt x="437" y="206"/>
                  </a:lnTo>
                  <a:cubicBezTo>
                    <a:pt x="433" y="202"/>
                    <a:pt x="434" y="198"/>
                    <a:pt x="439" y="197"/>
                  </a:cubicBezTo>
                  <a:lnTo>
                    <a:pt x="456" y="192"/>
                  </a:lnTo>
                  <a:cubicBezTo>
                    <a:pt x="461" y="190"/>
                    <a:pt x="470" y="187"/>
                    <a:pt x="475" y="186"/>
                  </a:cubicBezTo>
                  <a:lnTo>
                    <a:pt x="492" y="181"/>
                  </a:lnTo>
                  <a:close/>
                  <a:moveTo>
                    <a:pt x="400" y="343"/>
                  </a:moveTo>
                  <a:lnTo>
                    <a:pt x="375" y="343"/>
                  </a:lnTo>
                  <a:cubicBezTo>
                    <a:pt x="368" y="343"/>
                    <a:pt x="362" y="349"/>
                    <a:pt x="362" y="356"/>
                  </a:cubicBezTo>
                  <a:lnTo>
                    <a:pt x="362" y="489"/>
                  </a:lnTo>
                  <a:lnTo>
                    <a:pt x="413" y="489"/>
                  </a:lnTo>
                  <a:lnTo>
                    <a:pt x="413" y="356"/>
                  </a:lnTo>
                  <a:cubicBezTo>
                    <a:pt x="413" y="349"/>
                    <a:pt x="407" y="343"/>
                    <a:pt x="400" y="343"/>
                  </a:cubicBezTo>
                  <a:close/>
                  <a:moveTo>
                    <a:pt x="312" y="298"/>
                  </a:moveTo>
                  <a:lnTo>
                    <a:pt x="287" y="298"/>
                  </a:lnTo>
                  <a:cubicBezTo>
                    <a:pt x="280" y="298"/>
                    <a:pt x="274" y="304"/>
                    <a:pt x="274" y="311"/>
                  </a:cubicBezTo>
                  <a:lnTo>
                    <a:pt x="274" y="489"/>
                  </a:lnTo>
                  <a:lnTo>
                    <a:pt x="325" y="489"/>
                  </a:lnTo>
                  <a:lnTo>
                    <a:pt x="325" y="311"/>
                  </a:lnTo>
                  <a:cubicBezTo>
                    <a:pt x="325" y="304"/>
                    <a:pt x="319" y="298"/>
                    <a:pt x="312" y="298"/>
                  </a:cubicBezTo>
                  <a:close/>
                  <a:moveTo>
                    <a:pt x="488" y="267"/>
                  </a:moveTo>
                  <a:lnTo>
                    <a:pt x="463" y="267"/>
                  </a:lnTo>
                  <a:cubicBezTo>
                    <a:pt x="456" y="267"/>
                    <a:pt x="450" y="273"/>
                    <a:pt x="450" y="281"/>
                  </a:cubicBezTo>
                  <a:lnTo>
                    <a:pt x="450" y="489"/>
                  </a:lnTo>
                  <a:lnTo>
                    <a:pt x="501" y="489"/>
                  </a:lnTo>
                  <a:lnTo>
                    <a:pt x="501" y="281"/>
                  </a:lnTo>
                  <a:cubicBezTo>
                    <a:pt x="501" y="273"/>
                    <a:pt x="495" y="267"/>
                    <a:pt x="488" y="267"/>
                  </a:cubicBezTo>
                  <a:close/>
                  <a:moveTo>
                    <a:pt x="224" y="390"/>
                  </a:moveTo>
                  <a:lnTo>
                    <a:pt x="200" y="390"/>
                  </a:lnTo>
                  <a:cubicBezTo>
                    <a:pt x="192" y="390"/>
                    <a:pt x="186" y="396"/>
                    <a:pt x="186" y="403"/>
                  </a:cubicBezTo>
                  <a:lnTo>
                    <a:pt x="186" y="489"/>
                  </a:lnTo>
                  <a:lnTo>
                    <a:pt x="237" y="489"/>
                  </a:lnTo>
                  <a:lnTo>
                    <a:pt x="237" y="403"/>
                  </a:lnTo>
                  <a:cubicBezTo>
                    <a:pt x="237" y="396"/>
                    <a:pt x="231" y="390"/>
                    <a:pt x="224" y="390"/>
                  </a:cubicBezTo>
                  <a:close/>
                  <a:moveTo>
                    <a:pt x="149" y="476"/>
                  </a:moveTo>
                  <a:cubicBezTo>
                    <a:pt x="149" y="483"/>
                    <a:pt x="144" y="489"/>
                    <a:pt x="136" y="489"/>
                  </a:cubicBezTo>
                  <a:cubicBezTo>
                    <a:pt x="129" y="489"/>
                    <a:pt x="123" y="483"/>
                    <a:pt x="123" y="476"/>
                  </a:cubicBezTo>
                  <a:lnTo>
                    <a:pt x="123" y="189"/>
                  </a:lnTo>
                  <a:cubicBezTo>
                    <a:pt x="123" y="182"/>
                    <a:pt x="129" y="176"/>
                    <a:pt x="136" y="176"/>
                  </a:cubicBezTo>
                  <a:cubicBezTo>
                    <a:pt x="143" y="176"/>
                    <a:pt x="149" y="182"/>
                    <a:pt x="149" y="189"/>
                  </a:cubicBezTo>
                  <a:lnTo>
                    <a:pt x="149" y="476"/>
                  </a:lnTo>
                  <a:close/>
                  <a:moveTo>
                    <a:pt x="531" y="463"/>
                  </a:moveTo>
                  <a:cubicBezTo>
                    <a:pt x="538" y="463"/>
                    <a:pt x="544" y="469"/>
                    <a:pt x="544" y="476"/>
                  </a:cubicBezTo>
                  <a:cubicBezTo>
                    <a:pt x="544" y="483"/>
                    <a:pt x="538" y="489"/>
                    <a:pt x="531" y="489"/>
                  </a:cubicBezTo>
                  <a:lnTo>
                    <a:pt x="136" y="489"/>
                  </a:lnTo>
                  <a:cubicBezTo>
                    <a:pt x="129" y="489"/>
                    <a:pt x="123" y="483"/>
                    <a:pt x="123" y="476"/>
                  </a:cubicBezTo>
                  <a:cubicBezTo>
                    <a:pt x="123" y="469"/>
                    <a:pt x="129" y="463"/>
                    <a:pt x="136" y="463"/>
                  </a:cubicBezTo>
                  <a:lnTo>
                    <a:pt x="531" y="463"/>
                  </a:lnTo>
                  <a:close/>
                  <a:moveTo>
                    <a:pt x="753" y="750"/>
                  </a:moveTo>
                  <a:cubicBezTo>
                    <a:pt x="732" y="770"/>
                    <a:pt x="706" y="779"/>
                    <a:pt x="680" y="779"/>
                  </a:cubicBezTo>
                  <a:cubicBezTo>
                    <a:pt x="654" y="779"/>
                    <a:pt x="628" y="770"/>
                    <a:pt x="608" y="750"/>
                  </a:cubicBezTo>
                  <a:lnTo>
                    <a:pt x="485" y="629"/>
                  </a:lnTo>
                  <a:cubicBezTo>
                    <a:pt x="440" y="653"/>
                    <a:pt x="388" y="666"/>
                    <a:pt x="334" y="666"/>
                  </a:cubicBezTo>
                  <a:cubicBezTo>
                    <a:pt x="149" y="666"/>
                    <a:pt x="0" y="517"/>
                    <a:pt x="0" y="332"/>
                  </a:cubicBezTo>
                  <a:cubicBezTo>
                    <a:pt x="0" y="149"/>
                    <a:pt x="149" y="0"/>
                    <a:pt x="334" y="0"/>
                  </a:cubicBezTo>
                  <a:cubicBezTo>
                    <a:pt x="517" y="0"/>
                    <a:pt x="666" y="149"/>
                    <a:pt x="666" y="332"/>
                  </a:cubicBezTo>
                  <a:cubicBezTo>
                    <a:pt x="666" y="387"/>
                    <a:pt x="653" y="439"/>
                    <a:pt x="630" y="484"/>
                  </a:cubicBezTo>
                  <a:lnTo>
                    <a:pt x="753" y="605"/>
                  </a:lnTo>
                  <a:cubicBezTo>
                    <a:pt x="792" y="645"/>
                    <a:pt x="792" y="709"/>
                    <a:pt x="753" y="750"/>
                  </a:cubicBezTo>
                  <a:close/>
                  <a:moveTo>
                    <a:pt x="334" y="623"/>
                  </a:moveTo>
                  <a:lnTo>
                    <a:pt x="334" y="623"/>
                  </a:lnTo>
                  <a:cubicBezTo>
                    <a:pt x="494" y="623"/>
                    <a:pt x="624" y="493"/>
                    <a:pt x="624" y="332"/>
                  </a:cubicBezTo>
                  <a:cubicBezTo>
                    <a:pt x="624" y="172"/>
                    <a:pt x="494" y="42"/>
                    <a:pt x="334" y="42"/>
                  </a:cubicBezTo>
                  <a:cubicBezTo>
                    <a:pt x="173" y="42"/>
                    <a:pt x="43" y="172"/>
                    <a:pt x="43" y="332"/>
                  </a:cubicBezTo>
                  <a:cubicBezTo>
                    <a:pt x="43" y="493"/>
                    <a:pt x="173" y="623"/>
                    <a:pt x="334" y="6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885">
                <a:solidFill>
                  <a:schemeClr val="accent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77310" y="1374296"/>
            <a:ext cx="573645" cy="573795"/>
            <a:chOff x="769746" y="1954276"/>
            <a:chExt cx="764860" cy="765060"/>
          </a:xfrm>
        </p:grpSpPr>
        <p:sp>
          <p:nvSpPr>
            <p:cNvPr id="33" name="Oval 76"/>
            <p:cNvSpPr/>
            <p:nvPr/>
          </p:nvSpPr>
          <p:spPr bwMode="auto">
            <a:xfrm>
              <a:off x="769746" y="1954276"/>
              <a:ext cx="764860" cy="765060"/>
            </a:xfrm>
            <a:prstGeom prst="ellipse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8965">
                <a:defRPr/>
              </a:pPr>
              <a:endParaRPr lang="en-US" sz="675" dirty="0">
                <a:latin typeface="微软雅黑" panose="020B0503020204020204" charset="-122"/>
              </a:endParaRPr>
            </a:p>
          </p:txBody>
        </p:sp>
        <p:grpSp>
          <p:nvGrpSpPr>
            <p:cNvPr id="36" name="组合 35"/>
            <p:cNvGrpSpPr>
              <a:grpSpLocks noChangeAspect="1"/>
            </p:cNvGrpSpPr>
            <p:nvPr/>
          </p:nvGrpSpPr>
          <p:grpSpPr>
            <a:xfrm>
              <a:off x="972176" y="2094174"/>
              <a:ext cx="360000" cy="485264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37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51435" tIns="25717" rIns="51435" bIns="25717" numCol="1" anchor="t" anchorCtr="0" compatLnSpc="1"/>
              <a:lstStyle/>
              <a:p>
                <a:endParaRPr lang="zh-CN" altLang="en-US" sz="760">
                  <a:latin typeface="+mj-ea"/>
                  <a:ea typeface="+mj-ea"/>
                </a:endParaRPr>
              </a:p>
            </p:txBody>
          </p:sp>
          <p:sp>
            <p:nvSpPr>
              <p:cNvPr id="38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51435" tIns="25717" rIns="51435" bIns="25717" numCol="1" anchor="t" anchorCtr="0" compatLnSpc="1"/>
              <a:lstStyle/>
              <a:p>
                <a:endParaRPr lang="zh-CN" altLang="en-US" sz="760">
                  <a:latin typeface="+mj-ea"/>
                  <a:ea typeface="+mj-ea"/>
                </a:endParaRPr>
              </a:p>
            </p:txBody>
          </p:sp>
          <p:sp>
            <p:nvSpPr>
              <p:cNvPr id="39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51435" tIns="25717" rIns="51435" bIns="25717" numCol="1" anchor="t" anchorCtr="0" compatLnSpc="1"/>
              <a:lstStyle/>
              <a:p>
                <a:endParaRPr lang="zh-CN" altLang="en-US" sz="760">
                  <a:latin typeface="+mj-ea"/>
                  <a:ea typeface="+mj-ea"/>
                </a:endParaRPr>
              </a:p>
            </p:txBody>
          </p:sp>
        </p:grpSp>
      </p:grpSp>
      <p:sp>
        <p:nvSpPr>
          <p:cNvPr id="41" name="Freeform 184"/>
          <p:cNvSpPr>
            <a:spLocks noChangeAspect="1"/>
          </p:cNvSpPr>
          <p:nvPr/>
        </p:nvSpPr>
        <p:spPr bwMode="auto">
          <a:xfrm>
            <a:off x="3901797" y="2794990"/>
            <a:ext cx="501992" cy="433820"/>
          </a:xfrm>
          <a:custGeom>
            <a:avLst/>
            <a:gdLst>
              <a:gd name="T0" fmla="*/ 368 w 1590"/>
              <a:gd name="T1" fmla="*/ 1376 h 1376"/>
              <a:gd name="T2" fmla="*/ 43 w 1590"/>
              <a:gd name="T3" fmla="*/ 843 h 1376"/>
              <a:gd name="T4" fmla="*/ 206 w 1590"/>
              <a:gd name="T5" fmla="*/ 401 h 1376"/>
              <a:gd name="T6" fmla="*/ 262 w 1590"/>
              <a:gd name="T7" fmla="*/ 630 h 1376"/>
              <a:gd name="T8" fmla="*/ 523 w 1590"/>
              <a:gd name="T9" fmla="*/ 0 h 1376"/>
              <a:gd name="T10" fmla="*/ 908 w 1590"/>
              <a:gd name="T11" fmla="*/ 592 h 1376"/>
              <a:gd name="T12" fmla="*/ 951 w 1590"/>
              <a:gd name="T13" fmla="*/ 214 h 1376"/>
              <a:gd name="T14" fmla="*/ 847 w 1590"/>
              <a:gd name="T15" fmla="*/ 1376 h 1376"/>
              <a:gd name="T16" fmla="*/ 641 w 1590"/>
              <a:gd name="T17" fmla="*/ 568 h 1376"/>
              <a:gd name="T18" fmla="*/ 530 w 1590"/>
              <a:gd name="T19" fmla="*/ 951 h 1376"/>
              <a:gd name="T20" fmla="*/ 493 w 1590"/>
              <a:gd name="T21" fmla="*/ 705 h 1376"/>
              <a:gd name="T22" fmla="*/ 396 w 1590"/>
              <a:gd name="T23" fmla="*/ 973 h 1376"/>
              <a:gd name="T24" fmla="*/ 368 w 1590"/>
              <a:gd name="T25" fmla="*/ 1376 h 1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90" h="1376">
                <a:moveTo>
                  <a:pt x="368" y="1376"/>
                </a:moveTo>
                <a:cubicBezTo>
                  <a:pt x="76" y="1212"/>
                  <a:pt x="0" y="1056"/>
                  <a:pt x="43" y="843"/>
                </a:cubicBezTo>
                <a:cubicBezTo>
                  <a:pt x="76" y="686"/>
                  <a:pt x="196" y="558"/>
                  <a:pt x="206" y="401"/>
                </a:cubicBezTo>
                <a:cubicBezTo>
                  <a:pt x="251" y="484"/>
                  <a:pt x="257" y="544"/>
                  <a:pt x="262" y="630"/>
                </a:cubicBezTo>
                <a:cubicBezTo>
                  <a:pt x="406" y="453"/>
                  <a:pt x="556" y="216"/>
                  <a:pt x="523" y="0"/>
                </a:cubicBezTo>
                <a:cubicBezTo>
                  <a:pt x="523" y="0"/>
                  <a:pt x="883" y="258"/>
                  <a:pt x="908" y="592"/>
                </a:cubicBezTo>
                <a:cubicBezTo>
                  <a:pt x="940" y="523"/>
                  <a:pt x="983" y="285"/>
                  <a:pt x="951" y="214"/>
                </a:cubicBezTo>
                <a:cubicBezTo>
                  <a:pt x="1048" y="285"/>
                  <a:pt x="1590" y="956"/>
                  <a:pt x="847" y="1376"/>
                </a:cubicBezTo>
                <a:cubicBezTo>
                  <a:pt x="987" y="1104"/>
                  <a:pt x="883" y="738"/>
                  <a:pt x="641" y="568"/>
                </a:cubicBezTo>
                <a:cubicBezTo>
                  <a:pt x="657" y="641"/>
                  <a:pt x="637" y="831"/>
                  <a:pt x="530" y="951"/>
                </a:cubicBezTo>
                <a:cubicBezTo>
                  <a:pt x="554" y="827"/>
                  <a:pt x="493" y="705"/>
                  <a:pt x="493" y="705"/>
                </a:cubicBezTo>
                <a:cubicBezTo>
                  <a:pt x="493" y="705"/>
                  <a:pt x="473" y="860"/>
                  <a:pt x="396" y="973"/>
                </a:cubicBezTo>
                <a:cubicBezTo>
                  <a:pt x="326" y="1076"/>
                  <a:pt x="277" y="1185"/>
                  <a:pt x="368" y="13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42" name="Freeform 185"/>
          <p:cNvSpPr>
            <a:spLocks noChangeAspect="1" noEditPoints="1"/>
          </p:cNvSpPr>
          <p:nvPr/>
        </p:nvSpPr>
        <p:spPr bwMode="auto">
          <a:xfrm>
            <a:off x="4886470" y="2783691"/>
            <a:ext cx="460159" cy="456417"/>
          </a:xfrm>
          <a:custGeom>
            <a:avLst/>
            <a:gdLst>
              <a:gd name="T0" fmla="*/ 0 w 1200"/>
              <a:gd name="T1" fmla="*/ 0 h 1200"/>
              <a:gd name="T2" fmla="*/ 150 w 1200"/>
              <a:gd name="T3" fmla="*/ 0 h 1200"/>
              <a:gd name="T4" fmla="*/ 150 w 1200"/>
              <a:gd name="T5" fmla="*/ 1200 h 1200"/>
              <a:gd name="T6" fmla="*/ 0 w 1200"/>
              <a:gd name="T7" fmla="*/ 1200 h 1200"/>
              <a:gd name="T8" fmla="*/ 0 w 1200"/>
              <a:gd name="T9" fmla="*/ 0 h 1200"/>
              <a:gd name="T10" fmla="*/ 596 w 1200"/>
              <a:gd name="T11" fmla="*/ 143 h 1200"/>
              <a:gd name="T12" fmla="*/ 225 w 1200"/>
              <a:gd name="T13" fmla="*/ 0 h 1200"/>
              <a:gd name="T14" fmla="*/ 225 w 1200"/>
              <a:gd name="T15" fmla="*/ 600 h 1200"/>
              <a:gd name="T16" fmla="*/ 749 w 1200"/>
              <a:gd name="T17" fmla="*/ 602 h 1200"/>
              <a:gd name="T18" fmla="*/ 1200 w 1200"/>
              <a:gd name="T19" fmla="*/ 300 h 1200"/>
              <a:gd name="T20" fmla="*/ 596 w 1200"/>
              <a:gd name="T21" fmla="*/ 143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00" h="1200">
                <a:moveTo>
                  <a:pt x="0" y="0"/>
                </a:moveTo>
                <a:lnTo>
                  <a:pt x="150" y="0"/>
                </a:lnTo>
                <a:lnTo>
                  <a:pt x="150" y="1200"/>
                </a:lnTo>
                <a:lnTo>
                  <a:pt x="0" y="1200"/>
                </a:lnTo>
                <a:lnTo>
                  <a:pt x="0" y="0"/>
                </a:lnTo>
                <a:close/>
                <a:moveTo>
                  <a:pt x="596" y="143"/>
                </a:moveTo>
                <a:cubicBezTo>
                  <a:pt x="483" y="9"/>
                  <a:pt x="397" y="0"/>
                  <a:pt x="225" y="0"/>
                </a:cubicBezTo>
                <a:lnTo>
                  <a:pt x="225" y="600"/>
                </a:lnTo>
                <a:cubicBezTo>
                  <a:pt x="526" y="450"/>
                  <a:pt x="560" y="620"/>
                  <a:pt x="749" y="602"/>
                </a:cubicBezTo>
                <a:cubicBezTo>
                  <a:pt x="936" y="586"/>
                  <a:pt x="1095" y="442"/>
                  <a:pt x="1200" y="300"/>
                </a:cubicBezTo>
                <a:cubicBezTo>
                  <a:pt x="902" y="369"/>
                  <a:pt x="752" y="328"/>
                  <a:pt x="596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350"/>
          </a:p>
        </p:txBody>
      </p:sp>
      <p:sp>
        <p:nvSpPr>
          <p:cNvPr id="43" name="Freeform 36"/>
          <p:cNvSpPr>
            <a:spLocks noChangeAspect="1" noEditPoints="1"/>
          </p:cNvSpPr>
          <p:nvPr/>
        </p:nvSpPr>
        <p:spPr bwMode="auto">
          <a:xfrm>
            <a:off x="4867934" y="1707659"/>
            <a:ext cx="460159" cy="452986"/>
          </a:xfrm>
          <a:custGeom>
            <a:avLst/>
            <a:gdLst>
              <a:gd name="T0" fmla="*/ 188097 w 792"/>
              <a:gd name="T1" fmla="*/ 307152 h 779"/>
              <a:gd name="T2" fmla="*/ 249296 w 792"/>
              <a:gd name="T3" fmla="*/ 200865 h 779"/>
              <a:gd name="T4" fmla="*/ 350994 w 792"/>
              <a:gd name="T5" fmla="*/ 290938 h 779"/>
              <a:gd name="T6" fmla="*/ 264596 w 792"/>
              <a:gd name="T7" fmla="*/ 182850 h 779"/>
              <a:gd name="T8" fmla="*/ 350994 w 792"/>
              <a:gd name="T9" fmla="*/ 290938 h 779"/>
              <a:gd name="T10" fmla="*/ 350994 w 792"/>
              <a:gd name="T11" fmla="*/ 290938 h 779"/>
              <a:gd name="T12" fmla="*/ 420293 w 792"/>
              <a:gd name="T13" fmla="*/ 174743 h 779"/>
              <a:gd name="T14" fmla="*/ 442793 w 792"/>
              <a:gd name="T15" fmla="*/ 163034 h 779"/>
              <a:gd name="T16" fmla="*/ 445493 w 792"/>
              <a:gd name="T17" fmla="*/ 182850 h 779"/>
              <a:gd name="T18" fmla="*/ 439193 w 792"/>
              <a:gd name="T19" fmla="*/ 215276 h 779"/>
              <a:gd name="T20" fmla="*/ 418493 w 792"/>
              <a:gd name="T21" fmla="*/ 207170 h 779"/>
              <a:gd name="T22" fmla="*/ 393293 w 792"/>
              <a:gd name="T23" fmla="*/ 185552 h 779"/>
              <a:gd name="T24" fmla="*/ 410393 w 792"/>
              <a:gd name="T25" fmla="*/ 172942 h 779"/>
              <a:gd name="T26" fmla="*/ 442793 w 792"/>
              <a:gd name="T27" fmla="*/ 163034 h 779"/>
              <a:gd name="T28" fmla="*/ 337494 w 792"/>
              <a:gd name="T29" fmla="*/ 308953 h 779"/>
              <a:gd name="T30" fmla="*/ 325795 w 792"/>
              <a:gd name="T31" fmla="*/ 440461 h 779"/>
              <a:gd name="T32" fmla="*/ 371694 w 792"/>
              <a:gd name="T33" fmla="*/ 320663 h 779"/>
              <a:gd name="T34" fmla="*/ 280795 w 792"/>
              <a:gd name="T35" fmla="*/ 268420 h 779"/>
              <a:gd name="T36" fmla="*/ 246596 w 792"/>
              <a:gd name="T37" fmla="*/ 280130 h 779"/>
              <a:gd name="T38" fmla="*/ 292495 w 792"/>
              <a:gd name="T39" fmla="*/ 440461 h 779"/>
              <a:gd name="T40" fmla="*/ 280795 w 792"/>
              <a:gd name="T41" fmla="*/ 268420 h 779"/>
              <a:gd name="T42" fmla="*/ 416693 w 792"/>
              <a:gd name="T43" fmla="*/ 240497 h 779"/>
              <a:gd name="T44" fmla="*/ 404993 w 792"/>
              <a:gd name="T45" fmla="*/ 440461 h 779"/>
              <a:gd name="T46" fmla="*/ 450892 w 792"/>
              <a:gd name="T47" fmla="*/ 253107 h 779"/>
              <a:gd name="T48" fmla="*/ 201597 w 792"/>
              <a:gd name="T49" fmla="*/ 351288 h 779"/>
              <a:gd name="T50" fmla="*/ 167397 w 792"/>
              <a:gd name="T51" fmla="*/ 362997 h 779"/>
              <a:gd name="T52" fmla="*/ 213296 w 792"/>
              <a:gd name="T53" fmla="*/ 440461 h 779"/>
              <a:gd name="T54" fmla="*/ 201597 w 792"/>
              <a:gd name="T55" fmla="*/ 351288 h 779"/>
              <a:gd name="T56" fmla="*/ 122398 w 792"/>
              <a:gd name="T57" fmla="*/ 440461 h 779"/>
              <a:gd name="T58" fmla="*/ 110698 w 792"/>
              <a:gd name="T59" fmla="*/ 170240 h 779"/>
              <a:gd name="T60" fmla="*/ 134098 w 792"/>
              <a:gd name="T61" fmla="*/ 170240 h 779"/>
              <a:gd name="T62" fmla="*/ 477892 w 792"/>
              <a:gd name="T63" fmla="*/ 417042 h 779"/>
              <a:gd name="T64" fmla="*/ 477892 w 792"/>
              <a:gd name="T65" fmla="*/ 440461 h 779"/>
              <a:gd name="T66" fmla="*/ 110698 w 792"/>
              <a:gd name="T67" fmla="*/ 428751 h 779"/>
              <a:gd name="T68" fmla="*/ 477892 w 792"/>
              <a:gd name="T69" fmla="*/ 417042 h 779"/>
              <a:gd name="T70" fmla="*/ 611990 w 792"/>
              <a:gd name="T71" fmla="*/ 701675 h 779"/>
              <a:gd name="T72" fmla="*/ 436493 w 792"/>
              <a:gd name="T73" fmla="*/ 566564 h 779"/>
              <a:gd name="T74" fmla="*/ 0 w 792"/>
              <a:gd name="T75" fmla="*/ 299045 h 779"/>
              <a:gd name="T76" fmla="*/ 599390 w 792"/>
              <a:gd name="T77" fmla="*/ 299045 h 779"/>
              <a:gd name="T78" fmla="*/ 677689 w 792"/>
              <a:gd name="T79" fmla="*/ 544947 h 779"/>
              <a:gd name="T80" fmla="*/ 300595 w 792"/>
              <a:gd name="T81" fmla="*/ 561160 h 779"/>
              <a:gd name="T82" fmla="*/ 561591 w 792"/>
              <a:gd name="T83" fmla="*/ 299045 h 779"/>
              <a:gd name="T84" fmla="*/ 38699 w 792"/>
              <a:gd name="T85" fmla="*/ 299045 h 77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92" h="779">
                <a:moveTo>
                  <a:pt x="297" y="240"/>
                </a:moveTo>
                <a:lnTo>
                  <a:pt x="209" y="341"/>
                </a:lnTo>
                <a:lnTo>
                  <a:pt x="188" y="323"/>
                </a:lnTo>
                <a:lnTo>
                  <a:pt x="277" y="223"/>
                </a:lnTo>
                <a:lnTo>
                  <a:pt x="297" y="240"/>
                </a:lnTo>
                <a:close/>
                <a:moveTo>
                  <a:pt x="390" y="323"/>
                </a:moveTo>
                <a:lnTo>
                  <a:pt x="276" y="224"/>
                </a:lnTo>
                <a:lnTo>
                  <a:pt x="294" y="203"/>
                </a:lnTo>
                <a:lnTo>
                  <a:pt x="408" y="303"/>
                </a:lnTo>
                <a:lnTo>
                  <a:pt x="390" y="323"/>
                </a:lnTo>
                <a:close/>
                <a:moveTo>
                  <a:pt x="487" y="212"/>
                </a:moveTo>
                <a:lnTo>
                  <a:pt x="390" y="323"/>
                </a:lnTo>
                <a:lnTo>
                  <a:pt x="369" y="305"/>
                </a:lnTo>
                <a:lnTo>
                  <a:pt x="467" y="194"/>
                </a:lnTo>
                <a:lnTo>
                  <a:pt x="487" y="212"/>
                </a:lnTo>
                <a:close/>
                <a:moveTo>
                  <a:pt x="492" y="181"/>
                </a:moveTo>
                <a:cubicBezTo>
                  <a:pt x="497" y="179"/>
                  <a:pt x="500" y="182"/>
                  <a:pt x="499" y="187"/>
                </a:cubicBezTo>
                <a:lnTo>
                  <a:pt x="495" y="203"/>
                </a:lnTo>
                <a:cubicBezTo>
                  <a:pt x="494" y="209"/>
                  <a:pt x="492" y="217"/>
                  <a:pt x="491" y="222"/>
                </a:cubicBezTo>
                <a:lnTo>
                  <a:pt x="488" y="239"/>
                </a:lnTo>
                <a:cubicBezTo>
                  <a:pt x="487" y="244"/>
                  <a:pt x="483" y="245"/>
                  <a:pt x="479" y="242"/>
                </a:cubicBezTo>
                <a:lnTo>
                  <a:pt x="465" y="230"/>
                </a:lnTo>
                <a:cubicBezTo>
                  <a:pt x="461" y="227"/>
                  <a:pt x="455" y="221"/>
                  <a:pt x="451" y="217"/>
                </a:cubicBezTo>
                <a:lnTo>
                  <a:pt x="437" y="206"/>
                </a:lnTo>
                <a:cubicBezTo>
                  <a:pt x="433" y="202"/>
                  <a:pt x="434" y="198"/>
                  <a:pt x="439" y="197"/>
                </a:cubicBezTo>
                <a:lnTo>
                  <a:pt x="456" y="192"/>
                </a:lnTo>
                <a:cubicBezTo>
                  <a:pt x="461" y="190"/>
                  <a:pt x="470" y="187"/>
                  <a:pt x="475" y="186"/>
                </a:cubicBezTo>
                <a:lnTo>
                  <a:pt x="492" y="181"/>
                </a:lnTo>
                <a:close/>
                <a:moveTo>
                  <a:pt x="400" y="343"/>
                </a:moveTo>
                <a:lnTo>
                  <a:pt x="375" y="343"/>
                </a:lnTo>
                <a:cubicBezTo>
                  <a:pt x="368" y="343"/>
                  <a:pt x="362" y="349"/>
                  <a:pt x="362" y="356"/>
                </a:cubicBezTo>
                <a:lnTo>
                  <a:pt x="362" y="489"/>
                </a:lnTo>
                <a:lnTo>
                  <a:pt x="413" y="489"/>
                </a:lnTo>
                <a:lnTo>
                  <a:pt x="413" y="356"/>
                </a:lnTo>
                <a:cubicBezTo>
                  <a:pt x="413" y="349"/>
                  <a:pt x="407" y="343"/>
                  <a:pt x="400" y="343"/>
                </a:cubicBezTo>
                <a:close/>
                <a:moveTo>
                  <a:pt x="312" y="298"/>
                </a:moveTo>
                <a:lnTo>
                  <a:pt x="287" y="298"/>
                </a:lnTo>
                <a:cubicBezTo>
                  <a:pt x="280" y="298"/>
                  <a:pt x="274" y="304"/>
                  <a:pt x="274" y="311"/>
                </a:cubicBezTo>
                <a:lnTo>
                  <a:pt x="274" y="489"/>
                </a:lnTo>
                <a:lnTo>
                  <a:pt x="325" y="489"/>
                </a:lnTo>
                <a:lnTo>
                  <a:pt x="325" y="311"/>
                </a:lnTo>
                <a:cubicBezTo>
                  <a:pt x="325" y="304"/>
                  <a:pt x="319" y="298"/>
                  <a:pt x="312" y="298"/>
                </a:cubicBezTo>
                <a:close/>
                <a:moveTo>
                  <a:pt x="488" y="267"/>
                </a:moveTo>
                <a:lnTo>
                  <a:pt x="463" y="267"/>
                </a:lnTo>
                <a:cubicBezTo>
                  <a:pt x="456" y="267"/>
                  <a:pt x="450" y="273"/>
                  <a:pt x="450" y="281"/>
                </a:cubicBezTo>
                <a:lnTo>
                  <a:pt x="450" y="489"/>
                </a:lnTo>
                <a:lnTo>
                  <a:pt x="501" y="489"/>
                </a:lnTo>
                <a:lnTo>
                  <a:pt x="501" y="281"/>
                </a:lnTo>
                <a:cubicBezTo>
                  <a:pt x="501" y="273"/>
                  <a:pt x="495" y="267"/>
                  <a:pt x="488" y="267"/>
                </a:cubicBezTo>
                <a:close/>
                <a:moveTo>
                  <a:pt x="224" y="390"/>
                </a:moveTo>
                <a:lnTo>
                  <a:pt x="200" y="390"/>
                </a:lnTo>
                <a:cubicBezTo>
                  <a:pt x="192" y="390"/>
                  <a:pt x="186" y="396"/>
                  <a:pt x="186" y="403"/>
                </a:cubicBezTo>
                <a:lnTo>
                  <a:pt x="186" y="489"/>
                </a:lnTo>
                <a:lnTo>
                  <a:pt x="237" y="489"/>
                </a:lnTo>
                <a:lnTo>
                  <a:pt x="237" y="403"/>
                </a:lnTo>
                <a:cubicBezTo>
                  <a:pt x="237" y="396"/>
                  <a:pt x="231" y="390"/>
                  <a:pt x="224" y="390"/>
                </a:cubicBezTo>
                <a:close/>
                <a:moveTo>
                  <a:pt x="149" y="476"/>
                </a:moveTo>
                <a:cubicBezTo>
                  <a:pt x="149" y="483"/>
                  <a:pt x="144" y="489"/>
                  <a:pt x="136" y="489"/>
                </a:cubicBezTo>
                <a:cubicBezTo>
                  <a:pt x="129" y="489"/>
                  <a:pt x="123" y="483"/>
                  <a:pt x="123" y="476"/>
                </a:cubicBezTo>
                <a:lnTo>
                  <a:pt x="123" y="189"/>
                </a:lnTo>
                <a:cubicBezTo>
                  <a:pt x="123" y="182"/>
                  <a:pt x="129" y="176"/>
                  <a:pt x="136" y="176"/>
                </a:cubicBezTo>
                <a:cubicBezTo>
                  <a:pt x="143" y="176"/>
                  <a:pt x="149" y="182"/>
                  <a:pt x="149" y="189"/>
                </a:cubicBezTo>
                <a:lnTo>
                  <a:pt x="149" y="476"/>
                </a:lnTo>
                <a:close/>
                <a:moveTo>
                  <a:pt x="531" y="463"/>
                </a:moveTo>
                <a:cubicBezTo>
                  <a:pt x="538" y="463"/>
                  <a:pt x="544" y="469"/>
                  <a:pt x="544" y="476"/>
                </a:cubicBezTo>
                <a:cubicBezTo>
                  <a:pt x="544" y="483"/>
                  <a:pt x="538" y="489"/>
                  <a:pt x="531" y="489"/>
                </a:cubicBezTo>
                <a:lnTo>
                  <a:pt x="136" y="489"/>
                </a:lnTo>
                <a:cubicBezTo>
                  <a:pt x="129" y="489"/>
                  <a:pt x="123" y="483"/>
                  <a:pt x="123" y="476"/>
                </a:cubicBezTo>
                <a:cubicBezTo>
                  <a:pt x="123" y="469"/>
                  <a:pt x="129" y="463"/>
                  <a:pt x="136" y="463"/>
                </a:cubicBezTo>
                <a:lnTo>
                  <a:pt x="531" y="463"/>
                </a:lnTo>
                <a:close/>
                <a:moveTo>
                  <a:pt x="753" y="750"/>
                </a:moveTo>
                <a:cubicBezTo>
                  <a:pt x="732" y="770"/>
                  <a:pt x="706" y="779"/>
                  <a:pt x="680" y="779"/>
                </a:cubicBezTo>
                <a:cubicBezTo>
                  <a:pt x="654" y="779"/>
                  <a:pt x="628" y="770"/>
                  <a:pt x="608" y="750"/>
                </a:cubicBezTo>
                <a:lnTo>
                  <a:pt x="485" y="629"/>
                </a:lnTo>
                <a:cubicBezTo>
                  <a:pt x="440" y="653"/>
                  <a:pt x="388" y="666"/>
                  <a:pt x="334" y="666"/>
                </a:cubicBezTo>
                <a:cubicBezTo>
                  <a:pt x="149" y="666"/>
                  <a:pt x="0" y="517"/>
                  <a:pt x="0" y="332"/>
                </a:cubicBezTo>
                <a:cubicBezTo>
                  <a:pt x="0" y="149"/>
                  <a:pt x="149" y="0"/>
                  <a:pt x="334" y="0"/>
                </a:cubicBezTo>
                <a:cubicBezTo>
                  <a:pt x="517" y="0"/>
                  <a:pt x="666" y="149"/>
                  <a:pt x="666" y="332"/>
                </a:cubicBezTo>
                <a:cubicBezTo>
                  <a:pt x="666" y="387"/>
                  <a:pt x="653" y="439"/>
                  <a:pt x="630" y="484"/>
                </a:cubicBezTo>
                <a:lnTo>
                  <a:pt x="753" y="605"/>
                </a:lnTo>
                <a:cubicBezTo>
                  <a:pt x="792" y="645"/>
                  <a:pt x="792" y="709"/>
                  <a:pt x="753" y="750"/>
                </a:cubicBezTo>
                <a:close/>
                <a:moveTo>
                  <a:pt x="334" y="623"/>
                </a:moveTo>
                <a:lnTo>
                  <a:pt x="334" y="623"/>
                </a:lnTo>
                <a:cubicBezTo>
                  <a:pt x="494" y="623"/>
                  <a:pt x="624" y="493"/>
                  <a:pt x="624" y="332"/>
                </a:cubicBezTo>
                <a:cubicBezTo>
                  <a:pt x="624" y="172"/>
                  <a:pt x="494" y="42"/>
                  <a:pt x="334" y="42"/>
                </a:cubicBezTo>
                <a:cubicBezTo>
                  <a:pt x="173" y="42"/>
                  <a:pt x="43" y="172"/>
                  <a:pt x="43" y="332"/>
                </a:cubicBezTo>
                <a:cubicBezTo>
                  <a:pt x="43" y="493"/>
                  <a:pt x="173" y="623"/>
                  <a:pt x="334" y="6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 sz="885">
              <a:solidFill>
                <a:schemeClr val="accent1"/>
              </a:solidFill>
            </a:endParaRPr>
          </a:p>
        </p:txBody>
      </p:sp>
      <p:grpSp>
        <p:nvGrpSpPr>
          <p:cNvPr id="44" name="组合 43"/>
          <p:cNvGrpSpPr>
            <a:grpSpLocks noChangeAspect="1"/>
          </p:cNvGrpSpPr>
          <p:nvPr/>
        </p:nvGrpSpPr>
        <p:grpSpPr>
          <a:xfrm>
            <a:off x="3897291" y="1652209"/>
            <a:ext cx="418326" cy="563885"/>
            <a:chOff x="3722033" y="3714538"/>
            <a:chExt cx="500321" cy="674410"/>
          </a:xfrm>
          <a:solidFill>
            <a:schemeClr val="bg1"/>
          </a:solidFill>
        </p:grpSpPr>
        <p:sp>
          <p:nvSpPr>
            <p:cNvPr id="45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7" rIns="51435" bIns="25717" numCol="1" anchor="t" anchorCtr="0" compatLnSpc="1"/>
            <a:lstStyle/>
            <a:p>
              <a:endParaRPr lang="zh-CN" altLang="en-US" sz="760">
                <a:latin typeface="+mj-ea"/>
                <a:ea typeface="+mj-ea"/>
              </a:endParaRPr>
            </a:p>
          </p:txBody>
        </p:sp>
        <p:sp>
          <p:nvSpPr>
            <p:cNvPr id="46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7" rIns="51435" bIns="25717" numCol="1" anchor="t" anchorCtr="0" compatLnSpc="1"/>
            <a:lstStyle/>
            <a:p>
              <a:endParaRPr lang="zh-CN" altLang="en-US" sz="760">
                <a:latin typeface="+mj-ea"/>
                <a:ea typeface="+mj-ea"/>
              </a:endParaRPr>
            </a:p>
          </p:txBody>
        </p:sp>
        <p:sp>
          <p:nvSpPr>
            <p:cNvPr id="47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51435" tIns="25717" rIns="51435" bIns="25717" numCol="1" anchor="t" anchorCtr="0" compatLnSpc="1"/>
            <a:lstStyle/>
            <a:p>
              <a:endParaRPr lang="zh-CN" altLang="en-US" sz="760">
                <a:latin typeface="+mj-ea"/>
                <a:ea typeface="+mj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404">
        <p:comb/>
      </p:transition>
    </mc:Choice>
    <mc:Fallback>
      <p:transition advTm="1404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8" grpId="0"/>
      <p:bldP spid="19" grpId="0"/>
      <p:bldP spid="21" grpId="0"/>
      <p:bldP spid="22" grpId="0"/>
      <p:bldP spid="41" grpId="0" bldLvl="0" animBg="1"/>
      <p:bldP spid="42" grpId="0" bldLvl="0" animBg="1"/>
      <p:bldP spid="43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5" name="文本框 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冬至习俗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31" name="MH_Other_1"/>
          <p:cNvCxnSpPr/>
          <p:nvPr>
            <p:custDataLst>
              <p:tags r:id="rId2"/>
            </p:custDataLst>
          </p:nvPr>
        </p:nvCxnSpPr>
        <p:spPr>
          <a:xfrm>
            <a:off x="7094888" y="2066834"/>
            <a:ext cx="2059505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6677239" y="1625266"/>
            <a:ext cx="943610" cy="1690688"/>
            <a:chOff x="8825625" y="1743280"/>
            <a:chExt cx="1258146" cy="2254250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25" name="MH_SubTitle_3"/>
            <p:cNvSpPr/>
            <p:nvPr>
              <p:custDataLst>
                <p:tags r:id="rId3"/>
              </p:custDataLst>
            </p:nvPr>
          </p:nvSpPr>
          <p:spPr bwMode="auto">
            <a:xfrm rot="20700000">
              <a:off x="8825625" y="1743280"/>
              <a:ext cx="1087437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1000" tIns="432000" rIns="81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15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 rot="20646988">
              <a:off x="8991920" y="3042832"/>
              <a:ext cx="1091851" cy="7374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7" name="Group 5"/>
            <p:cNvGrpSpPr>
              <a:grpSpLocks noChangeAspect="1"/>
            </p:cNvGrpSpPr>
            <p:nvPr/>
          </p:nvGrpSpPr>
          <p:grpSpPr bwMode="auto">
            <a:xfrm rot="20505290">
              <a:off x="9067193" y="2643335"/>
              <a:ext cx="591173" cy="324278"/>
              <a:chOff x="3618" y="2039"/>
              <a:chExt cx="443" cy="243"/>
            </a:xfrm>
            <a:grpFill/>
          </p:grpSpPr>
          <p:sp>
            <p:nvSpPr>
              <p:cNvPr id="29" name="Freeform 6"/>
              <p:cNvSpPr/>
              <p:nvPr/>
            </p:nvSpPr>
            <p:spPr bwMode="auto">
              <a:xfrm>
                <a:off x="3753" y="2039"/>
                <a:ext cx="163" cy="179"/>
              </a:xfrm>
              <a:custGeom>
                <a:avLst/>
                <a:gdLst>
                  <a:gd name="T0" fmla="*/ 0 w 69"/>
                  <a:gd name="T1" fmla="*/ 19 h 76"/>
                  <a:gd name="T2" fmla="*/ 0 w 69"/>
                  <a:gd name="T3" fmla="*/ 22 h 76"/>
                  <a:gd name="T4" fmla="*/ 33 w 69"/>
                  <a:gd name="T5" fmla="*/ 73 h 76"/>
                  <a:gd name="T6" fmla="*/ 27 w 69"/>
                  <a:gd name="T7" fmla="*/ 51 h 76"/>
                  <a:gd name="T8" fmla="*/ 35 w 69"/>
                  <a:gd name="T9" fmla="*/ 23 h 76"/>
                  <a:gd name="T10" fmla="*/ 43 w 69"/>
                  <a:gd name="T11" fmla="*/ 51 h 76"/>
                  <a:gd name="T12" fmla="*/ 37 w 69"/>
                  <a:gd name="T13" fmla="*/ 76 h 76"/>
                  <a:gd name="T14" fmla="*/ 36 w 69"/>
                  <a:gd name="T15" fmla="*/ 76 h 76"/>
                  <a:gd name="T16" fmla="*/ 69 w 69"/>
                  <a:gd name="T17" fmla="*/ 22 h 76"/>
                  <a:gd name="T18" fmla="*/ 69 w 69"/>
                  <a:gd name="T19" fmla="*/ 0 h 76"/>
                  <a:gd name="T20" fmla="*/ 33 w 69"/>
                  <a:gd name="T21" fmla="*/ 23 h 76"/>
                  <a:gd name="T22" fmla="*/ 0 w 69"/>
                  <a:gd name="T23" fmla="*/ 0 h 76"/>
                  <a:gd name="T24" fmla="*/ 0 w 69"/>
                  <a:gd name="T25" fmla="*/ 19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76">
                    <a:moveTo>
                      <a:pt x="0" y="19"/>
                    </a:moveTo>
                    <a:cubicBezTo>
                      <a:pt x="0" y="22"/>
                      <a:pt x="0" y="22"/>
                      <a:pt x="0" y="22"/>
                    </a:cubicBezTo>
                    <a:cubicBezTo>
                      <a:pt x="5" y="46"/>
                      <a:pt x="14" y="63"/>
                      <a:pt x="33" y="73"/>
                    </a:cubicBezTo>
                    <a:cubicBezTo>
                      <a:pt x="29" y="67"/>
                      <a:pt x="27" y="59"/>
                      <a:pt x="27" y="51"/>
                    </a:cubicBezTo>
                    <a:cubicBezTo>
                      <a:pt x="27" y="41"/>
                      <a:pt x="30" y="31"/>
                      <a:pt x="35" y="23"/>
                    </a:cubicBezTo>
                    <a:cubicBezTo>
                      <a:pt x="40" y="31"/>
                      <a:pt x="43" y="41"/>
                      <a:pt x="43" y="51"/>
                    </a:cubicBezTo>
                    <a:cubicBezTo>
                      <a:pt x="43" y="60"/>
                      <a:pt x="41" y="69"/>
                      <a:pt x="37" y="76"/>
                    </a:cubicBezTo>
                    <a:cubicBezTo>
                      <a:pt x="37" y="76"/>
                      <a:pt x="36" y="76"/>
                      <a:pt x="36" y="76"/>
                    </a:cubicBezTo>
                    <a:cubicBezTo>
                      <a:pt x="58" y="64"/>
                      <a:pt x="65" y="46"/>
                      <a:pt x="69" y="22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56" y="2"/>
                      <a:pt x="42" y="10"/>
                      <a:pt x="33" y="23"/>
                    </a:cubicBezTo>
                    <a:cubicBezTo>
                      <a:pt x="26" y="11"/>
                      <a:pt x="15" y="2"/>
                      <a:pt x="0" y="0"/>
                    </a:cubicBezTo>
                    <a:cubicBezTo>
                      <a:pt x="0" y="4"/>
                      <a:pt x="0" y="18"/>
                      <a:pt x="0" y="19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7" name="Freeform 7"/>
              <p:cNvSpPr/>
              <p:nvPr/>
            </p:nvSpPr>
            <p:spPr bwMode="auto">
              <a:xfrm>
                <a:off x="3966" y="2041"/>
                <a:ext cx="95" cy="173"/>
              </a:xfrm>
              <a:custGeom>
                <a:avLst/>
                <a:gdLst>
                  <a:gd name="T0" fmla="*/ 0 w 40"/>
                  <a:gd name="T1" fmla="*/ 17 h 73"/>
                  <a:gd name="T2" fmla="*/ 0 w 40"/>
                  <a:gd name="T3" fmla="*/ 20 h 73"/>
                  <a:gd name="T4" fmla="*/ 33 w 40"/>
                  <a:gd name="T5" fmla="*/ 73 h 73"/>
                  <a:gd name="T6" fmla="*/ 40 w 40"/>
                  <a:gd name="T7" fmla="*/ 50 h 73"/>
                  <a:gd name="T8" fmla="*/ 0 w 40"/>
                  <a:gd name="T9" fmla="*/ 0 h 73"/>
                  <a:gd name="T10" fmla="*/ 0 w 40"/>
                  <a:gd name="T11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73">
                    <a:moveTo>
                      <a:pt x="0" y="17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46"/>
                      <a:pt x="12" y="63"/>
                      <a:pt x="33" y="73"/>
                    </a:cubicBezTo>
                    <a:cubicBezTo>
                      <a:pt x="37" y="66"/>
                      <a:pt x="40" y="59"/>
                      <a:pt x="40" y="50"/>
                    </a:cubicBezTo>
                    <a:cubicBezTo>
                      <a:pt x="40" y="25"/>
                      <a:pt x="22" y="4"/>
                      <a:pt x="0" y="0"/>
                    </a:cubicBezTo>
                    <a:cubicBezTo>
                      <a:pt x="0" y="4"/>
                      <a:pt x="0" y="10"/>
                      <a:pt x="0" y="17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Freeform 8"/>
              <p:cNvSpPr/>
              <p:nvPr/>
            </p:nvSpPr>
            <p:spPr bwMode="auto">
              <a:xfrm>
                <a:off x="3618" y="2041"/>
                <a:ext cx="95" cy="180"/>
              </a:xfrm>
              <a:custGeom>
                <a:avLst/>
                <a:gdLst>
                  <a:gd name="T0" fmla="*/ 40 w 40"/>
                  <a:gd name="T1" fmla="*/ 21 h 76"/>
                  <a:gd name="T2" fmla="*/ 40 w 40"/>
                  <a:gd name="T3" fmla="*/ 0 h 76"/>
                  <a:gd name="T4" fmla="*/ 0 w 40"/>
                  <a:gd name="T5" fmla="*/ 50 h 76"/>
                  <a:gd name="T6" fmla="*/ 6 w 40"/>
                  <a:gd name="T7" fmla="*/ 76 h 76"/>
                  <a:gd name="T8" fmla="*/ 40 w 40"/>
                  <a:gd name="T9" fmla="*/ 2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76">
                    <a:moveTo>
                      <a:pt x="40" y="21"/>
                    </a:moveTo>
                    <a:cubicBezTo>
                      <a:pt x="40" y="0"/>
                      <a:pt x="40" y="0"/>
                      <a:pt x="40" y="0"/>
                    </a:cubicBezTo>
                    <a:cubicBezTo>
                      <a:pt x="15" y="4"/>
                      <a:pt x="0" y="25"/>
                      <a:pt x="0" y="50"/>
                    </a:cubicBezTo>
                    <a:cubicBezTo>
                      <a:pt x="0" y="60"/>
                      <a:pt x="2" y="69"/>
                      <a:pt x="6" y="76"/>
                    </a:cubicBezTo>
                    <a:cubicBezTo>
                      <a:pt x="29" y="64"/>
                      <a:pt x="40" y="46"/>
                      <a:pt x="40" y="21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8" name="Freeform 9"/>
              <p:cNvSpPr/>
              <p:nvPr/>
            </p:nvSpPr>
            <p:spPr bwMode="auto">
              <a:xfrm>
                <a:off x="3656" y="2157"/>
                <a:ext cx="159" cy="125"/>
              </a:xfrm>
              <a:custGeom>
                <a:avLst/>
                <a:gdLst>
                  <a:gd name="T0" fmla="*/ 34 w 67"/>
                  <a:gd name="T1" fmla="*/ 0 h 53"/>
                  <a:gd name="T2" fmla="*/ 0 w 67"/>
                  <a:gd name="T3" fmla="*/ 39 h 53"/>
                  <a:gd name="T4" fmla="*/ 34 w 67"/>
                  <a:gd name="T5" fmla="*/ 53 h 53"/>
                  <a:gd name="T6" fmla="*/ 67 w 67"/>
                  <a:gd name="T7" fmla="*/ 40 h 53"/>
                  <a:gd name="T8" fmla="*/ 34 w 6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53">
                    <a:moveTo>
                      <a:pt x="34" y="0"/>
                    </a:moveTo>
                    <a:cubicBezTo>
                      <a:pt x="28" y="16"/>
                      <a:pt x="16" y="29"/>
                      <a:pt x="0" y="39"/>
                    </a:cubicBezTo>
                    <a:cubicBezTo>
                      <a:pt x="9" y="47"/>
                      <a:pt x="21" y="53"/>
                      <a:pt x="34" y="53"/>
                    </a:cubicBezTo>
                    <a:cubicBezTo>
                      <a:pt x="47" y="53"/>
                      <a:pt x="58" y="48"/>
                      <a:pt x="67" y="40"/>
                    </a:cubicBezTo>
                    <a:cubicBezTo>
                      <a:pt x="52" y="31"/>
                      <a:pt x="42" y="17"/>
                      <a:pt x="34" y="0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49" name="Freeform 10"/>
              <p:cNvSpPr/>
              <p:nvPr/>
            </p:nvSpPr>
            <p:spPr bwMode="auto">
              <a:xfrm>
                <a:off x="3855" y="2155"/>
                <a:ext cx="161" cy="127"/>
              </a:xfrm>
              <a:custGeom>
                <a:avLst/>
                <a:gdLst>
                  <a:gd name="T0" fmla="*/ 36 w 68"/>
                  <a:gd name="T1" fmla="*/ 0 h 54"/>
                  <a:gd name="T2" fmla="*/ 0 w 68"/>
                  <a:gd name="T3" fmla="*/ 41 h 54"/>
                  <a:gd name="T4" fmla="*/ 34 w 68"/>
                  <a:gd name="T5" fmla="*/ 54 h 54"/>
                  <a:gd name="T6" fmla="*/ 68 w 68"/>
                  <a:gd name="T7" fmla="*/ 40 h 54"/>
                  <a:gd name="T8" fmla="*/ 36 w 68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54">
                    <a:moveTo>
                      <a:pt x="36" y="0"/>
                    </a:moveTo>
                    <a:cubicBezTo>
                      <a:pt x="29" y="17"/>
                      <a:pt x="17" y="30"/>
                      <a:pt x="0" y="41"/>
                    </a:cubicBezTo>
                    <a:cubicBezTo>
                      <a:pt x="9" y="49"/>
                      <a:pt x="21" y="54"/>
                      <a:pt x="34" y="54"/>
                    </a:cubicBezTo>
                    <a:cubicBezTo>
                      <a:pt x="47" y="54"/>
                      <a:pt x="59" y="48"/>
                      <a:pt x="68" y="40"/>
                    </a:cubicBezTo>
                    <a:cubicBezTo>
                      <a:pt x="54" y="30"/>
                      <a:pt x="43" y="17"/>
                      <a:pt x="36" y="0"/>
                    </a:cubicBezTo>
                    <a:close/>
                  </a:path>
                </a:pathLst>
              </a:custGeom>
              <a:grpFill/>
              <a:ln w="0" cap="sq">
                <a:noFill/>
                <a:prstDash val="solid"/>
                <a:miter lim="800000"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cxnSp>
        <p:nvCxnSpPr>
          <p:cNvPr id="52" name="MH_Other_1"/>
          <p:cNvCxnSpPr/>
          <p:nvPr>
            <p:custDataLst>
              <p:tags r:id="rId4"/>
            </p:custDataLst>
          </p:nvPr>
        </p:nvCxnSpPr>
        <p:spPr>
          <a:xfrm>
            <a:off x="5354703" y="2066834"/>
            <a:ext cx="1740184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组合 54"/>
          <p:cNvGrpSpPr/>
          <p:nvPr/>
        </p:nvGrpSpPr>
        <p:grpSpPr>
          <a:xfrm>
            <a:off x="4946915" y="1625112"/>
            <a:ext cx="930059" cy="1690688"/>
            <a:chOff x="6440488" y="1743075"/>
            <a:chExt cx="1240078" cy="2254250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58" name="MH_SubTitle_3"/>
            <p:cNvSpPr/>
            <p:nvPr>
              <p:custDataLst>
                <p:tags r:id="rId5"/>
              </p:custDataLst>
            </p:nvPr>
          </p:nvSpPr>
          <p:spPr bwMode="auto">
            <a:xfrm rot="20700000">
              <a:off x="6440488" y="1743075"/>
              <a:ext cx="1087437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1000" tIns="432000" rIns="81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15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TextBox 25"/>
            <p:cNvSpPr txBox="1">
              <a:spLocks noChangeArrowheads="1"/>
            </p:cNvSpPr>
            <p:nvPr/>
          </p:nvSpPr>
          <p:spPr bwMode="auto">
            <a:xfrm rot="20646988">
              <a:off x="6583636" y="3037596"/>
              <a:ext cx="1096930" cy="73744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标题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62" name="Group 14"/>
            <p:cNvGrpSpPr>
              <a:grpSpLocks noChangeAspect="1"/>
            </p:cNvGrpSpPr>
            <p:nvPr/>
          </p:nvGrpSpPr>
          <p:grpSpPr bwMode="auto">
            <a:xfrm rot="20700000">
              <a:off x="6706095" y="2621715"/>
              <a:ext cx="432744" cy="379118"/>
              <a:chOff x="3668" y="2015"/>
              <a:chExt cx="347" cy="304"/>
            </a:xfrm>
            <a:grpFill/>
          </p:grpSpPr>
          <p:sp>
            <p:nvSpPr>
              <p:cNvPr id="63" name="Oval 15"/>
              <p:cNvSpPr>
                <a:spLocks noChangeArrowheads="1"/>
              </p:cNvSpPr>
              <p:nvPr/>
            </p:nvSpPr>
            <p:spPr bwMode="auto">
              <a:xfrm>
                <a:off x="3696" y="2036"/>
                <a:ext cx="61" cy="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4" name="Freeform 16"/>
              <p:cNvSpPr/>
              <p:nvPr/>
            </p:nvSpPr>
            <p:spPr bwMode="auto">
              <a:xfrm>
                <a:off x="3668" y="2102"/>
                <a:ext cx="94" cy="187"/>
              </a:xfrm>
              <a:custGeom>
                <a:avLst/>
                <a:gdLst>
                  <a:gd name="T0" fmla="*/ 14 w 40"/>
                  <a:gd name="T1" fmla="*/ 0 h 79"/>
                  <a:gd name="T2" fmla="*/ 6 w 40"/>
                  <a:gd name="T3" fmla="*/ 13 h 79"/>
                  <a:gd name="T4" fmla="*/ 21 w 40"/>
                  <a:gd name="T5" fmla="*/ 22 h 79"/>
                  <a:gd name="T6" fmla="*/ 26 w 40"/>
                  <a:gd name="T7" fmla="*/ 37 h 79"/>
                  <a:gd name="T8" fmla="*/ 0 w 40"/>
                  <a:gd name="T9" fmla="*/ 66 h 79"/>
                  <a:gd name="T10" fmla="*/ 19 w 40"/>
                  <a:gd name="T11" fmla="*/ 79 h 79"/>
                  <a:gd name="T12" fmla="*/ 36 w 40"/>
                  <a:gd name="T13" fmla="*/ 42 h 79"/>
                  <a:gd name="T14" fmla="*/ 34 w 40"/>
                  <a:gd name="T15" fmla="*/ 17 h 79"/>
                  <a:gd name="T16" fmla="*/ 14 w 40"/>
                  <a:gd name="T1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79">
                    <a:moveTo>
                      <a:pt x="14" y="0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21" y="22"/>
                      <a:pt x="21" y="22"/>
                      <a:pt x="21" y="22"/>
                    </a:cubicBezTo>
                    <a:cubicBezTo>
                      <a:pt x="21" y="22"/>
                      <a:pt x="31" y="27"/>
                      <a:pt x="26" y="37"/>
                    </a:cubicBezTo>
                    <a:cubicBezTo>
                      <a:pt x="22" y="46"/>
                      <a:pt x="0" y="66"/>
                      <a:pt x="0" y="66"/>
                    </a:cubicBezTo>
                    <a:cubicBezTo>
                      <a:pt x="19" y="79"/>
                      <a:pt x="19" y="79"/>
                      <a:pt x="19" y="79"/>
                    </a:cubicBezTo>
                    <a:cubicBezTo>
                      <a:pt x="33" y="49"/>
                      <a:pt x="32" y="53"/>
                      <a:pt x="36" y="42"/>
                    </a:cubicBezTo>
                    <a:cubicBezTo>
                      <a:pt x="39" y="31"/>
                      <a:pt x="40" y="23"/>
                      <a:pt x="34" y="17"/>
                    </a:cubicBezTo>
                    <a:cubicBezTo>
                      <a:pt x="26" y="9"/>
                      <a:pt x="25" y="9"/>
                      <a:pt x="1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65" name="Freeform 17"/>
              <p:cNvSpPr/>
              <p:nvPr/>
            </p:nvSpPr>
            <p:spPr bwMode="auto">
              <a:xfrm>
                <a:off x="3741" y="2015"/>
                <a:ext cx="274" cy="304"/>
              </a:xfrm>
              <a:custGeom>
                <a:avLst/>
                <a:gdLst>
                  <a:gd name="T0" fmla="*/ 111 w 116"/>
                  <a:gd name="T1" fmla="*/ 34 h 129"/>
                  <a:gd name="T2" fmla="*/ 34 w 116"/>
                  <a:gd name="T3" fmla="*/ 21 h 129"/>
                  <a:gd name="T4" fmla="*/ 38 w 116"/>
                  <a:gd name="T5" fmla="*/ 12 h 129"/>
                  <a:gd name="T6" fmla="*/ 20 w 116"/>
                  <a:gd name="T7" fmla="*/ 7 h 129"/>
                  <a:gd name="T8" fmla="*/ 0 w 116"/>
                  <a:gd name="T9" fmla="*/ 42 h 129"/>
                  <a:gd name="T10" fmla="*/ 12 w 116"/>
                  <a:gd name="T11" fmla="*/ 49 h 129"/>
                  <a:gd name="T12" fmla="*/ 22 w 116"/>
                  <a:gd name="T13" fmla="*/ 38 h 129"/>
                  <a:gd name="T14" fmla="*/ 30 w 116"/>
                  <a:gd name="T15" fmla="*/ 35 h 129"/>
                  <a:gd name="T16" fmla="*/ 16 w 116"/>
                  <a:gd name="T17" fmla="*/ 56 h 129"/>
                  <a:gd name="T18" fmla="*/ 24 w 116"/>
                  <a:gd name="T19" fmla="*/ 63 h 129"/>
                  <a:gd name="T20" fmla="*/ 35 w 116"/>
                  <a:gd name="T21" fmla="*/ 51 h 129"/>
                  <a:gd name="T22" fmla="*/ 41 w 116"/>
                  <a:gd name="T23" fmla="*/ 51 h 129"/>
                  <a:gd name="T24" fmla="*/ 41 w 116"/>
                  <a:gd name="T25" fmla="*/ 63 h 129"/>
                  <a:gd name="T26" fmla="*/ 16 w 116"/>
                  <a:gd name="T27" fmla="*/ 63 h 129"/>
                  <a:gd name="T28" fmla="*/ 16 w 116"/>
                  <a:gd name="T29" fmla="*/ 72 h 129"/>
                  <a:gd name="T30" fmla="*/ 41 w 116"/>
                  <a:gd name="T31" fmla="*/ 72 h 129"/>
                  <a:gd name="T32" fmla="*/ 41 w 116"/>
                  <a:gd name="T33" fmla="*/ 93 h 129"/>
                  <a:gd name="T34" fmla="*/ 40 w 116"/>
                  <a:gd name="T35" fmla="*/ 93 h 129"/>
                  <a:gd name="T36" fmla="*/ 32 w 116"/>
                  <a:gd name="T37" fmla="*/ 90 h 129"/>
                  <a:gd name="T38" fmla="*/ 31 w 116"/>
                  <a:gd name="T39" fmla="*/ 77 h 129"/>
                  <a:gd name="T40" fmla="*/ 14 w 116"/>
                  <a:gd name="T41" fmla="*/ 77 h 129"/>
                  <a:gd name="T42" fmla="*/ 13 w 116"/>
                  <a:gd name="T43" fmla="*/ 77 h 129"/>
                  <a:gd name="T44" fmla="*/ 31 w 116"/>
                  <a:gd name="T45" fmla="*/ 105 h 129"/>
                  <a:gd name="T46" fmla="*/ 75 w 116"/>
                  <a:gd name="T47" fmla="*/ 94 h 129"/>
                  <a:gd name="T48" fmla="*/ 77 w 116"/>
                  <a:gd name="T49" fmla="*/ 103 h 129"/>
                  <a:gd name="T50" fmla="*/ 92 w 116"/>
                  <a:gd name="T51" fmla="*/ 97 h 129"/>
                  <a:gd name="T52" fmla="*/ 82 w 116"/>
                  <a:gd name="T53" fmla="*/ 73 h 129"/>
                  <a:gd name="T54" fmla="*/ 70 w 116"/>
                  <a:gd name="T55" fmla="*/ 77 h 129"/>
                  <a:gd name="T56" fmla="*/ 72 w 116"/>
                  <a:gd name="T57" fmla="*/ 85 h 129"/>
                  <a:gd name="T58" fmla="*/ 62 w 116"/>
                  <a:gd name="T59" fmla="*/ 90 h 129"/>
                  <a:gd name="T60" fmla="*/ 62 w 116"/>
                  <a:gd name="T61" fmla="*/ 72 h 129"/>
                  <a:gd name="T62" fmla="*/ 87 w 116"/>
                  <a:gd name="T63" fmla="*/ 72 h 129"/>
                  <a:gd name="T64" fmla="*/ 87 w 116"/>
                  <a:gd name="T65" fmla="*/ 63 h 129"/>
                  <a:gd name="T66" fmla="*/ 62 w 116"/>
                  <a:gd name="T67" fmla="*/ 63 h 129"/>
                  <a:gd name="T68" fmla="*/ 62 w 116"/>
                  <a:gd name="T69" fmla="*/ 51 h 129"/>
                  <a:gd name="T70" fmla="*/ 87 w 116"/>
                  <a:gd name="T71" fmla="*/ 51 h 129"/>
                  <a:gd name="T72" fmla="*/ 87 w 116"/>
                  <a:gd name="T73" fmla="*/ 42 h 129"/>
                  <a:gd name="T74" fmla="*/ 43 w 116"/>
                  <a:gd name="T75" fmla="*/ 42 h 129"/>
                  <a:gd name="T76" fmla="*/ 49 w 116"/>
                  <a:gd name="T77" fmla="*/ 33 h 129"/>
                  <a:gd name="T78" fmla="*/ 41 w 116"/>
                  <a:gd name="T79" fmla="*/ 31 h 129"/>
                  <a:gd name="T80" fmla="*/ 93 w 116"/>
                  <a:gd name="T81" fmla="*/ 40 h 129"/>
                  <a:gd name="T82" fmla="*/ 93 w 116"/>
                  <a:gd name="T83" fmla="*/ 92 h 129"/>
                  <a:gd name="T84" fmla="*/ 75 w 116"/>
                  <a:gd name="T85" fmla="*/ 108 h 129"/>
                  <a:gd name="T86" fmla="*/ 64 w 116"/>
                  <a:gd name="T87" fmla="*/ 105 h 129"/>
                  <a:gd name="T88" fmla="*/ 61 w 116"/>
                  <a:gd name="T89" fmla="*/ 116 h 129"/>
                  <a:gd name="T90" fmla="*/ 112 w 116"/>
                  <a:gd name="T91" fmla="*/ 93 h 129"/>
                  <a:gd name="T92" fmla="*/ 111 w 116"/>
                  <a:gd name="T93" fmla="*/ 3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6" h="129">
                    <a:moveTo>
                      <a:pt x="111" y="34"/>
                    </a:moveTo>
                    <a:cubicBezTo>
                      <a:pt x="111" y="34"/>
                      <a:pt x="107" y="0"/>
                      <a:pt x="34" y="21"/>
                    </a:cubicBezTo>
                    <a:cubicBezTo>
                      <a:pt x="37" y="16"/>
                      <a:pt x="38" y="12"/>
                      <a:pt x="38" y="12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20" y="7"/>
                      <a:pt x="13" y="31"/>
                      <a:pt x="0" y="42"/>
                    </a:cubicBezTo>
                    <a:cubicBezTo>
                      <a:pt x="0" y="42"/>
                      <a:pt x="12" y="50"/>
                      <a:pt x="12" y="49"/>
                    </a:cubicBezTo>
                    <a:cubicBezTo>
                      <a:pt x="16" y="46"/>
                      <a:pt x="19" y="42"/>
                      <a:pt x="22" y="38"/>
                    </a:cubicBezTo>
                    <a:cubicBezTo>
                      <a:pt x="25" y="37"/>
                      <a:pt x="28" y="36"/>
                      <a:pt x="30" y="35"/>
                    </a:cubicBezTo>
                    <a:cubicBezTo>
                      <a:pt x="27" y="41"/>
                      <a:pt x="22" y="50"/>
                      <a:pt x="16" y="56"/>
                    </a:cubicBezTo>
                    <a:cubicBezTo>
                      <a:pt x="24" y="63"/>
                      <a:pt x="24" y="63"/>
                      <a:pt x="24" y="63"/>
                    </a:cubicBezTo>
                    <a:cubicBezTo>
                      <a:pt x="24" y="63"/>
                      <a:pt x="29" y="58"/>
                      <a:pt x="35" y="51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41" y="63"/>
                      <a:pt x="41" y="63"/>
                      <a:pt x="41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41" y="93"/>
                      <a:pt x="41" y="93"/>
                      <a:pt x="40" y="93"/>
                    </a:cubicBezTo>
                    <a:cubicBezTo>
                      <a:pt x="38" y="93"/>
                      <a:pt x="33" y="92"/>
                      <a:pt x="32" y="90"/>
                    </a:cubicBezTo>
                    <a:cubicBezTo>
                      <a:pt x="29" y="86"/>
                      <a:pt x="31" y="80"/>
                      <a:pt x="31" y="77"/>
                    </a:cubicBezTo>
                    <a:cubicBezTo>
                      <a:pt x="14" y="77"/>
                      <a:pt x="14" y="77"/>
                      <a:pt x="14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77"/>
                      <a:pt x="6" y="106"/>
                      <a:pt x="31" y="105"/>
                    </a:cubicBezTo>
                    <a:cubicBezTo>
                      <a:pt x="55" y="106"/>
                      <a:pt x="68" y="99"/>
                      <a:pt x="75" y="94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92" y="97"/>
                      <a:pt x="92" y="97"/>
                      <a:pt x="92" y="97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2" y="85"/>
                      <a:pt x="72" y="85"/>
                      <a:pt x="72" y="85"/>
                    </a:cubicBezTo>
                    <a:cubicBezTo>
                      <a:pt x="69" y="87"/>
                      <a:pt x="66" y="89"/>
                      <a:pt x="62" y="90"/>
                    </a:cubicBezTo>
                    <a:cubicBezTo>
                      <a:pt x="62" y="72"/>
                      <a:pt x="62" y="72"/>
                      <a:pt x="62" y="72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7" y="63"/>
                      <a:pt x="87" y="63"/>
                      <a:pt x="87" y="63"/>
                    </a:cubicBezTo>
                    <a:cubicBezTo>
                      <a:pt x="62" y="63"/>
                      <a:pt x="62" y="63"/>
                      <a:pt x="62" y="63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42"/>
                      <a:pt x="87" y="42"/>
                      <a:pt x="87" y="42"/>
                    </a:cubicBezTo>
                    <a:cubicBezTo>
                      <a:pt x="43" y="42"/>
                      <a:pt x="43" y="42"/>
                      <a:pt x="43" y="42"/>
                    </a:cubicBezTo>
                    <a:cubicBezTo>
                      <a:pt x="46" y="39"/>
                      <a:pt x="49" y="35"/>
                      <a:pt x="49" y="33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75" y="19"/>
                      <a:pt x="93" y="21"/>
                      <a:pt x="93" y="40"/>
                    </a:cubicBezTo>
                    <a:cubicBezTo>
                      <a:pt x="93" y="92"/>
                      <a:pt x="93" y="92"/>
                      <a:pt x="93" y="92"/>
                    </a:cubicBezTo>
                    <a:cubicBezTo>
                      <a:pt x="93" y="92"/>
                      <a:pt x="95" y="109"/>
                      <a:pt x="75" y="108"/>
                    </a:cubicBezTo>
                    <a:cubicBezTo>
                      <a:pt x="64" y="105"/>
                      <a:pt x="64" y="105"/>
                      <a:pt x="64" y="105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61" y="116"/>
                      <a:pt x="108" y="129"/>
                      <a:pt x="112" y="93"/>
                    </a:cubicBezTo>
                    <a:cubicBezTo>
                      <a:pt x="116" y="57"/>
                      <a:pt x="111" y="34"/>
                      <a:pt x="111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zh-CN" altLang="en-US" sz="135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cxnSp>
        <p:nvCxnSpPr>
          <p:cNvPr id="66" name="MH_Other_2"/>
          <p:cNvCxnSpPr/>
          <p:nvPr>
            <p:custDataLst>
              <p:tags r:id="rId6"/>
            </p:custDataLst>
          </p:nvPr>
        </p:nvCxnSpPr>
        <p:spPr>
          <a:xfrm>
            <a:off x="3626011" y="2066834"/>
            <a:ext cx="1728692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3208336" y="1625113"/>
            <a:ext cx="852593" cy="1690688"/>
            <a:chOff x="4029075" y="1743075"/>
            <a:chExt cx="1136791" cy="2254250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68" name="MH_SubTitle_2"/>
            <p:cNvSpPr/>
            <p:nvPr>
              <p:custDataLst>
                <p:tags r:id="rId7"/>
              </p:custDataLst>
            </p:nvPr>
          </p:nvSpPr>
          <p:spPr bwMode="auto">
            <a:xfrm rot="-900000">
              <a:off x="4029075" y="1743075"/>
              <a:ext cx="1085850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1000" tIns="432000" rIns="81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15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KSO_Shape"/>
            <p:cNvSpPr/>
            <p:nvPr/>
          </p:nvSpPr>
          <p:spPr>
            <a:xfrm rot="20770490">
              <a:off x="4357392" y="2631675"/>
              <a:ext cx="457168" cy="371830"/>
            </a:xfrm>
            <a:custGeom>
              <a:avLst/>
              <a:gdLst/>
              <a:ahLst/>
              <a:cxnLst/>
              <a:rect l="l" t="t" r="r" b="b"/>
              <a:pathLst>
                <a:path w="684048" h="556307">
                  <a:moveTo>
                    <a:pt x="222901" y="383453"/>
                  </a:moveTo>
                  <a:cubicBezTo>
                    <a:pt x="218315" y="383977"/>
                    <a:pt x="213613" y="385281"/>
                    <a:pt x="209039" y="387420"/>
                  </a:cubicBezTo>
                  <a:cubicBezTo>
                    <a:pt x="190739" y="395979"/>
                    <a:pt x="181407" y="414680"/>
                    <a:pt x="188193" y="429191"/>
                  </a:cubicBezTo>
                  <a:cubicBezTo>
                    <a:pt x="194980" y="443702"/>
                    <a:pt x="215317" y="448527"/>
                    <a:pt x="233616" y="439969"/>
                  </a:cubicBezTo>
                  <a:cubicBezTo>
                    <a:pt x="251915" y="431410"/>
                    <a:pt x="261248" y="412709"/>
                    <a:pt x="254461" y="398198"/>
                  </a:cubicBezTo>
                  <a:cubicBezTo>
                    <a:pt x="249371" y="387315"/>
                    <a:pt x="236659" y="381879"/>
                    <a:pt x="222901" y="383453"/>
                  </a:cubicBezTo>
                  <a:close/>
                  <a:moveTo>
                    <a:pt x="284035" y="369073"/>
                  </a:moveTo>
                  <a:cubicBezTo>
                    <a:pt x="281538" y="368297"/>
                    <a:pt x="278657" y="368441"/>
                    <a:pt x="275985" y="369691"/>
                  </a:cubicBezTo>
                  <a:cubicBezTo>
                    <a:pt x="270641" y="372190"/>
                    <a:pt x="268154" y="378164"/>
                    <a:pt x="270432" y="383034"/>
                  </a:cubicBezTo>
                  <a:cubicBezTo>
                    <a:pt x="272710" y="387904"/>
                    <a:pt x="278888" y="389825"/>
                    <a:pt x="284233" y="387325"/>
                  </a:cubicBezTo>
                  <a:cubicBezTo>
                    <a:pt x="289577" y="384826"/>
                    <a:pt x="292063" y="378852"/>
                    <a:pt x="289785" y="373982"/>
                  </a:cubicBezTo>
                  <a:cubicBezTo>
                    <a:pt x="288647" y="371547"/>
                    <a:pt x="286533" y="369850"/>
                    <a:pt x="284035" y="369073"/>
                  </a:cubicBezTo>
                  <a:close/>
                  <a:moveTo>
                    <a:pt x="266604" y="297070"/>
                  </a:moveTo>
                  <a:cubicBezTo>
                    <a:pt x="319078" y="300338"/>
                    <a:pt x="362309" y="335548"/>
                    <a:pt x="367763" y="383070"/>
                  </a:cubicBezTo>
                  <a:cubicBezTo>
                    <a:pt x="373996" y="437381"/>
                    <a:pt x="328527" y="487207"/>
                    <a:pt x="266205" y="494360"/>
                  </a:cubicBezTo>
                  <a:cubicBezTo>
                    <a:pt x="203883" y="501513"/>
                    <a:pt x="148308" y="463284"/>
                    <a:pt x="142074" y="408972"/>
                  </a:cubicBezTo>
                  <a:cubicBezTo>
                    <a:pt x="135841" y="354661"/>
                    <a:pt x="181310" y="304835"/>
                    <a:pt x="243632" y="297682"/>
                  </a:cubicBezTo>
                  <a:cubicBezTo>
                    <a:pt x="251423" y="296788"/>
                    <a:pt x="259108" y="296603"/>
                    <a:pt x="266604" y="297070"/>
                  </a:cubicBezTo>
                  <a:close/>
                  <a:moveTo>
                    <a:pt x="297042" y="252387"/>
                  </a:moveTo>
                  <a:cubicBezTo>
                    <a:pt x="283618" y="252176"/>
                    <a:pt x="269820" y="252839"/>
                    <a:pt x="255793" y="254449"/>
                  </a:cubicBezTo>
                  <a:cubicBezTo>
                    <a:pt x="143583" y="267328"/>
                    <a:pt x="59288" y="335880"/>
                    <a:pt x="67516" y="407566"/>
                  </a:cubicBezTo>
                  <a:cubicBezTo>
                    <a:pt x="75743" y="479252"/>
                    <a:pt x="173377" y="526925"/>
                    <a:pt x="285587" y="514046"/>
                  </a:cubicBezTo>
                  <a:cubicBezTo>
                    <a:pt x="397797" y="501168"/>
                    <a:pt x="482091" y="432615"/>
                    <a:pt x="473864" y="360929"/>
                  </a:cubicBezTo>
                  <a:cubicBezTo>
                    <a:pt x="466665" y="298204"/>
                    <a:pt x="391015" y="253864"/>
                    <a:pt x="297042" y="252387"/>
                  </a:cubicBezTo>
                  <a:close/>
                  <a:moveTo>
                    <a:pt x="509416" y="97868"/>
                  </a:moveTo>
                  <a:cubicBezTo>
                    <a:pt x="544841" y="99182"/>
                    <a:pt x="588107" y="127580"/>
                    <a:pt x="590257" y="183051"/>
                  </a:cubicBezTo>
                  <a:cubicBezTo>
                    <a:pt x="592352" y="199448"/>
                    <a:pt x="588214" y="215684"/>
                    <a:pt x="579852" y="229407"/>
                  </a:cubicBezTo>
                  <a:lnTo>
                    <a:pt x="580228" y="229581"/>
                  </a:lnTo>
                  <a:cubicBezTo>
                    <a:pt x="580244" y="229743"/>
                    <a:pt x="580186" y="229872"/>
                    <a:pt x="580126" y="230000"/>
                  </a:cubicBezTo>
                  <a:lnTo>
                    <a:pt x="578707" y="232024"/>
                  </a:lnTo>
                  <a:cubicBezTo>
                    <a:pt x="578590" y="232839"/>
                    <a:pt x="578192" y="233485"/>
                    <a:pt x="577787" y="234126"/>
                  </a:cubicBezTo>
                  <a:lnTo>
                    <a:pt x="577385" y="233908"/>
                  </a:lnTo>
                  <a:cubicBezTo>
                    <a:pt x="572286" y="241165"/>
                    <a:pt x="563167" y="244302"/>
                    <a:pt x="554750" y="241632"/>
                  </a:cubicBezTo>
                  <a:lnTo>
                    <a:pt x="548315" y="238643"/>
                  </a:lnTo>
                  <a:cubicBezTo>
                    <a:pt x="539522" y="233101"/>
                    <a:pt x="536249" y="221620"/>
                    <a:pt x="540834" y="211750"/>
                  </a:cubicBezTo>
                  <a:lnTo>
                    <a:pt x="541088" y="211402"/>
                  </a:lnTo>
                  <a:lnTo>
                    <a:pt x="541243" y="211474"/>
                  </a:lnTo>
                  <a:cubicBezTo>
                    <a:pt x="549302" y="193084"/>
                    <a:pt x="546794" y="175359"/>
                    <a:pt x="541863" y="165391"/>
                  </a:cubicBezTo>
                  <a:cubicBezTo>
                    <a:pt x="534763" y="151042"/>
                    <a:pt x="514479" y="135118"/>
                    <a:pt x="480142" y="145181"/>
                  </a:cubicBezTo>
                  <a:lnTo>
                    <a:pt x="480025" y="144483"/>
                  </a:lnTo>
                  <a:cubicBezTo>
                    <a:pt x="471706" y="144624"/>
                    <a:pt x="464282" y="140887"/>
                    <a:pt x="461009" y="134412"/>
                  </a:cubicBezTo>
                  <a:lnTo>
                    <a:pt x="458966" y="128175"/>
                  </a:lnTo>
                  <a:cubicBezTo>
                    <a:pt x="457496" y="119354"/>
                    <a:pt x="463572" y="110158"/>
                    <a:pt x="473636" y="106144"/>
                  </a:cubicBezTo>
                  <a:lnTo>
                    <a:pt x="473571" y="105761"/>
                  </a:lnTo>
                  <a:cubicBezTo>
                    <a:pt x="485121" y="99922"/>
                    <a:pt x="497817" y="97438"/>
                    <a:pt x="509416" y="97868"/>
                  </a:cubicBezTo>
                  <a:close/>
                  <a:moveTo>
                    <a:pt x="286518" y="82088"/>
                  </a:moveTo>
                  <a:cubicBezTo>
                    <a:pt x="376738" y="91976"/>
                    <a:pt x="317665" y="163994"/>
                    <a:pt x="337363" y="184000"/>
                  </a:cubicBezTo>
                  <a:cubicBezTo>
                    <a:pt x="387081" y="179119"/>
                    <a:pt x="437510" y="146098"/>
                    <a:pt x="486517" y="169358"/>
                  </a:cubicBezTo>
                  <a:cubicBezTo>
                    <a:pt x="533076" y="203014"/>
                    <a:pt x="494312" y="233925"/>
                    <a:pt x="501054" y="264835"/>
                  </a:cubicBezTo>
                  <a:cubicBezTo>
                    <a:pt x="649340" y="323962"/>
                    <a:pt x="585744" y="409170"/>
                    <a:pt x="562675" y="436725"/>
                  </a:cubicBezTo>
                  <a:cubicBezTo>
                    <a:pt x="354965" y="648778"/>
                    <a:pt x="45454" y="533772"/>
                    <a:pt x="10807" y="435328"/>
                  </a:cubicBezTo>
                  <a:cubicBezTo>
                    <a:pt x="-41075" y="330306"/>
                    <a:pt x="100878" y="89491"/>
                    <a:pt x="286518" y="82088"/>
                  </a:cubicBezTo>
                  <a:close/>
                  <a:moveTo>
                    <a:pt x="489068" y="0"/>
                  </a:moveTo>
                  <a:cubicBezTo>
                    <a:pt x="596753" y="0"/>
                    <a:pt x="684048" y="87296"/>
                    <a:pt x="684048" y="194980"/>
                  </a:cubicBezTo>
                  <a:cubicBezTo>
                    <a:pt x="684048" y="216847"/>
                    <a:pt x="680448" y="237874"/>
                    <a:pt x="672966" y="257215"/>
                  </a:cubicBezTo>
                  <a:lnTo>
                    <a:pt x="672379" y="257003"/>
                  </a:lnTo>
                  <a:cubicBezTo>
                    <a:pt x="668967" y="265617"/>
                    <a:pt x="657523" y="269364"/>
                    <a:pt x="645725" y="265916"/>
                  </a:cubicBezTo>
                  <a:lnTo>
                    <a:pt x="637884" y="262819"/>
                  </a:lnTo>
                  <a:cubicBezTo>
                    <a:pt x="627530" y="257587"/>
                    <a:pt x="621785" y="247890"/>
                    <a:pt x="624308" y="239644"/>
                  </a:cubicBezTo>
                  <a:lnTo>
                    <a:pt x="623975" y="239524"/>
                  </a:lnTo>
                  <a:cubicBezTo>
                    <a:pt x="629260" y="225659"/>
                    <a:pt x="631774" y="210613"/>
                    <a:pt x="631774" y="194980"/>
                  </a:cubicBezTo>
                  <a:cubicBezTo>
                    <a:pt x="631774" y="116165"/>
                    <a:pt x="567883" y="52274"/>
                    <a:pt x="489068" y="52274"/>
                  </a:cubicBezTo>
                  <a:lnTo>
                    <a:pt x="469942" y="54202"/>
                  </a:lnTo>
                  <a:lnTo>
                    <a:pt x="469951" y="54239"/>
                  </a:lnTo>
                  <a:cubicBezTo>
                    <a:pt x="469861" y="54366"/>
                    <a:pt x="469744" y="54397"/>
                    <a:pt x="469627" y="54427"/>
                  </a:cubicBezTo>
                  <a:cubicBezTo>
                    <a:pt x="460634" y="56697"/>
                    <a:pt x="450861" y="49439"/>
                    <a:pt x="446718" y="37636"/>
                  </a:cubicBezTo>
                  <a:lnTo>
                    <a:pt x="444619" y="29323"/>
                  </a:lnTo>
                  <a:cubicBezTo>
                    <a:pt x="442667" y="16995"/>
                    <a:pt x="447797" y="5987"/>
                    <a:pt x="456757" y="3699"/>
                  </a:cubicBezTo>
                  <a:lnTo>
                    <a:pt x="456661" y="3267"/>
                  </a:lnTo>
                  <a:cubicBezTo>
                    <a:pt x="467135" y="923"/>
                    <a:pt x="477994" y="0"/>
                    <a:pt x="489068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TextBox 25"/>
            <p:cNvSpPr txBox="1">
              <a:spLocks noChangeArrowheads="1"/>
            </p:cNvSpPr>
            <p:nvPr/>
          </p:nvSpPr>
          <p:spPr bwMode="auto">
            <a:xfrm rot="20646988">
              <a:off x="4352164" y="3122661"/>
              <a:ext cx="813702" cy="73744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71" name="MH_Other_3"/>
          <p:cNvCxnSpPr/>
          <p:nvPr>
            <p:custDataLst>
              <p:tags r:id="rId8"/>
            </p:custDataLst>
          </p:nvPr>
        </p:nvCxnSpPr>
        <p:spPr>
          <a:xfrm>
            <a:off x="1849312" y="2066834"/>
            <a:ext cx="1776698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2" name="组合 71"/>
          <p:cNvGrpSpPr/>
          <p:nvPr/>
        </p:nvGrpSpPr>
        <p:grpSpPr>
          <a:xfrm>
            <a:off x="1441523" y="1625113"/>
            <a:ext cx="833201" cy="1690688"/>
            <a:chOff x="1616075" y="1743075"/>
            <a:chExt cx="1110934" cy="2254250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2700000" scaled="0"/>
          </a:gradFill>
        </p:grpSpPr>
        <p:sp>
          <p:nvSpPr>
            <p:cNvPr id="73" name="MH_SubTitle_1"/>
            <p:cNvSpPr/>
            <p:nvPr>
              <p:custDataLst>
                <p:tags r:id="rId9"/>
              </p:custDataLst>
            </p:nvPr>
          </p:nvSpPr>
          <p:spPr bwMode="auto">
            <a:xfrm rot="-900000">
              <a:off x="1616075" y="1743075"/>
              <a:ext cx="1087438" cy="2254250"/>
            </a:xfrm>
            <a:custGeom>
              <a:avLst/>
              <a:gdLst>
                <a:gd name="T0" fmla="*/ 0 w 1087280"/>
                <a:gd name="T1" fmla="*/ 0 h 2254625"/>
                <a:gd name="T2" fmla="*/ 1087280 w 1087280"/>
                <a:gd name="T3" fmla="*/ 2254625 h 2254625"/>
              </a:gdLst>
              <a:ahLst/>
              <a:cxnLst/>
              <a:rect l="T0" t="T1" r="T2" b="T3"/>
              <a:pathLst>
                <a:path w="1087280" h="2254625">
                  <a:moveTo>
                    <a:pt x="667816" y="412913"/>
                  </a:moveTo>
                  <a:lnTo>
                    <a:pt x="661379" y="407078"/>
                  </a:lnTo>
                  <a:lnTo>
                    <a:pt x="654942" y="401243"/>
                  </a:lnTo>
                  <a:lnTo>
                    <a:pt x="648230" y="396246"/>
                  </a:lnTo>
                  <a:lnTo>
                    <a:pt x="640959" y="391251"/>
                  </a:lnTo>
                  <a:lnTo>
                    <a:pt x="633691" y="386813"/>
                  </a:lnTo>
                  <a:lnTo>
                    <a:pt x="625865" y="382378"/>
                  </a:lnTo>
                  <a:lnTo>
                    <a:pt x="618041" y="378500"/>
                  </a:lnTo>
                  <a:lnTo>
                    <a:pt x="610775" y="374620"/>
                  </a:lnTo>
                  <a:lnTo>
                    <a:pt x="602117" y="371582"/>
                  </a:lnTo>
                  <a:lnTo>
                    <a:pt x="593739" y="368822"/>
                  </a:lnTo>
                  <a:lnTo>
                    <a:pt x="585641" y="366340"/>
                  </a:lnTo>
                  <a:lnTo>
                    <a:pt x="576430" y="364419"/>
                  </a:lnTo>
                  <a:lnTo>
                    <a:pt x="567778" y="363055"/>
                  </a:lnTo>
                  <a:lnTo>
                    <a:pt x="558569" y="361692"/>
                  </a:lnTo>
                  <a:lnTo>
                    <a:pt x="549362" y="360887"/>
                  </a:lnTo>
                  <a:lnTo>
                    <a:pt x="540436" y="360919"/>
                  </a:lnTo>
                  <a:lnTo>
                    <a:pt x="530953" y="360952"/>
                  </a:lnTo>
                  <a:lnTo>
                    <a:pt x="521472" y="361542"/>
                  </a:lnTo>
                  <a:lnTo>
                    <a:pt x="512831" y="362967"/>
                  </a:lnTo>
                  <a:lnTo>
                    <a:pt x="503911" y="364671"/>
                  </a:lnTo>
                  <a:lnTo>
                    <a:pt x="494992" y="366376"/>
                  </a:lnTo>
                  <a:lnTo>
                    <a:pt x="486913" y="368914"/>
                  </a:lnTo>
                  <a:lnTo>
                    <a:pt x="477998" y="371734"/>
                  </a:lnTo>
                  <a:lnTo>
                    <a:pt x="469923" y="375388"/>
                  </a:lnTo>
                  <a:lnTo>
                    <a:pt x="461847" y="379042"/>
                  </a:lnTo>
                  <a:lnTo>
                    <a:pt x="454330" y="382695"/>
                  </a:lnTo>
                  <a:lnTo>
                    <a:pt x="447095" y="387183"/>
                  </a:lnTo>
                  <a:lnTo>
                    <a:pt x="439581" y="391950"/>
                  </a:lnTo>
                  <a:lnTo>
                    <a:pt x="432628" y="397274"/>
                  </a:lnTo>
                  <a:lnTo>
                    <a:pt x="425395" y="402320"/>
                  </a:lnTo>
                  <a:lnTo>
                    <a:pt x="419001" y="408199"/>
                  </a:lnTo>
                  <a:lnTo>
                    <a:pt x="412887" y="414357"/>
                  </a:lnTo>
                  <a:lnTo>
                    <a:pt x="407052" y="420234"/>
                  </a:lnTo>
                  <a:lnTo>
                    <a:pt x="401218" y="426670"/>
                  </a:lnTo>
                  <a:lnTo>
                    <a:pt x="396224" y="433939"/>
                  </a:lnTo>
                  <a:lnTo>
                    <a:pt x="390950" y="440930"/>
                  </a:lnTo>
                  <a:lnTo>
                    <a:pt x="386515" y="448198"/>
                  </a:lnTo>
                  <a:lnTo>
                    <a:pt x="381801" y="455745"/>
                  </a:lnTo>
                  <a:lnTo>
                    <a:pt x="378202" y="463288"/>
                  </a:lnTo>
                  <a:lnTo>
                    <a:pt x="374606" y="471389"/>
                  </a:lnTo>
                  <a:lnTo>
                    <a:pt x="371010" y="479490"/>
                  </a:lnTo>
                  <a:lnTo>
                    <a:pt x="368532" y="488146"/>
                  </a:lnTo>
                  <a:lnTo>
                    <a:pt x="366051" y="496243"/>
                  </a:lnTo>
                  <a:lnTo>
                    <a:pt x="364133" y="505454"/>
                  </a:lnTo>
                  <a:lnTo>
                    <a:pt x="362770" y="514105"/>
                  </a:lnTo>
                  <a:lnTo>
                    <a:pt x="361129" y="523036"/>
                  </a:lnTo>
                  <a:lnTo>
                    <a:pt x="360884" y="532242"/>
                  </a:lnTo>
                  <a:lnTo>
                    <a:pt x="360919" y="541725"/>
                  </a:lnTo>
                  <a:lnTo>
                    <a:pt x="360952" y="550650"/>
                  </a:lnTo>
                  <a:lnTo>
                    <a:pt x="361823" y="559851"/>
                  </a:lnTo>
                  <a:lnTo>
                    <a:pt x="362973" y="569331"/>
                  </a:lnTo>
                  <a:lnTo>
                    <a:pt x="364400" y="577972"/>
                  </a:lnTo>
                  <a:lnTo>
                    <a:pt x="366942" y="586610"/>
                  </a:lnTo>
                  <a:lnTo>
                    <a:pt x="368926" y="595250"/>
                  </a:lnTo>
                  <a:lnTo>
                    <a:pt x="371746" y="603608"/>
                  </a:lnTo>
                  <a:lnTo>
                    <a:pt x="375402" y="611683"/>
                  </a:lnTo>
                  <a:lnTo>
                    <a:pt x="378777" y="619482"/>
                  </a:lnTo>
                  <a:lnTo>
                    <a:pt x="382711" y="627278"/>
                  </a:lnTo>
                  <a:lnTo>
                    <a:pt x="387202" y="635072"/>
                  </a:lnTo>
                  <a:lnTo>
                    <a:pt x="391692" y="642308"/>
                  </a:lnTo>
                  <a:lnTo>
                    <a:pt x="397017" y="649263"/>
                  </a:lnTo>
                  <a:lnTo>
                    <a:pt x="401784" y="656219"/>
                  </a:lnTo>
                  <a:lnTo>
                    <a:pt x="407665" y="662614"/>
                  </a:lnTo>
                  <a:lnTo>
                    <a:pt x="413824" y="668729"/>
                  </a:lnTo>
                  <a:lnTo>
                    <a:pt x="419983" y="674844"/>
                  </a:lnTo>
                  <a:lnTo>
                    <a:pt x="426419" y="680679"/>
                  </a:lnTo>
                  <a:lnTo>
                    <a:pt x="433689" y="685674"/>
                  </a:lnTo>
                  <a:lnTo>
                    <a:pt x="440682" y="690949"/>
                  </a:lnTo>
                  <a:lnTo>
                    <a:pt x="448230" y="695664"/>
                  </a:lnTo>
                  <a:lnTo>
                    <a:pt x="455496" y="699544"/>
                  </a:lnTo>
                  <a:lnTo>
                    <a:pt x="463320" y="703422"/>
                  </a:lnTo>
                  <a:lnTo>
                    <a:pt x="471422" y="707020"/>
                  </a:lnTo>
                  <a:lnTo>
                    <a:pt x="479524" y="710617"/>
                  </a:lnTo>
                  <a:lnTo>
                    <a:pt x="487902" y="713378"/>
                  </a:lnTo>
                  <a:lnTo>
                    <a:pt x="496836" y="715578"/>
                  </a:lnTo>
                  <a:lnTo>
                    <a:pt x="504931" y="717502"/>
                  </a:lnTo>
                  <a:lnTo>
                    <a:pt x="514143" y="719423"/>
                  </a:lnTo>
                  <a:lnTo>
                    <a:pt x="523070" y="719950"/>
                  </a:lnTo>
                  <a:lnTo>
                    <a:pt x="532558" y="721032"/>
                  </a:lnTo>
                  <a:lnTo>
                    <a:pt x="541763" y="721279"/>
                  </a:lnTo>
                  <a:lnTo>
                    <a:pt x="550966" y="720968"/>
                  </a:lnTo>
                  <a:lnTo>
                    <a:pt x="559889" y="720379"/>
                  </a:lnTo>
                  <a:lnTo>
                    <a:pt x="569089" y="718953"/>
                  </a:lnTo>
                  <a:lnTo>
                    <a:pt x="577730" y="717528"/>
                  </a:lnTo>
                  <a:lnTo>
                    <a:pt x="586647" y="715266"/>
                  </a:lnTo>
                  <a:lnTo>
                    <a:pt x="595006" y="713006"/>
                  </a:lnTo>
                  <a:lnTo>
                    <a:pt x="603363" y="710187"/>
                  </a:lnTo>
                  <a:lnTo>
                    <a:pt x="611719" y="706811"/>
                  </a:lnTo>
                  <a:lnTo>
                    <a:pt x="619514" y="702879"/>
                  </a:lnTo>
                  <a:lnTo>
                    <a:pt x="627032" y="699227"/>
                  </a:lnTo>
                  <a:lnTo>
                    <a:pt x="634825" y="694737"/>
                  </a:lnTo>
                  <a:lnTo>
                    <a:pt x="641780" y="689972"/>
                  </a:lnTo>
                  <a:lnTo>
                    <a:pt x="649293" y="685204"/>
                  </a:lnTo>
                  <a:lnTo>
                    <a:pt x="655967" y="679602"/>
                  </a:lnTo>
                  <a:lnTo>
                    <a:pt x="662640" y="674001"/>
                  </a:lnTo>
                  <a:lnTo>
                    <a:pt x="668756" y="668401"/>
                  </a:lnTo>
                  <a:lnTo>
                    <a:pt x="674590" y="661965"/>
                  </a:lnTo>
                  <a:lnTo>
                    <a:pt x="680143" y="655252"/>
                  </a:lnTo>
                  <a:lnTo>
                    <a:pt x="685697" y="648539"/>
                  </a:lnTo>
                  <a:lnTo>
                    <a:pt x="690411" y="640992"/>
                  </a:lnTo>
                  <a:lnTo>
                    <a:pt x="695405" y="633722"/>
                  </a:lnTo>
                  <a:lnTo>
                    <a:pt x="699561" y="626177"/>
                  </a:lnTo>
                  <a:lnTo>
                    <a:pt x="703159" y="618634"/>
                  </a:lnTo>
                  <a:lnTo>
                    <a:pt x="707035" y="610810"/>
                  </a:lnTo>
                  <a:lnTo>
                    <a:pt x="710351" y="602431"/>
                  </a:lnTo>
                  <a:lnTo>
                    <a:pt x="713388" y="593774"/>
                  </a:lnTo>
                  <a:lnTo>
                    <a:pt x="715588" y="585399"/>
                  </a:lnTo>
                  <a:lnTo>
                    <a:pt x="717509" y="576746"/>
                  </a:lnTo>
                  <a:lnTo>
                    <a:pt x="719149" y="567814"/>
                  </a:lnTo>
                  <a:lnTo>
                    <a:pt x="720232" y="558885"/>
                  </a:lnTo>
                  <a:lnTo>
                    <a:pt x="721035" y="549678"/>
                  </a:lnTo>
                  <a:lnTo>
                    <a:pt x="721280" y="540473"/>
                  </a:lnTo>
                  <a:lnTo>
                    <a:pt x="720967" y="531270"/>
                  </a:lnTo>
                  <a:lnTo>
                    <a:pt x="719817" y="521790"/>
                  </a:lnTo>
                  <a:lnTo>
                    <a:pt x="718948" y="513147"/>
                  </a:lnTo>
                  <a:lnTo>
                    <a:pt x="716962" y="503949"/>
                  </a:lnTo>
                  <a:lnTo>
                    <a:pt x="715535" y="495308"/>
                  </a:lnTo>
                  <a:lnTo>
                    <a:pt x="712715" y="486950"/>
                  </a:lnTo>
                  <a:lnTo>
                    <a:pt x="709895" y="478592"/>
                  </a:lnTo>
                  <a:lnTo>
                    <a:pt x="706796" y="469956"/>
                  </a:lnTo>
                  <a:lnTo>
                    <a:pt x="702584" y="462440"/>
                  </a:lnTo>
                  <a:lnTo>
                    <a:pt x="698650" y="454644"/>
                  </a:lnTo>
                  <a:lnTo>
                    <a:pt x="694719" y="447406"/>
                  </a:lnTo>
                  <a:lnTo>
                    <a:pt x="689950" y="439891"/>
                  </a:lnTo>
                  <a:lnTo>
                    <a:pt x="684902" y="432657"/>
                  </a:lnTo>
                  <a:lnTo>
                    <a:pt x="679577" y="425702"/>
                  </a:lnTo>
                  <a:lnTo>
                    <a:pt x="673696" y="419308"/>
                  </a:lnTo>
                  <a:lnTo>
                    <a:pt x="667816" y="412913"/>
                  </a:lnTo>
                  <a:close/>
                  <a:moveTo>
                    <a:pt x="539108" y="0"/>
                  </a:moveTo>
                  <a:lnTo>
                    <a:pt x="1081639" y="538663"/>
                  </a:lnTo>
                  <a:lnTo>
                    <a:pt x="1087280" y="2071033"/>
                  </a:lnTo>
                  <a:lnTo>
                    <a:pt x="1086784" y="2087770"/>
                  </a:lnTo>
                  <a:lnTo>
                    <a:pt x="1085446" y="2103115"/>
                  </a:lnTo>
                  <a:lnTo>
                    <a:pt x="1082988" y="2117349"/>
                  </a:lnTo>
                  <a:lnTo>
                    <a:pt x="1079690" y="2130748"/>
                  </a:lnTo>
                  <a:lnTo>
                    <a:pt x="1075552" y="2143314"/>
                  </a:lnTo>
                  <a:lnTo>
                    <a:pt x="1070853" y="2154766"/>
                  </a:lnTo>
                  <a:lnTo>
                    <a:pt x="1065593" y="2165662"/>
                  </a:lnTo>
                  <a:lnTo>
                    <a:pt x="1059494" y="2175724"/>
                  </a:lnTo>
                  <a:lnTo>
                    <a:pt x="1052835" y="2185231"/>
                  </a:lnTo>
                  <a:lnTo>
                    <a:pt x="1045892" y="2193344"/>
                  </a:lnTo>
                  <a:lnTo>
                    <a:pt x="1038389" y="2200901"/>
                  </a:lnTo>
                  <a:lnTo>
                    <a:pt x="1030884" y="2207900"/>
                  </a:lnTo>
                  <a:lnTo>
                    <a:pt x="1022819" y="2214343"/>
                  </a:lnTo>
                  <a:lnTo>
                    <a:pt x="1014472" y="2219950"/>
                  </a:lnTo>
                  <a:lnTo>
                    <a:pt x="1006123" y="2225000"/>
                  </a:lnTo>
                  <a:lnTo>
                    <a:pt x="997492" y="2229214"/>
                  </a:lnTo>
                  <a:lnTo>
                    <a:pt x="989419" y="2233426"/>
                  </a:lnTo>
                  <a:lnTo>
                    <a:pt x="980786" y="2237082"/>
                  </a:lnTo>
                  <a:lnTo>
                    <a:pt x="972708" y="2240178"/>
                  </a:lnTo>
                  <a:lnTo>
                    <a:pt x="964349" y="2242438"/>
                  </a:lnTo>
                  <a:lnTo>
                    <a:pt x="957105" y="2244695"/>
                  </a:lnTo>
                  <a:lnTo>
                    <a:pt x="949582" y="2246673"/>
                  </a:lnTo>
                  <a:lnTo>
                    <a:pt x="935646" y="2249511"/>
                  </a:lnTo>
                  <a:lnTo>
                    <a:pt x="924216" y="2250945"/>
                  </a:lnTo>
                  <a:lnTo>
                    <a:pt x="915572" y="2251812"/>
                  </a:lnTo>
                  <a:lnTo>
                    <a:pt x="907485" y="2252119"/>
                  </a:lnTo>
                  <a:lnTo>
                    <a:pt x="186205" y="2254625"/>
                  </a:lnTo>
                  <a:lnTo>
                    <a:pt x="170304" y="2253843"/>
                  </a:lnTo>
                  <a:lnTo>
                    <a:pt x="154680" y="2252782"/>
                  </a:lnTo>
                  <a:lnTo>
                    <a:pt x="140724" y="2250041"/>
                  </a:lnTo>
                  <a:lnTo>
                    <a:pt x="127326" y="2247298"/>
                  </a:lnTo>
                  <a:lnTo>
                    <a:pt x="114759" y="2243158"/>
                  </a:lnTo>
                  <a:lnTo>
                    <a:pt x="103028" y="2238736"/>
                  </a:lnTo>
                  <a:lnTo>
                    <a:pt x="92129" y="2232917"/>
                  </a:lnTo>
                  <a:lnTo>
                    <a:pt x="82345" y="2227093"/>
                  </a:lnTo>
                  <a:lnTo>
                    <a:pt x="73115" y="2220153"/>
                  </a:lnTo>
                  <a:lnTo>
                    <a:pt x="64723" y="2213488"/>
                  </a:lnTo>
                  <a:lnTo>
                    <a:pt x="57165" y="2205983"/>
                  </a:lnTo>
                  <a:lnTo>
                    <a:pt x="50442" y="2198197"/>
                  </a:lnTo>
                  <a:lnTo>
                    <a:pt x="43997" y="2190130"/>
                  </a:lnTo>
                  <a:lnTo>
                    <a:pt x="38388" y="2181782"/>
                  </a:lnTo>
                  <a:lnTo>
                    <a:pt x="33059" y="2173712"/>
                  </a:lnTo>
                  <a:lnTo>
                    <a:pt x="28565" y="2165360"/>
                  </a:lnTo>
                  <a:lnTo>
                    <a:pt x="24630" y="2157006"/>
                  </a:lnTo>
                  <a:lnTo>
                    <a:pt x="21250" y="2148092"/>
                  </a:lnTo>
                  <a:lnTo>
                    <a:pt x="18152" y="2140014"/>
                  </a:lnTo>
                  <a:lnTo>
                    <a:pt x="15334" y="2132215"/>
                  </a:lnTo>
                  <a:lnTo>
                    <a:pt x="13074" y="2124412"/>
                  </a:lnTo>
                  <a:lnTo>
                    <a:pt x="11372" y="2116609"/>
                  </a:lnTo>
                  <a:lnTo>
                    <a:pt x="8533" y="2103230"/>
                  </a:lnTo>
                  <a:lnTo>
                    <a:pt x="6816" y="2091522"/>
                  </a:lnTo>
                  <a:lnTo>
                    <a:pt x="6226" y="2082598"/>
                  </a:lnTo>
                  <a:lnTo>
                    <a:pt x="5641" y="2075348"/>
                  </a:lnTo>
                  <a:lnTo>
                    <a:pt x="0" y="542979"/>
                  </a:lnTo>
                  <a:lnTo>
                    <a:pt x="539108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81000" tIns="432000" rIns="81000" bIns="0" anchor="ctr"/>
            <a:lstStyle/>
            <a:p>
              <a:pPr algn="ctr" eaLnBrk="1" hangingPunct="1">
                <a:lnSpc>
                  <a:spcPct val="110000"/>
                </a:lnSpc>
              </a:pPr>
              <a:endParaRPr lang="da-DK" altLang="zh-CN" sz="15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4" name="TextBox 25"/>
            <p:cNvSpPr txBox="1">
              <a:spLocks noChangeArrowheads="1"/>
            </p:cNvSpPr>
            <p:nvPr/>
          </p:nvSpPr>
          <p:spPr bwMode="auto">
            <a:xfrm rot="20646988">
              <a:off x="1913308" y="3128805"/>
              <a:ext cx="813701" cy="737447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5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5" name="KSO_Shape"/>
            <p:cNvSpPr/>
            <p:nvPr/>
          </p:nvSpPr>
          <p:spPr>
            <a:xfrm rot="20873852">
              <a:off x="1927809" y="2689432"/>
              <a:ext cx="397166" cy="370026"/>
            </a:xfrm>
            <a:custGeom>
              <a:avLst/>
              <a:gdLst/>
              <a:ahLst/>
              <a:cxnLst/>
              <a:rect l="l" t="t" r="r" b="b"/>
              <a:pathLst>
                <a:path w="969654" h="903534">
                  <a:moveTo>
                    <a:pt x="813088" y="487443"/>
                  </a:moveTo>
                  <a:cubicBezTo>
                    <a:pt x="793206" y="487443"/>
                    <a:pt x="777088" y="503561"/>
                    <a:pt x="777088" y="523443"/>
                  </a:cubicBezTo>
                  <a:cubicBezTo>
                    <a:pt x="777088" y="543325"/>
                    <a:pt x="793206" y="559443"/>
                    <a:pt x="813088" y="559443"/>
                  </a:cubicBezTo>
                  <a:cubicBezTo>
                    <a:pt x="832970" y="559443"/>
                    <a:pt x="849088" y="543325"/>
                    <a:pt x="849088" y="523443"/>
                  </a:cubicBezTo>
                  <a:cubicBezTo>
                    <a:pt x="849088" y="503561"/>
                    <a:pt x="832970" y="487443"/>
                    <a:pt x="813088" y="487443"/>
                  </a:cubicBezTo>
                  <a:close/>
                  <a:moveTo>
                    <a:pt x="606961" y="487443"/>
                  </a:moveTo>
                  <a:cubicBezTo>
                    <a:pt x="587079" y="487443"/>
                    <a:pt x="570961" y="503561"/>
                    <a:pt x="570961" y="523443"/>
                  </a:cubicBezTo>
                  <a:cubicBezTo>
                    <a:pt x="570961" y="543325"/>
                    <a:pt x="587079" y="559443"/>
                    <a:pt x="606961" y="559443"/>
                  </a:cubicBezTo>
                  <a:cubicBezTo>
                    <a:pt x="626843" y="559443"/>
                    <a:pt x="642961" y="543325"/>
                    <a:pt x="642961" y="523443"/>
                  </a:cubicBezTo>
                  <a:cubicBezTo>
                    <a:pt x="642961" y="503561"/>
                    <a:pt x="626843" y="487443"/>
                    <a:pt x="606961" y="487443"/>
                  </a:cubicBezTo>
                  <a:close/>
                  <a:moveTo>
                    <a:pt x="691345" y="336511"/>
                  </a:moveTo>
                  <a:cubicBezTo>
                    <a:pt x="769490" y="335080"/>
                    <a:pt x="847112" y="364668"/>
                    <a:pt x="901758" y="422110"/>
                  </a:cubicBezTo>
                  <a:cubicBezTo>
                    <a:pt x="999759" y="525126"/>
                    <a:pt x="990612" y="681640"/>
                    <a:pt x="881173" y="774306"/>
                  </a:cubicBezTo>
                  <a:lnTo>
                    <a:pt x="905846" y="903534"/>
                  </a:lnTo>
                  <a:lnTo>
                    <a:pt x="792422" y="824563"/>
                  </a:lnTo>
                  <a:cubicBezTo>
                    <a:pt x="666952" y="867914"/>
                    <a:pt x="525982" y="820668"/>
                    <a:pt x="459770" y="713074"/>
                  </a:cubicBezTo>
                  <a:cubicBezTo>
                    <a:pt x="386891" y="594648"/>
                    <a:pt x="429055" y="444146"/>
                    <a:pt x="554971" y="373268"/>
                  </a:cubicBezTo>
                  <a:cubicBezTo>
                    <a:pt x="597384" y="349394"/>
                    <a:pt x="644458" y="337369"/>
                    <a:pt x="691345" y="336511"/>
                  </a:cubicBezTo>
                  <a:close/>
                  <a:moveTo>
                    <a:pt x="547874" y="187267"/>
                  </a:moveTo>
                  <a:cubicBezTo>
                    <a:pt x="518051" y="187267"/>
                    <a:pt x="493874" y="211444"/>
                    <a:pt x="493874" y="241267"/>
                  </a:cubicBezTo>
                  <a:cubicBezTo>
                    <a:pt x="493874" y="271090"/>
                    <a:pt x="518051" y="295267"/>
                    <a:pt x="547874" y="295267"/>
                  </a:cubicBezTo>
                  <a:cubicBezTo>
                    <a:pt x="577697" y="295267"/>
                    <a:pt x="601874" y="271090"/>
                    <a:pt x="601874" y="241267"/>
                  </a:cubicBezTo>
                  <a:cubicBezTo>
                    <a:pt x="601874" y="211444"/>
                    <a:pt x="577697" y="187267"/>
                    <a:pt x="547874" y="187267"/>
                  </a:cubicBezTo>
                  <a:close/>
                  <a:moveTo>
                    <a:pt x="294449" y="187267"/>
                  </a:moveTo>
                  <a:cubicBezTo>
                    <a:pt x="264626" y="187267"/>
                    <a:pt x="240449" y="211444"/>
                    <a:pt x="240449" y="241267"/>
                  </a:cubicBezTo>
                  <a:cubicBezTo>
                    <a:pt x="240449" y="271090"/>
                    <a:pt x="264626" y="295267"/>
                    <a:pt x="294449" y="295267"/>
                  </a:cubicBezTo>
                  <a:cubicBezTo>
                    <a:pt x="324272" y="295267"/>
                    <a:pt x="348449" y="271090"/>
                    <a:pt x="348449" y="241267"/>
                  </a:cubicBezTo>
                  <a:cubicBezTo>
                    <a:pt x="348449" y="211444"/>
                    <a:pt x="324272" y="187267"/>
                    <a:pt x="294449" y="187267"/>
                  </a:cubicBezTo>
                  <a:close/>
                  <a:moveTo>
                    <a:pt x="408549" y="168"/>
                  </a:moveTo>
                  <a:cubicBezTo>
                    <a:pt x="456533" y="-1113"/>
                    <a:pt x="505397" y="4870"/>
                    <a:pt x="553141" y="18800"/>
                  </a:cubicBezTo>
                  <a:cubicBezTo>
                    <a:pt x="730896" y="70663"/>
                    <a:pt x="843952" y="217556"/>
                    <a:pt x="840274" y="375462"/>
                  </a:cubicBezTo>
                  <a:cubicBezTo>
                    <a:pt x="754752" y="310337"/>
                    <a:pt x="632797" y="302687"/>
                    <a:pt x="535419" y="357502"/>
                  </a:cubicBezTo>
                  <a:cubicBezTo>
                    <a:pt x="409503" y="428380"/>
                    <a:pt x="367339" y="578882"/>
                    <a:pt x="440218" y="697308"/>
                  </a:cubicBezTo>
                  <a:cubicBezTo>
                    <a:pt x="450352" y="713775"/>
                    <a:pt x="462237" y="728829"/>
                    <a:pt x="478397" y="739559"/>
                  </a:cubicBezTo>
                  <a:cubicBezTo>
                    <a:pt x="442192" y="745523"/>
                    <a:pt x="404623" y="745773"/>
                    <a:pt x="366675" y="741395"/>
                  </a:cubicBezTo>
                  <a:lnTo>
                    <a:pt x="245711" y="837584"/>
                  </a:lnTo>
                  <a:lnTo>
                    <a:pt x="214226" y="696474"/>
                  </a:lnTo>
                  <a:cubicBezTo>
                    <a:pt x="11680" y="595442"/>
                    <a:pt x="-59861" y="368389"/>
                    <a:pt x="54436" y="189343"/>
                  </a:cubicBezTo>
                  <a:cubicBezTo>
                    <a:pt x="128564" y="73222"/>
                    <a:pt x="264598" y="4010"/>
                    <a:pt x="408549" y="1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1059578" y="3537256"/>
            <a:ext cx="1673483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2974844" y="3508681"/>
            <a:ext cx="1673483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841744" y="3508681"/>
            <a:ext cx="1673483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604610" y="3508681"/>
            <a:ext cx="1673483" cy="714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此处添加详细文本描述，建议与标题相关并符合整体语言风格，语言描述尽量简洁生动。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0" name="MH_Other_4"/>
          <p:cNvCxnSpPr/>
          <p:nvPr>
            <p:custDataLst>
              <p:tags r:id="rId10"/>
            </p:custDataLst>
          </p:nvPr>
        </p:nvCxnSpPr>
        <p:spPr>
          <a:xfrm>
            <a:off x="10391" y="2066834"/>
            <a:ext cx="1838921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451">
        <p:comb/>
      </p:transition>
    </mc:Choice>
    <mc:Fallback>
      <p:transition advTm="1451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  <p:bldP spid="7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5" name="文本框 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冬至习俗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" name="Freeform 5"/>
          <p:cNvSpPr/>
          <p:nvPr/>
        </p:nvSpPr>
        <p:spPr bwMode="auto">
          <a:xfrm>
            <a:off x="3998591" y="1800457"/>
            <a:ext cx="1146820" cy="1285875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 flip="none" rotWithShape="1"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016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4102421" y="1918480"/>
            <a:ext cx="936301" cy="1049829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4149154" y="1989034"/>
            <a:ext cx="810451" cy="908721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0" name="Freeform 5"/>
          <p:cNvSpPr/>
          <p:nvPr/>
        </p:nvSpPr>
        <p:spPr bwMode="auto">
          <a:xfrm>
            <a:off x="3385884" y="1206220"/>
            <a:ext cx="620736" cy="696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1" name="Freeform 5"/>
          <p:cNvSpPr/>
          <p:nvPr/>
        </p:nvSpPr>
        <p:spPr bwMode="auto">
          <a:xfrm>
            <a:off x="2765148" y="2095393"/>
            <a:ext cx="620736" cy="696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3385884" y="2984567"/>
            <a:ext cx="620736" cy="696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3" name="Freeform 5"/>
          <p:cNvSpPr/>
          <p:nvPr/>
        </p:nvSpPr>
        <p:spPr bwMode="auto">
          <a:xfrm>
            <a:off x="5134523" y="1206220"/>
            <a:ext cx="620736" cy="696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Freeform 5"/>
          <p:cNvSpPr/>
          <p:nvPr/>
        </p:nvSpPr>
        <p:spPr bwMode="auto">
          <a:xfrm>
            <a:off x="5755259" y="2095393"/>
            <a:ext cx="620736" cy="696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5" name="Freeform 5"/>
          <p:cNvSpPr/>
          <p:nvPr/>
        </p:nvSpPr>
        <p:spPr bwMode="auto">
          <a:xfrm>
            <a:off x="5134523" y="2984567"/>
            <a:ext cx="620736" cy="696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6" name="矩形 15"/>
          <p:cNvSpPr/>
          <p:nvPr/>
        </p:nvSpPr>
        <p:spPr>
          <a:xfrm>
            <a:off x="1301429" y="1358013"/>
            <a:ext cx="2085883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0693" y="2247187"/>
            <a:ext cx="2085883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301429" y="3136360"/>
            <a:ext cx="2085883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756687" y="1358013"/>
            <a:ext cx="2085883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77423" y="2247187"/>
            <a:ext cx="2085883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756687" y="3136360"/>
            <a:ext cx="2085883" cy="414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  <a:endParaRPr lang="zh-CN" altLang="en-US" sz="10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5279552" y="1421458"/>
            <a:ext cx="333536" cy="265525"/>
          </a:xfrm>
          <a:custGeom>
            <a:avLst/>
            <a:gdLst>
              <a:gd name="T0" fmla="*/ 54 w 159"/>
              <a:gd name="T1" fmla="*/ 126 h 128"/>
              <a:gd name="T2" fmla="*/ 57 w 159"/>
              <a:gd name="T3" fmla="*/ 127 h 128"/>
              <a:gd name="T4" fmla="*/ 81 w 159"/>
              <a:gd name="T5" fmla="*/ 105 h 128"/>
              <a:gd name="T6" fmla="*/ 54 w 159"/>
              <a:gd name="T7" fmla="*/ 91 h 128"/>
              <a:gd name="T8" fmla="*/ 54 w 159"/>
              <a:gd name="T9" fmla="*/ 126 h 128"/>
              <a:gd name="T10" fmla="*/ 154 w 159"/>
              <a:gd name="T11" fmla="*/ 1 h 128"/>
              <a:gd name="T12" fmla="*/ 3 w 159"/>
              <a:gd name="T13" fmla="*/ 54 h 128"/>
              <a:gd name="T14" fmla="*/ 2 w 159"/>
              <a:gd name="T15" fmla="*/ 58 h 128"/>
              <a:gd name="T16" fmla="*/ 35 w 159"/>
              <a:gd name="T17" fmla="*/ 71 h 128"/>
              <a:gd name="T18" fmla="*/ 35 w 159"/>
              <a:gd name="T19" fmla="*/ 71 h 128"/>
              <a:gd name="T20" fmla="*/ 54 w 159"/>
              <a:gd name="T21" fmla="*/ 79 h 128"/>
              <a:gd name="T22" fmla="*/ 148 w 159"/>
              <a:gd name="T23" fmla="*/ 10 h 128"/>
              <a:gd name="T24" fmla="*/ 150 w 159"/>
              <a:gd name="T25" fmla="*/ 12 h 128"/>
              <a:gd name="T26" fmla="*/ 83 w 159"/>
              <a:gd name="T27" fmla="*/ 85 h 128"/>
              <a:gd name="T28" fmla="*/ 83 w 159"/>
              <a:gd name="T29" fmla="*/ 85 h 128"/>
              <a:gd name="T30" fmla="*/ 79 w 159"/>
              <a:gd name="T31" fmla="*/ 89 h 128"/>
              <a:gd name="T32" fmla="*/ 84 w 159"/>
              <a:gd name="T33" fmla="*/ 92 h 128"/>
              <a:gd name="T34" fmla="*/ 84 w 159"/>
              <a:gd name="T35" fmla="*/ 92 h 128"/>
              <a:gd name="T36" fmla="*/ 127 w 159"/>
              <a:gd name="T37" fmla="*/ 115 h 128"/>
              <a:gd name="T38" fmla="*/ 133 w 159"/>
              <a:gd name="T39" fmla="*/ 112 h 128"/>
              <a:gd name="T40" fmla="*/ 158 w 159"/>
              <a:gd name="T41" fmla="*/ 5 h 128"/>
              <a:gd name="T42" fmla="*/ 154 w 159"/>
              <a:gd name="T43" fmla="*/ 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lt1"/>
              </a:solidFill>
              <a:sym typeface="Gill Sans" charset="0"/>
            </a:endParaRPr>
          </a:p>
        </p:txBody>
      </p:sp>
      <p:sp>
        <p:nvSpPr>
          <p:cNvPr id="27" name="Freeform 36"/>
          <p:cNvSpPr>
            <a:spLocks noEditPoints="1"/>
          </p:cNvSpPr>
          <p:nvPr/>
        </p:nvSpPr>
        <p:spPr bwMode="auto">
          <a:xfrm>
            <a:off x="2880739" y="2250247"/>
            <a:ext cx="392412" cy="386294"/>
          </a:xfrm>
          <a:custGeom>
            <a:avLst/>
            <a:gdLst>
              <a:gd name="T0" fmla="*/ 188097 w 792"/>
              <a:gd name="T1" fmla="*/ 307152 h 779"/>
              <a:gd name="T2" fmla="*/ 249296 w 792"/>
              <a:gd name="T3" fmla="*/ 200865 h 779"/>
              <a:gd name="T4" fmla="*/ 350994 w 792"/>
              <a:gd name="T5" fmla="*/ 290938 h 779"/>
              <a:gd name="T6" fmla="*/ 264596 w 792"/>
              <a:gd name="T7" fmla="*/ 182850 h 779"/>
              <a:gd name="T8" fmla="*/ 350994 w 792"/>
              <a:gd name="T9" fmla="*/ 290938 h 779"/>
              <a:gd name="T10" fmla="*/ 350994 w 792"/>
              <a:gd name="T11" fmla="*/ 290938 h 779"/>
              <a:gd name="T12" fmla="*/ 420293 w 792"/>
              <a:gd name="T13" fmla="*/ 174743 h 779"/>
              <a:gd name="T14" fmla="*/ 442793 w 792"/>
              <a:gd name="T15" fmla="*/ 163034 h 779"/>
              <a:gd name="T16" fmla="*/ 445493 w 792"/>
              <a:gd name="T17" fmla="*/ 182850 h 779"/>
              <a:gd name="T18" fmla="*/ 439193 w 792"/>
              <a:gd name="T19" fmla="*/ 215276 h 779"/>
              <a:gd name="T20" fmla="*/ 418493 w 792"/>
              <a:gd name="T21" fmla="*/ 207170 h 779"/>
              <a:gd name="T22" fmla="*/ 393293 w 792"/>
              <a:gd name="T23" fmla="*/ 185552 h 779"/>
              <a:gd name="T24" fmla="*/ 410393 w 792"/>
              <a:gd name="T25" fmla="*/ 172942 h 779"/>
              <a:gd name="T26" fmla="*/ 442793 w 792"/>
              <a:gd name="T27" fmla="*/ 163034 h 779"/>
              <a:gd name="T28" fmla="*/ 337494 w 792"/>
              <a:gd name="T29" fmla="*/ 308953 h 779"/>
              <a:gd name="T30" fmla="*/ 325795 w 792"/>
              <a:gd name="T31" fmla="*/ 440461 h 779"/>
              <a:gd name="T32" fmla="*/ 371694 w 792"/>
              <a:gd name="T33" fmla="*/ 320663 h 779"/>
              <a:gd name="T34" fmla="*/ 280795 w 792"/>
              <a:gd name="T35" fmla="*/ 268420 h 779"/>
              <a:gd name="T36" fmla="*/ 246596 w 792"/>
              <a:gd name="T37" fmla="*/ 280130 h 779"/>
              <a:gd name="T38" fmla="*/ 292495 w 792"/>
              <a:gd name="T39" fmla="*/ 440461 h 779"/>
              <a:gd name="T40" fmla="*/ 280795 w 792"/>
              <a:gd name="T41" fmla="*/ 268420 h 779"/>
              <a:gd name="T42" fmla="*/ 416693 w 792"/>
              <a:gd name="T43" fmla="*/ 240497 h 779"/>
              <a:gd name="T44" fmla="*/ 404993 w 792"/>
              <a:gd name="T45" fmla="*/ 440461 h 779"/>
              <a:gd name="T46" fmla="*/ 450892 w 792"/>
              <a:gd name="T47" fmla="*/ 253107 h 779"/>
              <a:gd name="T48" fmla="*/ 201597 w 792"/>
              <a:gd name="T49" fmla="*/ 351288 h 779"/>
              <a:gd name="T50" fmla="*/ 167397 w 792"/>
              <a:gd name="T51" fmla="*/ 362997 h 779"/>
              <a:gd name="T52" fmla="*/ 213296 w 792"/>
              <a:gd name="T53" fmla="*/ 440461 h 779"/>
              <a:gd name="T54" fmla="*/ 201597 w 792"/>
              <a:gd name="T55" fmla="*/ 351288 h 779"/>
              <a:gd name="T56" fmla="*/ 122398 w 792"/>
              <a:gd name="T57" fmla="*/ 440461 h 779"/>
              <a:gd name="T58" fmla="*/ 110698 w 792"/>
              <a:gd name="T59" fmla="*/ 170240 h 779"/>
              <a:gd name="T60" fmla="*/ 134098 w 792"/>
              <a:gd name="T61" fmla="*/ 170240 h 779"/>
              <a:gd name="T62" fmla="*/ 477892 w 792"/>
              <a:gd name="T63" fmla="*/ 417042 h 779"/>
              <a:gd name="T64" fmla="*/ 477892 w 792"/>
              <a:gd name="T65" fmla="*/ 440461 h 779"/>
              <a:gd name="T66" fmla="*/ 110698 w 792"/>
              <a:gd name="T67" fmla="*/ 428751 h 779"/>
              <a:gd name="T68" fmla="*/ 477892 w 792"/>
              <a:gd name="T69" fmla="*/ 417042 h 779"/>
              <a:gd name="T70" fmla="*/ 611990 w 792"/>
              <a:gd name="T71" fmla="*/ 701675 h 779"/>
              <a:gd name="T72" fmla="*/ 436493 w 792"/>
              <a:gd name="T73" fmla="*/ 566564 h 779"/>
              <a:gd name="T74" fmla="*/ 0 w 792"/>
              <a:gd name="T75" fmla="*/ 299045 h 779"/>
              <a:gd name="T76" fmla="*/ 599390 w 792"/>
              <a:gd name="T77" fmla="*/ 299045 h 779"/>
              <a:gd name="T78" fmla="*/ 677689 w 792"/>
              <a:gd name="T79" fmla="*/ 544947 h 779"/>
              <a:gd name="T80" fmla="*/ 300595 w 792"/>
              <a:gd name="T81" fmla="*/ 561160 h 779"/>
              <a:gd name="T82" fmla="*/ 561591 w 792"/>
              <a:gd name="T83" fmla="*/ 299045 h 779"/>
              <a:gd name="T84" fmla="*/ 38699 w 792"/>
              <a:gd name="T85" fmla="*/ 299045 h 77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92" h="779">
                <a:moveTo>
                  <a:pt x="297" y="240"/>
                </a:moveTo>
                <a:lnTo>
                  <a:pt x="209" y="341"/>
                </a:lnTo>
                <a:lnTo>
                  <a:pt x="188" y="323"/>
                </a:lnTo>
                <a:lnTo>
                  <a:pt x="277" y="223"/>
                </a:lnTo>
                <a:lnTo>
                  <a:pt x="297" y="240"/>
                </a:lnTo>
                <a:close/>
                <a:moveTo>
                  <a:pt x="390" y="323"/>
                </a:moveTo>
                <a:lnTo>
                  <a:pt x="276" y="224"/>
                </a:lnTo>
                <a:lnTo>
                  <a:pt x="294" y="203"/>
                </a:lnTo>
                <a:lnTo>
                  <a:pt x="408" y="303"/>
                </a:lnTo>
                <a:lnTo>
                  <a:pt x="390" y="323"/>
                </a:lnTo>
                <a:close/>
                <a:moveTo>
                  <a:pt x="487" y="212"/>
                </a:moveTo>
                <a:lnTo>
                  <a:pt x="390" y="323"/>
                </a:lnTo>
                <a:lnTo>
                  <a:pt x="369" y="305"/>
                </a:lnTo>
                <a:lnTo>
                  <a:pt x="467" y="194"/>
                </a:lnTo>
                <a:lnTo>
                  <a:pt x="487" y="212"/>
                </a:lnTo>
                <a:close/>
                <a:moveTo>
                  <a:pt x="492" y="181"/>
                </a:moveTo>
                <a:cubicBezTo>
                  <a:pt x="497" y="179"/>
                  <a:pt x="500" y="182"/>
                  <a:pt x="499" y="187"/>
                </a:cubicBezTo>
                <a:lnTo>
                  <a:pt x="495" y="203"/>
                </a:lnTo>
                <a:cubicBezTo>
                  <a:pt x="494" y="209"/>
                  <a:pt x="492" y="217"/>
                  <a:pt x="491" y="222"/>
                </a:cubicBezTo>
                <a:lnTo>
                  <a:pt x="488" y="239"/>
                </a:lnTo>
                <a:cubicBezTo>
                  <a:pt x="487" y="244"/>
                  <a:pt x="483" y="245"/>
                  <a:pt x="479" y="242"/>
                </a:cubicBezTo>
                <a:lnTo>
                  <a:pt x="465" y="230"/>
                </a:lnTo>
                <a:cubicBezTo>
                  <a:pt x="461" y="227"/>
                  <a:pt x="455" y="221"/>
                  <a:pt x="451" y="217"/>
                </a:cubicBezTo>
                <a:lnTo>
                  <a:pt x="437" y="206"/>
                </a:lnTo>
                <a:cubicBezTo>
                  <a:pt x="433" y="202"/>
                  <a:pt x="434" y="198"/>
                  <a:pt x="439" y="197"/>
                </a:cubicBezTo>
                <a:lnTo>
                  <a:pt x="456" y="192"/>
                </a:lnTo>
                <a:cubicBezTo>
                  <a:pt x="461" y="190"/>
                  <a:pt x="470" y="187"/>
                  <a:pt x="475" y="186"/>
                </a:cubicBezTo>
                <a:lnTo>
                  <a:pt x="492" y="181"/>
                </a:lnTo>
                <a:close/>
                <a:moveTo>
                  <a:pt x="400" y="343"/>
                </a:moveTo>
                <a:lnTo>
                  <a:pt x="375" y="343"/>
                </a:lnTo>
                <a:cubicBezTo>
                  <a:pt x="368" y="343"/>
                  <a:pt x="362" y="349"/>
                  <a:pt x="362" y="356"/>
                </a:cubicBezTo>
                <a:lnTo>
                  <a:pt x="362" y="489"/>
                </a:lnTo>
                <a:lnTo>
                  <a:pt x="413" y="489"/>
                </a:lnTo>
                <a:lnTo>
                  <a:pt x="413" y="356"/>
                </a:lnTo>
                <a:cubicBezTo>
                  <a:pt x="413" y="349"/>
                  <a:pt x="407" y="343"/>
                  <a:pt x="400" y="343"/>
                </a:cubicBezTo>
                <a:close/>
                <a:moveTo>
                  <a:pt x="312" y="298"/>
                </a:moveTo>
                <a:lnTo>
                  <a:pt x="287" y="298"/>
                </a:lnTo>
                <a:cubicBezTo>
                  <a:pt x="280" y="298"/>
                  <a:pt x="274" y="304"/>
                  <a:pt x="274" y="311"/>
                </a:cubicBezTo>
                <a:lnTo>
                  <a:pt x="274" y="489"/>
                </a:lnTo>
                <a:lnTo>
                  <a:pt x="325" y="489"/>
                </a:lnTo>
                <a:lnTo>
                  <a:pt x="325" y="311"/>
                </a:lnTo>
                <a:cubicBezTo>
                  <a:pt x="325" y="304"/>
                  <a:pt x="319" y="298"/>
                  <a:pt x="312" y="298"/>
                </a:cubicBezTo>
                <a:close/>
                <a:moveTo>
                  <a:pt x="488" y="267"/>
                </a:moveTo>
                <a:lnTo>
                  <a:pt x="463" y="267"/>
                </a:lnTo>
                <a:cubicBezTo>
                  <a:pt x="456" y="267"/>
                  <a:pt x="450" y="273"/>
                  <a:pt x="450" y="281"/>
                </a:cubicBezTo>
                <a:lnTo>
                  <a:pt x="450" y="489"/>
                </a:lnTo>
                <a:lnTo>
                  <a:pt x="501" y="489"/>
                </a:lnTo>
                <a:lnTo>
                  <a:pt x="501" y="281"/>
                </a:lnTo>
                <a:cubicBezTo>
                  <a:pt x="501" y="273"/>
                  <a:pt x="495" y="267"/>
                  <a:pt x="488" y="267"/>
                </a:cubicBezTo>
                <a:close/>
                <a:moveTo>
                  <a:pt x="224" y="390"/>
                </a:moveTo>
                <a:lnTo>
                  <a:pt x="200" y="390"/>
                </a:lnTo>
                <a:cubicBezTo>
                  <a:pt x="192" y="390"/>
                  <a:pt x="186" y="396"/>
                  <a:pt x="186" y="403"/>
                </a:cubicBezTo>
                <a:lnTo>
                  <a:pt x="186" y="489"/>
                </a:lnTo>
                <a:lnTo>
                  <a:pt x="237" y="489"/>
                </a:lnTo>
                <a:lnTo>
                  <a:pt x="237" y="403"/>
                </a:lnTo>
                <a:cubicBezTo>
                  <a:pt x="237" y="396"/>
                  <a:pt x="231" y="390"/>
                  <a:pt x="224" y="390"/>
                </a:cubicBezTo>
                <a:close/>
                <a:moveTo>
                  <a:pt x="149" y="476"/>
                </a:moveTo>
                <a:cubicBezTo>
                  <a:pt x="149" y="483"/>
                  <a:pt x="144" y="489"/>
                  <a:pt x="136" y="489"/>
                </a:cubicBezTo>
                <a:cubicBezTo>
                  <a:pt x="129" y="489"/>
                  <a:pt x="123" y="483"/>
                  <a:pt x="123" y="476"/>
                </a:cubicBezTo>
                <a:lnTo>
                  <a:pt x="123" y="189"/>
                </a:lnTo>
                <a:cubicBezTo>
                  <a:pt x="123" y="182"/>
                  <a:pt x="129" y="176"/>
                  <a:pt x="136" y="176"/>
                </a:cubicBezTo>
                <a:cubicBezTo>
                  <a:pt x="143" y="176"/>
                  <a:pt x="149" y="182"/>
                  <a:pt x="149" y="189"/>
                </a:cubicBezTo>
                <a:lnTo>
                  <a:pt x="149" y="476"/>
                </a:lnTo>
                <a:close/>
                <a:moveTo>
                  <a:pt x="531" y="463"/>
                </a:moveTo>
                <a:cubicBezTo>
                  <a:pt x="538" y="463"/>
                  <a:pt x="544" y="469"/>
                  <a:pt x="544" y="476"/>
                </a:cubicBezTo>
                <a:cubicBezTo>
                  <a:pt x="544" y="483"/>
                  <a:pt x="538" y="489"/>
                  <a:pt x="531" y="489"/>
                </a:cubicBezTo>
                <a:lnTo>
                  <a:pt x="136" y="489"/>
                </a:lnTo>
                <a:cubicBezTo>
                  <a:pt x="129" y="489"/>
                  <a:pt x="123" y="483"/>
                  <a:pt x="123" y="476"/>
                </a:cubicBezTo>
                <a:cubicBezTo>
                  <a:pt x="123" y="469"/>
                  <a:pt x="129" y="463"/>
                  <a:pt x="136" y="463"/>
                </a:cubicBezTo>
                <a:lnTo>
                  <a:pt x="531" y="463"/>
                </a:lnTo>
                <a:close/>
                <a:moveTo>
                  <a:pt x="753" y="750"/>
                </a:moveTo>
                <a:cubicBezTo>
                  <a:pt x="732" y="770"/>
                  <a:pt x="706" y="779"/>
                  <a:pt x="680" y="779"/>
                </a:cubicBezTo>
                <a:cubicBezTo>
                  <a:pt x="654" y="779"/>
                  <a:pt x="628" y="770"/>
                  <a:pt x="608" y="750"/>
                </a:cubicBezTo>
                <a:lnTo>
                  <a:pt x="485" y="629"/>
                </a:lnTo>
                <a:cubicBezTo>
                  <a:pt x="440" y="653"/>
                  <a:pt x="388" y="666"/>
                  <a:pt x="334" y="666"/>
                </a:cubicBezTo>
                <a:cubicBezTo>
                  <a:pt x="149" y="666"/>
                  <a:pt x="0" y="517"/>
                  <a:pt x="0" y="332"/>
                </a:cubicBezTo>
                <a:cubicBezTo>
                  <a:pt x="0" y="149"/>
                  <a:pt x="149" y="0"/>
                  <a:pt x="334" y="0"/>
                </a:cubicBezTo>
                <a:cubicBezTo>
                  <a:pt x="517" y="0"/>
                  <a:pt x="666" y="149"/>
                  <a:pt x="666" y="332"/>
                </a:cubicBezTo>
                <a:cubicBezTo>
                  <a:pt x="666" y="387"/>
                  <a:pt x="653" y="439"/>
                  <a:pt x="630" y="484"/>
                </a:cubicBezTo>
                <a:lnTo>
                  <a:pt x="753" y="605"/>
                </a:lnTo>
                <a:cubicBezTo>
                  <a:pt x="792" y="645"/>
                  <a:pt x="792" y="709"/>
                  <a:pt x="753" y="750"/>
                </a:cubicBezTo>
                <a:close/>
                <a:moveTo>
                  <a:pt x="334" y="623"/>
                </a:moveTo>
                <a:lnTo>
                  <a:pt x="334" y="623"/>
                </a:lnTo>
                <a:cubicBezTo>
                  <a:pt x="494" y="623"/>
                  <a:pt x="624" y="493"/>
                  <a:pt x="624" y="332"/>
                </a:cubicBezTo>
                <a:cubicBezTo>
                  <a:pt x="624" y="172"/>
                  <a:pt x="494" y="42"/>
                  <a:pt x="334" y="42"/>
                </a:cubicBezTo>
                <a:cubicBezTo>
                  <a:pt x="173" y="42"/>
                  <a:pt x="43" y="172"/>
                  <a:pt x="43" y="332"/>
                </a:cubicBezTo>
                <a:cubicBezTo>
                  <a:pt x="43" y="493"/>
                  <a:pt x="173" y="623"/>
                  <a:pt x="334" y="6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8" name="Freeform 34"/>
          <p:cNvSpPr>
            <a:spLocks noEditPoints="1"/>
          </p:cNvSpPr>
          <p:nvPr/>
        </p:nvSpPr>
        <p:spPr bwMode="auto">
          <a:xfrm>
            <a:off x="5904895" y="2222743"/>
            <a:ext cx="324322" cy="441304"/>
          </a:xfrm>
          <a:custGeom>
            <a:avLst/>
            <a:gdLst>
              <a:gd name="T0" fmla="*/ 128715 w 709"/>
              <a:gd name="T1" fmla="*/ 322149 h 965"/>
              <a:gd name="T2" fmla="*/ 196223 w 709"/>
              <a:gd name="T3" fmla="*/ 480524 h 965"/>
              <a:gd name="T4" fmla="*/ 251130 w 709"/>
              <a:gd name="T5" fmla="*/ 607403 h 965"/>
              <a:gd name="T6" fmla="*/ 374444 w 709"/>
              <a:gd name="T7" fmla="*/ 611003 h 965"/>
              <a:gd name="T8" fmla="*/ 401447 w 709"/>
              <a:gd name="T9" fmla="*/ 560611 h 965"/>
              <a:gd name="T10" fmla="*/ 469855 w 709"/>
              <a:gd name="T11" fmla="*/ 432831 h 965"/>
              <a:gd name="T12" fmla="*/ 319538 w 709"/>
              <a:gd name="T13" fmla="*/ 132279 h 965"/>
              <a:gd name="T14" fmla="*/ 264631 w 709"/>
              <a:gd name="T15" fmla="*/ 650597 h 965"/>
              <a:gd name="T16" fmla="*/ 201624 w 709"/>
              <a:gd name="T17" fmla="*/ 578608 h 965"/>
              <a:gd name="T18" fmla="*/ 135916 w 709"/>
              <a:gd name="T19" fmla="*/ 455328 h 965"/>
              <a:gd name="T20" fmla="*/ 319538 w 709"/>
              <a:gd name="T21" fmla="*/ 91785 h 965"/>
              <a:gd name="T22" fmla="*/ 503159 w 709"/>
              <a:gd name="T23" fmla="*/ 455328 h 965"/>
              <a:gd name="T24" fmla="*/ 436551 w 709"/>
              <a:gd name="T25" fmla="*/ 578608 h 965"/>
              <a:gd name="T26" fmla="*/ 374444 w 709"/>
              <a:gd name="T27" fmla="*/ 650597 h 965"/>
              <a:gd name="T28" fmla="*/ 228627 w 709"/>
              <a:gd name="T29" fmla="*/ 778376 h 965"/>
              <a:gd name="T30" fmla="*/ 383445 w 709"/>
              <a:gd name="T31" fmla="*/ 807172 h 965"/>
              <a:gd name="T32" fmla="*/ 383445 w 709"/>
              <a:gd name="T33" fmla="*/ 748681 h 965"/>
              <a:gd name="T34" fmla="*/ 246629 w 709"/>
              <a:gd name="T35" fmla="*/ 796373 h 965"/>
              <a:gd name="T36" fmla="*/ 395146 w 709"/>
              <a:gd name="T37" fmla="*/ 796373 h 965"/>
              <a:gd name="T38" fmla="*/ 413149 w 709"/>
              <a:gd name="T39" fmla="*/ 778376 h 965"/>
              <a:gd name="T40" fmla="*/ 228627 w 709"/>
              <a:gd name="T41" fmla="*/ 685691 h 965"/>
              <a:gd name="T42" fmla="*/ 413149 w 709"/>
              <a:gd name="T43" fmla="*/ 778376 h 965"/>
              <a:gd name="T44" fmla="*/ 411348 w 709"/>
              <a:gd name="T45" fmla="*/ 362642 h 965"/>
              <a:gd name="T46" fmla="*/ 349241 w 709"/>
              <a:gd name="T47" fmla="*/ 424733 h 965"/>
              <a:gd name="T48" fmla="*/ 288934 w 709"/>
              <a:gd name="T49" fmla="*/ 424733 h 965"/>
              <a:gd name="T50" fmla="*/ 226827 w 709"/>
              <a:gd name="T51" fmla="*/ 362642 h 965"/>
              <a:gd name="T52" fmla="*/ 226827 w 709"/>
              <a:gd name="T53" fmla="*/ 302352 h 965"/>
              <a:gd name="T54" fmla="*/ 288934 w 709"/>
              <a:gd name="T55" fmla="*/ 239362 h 965"/>
              <a:gd name="T56" fmla="*/ 349241 w 709"/>
              <a:gd name="T57" fmla="*/ 239362 h 965"/>
              <a:gd name="T58" fmla="*/ 411348 w 709"/>
              <a:gd name="T59" fmla="*/ 302352 h 965"/>
              <a:gd name="T60" fmla="*/ 612972 w 709"/>
              <a:gd name="T61" fmla="*/ 293353 h 965"/>
              <a:gd name="T62" fmla="*/ 580568 w 709"/>
              <a:gd name="T63" fmla="*/ 322149 h 965"/>
              <a:gd name="T64" fmla="*/ 612972 w 709"/>
              <a:gd name="T65" fmla="*/ 341046 h 965"/>
              <a:gd name="T66" fmla="*/ 612972 w 709"/>
              <a:gd name="T67" fmla="*/ 293353 h 965"/>
              <a:gd name="T68" fmla="*/ 542764 w 709"/>
              <a:gd name="T69" fmla="*/ 127780 h 965"/>
              <a:gd name="T70" fmla="*/ 509460 w 709"/>
              <a:gd name="T71" fmla="*/ 94485 h 965"/>
              <a:gd name="T72" fmla="*/ 518461 w 709"/>
              <a:gd name="T73" fmla="*/ 152976 h 965"/>
              <a:gd name="T74" fmla="*/ 342040 w 709"/>
              <a:gd name="T75" fmla="*/ 61190 h 965"/>
              <a:gd name="T76" fmla="*/ 318637 w 709"/>
              <a:gd name="T77" fmla="*/ 0 h 965"/>
              <a:gd name="T78" fmla="*/ 294335 w 709"/>
              <a:gd name="T79" fmla="*/ 61190 h 965"/>
              <a:gd name="T80" fmla="*/ 117014 w 709"/>
              <a:gd name="T81" fmla="*/ 155675 h 965"/>
              <a:gd name="T82" fmla="*/ 127815 w 709"/>
              <a:gd name="T83" fmla="*/ 98084 h 965"/>
              <a:gd name="T84" fmla="*/ 93611 w 709"/>
              <a:gd name="T85" fmla="*/ 132279 h 965"/>
              <a:gd name="T86" fmla="*/ 57607 w 709"/>
              <a:gd name="T87" fmla="*/ 322149 h 965"/>
              <a:gd name="T88" fmla="*/ 25203 w 709"/>
              <a:gd name="T89" fmla="*/ 293353 h 965"/>
              <a:gd name="T90" fmla="*/ 25203 w 709"/>
              <a:gd name="T91" fmla="*/ 341046 h 965"/>
              <a:gd name="T92" fmla="*/ 57607 w 709"/>
              <a:gd name="T93" fmla="*/ 322149 h 96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709" h="965">
                <a:moveTo>
                  <a:pt x="355" y="147"/>
                </a:moveTo>
                <a:cubicBezTo>
                  <a:pt x="238" y="147"/>
                  <a:pt x="143" y="241"/>
                  <a:pt x="143" y="358"/>
                </a:cubicBezTo>
                <a:cubicBezTo>
                  <a:pt x="143" y="414"/>
                  <a:pt x="187" y="481"/>
                  <a:pt x="188" y="481"/>
                </a:cubicBezTo>
                <a:cubicBezTo>
                  <a:pt x="197" y="496"/>
                  <a:pt x="210" y="519"/>
                  <a:pt x="218" y="534"/>
                </a:cubicBezTo>
                <a:lnTo>
                  <a:pt x="264" y="623"/>
                </a:lnTo>
                <a:cubicBezTo>
                  <a:pt x="272" y="639"/>
                  <a:pt x="279" y="662"/>
                  <a:pt x="279" y="675"/>
                </a:cubicBezTo>
                <a:cubicBezTo>
                  <a:pt x="279" y="675"/>
                  <a:pt x="284" y="679"/>
                  <a:pt x="294" y="679"/>
                </a:cubicBezTo>
                <a:lnTo>
                  <a:pt x="416" y="679"/>
                </a:lnTo>
                <a:cubicBezTo>
                  <a:pt x="425" y="679"/>
                  <a:pt x="430" y="675"/>
                  <a:pt x="431" y="674"/>
                </a:cubicBezTo>
                <a:cubicBezTo>
                  <a:pt x="430" y="662"/>
                  <a:pt x="437" y="639"/>
                  <a:pt x="446" y="623"/>
                </a:cubicBezTo>
                <a:lnTo>
                  <a:pt x="491" y="534"/>
                </a:lnTo>
                <a:cubicBezTo>
                  <a:pt x="499" y="519"/>
                  <a:pt x="513" y="495"/>
                  <a:pt x="522" y="481"/>
                </a:cubicBezTo>
                <a:cubicBezTo>
                  <a:pt x="537" y="458"/>
                  <a:pt x="566" y="402"/>
                  <a:pt x="566" y="358"/>
                </a:cubicBezTo>
                <a:cubicBezTo>
                  <a:pt x="566" y="241"/>
                  <a:pt x="471" y="147"/>
                  <a:pt x="355" y="147"/>
                </a:cubicBezTo>
                <a:close/>
                <a:moveTo>
                  <a:pt x="416" y="723"/>
                </a:moveTo>
                <a:lnTo>
                  <a:pt x="294" y="723"/>
                </a:lnTo>
                <a:cubicBezTo>
                  <a:pt x="261" y="723"/>
                  <a:pt x="235" y="702"/>
                  <a:pt x="235" y="675"/>
                </a:cubicBezTo>
                <a:cubicBezTo>
                  <a:pt x="235" y="671"/>
                  <a:pt x="231" y="656"/>
                  <a:pt x="224" y="643"/>
                </a:cubicBezTo>
                <a:lnTo>
                  <a:pt x="179" y="554"/>
                </a:lnTo>
                <a:cubicBezTo>
                  <a:pt x="172" y="540"/>
                  <a:pt x="159" y="519"/>
                  <a:pt x="151" y="506"/>
                </a:cubicBezTo>
                <a:cubicBezTo>
                  <a:pt x="145" y="498"/>
                  <a:pt x="99" y="425"/>
                  <a:pt x="99" y="358"/>
                </a:cubicBezTo>
                <a:cubicBezTo>
                  <a:pt x="99" y="217"/>
                  <a:pt x="214" y="102"/>
                  <a:pt x="355" y="102"/>
                </a:cubicBezTo>
                <a:cubicBezTo>
                  <a:pt x="495" y="102"/>
                  <a:pt x="610" y="217"/>
                  <a:pt x="610" y="358"/>
                </a:cubicBezTo>
                <a:cubicBezTo>
                  <a:pt x="610" y="425"/>
                  <a:pt x="564" y="498"/>
                  <a:pt x="559" y="506"/>
                </a:cubicBezTo>
                <a:cubicBezTo>
                  <a:pt x="550" y="518"/>
                  <a:pt x="537" y="541"/>
                  <a:pt x="530" y="554"/>
                </a:cubicBezTo>
                <a:lnTo>
                  <a:pt x="485" y="643"/>
                </a:lnTo>
                <a:cubicBezTo>
                  <a:pt x="478" y="656"/>
                  <a:pt x="475" y="671"/>
                  <a:pt x="475" y="675"/>
                </a:cubicBezTo>
                <a:cubicBezTo>
                  <a:pt x="475" y="702"/>
                  <a:pt x="449" y="723"/>
                  <a:pt x="416" y="723"/>
                </a:cubicBezTo>
                <a:close/>
                <a:moveTo>
                  <a:pt x="287" y="832"/>
                </a:moveTo>
                <a:cubicBezTo>
                  <a:pt x="269" y="832"/>
                  <a:pt x="254" y="846"/>
                  <a:pt x="254" y="865"/>
                </a:cubicBezTo>
                <a:cubicBezTo>
                  <a:pt x="254" y="883"/>
                  <a:pt x="269" y="897"/>
                  <a:pt x="287" y="897"/>
                </a:cubicBezTo>
                <a:lnTo>
                  <a:pt x="426" y="897"/>
                </a:lnTo>
                <a:cubicBezTo>
                  <a:pt x="444" y="897"/>
                  <a:pt x="459" y="883"/>
                  <a:pt x="459" y="865"/>
                </a:cubicBezTo>
                <a:cubicBezTo>
                  <a:pt x="459" y="846"/>
                  <a:pt x="444" y="832"/>
                  <a:pt x="426" y="832"/>
                </a:cubicBezTo>
                <a:lnTo>
                  <a:pt x="287" y="832"/>
                </a:lnTo>
                <a:close/>
                <a:moveTo>
                  <a:pt x="274" y="885"/>
                </a:moveTo>
                <a:cubicBezTo>
                  <a:pt x="276" y="929"/>
                  <a:pt x="312" y="965"/>
                  <a:pt x="356" y="965"/>
                </a:cubicBezTo>
                <a:cubicBezTo>
                  <a:pt x="401" y="965"/>
                  <a:pt x="437" y="929"/>
                  <a:pt x="439" y="885"/>
                </a:cubicBezTo>
                <a:lnTo>
                  <a:pt x="274" y="885"/>
                </a:lnTo>
                <a:close/>
                <a:moveTo>
                  <a:pt x="459" y="865"/>
                </a:moveTo>
                <a:lnTo>
                  <a:pt x="254" y="865"/>
                </a:lnTo>
                <a:lnTo>
                  <a:pt x="254" y="762"/>
                </a:lnTo>
                <a:lnTo>
                  <a:pt x="459" y="762"/>
                </a:lnTo>
                <a:lnTo>
                  <a:pt x="459" y="865"/>
                </a:lnTo>
                <a:close/>
                <a:moveTo>
                  <a:pt x="491" y="369"/>
                </a:moveTo>
                <a:cubicBezTo>
                  <a:pt x="491" y="388"/>
                  <a:pt x="476" y="403"/>
                  <a:pt x="457" y="403"/>
                </a:cubicBezTo>
                <a:lnTo>
                  <a:pt x="388" y="403"/>
                </a:lnTo>
                <a:lnTo>
                  <a:pt x="388" y="472"/>
                </a:lnTo>
                <a:cubicBezTo>
                  <a:pt x="388" y="491"/>
                  <a:pt x="373" y="506"/>
                  <a:pt x="355" y="506"/>
                </a:cubicBezTo>
                <a:cubicBezTo>
                  <a:pt x="336" y="506"/>
                  <a:pt x="321" y="491"/>
                  <a:pt x="321" y="472"/>
                </a:cubicBezTo>
                <a:lnTo>
                  <a:pt x="321" y="403"/>
                </a:lnTo>
                <a:lnTo>
                  <a:pt x="252" y="403"/>
                </a:lnTo>
                <a:cubicBezTo>
                  <a:pt x="233" y="403"/>
                  <a:pt x="218" y="388"/>
                  <a:pt x="218" y="369"/>
                </a:cubicBezTo>
                <a:cubicBezTo>
                  <a:pt x="218" y="351"/>
                  <a:pt x="233" y="336"/>
                  <a:pt x="252" y="336"/>
                </a:cubicBezTo>
                <a:lnTo>
                  <a:pt x="321" y="336"/>
                </a:lnTo>
                <a:lnTo>
                  <a:pt x="321" y="266"/>
                </a:lnTo>
                <a:cubicBezTo>
                  <a:pt x="321" y="248"/>
                  <a:pt x="336" y="233"/>
                  <a:pt x="355" y="233"/>
                </a:cubicBezTo>
                <a:cubicBezTo>
                  <a:pt x="373" y="233"/>
                  <a:pt x="388" y="248"/>
                  <a:pt x="388" y="266"/>
                </a:cubicBezTo>
                <a:lnTo>
                  <a:pt x="388" y="336"/>
                </a:lnTo>
                <a:lnTo>
                  <a:pt x="457" y="336"/>
                </a:lnTo>
                <a:cubicBezTo>
                  <a:pt x="476" y="336"/>
                  <a:pt x="491" y="351"/>
                  <a:pt x="491" y="369"/>
                </a:cubicBezTo>
                <a:close/>
                <a:moveTo>
                  <a:pt x="681" y="326"/>
                </a:moveTo>
                <a:lnTo>
                  <a:pt x="643" y="326"/>
                </a:lnTo>
                <a:cubicBezTo>
                  <a:pt x="644" y="336"/>
                  <a:pt x="645" y="347"/>
                  <a:pt x="645" y="358"/>
                </a:cubicBezTo>
                <a:cubicBezTo>
                  <a:pt x="645" y="365"/>
                  <a:pt x="644" y="372"/>
                  <a:pt x="643" y="379"/>
                </a:cubicBezTo>
                <a:lnTo>
                  <a:pt x="681" y="379"/>
                </a:lnTo>
                <a:cubicBezTo>
                  <a:pt x="696" y="379"/>
                  <a:pt x="709" y="367"/>
                  <a:pt x="709" y="352"/>
                </a:cubicBezTo>
                <a:cubicBezTo>
                  <a:pt x="709" y="338"/>
                  <a:pt x="696" y="326"/>
                  <a:pt x="681" y="326"/>
                </a:cubicBezTo>
                <a:close/>
                <a:moveTo>
                  <a:pt x="576" y="170"/>
                </a:moveTo>
                <a:lnTo>
                  <a:pt x="603" y="142"/>
                </a:lnTo>
                <a:cubicBezTo>
                  <a:pt x="614" y="131"/>
                  <a:pt x="614" y="114"/>
                  <a:pt x="604" y="104"/>
                </a:cubicBezTo>
                <a:cubicBezTo>
                  <a:pt x="594" y="94"/>
                  <a:pt x="577" y="94"/>
                  <a:pt x="566" y="105"/>
                </a:cubicBezTo>
                <a:lnTo>
                  <a:pt x="538" y="132"/>
                </a:lnTo>
                <a:cubicBezTo>
                  <a:pt x="552" y="144"/>
                  <a:pt x="564" y="156"/>
                  <a:pt x="576" y="170"/>
                </a:cubicBezTo>
                <a:close/>
                <a:moveTo>
                  <a:pt x="354" y="67"/>
                </a:moveTo>
                <a:cubicBezTo>
                  <a:pt x="363" y="67"/>
                  <a:pt x="372" y="68"/>
                  <a:pt x="380" y="68"/>
                </a:cubicBezTo>
                <a:lnTo>
                  <a:pt x="380" y="27"/>
                </a:lnTo>
                <a:cubicBezTo>
                  <a:pt x="380" y="12"/>
                  <a:pt x="368" y="0"/>
                  <a:pt x="354" y="0"/>
                </a:cubicBezTo>
                <a:cubicBezTo>
                  <a:pt x="339" y="0"/>
                  <a:pt x="327" y="12"/>
                  <a:pt x="327" y="27"/>
                </a:cubicBezTo>
                <a:lnTo>
                  <a:pt x="327" y="68"/>
                </a:lnTo>
                <a:cubicBezTo>
                  <a:pt x="336" y="68"/>
                  <a:pt x="345" y="67"/>
                  <a:pt x="354" y="67"/>
                </a:cubicBezTo>
                <a:close/>
                <a:moveTo>
                  <a:pt x="130" y="173"/>
                </a:moveTo>
                <a:cubicBezTo>
                  <a:pt x="142" y="159"/>
                  <a:pt x="154" y="147"/>
                  <a:pt x="168" y="135"/>
                </a:cubicBezTo>
                <a:lnTo>
                  <a:pt x="142" y="109"/>
                </a:lnTo>
                <a:cubicBezTo>
                  <a:pt x="131" y="99"/>
                  <a:pt x="114" y="98"/>
                  <a:pt x="104" y="109"/>
                </a:cubicBezTo>
                <a:cubicBezTo>
                  <a:pt x="93" y="119"/>
                  <a:pt x="94" y="136"/>
                  <a:pt x="104" y="147"/>
                </a:cubicBezTo>
                <a:lnTo>
                  <a:pt x="130" y="173"/>
                </a:lnTo>
                <a:close/>
                <a:moveTo>
                  <a:pt x="64" y="358"/>
                </a:moveTo>
                <a:cubicBezTo>
                  <a:pt x="64" y="347"/>
                  <a:pt x="64" y="336"/>
                  <a:pt x="66" y="326"/>
                </a:cubicBezTo>
                <a:lnTo>
                  <a:pt x="28" y="326"/>
                </a:lnTo>
                <a:cubicBezTo>
                  <a:pt x="13" y="326"/>
                  <a:pt x="0" y="338"/>
                  <a:pt x="0" y="352"/>
                </a:cubicBezTo>
                <a:cubicBezTo>
                  <a:pt x="0" y="367"/>
                  <a:pt x="13" y="379"/>
                  <a:pt x="28" y="379"/>
                </a:cubicBezTo>
                <a:lnTo>
                  <a:pt x="65" y="379"/>
                </a:lnTo>
                <a:cubicBezTo>
                  <a:pt x="64" y="372"/>
                  <a:pt x="64" y="365"/>
                  <a:pt x="64" y="3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9" name="KSO_Shape"/>
          <p:cNvSpPr/>
          <p:nvPr/>
        </p:nvSpPr>
        <p:spPr bwMode="auto">
          <a:xfrm>
            <a:off x="3543385" y="3178272"/>
            <a:ext cx="308593" cy="308593"/>
          </a:xfrm>
          <a:custGeom>
            <a:avLst/>
            <a:gdLst>
              <a:gd name="T0" fmla="*/ 1159904 w 2208213"/>
              <a:gd name="T1" fmla="*/ 523327 h 2209801"/>
              <a:gd name="T2" fmla="*/ 1199134 w 2208213"/>
              <a:gd name="T3" fmla="*/ 565478 h 2209801"/>
              <a:gd name="T4" fmla="*/ 1206816 w 2208213"/>
              <a:gd name="T5" fmla="*/ 627336 h 2209801"/>
              <a:gd name="T6" fmla="*/ 1183496 w 2208213"/>
              <a:gd name="T7" fmla="*/ 668666 h 2209801"/>
              <a:gd name="T8" fmla="*/ 954421 w 2208213"/>
              <a:gd name="T9" fmla="*/ 947300 h 2209801"/>
              <a:gd name="T10" fmla="*/ 901747 w 2208213"/>
              <a:gd name="T11" fmla="*/ 1002588 h 2209801"/>
              <a:gd name="T12" fmla="*/ 871569 w 2208213"/>
              <a:gd name="T13" fmla="*/ 1378936 h 2209801"/>
              <a:gd name="T14" fmla="*/ 822461 w 2208213"/>
              <a:gd name="T15" fmla="*/ 1396179 h 2209801"/>
              <a:gd name="T16" fmla="*/ 784602 w 2208213"/>
              <a:gd name="T17" fmla="*/ 1361418 h 2209801"/>
              <a:gd name="T18" fmla="*/ 740982 w 2208213"/>
              <a:gd name="T19" fmla="*/ 986166 h 2209801"/>
              <a:gd name="T20" fmla="*/ 701476 w 2208213"/>
              <a:gd name="T21" fmla="*/ 923487 h 2209801"/>
              <a:gd name="T22" fmla="*/ 699830 w 2208213"/>
              <a:gd name="T23" fmla="*/ 851775 h 2209801"/>
              <a:gd name="T24" fmla="*/ 735769 w 2208213"/>
              <a:gd name="T25" fmla="*/ 788002 h 2209801"/>
              <a:gd name="T26" fmla="*/ 801886 w 2208213"/>
              <a:gd name="T27" fmla="*/ 751873 h 2209801"/>
              <a:gd name="T28" fmla="*/ 1066626 w 2208213"/>
              <a:gd name="T29" fmla="*/ 521138 h 2209801"/>
              <a:gd name="T30" fmla="*/ 533853 w 2208213"/>
              <a:gd name="T31" fmla="*/ 676984 h 2209801"/>
              <a:gd name="T32" fmla="*/ 283900 w 2208213"/>
              <a:gd name="T33" fmla="*/ 652063 h 2209801"/>
              <a:gd name="T34" fmla="*/ 235717 w 2208213"/>
              <a:gd name="T35" fmla="*/ 799950 h 2209801"/>
              <a:gd name="T36" fmla="*/ 219838 w 2208213"/>
              <a:gd name="T37" fmla="*/ 953315 h 2209801"/>
              <a:gd name="T38" fmla="*/ 235990 w 2208213"/>
              <a:gd name="T39" fmla="*/ 1107228 h 2209801"/>
              <a:gd name="T40" fmla="*/ 284722 w 2208213"/>
              <a:gd name="T41" fmla="*/ 1255389 h 2209801"/>
              <a:gd name="T42" fmla="*/ 365484 w 2208213"/>
              <a:gd name="T43" fmla="*/ 1392049 h 2209801"/>
              <a:gd name="T44" fmla="*/ 469517 w 2208213"/>
              <a:gd name="T45" fmla="*/ 1504060 h 2209801"/>
              <a:gd name="T46" fmla="*/ 671834 w 2208213"/>
              <a:gd name="T47" fmla="*/ 1628669 h 2209801"/>
              <a:gd name="T48" fmla="*/ 922061 w 2208213"/>
              <a:gd name="T49" fmla="*/ 1683442 h 2209801"/>
              <a:gd name="T50" fmla="*/ 1075099 w 2208213"/>
              <a:gd name="T51" fmla="*/ 1897058 h 2209801"/>
              <a:gd name="T52" fmla="*/ 829252 w 2208213"/>
              <a:gd name="T53" fmla="*/ 1897606 h 2209801"/>
              <a:gd name="T54" fmla="*/ 643088 w 2208213"/>
              <a:gd name="T55" fmla="*/ 1852966 h 2209801"/>
              <a:gd name="T56" fmla="*/ 484300 w 2208213"/>
              <a:gd name="T57" fmla="*/ 1782308 h 2209801"/>
              <a:gd name="T58" fmla="*/ 338654 w 2208213"/>
              <a:gd name="T59" fmla="*/ 1681799 h 2209801"/>
              <a:gd name="T60" fmla="*/ 196841 w 2208213"/>
              <a:gd name="T61" fmla="*/ 1533637 h 2209801"/>
              <a:gd name="T62" fmla="*/ 84047 w 2208213"/>
              <a:gd name="T63" fmla="*/ 1345217 h 2209801"/>
              <a:gd name="T64" fmla="*/ 18342 w 2208213"/>
              <a:gd name="T65" fmla="*/ 1140913 h 2209801"/>
              <a:gd name="T66" fmla="*/ 0 w 2208213"/>
              <a:gd name="T67" fmla="*/ 928667 h 2209801"/>
              <a:gd name="T68" fmla="*/ 29020 w 2208213"/>
              <a:gd name="T69" fmla="*/ 717516 h 2209801"/>
              <a:gd name="T70" fmla="*/ 105128 w 2208213"/>
              <a:gd name="T71" fmla="*/ 516225 h 2209801"/>
              <a:gd name="T72" fmla="*/ 210530 w 2208213"/>
              <a:gd name="T73" fmla="*/ 353822 h 2209801"/>
              <a:gd name="T74" fmla="*/ 1141446 w 2208213"/>
              <a:gd name="T75" fmla="*/ 18620 h 2209801"/>
              <a:gd name="T76" fmla="*/ 1322266 w 2208213"/>
              <a:gd name="T77" fmla="*/ 74481 h 2209801"/>
              <a:gd name="T78" fmla="*/ 1477059 w 2208213"/>
              <a:gd name="T79" fmla="*/ 157177 h 2209801"/>
              <a:gd name="T80" fmla="*/ 1614592 w 2208213"/>
              <a:gd name="T81" fmla="*/ 267528 h 2209801"/>
              <a:gd name="T82" fmla="*/ 1754042 w 2208213"/>
              <a:gd name="T83" fmla="*/ 437575 h 2209801"/>
              <a:gd name="T84" fmla="*/ 1849932 w 2208213"/>
              <a:gd name="T85" fmla="*/ 632539 h 2209801"/>
              <a:gd name="T86" fmla="*/ 1898425 w 2208213"/>
              <a:gd name="T87" fmla="*/ 840647 h 2209801"/>
              <a:gd name="T88" fmla="*/ 1899521 w 2208213"/>
              <a:gd name="T89" fmla="*/ 1053410 h 2209801"/>
              <a:gd name="T90" fmla="*/ 1853220 w 2208213"/>
              <a:gd name="T91" fmla="*/ 1262339 h 2209801"/>
              <a:gd name="T92" fmla="*/ 1761440 w 2208213"/>
              <a:gd name="T93" fmla="*/ 1455113 h 2209801"/>
              <a:gd name="T94" fmla="*/ 1536237 w 2208213"/>
              <a:gd name="T95" fmla="*/ 1393502 h 2209801"/>
              <a:gd name="T96" fmla="*/ 1625825 w 2208213"/>
              <a:gd name="T97" fmla="*/ 1239886 h 2209801"/>
              <a:gd name="T98" fmla="*/ 1671304 w 2208213"/>
              <a:gd name="T99" fmla="*/ 1090925 h 2209801"/>
              <a:gd name="T100" fmla="*/ 1684455 w 2208213"/>
              <a:gd name="T101" fmla="*/ 937034 h 2209801"/>
              <a:gd name="T102" fmla="*/ 1665003 w 2208213"/>
              <a:gd name="T103" fmla="*/ 783965 h 2209801"/>
              <a:gd name="T104" fmla="*/ 1613770 w 2208213"/>
              <a:gd name="T105" fmla="*/ 636646 h 2209801"/>
              <a:gd name="T106" fmla="*/ 1529935 w 2208213"/>
              <a:gd name="T107" fmla="*/ 501102 h 2209801"/>
              <a:gd name="T108" fmla="*/ 1425004 w 2208213"/>
              <a:gd name="T109" fmla="*/ 392393 h 2209801"/>
              <a:gd name="T110" fmla="*/ 1313773 w 2208213"/>
              <a:gd name="T111" fmla="*/ 315174 h 2209801"/>
              <a:gd name="T112" fmla="*/ 1191035 w 2208213"/>
              <a:gd name="T113" fmla="*/ 259314 h 2209801"/>
              <a:gd name="T114" fmla="*/ 996790 w 2208213"/>
              <a:gd name="T115" fmla="*/ 220977 h 2209801"/>
              <a:gd name="T116" fmla="*/ 817613 w 2208213"/>
              <a:gd name="T117" fmla="*/ 53670 h 220980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208213" h="2209801">
                <a:moveTo>
                  <a:pt x="1288552" y="590550"/>
                </a:moveTo>
                <a:lnTo>
                  <a:pt x="1298410" y="590868"/>
                </a:lnTo>
                <a:lnTo>
                  <a:pt x="1307950" y="592138"/>
                </a:lnTo>
                <a:lnTo>
                  <a:pt x="1313039" y="593408"/>
                </a:lnTo>
                <a:lnTo>
                  <a:pt x="1317809" y="594678"/>
                </a:lnTo>
                <a:lnTo>
                  <a:pt x="1322579" y="596265"/>
                </a:lnTo>
                <a:lnTo>
                  <a:pt x="1326713" y="598170"/>
                </a:lnTo>
                <a:lnTo>
                  <a:pt x="1331483" y="600075"/>
                </a:lnTo>
                <a:lnTo>
                  <a:pt x="1335935" y="601980"/>
                </a:lnTo>
                <a:lnTo>
                  <a:pt x="1340705" y="604520"/>
                </a:lnTo>
                <a:lnTo>
                  <a:pt x="1344522" y="607060"/>
                </a:lnTo>
                <a:lnTo>
                  <a:pt x="1348974" y="610235"/>
                </a:lnTo>
                <a:lnTo>
                  <a:pt x="1352790" y="613410"/>
                </a:lnTo>
                <a:lnTo>
                  <a:pt x="1356924" y="616585"/>
                </a:lnTo>
                <a:lnTo>
                  <a:pt x="1360740" y="620078"/>
                </a:lnTo>
                <a:lnTo>
                  <a:pt x="1371870" y="631190"/>
                </a:lnTo>
                <a:lnTo>
                  <a:pt x="1375368" y="635000"/>
                </a:lnTo>
                <a:lnTo>
                  <a:pt x="1378867" y="639128"/>
                </a:lnTo>
                <a:lnTo>
                  <a:pt x="1382047" y="642938"/>
                </a:lnTo>
                <a:lnTo>
                  <a:pt x="1384909" y="647383"/>
                </a:lnTo>
                <a:lnTo>
                  <a:pt x="1387453" y="651510"/>
                </a:lnTo>
                <a:lnTo>
                  <a:pt x="1389997" y="655955"/>
                </a:lnTo>
                <a:lnTo>
                  <a:pt x="1392223" y="660718"/>
                </a:lnTo>
                <a:lnTo>
                  <a:pt x="1394131" y="664845"/>
                </a:lnTo>
                <a:lnTo>
                  <a:pt x="1395721" y="669608"/>
                </a:lnTo>
                <a:lnTo>
                  <a:pt x="1397311" y="674370"/>
                </a:lnTo>
                <a:lnTo>
                  <a:pt x="1398901" y="679133"/>
                </a:lnTo>
                <a:lnTo>
                  <a:pt x="1399855" y="683895"/>
                </a:lnTo>
                <a:lnTo>
                  <a:pt x="1401445" y="693738"/>
                </a:lnTo>
                <a:lnTo>
                  <a:pt x="1401763" y="703580"/>
                </a:lnTo>
                <a:lnTo>
                  <a:pt x="1401445" y="713105"/>
                </a:lnTo>
                <a:lnTo>
                  <a:pt x="1399855" y="722948"/>
                </a:lnTo>
                <a:lnTo>
                  <a:pt x="1398901" y="727710"/>
                </a:lnTo>
                <a:lnTo>
                  <a:pt x="1397311" y="732155"/>
                </a:lnTo>
                <a:lnTo>
                  <a:pt x="1395721" y="736918"/>
                </a:lnTo>
                <a:lnTo>
                  <a:pt x="1394131" y="741680"/>
                </a:lnTo>
                <a:lnTo>
                  <a:pt x="1392223" y="746443"/>
                </a:lnTo>
                <a:lnTo>
                  <a:pt x="1389997" y="750888"/>
                </a:lnTo>
                <a:lnTo>
                  <a:pt x="1387453" y="755015"/>
                </a:lnTo>
                <a:lnTo>
                  <a:pt x="1384909" y="759460"/>
                </a:lnTo>
                <a:lnTo>
                  <a:pt x="1382047" y="763905"/>
                </a:lnTo>
                <a:lnTo>
                  <a:pt x="1378867" y="767715"/>
                </a:lnTo>
                <a:lnTo>
                  <a:pt x="1375368" y="771525"/>
                </a:lnTo>
                <a:lnTo>
                  <a:pt x="1371870" y="775653"/>
                </a:lnTo>
                <a:lnTo>
                  <a:pt x="1123823" y="1022668"/>
                </a:lnTo>
                <a:lnTo>
                  <a:pt x="1123823" y="1030605"/>
                </a:lnTo>
                <a:lnTo>
                  <a:pt x="1123505" y="1038543"/>
                </a:lnTo>
                <a:lnTo>
                  <a:pt x="1122551" y="1046480"/>
                </a:lnTo>
                <a:lnTo>
                  <a:pt x="1121279" y="1053783"/>
                </a:lnTo>
                <a:lnTo>
                  <a:pt x="1120007" y="1061720"/>
                </a:lnTo>
                <a:lnTo>
                  <a:pt x="1117781" y="1069340"/>
                </a:lnTo>
                <a:lnTo>
                  <a:pt x="1115555" y="1076643"/>
                </a:lnTo>
                <a:lnTo>
                  <a:pt x="1112693" y="1084263"/>
                </a:lnTo>
                <a:lnTo>
                  <a:pt x="1109513" y="1091565"/>
                </a:lnTo>
                <a:lnTo>
                  <a:pt x="1106333" y="1098868"/>
                </a:lnTo>
                <a:lnTo>
                  <a:pt x="1102517" y="1105853"/>
                </a:lnTo>
                <a:lnTo>
                  <a:pt x="1098064" y="1112520"/>
                </a:lnTo>
                <a:lnTo>
                  <a:pt x="1093930" y="1119188"/>
                </a:lnTo>
                <a:lnTo>
                  <a:pt x="1088842" y="1125855"/>
                </a:lnTo>
                <a:lnTo>
                  <a:pt x="1083118" y="1132205"/>
                </a:lnTo>
                <a:lnTo>
                  <a:pt x="1077712" y="1138238"/>
                </a:lnTo>
                <a:lnTo>
                  <a:pt x="1071352" y="1143953"/>
                </a:lnTo>
                <a:lnTo>
                  <a:pt x="1064992" y="1149033"/>
                </a:lnTo>
                <a:lnTo>
                  <a:pt x="1058631" y="1154113"/>
                </a:lnTo>
                <a:lnTo>
                  <a:pt x="1051953" y="1158558"/>
                </a:lnTo>
                <a:lnTo>
                  <a:pt x="1045275" y="1163003"/>
                </a:lnTo>
                <a:lnTo>
                  <a:pt x="1038279" y="1166813"/>
                </a:lnTo>
                <a:lnTo>
                  <a:pt x="1031283" y="1169988"/>
                </a:lnTo>
                <a:lnTo>
                  <a:pt x="1023650" y="1173163"/>
                </a:lnTo>
                <a:lnTo>
                  <a:pt x="1023650" y="1562101"/>
                </a:lnTo>
                <a:lnTo>
                  <a:pt x="1023650" y="1567816"/>
                </a:lnTo>
                <a:lnTo>
                  <a:pt x="1022378" y="1573848"/>
                </a:lnTo>
                <a:lnTo>
                  <a:pt x="1021424" y="1579246"/>
                </a:lnTo>
                <a:lnTo>
                  <a:pt x="1019198" y="1584961"/>
                </a:lnTo>
                <a:lnTo>
                  <a:pt x="1016654" y="1590041"/>
                </a:lnTo>
                <a:lnTo>
                  <a:pt x="1013792" y="1594803"/>
                </a:lnTo>
                <a:lnTo>
                  <a:pt x="1010294" y="1599566"/>
                </a:lnTo>
                <a:lnTo>
                  <a:pt x="1006796" y="1603376"/>
                </a:lnTo>
                <a:lnTo>
                  <a:pt x="1002344" y="1607186"/>
                </a:lnTo>
                <a:lnTo>
                  <a:pt x="997892" y="1610361"/>
                </a:lnTo>
                <a:lnTo>
                  <a:pt x="993439" y="1613536"/>
                </a:lnTo>
                <a:lnTo>
                  <a:pt x="988033" y="1616076"/>
                </a:lnTo>
                <a:lnTo>
                  <a:pt x="982627" y="1617981"/>
                </a:lnTo>
                <a:lnTo>
                  <a:pt x="977221" y="1619568"/>
                </a:lnTo>
                <a:lnTo>
                  <a:pt x="971179" y="1620203"/>
                </a:lnTo>
                <a:lnTo>
                  <a:pt x="965455" y="1620838"/>
                </a:lnTo>
                <a:lnTo>
                  <a:pt x="959413" y="1620203"/>
                </a:lnTo>
                <a:lnTo>
                  <a:pt x="953370" y="1619568"/>
                </a:lnTo>
                <a:lnTo>
                  <a:pt x="947964" y="1617981"/>
                </a:lnTo>
                <a:lnTo>
                  <a:pt x="942558" y="1616076"/>
                </a:lnTo>
                <a:lnTo>
                  <a:pt x="937470" y="1613536"/>
                </a:lnTo>
                <a:lnTo>
                  <a:pt x="932700" y="1610361"/>
                </a:lnTo>
                <a:lnTo>
                  <a:pt x="927930" y="1607186"/>
                </a:lnTo>
                <a:lnTo>
                  <a:pt x="923795" y="1603376"/>
                </a:lnTo>
                <a:lnTo>
                  <a:pt x="919979" y="1599566"/>
                </a:lnTo>
                <a:lnTo>
                  <a:pt x="916799" y="1594803"/>
                </a:lnTo>
                <a:lnTo>
                  <a:pt x="913619" y="1590041"/>
                </a:lnTo>
                <a:lnTo>
                  <a:pt x="911393" y="1584961"/>
                </a:lnTo>
                <a:lnTo>
                  <a:pt x="909485" y="1579246"/>
                </a:lnTo>
                <a:lnTo>
                  <a:pt x="907895" y="1573848"/>
                </a:lnTo>
                <a:lnTo>
                  <a:pt x="906941" y="1567816"/>
                </a:lnTo>
                <a:lnTo>
                  <a:pt x="906623" y="1562101"/>
                </a:lnTo>
                <a:lnTo>
                  <a:pt x="906623" y="1173163"/>
                </a:lnTo>
                <a:lnTo>
                  <a:pt x="899627" y="1169988"/>
                </a:lnTo>
                <a:lnTo>
                  <a:pt x="892313" y="1166813"/>
                </a:lnTo>
                <a:lnTo>
                  <a:pt x="885316" y="1163003"/>
                </a:lnTo>
                <a:lnTo>
                  <a:pt x="878638" y="1158558"/>
                </a:lnTo>
                <a:lnTo>
                  <a:pt x="871960" y="1154113"/>
                </a:lnTo>
                <a:lnTo>
                  <a:pt x="865282" y="1149033"/>
                </a:lnTo>
                <a:lnTo>
                  <a:pt x="858922" y="1143953"/>
                </a:lnTo>
                <a:lnTo>
                  <a:pt x="852879" y="1138238"/>
                </a:lnTo>
                <a:lnTo>
                  <a:pt x="847473" y="1132205"/>
                </a:lnTo>
                <a:lnTo>
                  <a:pt x="842385" y="1125855"/>
                </a:lnTo>
                <a:lnTo>
                  <a:pt x="837297" y="1119505"/>
                </a:lnTo>
                <a:lnTo>
                  <a:pt x="832845" y="1113473"/>
                </a:lnTo>
                <a:lnTo>
                  <a:pt x="828393" y="1106488"/>
                </a:lnTo>
                <a:lnTo>
                  <a:pt x="824577" y="1099503"/>
                </a:lnTo>
                <a:lnTo>
                  <a:pt x="821397" y="1092835"/>
                </a:lnTo>
                <a:lnTo>
                  <a:pt x="818216" y="1085850"/>
                </a:lnTo>
                <a:lnTo>
                  <a:pt x="815354" y="1078230"/>
                </a:lnTo>
                <a:lnTo>
                  <a:pt x="813128" y="1071245"/>
                </a:lnTo>
                <a:lnTo>
                  <a:pt x="811220" y="1063625"/>
                </a:lnTo>
                <a:lnTo>
                  <a:pt x="809630" y="1056323"/>
                </a:lnTo>
                <a:lnTo>
                  <a:pt x="808040" y="1048703"/>
                </a:lnTo>
                <a:lnTo>
                  <a:pt x="807086" y="1041400"/>
                </a:lnTo>
                <a:lnTo>
                  <a:pt x="806768" y="1033463"/>
                </a:lnTo>
                <a:lnTo>
                  <a:pt x="806450" y="1025843"/>
                </a:lnTo>
                <a:lnTo>
                  <a:pt x="806768" y="1018540"/>
                </a:lnTo>
                <a:lnTo>
                  <a:pt x="807086" y="1010920"/>
                </a:lnTo>
                <a:lnTo>
                  <a:pt x="808040" y="1002983"/>
                </a:lnTo>
                <a:lnTo>
                  <a:pt x="809630" y="995680"/>
                </a:lnTo>
                <a:lnTo>
                  <a:pt x="811220" y="988060"/>
                </a:lnTo>
                <a:lnTo>
                  <a:pt x="813128" y="981075"/>
                </a:lnTo>
                <a:lnTo>
                  <a:pt x="815354" y="973455"/>
                </a:lnTo>
                <a:lnTo>
                  <a:pt x="818216" y="966470"/>
                </a:lnTo>
                <a:lnTo>
                  <a:pt x="821397" y="959485"/>
                </a:lnTo>
                <a:lnTo>
                  <a:pt x="824577" y="952183"/>
                </a:lnTo>
                <a:lnTo>
                  <a:pt x="828393" y="945515"/>
                </a:lnTo>
                <a:lnTo>
                  <a:pt x="832845" y="938848"/>
                </a:lnTo>
                <a:lnTo>
                  <a:pt x="837297" y="932180"/>
                </a:lnTo>
                <a:lnTo>
                  <a:pt x="842385" y="925830"/>
                </a:lnTo>
                <a:lnTo>
                  <a:pt x="847473" y="920115"/>
                </a:lnTo>
                <a:lnTo>
                  <a:pt x="852879" y="914083"/>
                </a:lnTo>
                <a:lnTo>
                  <a:pt x="859240" y="908368"/>
                </a:lnTo>
                <a:lnTo>
                  <a:pt x="865282" y="902653"/>
                </a:lnTo>
                <a:lnTo>
                  <a:pt x="871960" y="897890"/>
                </a:lnTo>
                <a:lnTo>
                  <a:pt x="878638" y="893445"/>
                </a:lnTo>
                <a:lnTo>
                  <a:pt x="885316" y="889000"/>
                </a:lnTo>
                <a:lnTo>
                  <a:pt x="892313" y="885508"/>
                </a:lnTo>
                <a:lnTo>
                  <a:pt x="899627" y="882015"/>
                </a:lnTo>
                <a:lnTo>
                  <a:pt x="906941" y="878840"/>
                </a:lnTo>
                <a:lnTo>
                  <a:pt x="914573" y="875983"/>
                </a:lnTo>
                <a:lnTo>
                  <a:pt x="921887" y="873760"/>
                </a:lnTo>
                <a:lnTo>
                  <a:pt x="929520" y="872173"/>
                </a:lnTo>
                <a:lnTo>
                  <a:pt x="936834" y="870585"/>
                </a:lnTo>
                <a:lnTo>
                  <a:pt x="944784" y="869315"/>
                </a:lnTo>
                <a:lnTo>
                  <a:pt x="952734" y="868363"/>
                </a:lnTo>
                <a:lnTo>
                  <a:pt x="960685" y="868045"/>
                </a:lnTo>
                <a:lnTo>
                  <a:pt x="967999" y="867728"/>
                </a:lnTo>
                <a:lnTo>
                  <a:pt x="1216364" y="620078"/>
                </a:lnTo>
                <a:lnTo>
                  <a:pt x="1219862" y="616585"/>
                </a:lnTo>
                <a:lnTo>
                  <a:pt x="1223996" y="613410"/>
                </a:lnTo>
                <a:lnTo>
                  <a:pt x="1228130" y="610235"/>
                </a:lnTo>
                <a:lnTo>
                  <a:pt x="1232264" y="607060"/>
                </a:lnTo>
                <a:lnTo>
                  <a:pt x="1236398" y="604520"/>
                </a:lnTo>
                <a:lnTo>
                  <a:pt x="1240851" y="601980"/>
                </a:lnTo>
                <a:lnTo>
                  <a:pt x="1245621" y="599758"/>
                </a:lnTo>
                <a:lnTo>
                  <a:pt x="1250073" y="597535"/>
                </a:lnTo>
                <a:lnTo>
                  <a:pt x="1254843" y="596265"/>
                </a:lnTo>
                <a:lnTo>
                  <a:pt x="1259295" y="594678"/>
                </a:lnTo>
                <a:lnTo>
                  <a:pt x="1264065" y="593408"/>
                </a:lnTo>
                <a:lnTo>
                  <a:pt x="1268835" y="592138"/>
                </a:lnTo>
                <a:lnTo>
                  <a:pt x="1278694" y="590868"/>
                </a:lnTo>
                <a:lnTo>
                  <a:pt x="1288552" y="590550"/>
                </a:lnTo>
                <a:close/>
                <a:moveTo>
                  <a:pt x="799395" y="26988"/>
                </a:moveTo>
                <a:lnTo>
                  <a:pt x="618825" y="785302"/>
                </a:lnTo>
                <a:lnTo>
                  <a:pt x="426196" y="592785"/>
                </a:lnTo>
                <a:lnTo>
                  <a:pt x="414454" y="608987"/>
                </a:lnTo>
                <a:lnTo>
                  <a:pt x="403030" y="625189"/>
                </a:lnTo>
                <a:lnTo>
                  <a:pt x="392240" y="641708"/>
                </a:lnTo>
                <a:lnTo>
                  <a:pt x="381450" y="658228"/>
                </a:lnTo>
                <a:lnTo>
                  <a:pt x="371295" y="674748"/>
                </a:lnTo>
                <a:lnTo>
                  <a:pt x="361775" y="691585"/>
                </a:lnTo>
                <a:lnTo>
                  <a:pt x="352254" y="709058"/>
                </a:lnTo>
                <a:lnTo>
                  <a:pt x="343369" y="726213"/>
                </a:lnTo>
                <a:lnTo>
                  <a:pt x="336387" y="741144"/>
                </a:lnTo>
                <a:lnTo>
                  <a:pt x="329088" y="756393"/>
                </a:lnTo>
                <a:lnTo>
                  <a:pt x="322741" y="771642"/>
                </a:lnTo>
                <a:lnTo>
                  <a:pt x="316711" y="786573"/>
                </a:lnTo>
                <a:lnTo>
                  <a:pt x="310365" y="801822"/>
                </a:lnTo>
                <a:lnTo>
                  <a:pt x="304652" y="817706"/>
                </a:lnTo>
                <a:lnTo>
                  <a:pt x="299257" y="832955"/>
                </a:lnTo>
                <a:lnTo>
                  <a:pt x="294180" y="848839"/>
                </a:lnTo>
                <a:lnTo>
                  <a:pt x="289420" y="864723"/>
                </a:lnTo>
                <a:lnTo>
                  <a:pt x="284977" y="880290"/>
                </a:lnTo>
                <a:lnTo>
                  <a:pt x="280851" y="896174"/>
                </a:lnTo>
                <a:lnTo>
                  <a:pt x="276726" y="912376"/>
                </a:lnTo>
                <a:lnTo>
                  <a:pt x="273235" y="927942"/>
                </a:lnTo>
                <a:lnTo>
                  <a:pt x="270062" y="944144"/>
                </a:lnTo>
                <a:lnTo>
                  <a:pt x="267523" y="960346"/>
                </a:lnTo>
                <a:lnTo>
                  <a:pt x="264667" y="976548"/>
                </a:lnTo>
                <a:lnTo>
                  <a:pt x="262128" y="992433"/>
                </a:lnTo>
                <a:lnTo>
                  <a:pt x="260224" y="1008634"/>
                </a:lnTo>
                <a:lnTo>
                  <a:pt x="258637" y="1024836"/>
                </a:lnTo>
                <a:lnTo>
                  <a:pt x="257050" y="1041038"/>
                </a:lnTo>
                <a:lnTo>
                  <a:pt x="256098" y="1057240"/>
                </a:lnTo>
                <a:lnTo>
                  <a:pt x="255464" y="1073760"/>
                </a:lnTo>
                <a:lnTo>
                  <a:pt x="254829" y="1089962"/>
                </a:lnTo>
                <a:lnTo>
                  <a:pt x="254829" y="1105846"/>
                </a:lnTo>
                <a:lnTo>
                  <a:pt x="254829" y="1122683"/>
                </a:lnTo>
                <a:lnTo>
                  <a:pt x="255464" y="1138568"/>
                </a:lnTo>
                <a:lnTo>
                  <a:pt x="256416" y="1155087"/>
                </a:lnTo>
                <a:lnTo>
                  <a:pt x="257050" y="1171289"/>
                </a:lnTo>
                <a:lnTo>
                  <a:pt x="258637" y="1187491"/>
                </a:lnTo>
                <a:lnTo>
                  <a:pt x="260224" y="1203693"/>
                </a:lnTo>
                <a:lnTo>
                  <a:pt x="262128" y="1219895"/>
                </a:lnTo>
                <a:lnTo>
                  <a:pt x="264667" y="1236097"/>
                </a:lnTo>
                <a:lnTo>
                  <a:pt x="267523" y="1251981"/>
                </a:lnTo>
                <a:lnTo>
                  <a:pt x="270379" y="1268183"/>
                </a:lnTo>
                <a:lnTo>
                  <a:pt x="273552" y="1284385"/>
                </a:lnTo>
                <a:lnTo>
                  <a:pt x="277361" y="1300269"/>
                </a:lnTo>
                <a:lnTo>
                  <a:pt x="281169" y="1316153"/>
                </a:lnTo>
                <a:lnTo>
                  <a:pt x="284977" y="1332038"/>
                </a:lnTo>
                <a:lnTo>
                  <a:pt x="289737" y="1347922"/>
                </a:lnTo>
                <a:lnTo>
                  <a:pt x="294497" y="1363488"/>
                </a:lnTo>
                <a:lnTo>
                  <a:pt x="299575" y="1379373"/>
                </a:lnTo>
                <a:lnTo>
                  <a:pt x="305287" y="1394622"/>
                </a:lnTo>
                <a:lnTo>
                  <a:pt x="310682" y="1410188"/>
                </a:lnTo>
                <a:lnTo>
                  <a:pt x="317029" y="1425437"/>
                </a:lnTo>
                <a:lnTo>
                  <a:pt x="323376" y="1440686"/>
                </a:lnTo>
                <a:lnTo>
                  <a:pt x="330040" y="1456252"/>
                </a:lnTo>
                <a:lnTo>
                  <a:pt x="337022" y="1471184"/>
                </a:lnTo>
                <a:lnTo>
                  <a:pt x="344003" y="1486115"/>
                </a:lnTo>
                <a:lnTo>
                  <a:pt x="351620" y="1501046"/>
                </a:lnTo>
                <a:lnTo>
                  <a:pt x="359553" y="1515660"/>
                </a:lnTo>
                <a:lnTo>
                  <a:pt x="367804" y="1530273"/>
                </a:lnTo>
                <a:lnTo>
                  <a:pt x="376373" y="1544887"/>
                </a:lnTo>
                <a:lnTo>
                  <a:pt x="384941" y="1558865"/>
                </a:lnTo>
                <a:lnTo>
                  <a:pt x="394461" y="1573161"/>
                </a:lnTo>
                <a:lnTo>
                  <a:pt x="403982" y="1587139"/>
                </a:lnTo>
                <a:lnTo>
                  <a:pt x="413819" y="1601117"/>
                </a:lnTo>
                <a:lnTo>
                  <a:pt x="423657" y="1614777"/>
                </a:lnTo>
                <a:lnTo>
                  <a:pt x="434130" y="1628120"/>
                </a:lnTo>
                <a:lnTo>
                  <a:pt x="444919" y="1641780"/>
                </a:lnTo>
                <a:lnTo>
                  <a:pt x="455709" y="1655123"/>
                </a:lnTo>
                <a:lnTo>
                  <a:pt x="466816" y="1668148"/>
                </a:lnTo>
                <a:lnTo>
                  <a:pt x="478558" y="1680856"/>
                </a:lnTo>
                <a:lnTo>
                  <a:pt x="490300" y="1693563"/>
                </a:lnTo>
                <a:lnTo>
                  <a:pt x="502676" y="1706270"/>
                </a:lnTo>
                <a:lnTo>
                  <a:pt x="512832" y="1716119"/>
                </a:lnTo>
                <a:lnTo>
                  <a:pt x="522987" y="1725967"/>
                </a:lnTo>
                <a:lnTo>
                  <a:pt x="533776" y="1735497"/>
                </a:lnTo>
                <a:lnTo>
                  <a:pt x="544249" y="1744710"/>
                </a:lnTo>
                <a:lnTo>
                  <a:pt x="555039" y="1753923"/>
                </a:lnTo>
                <a:lnTo>
                  <a:pt x="565511" y="1762818"/>
                </a:lnTo>
                <a:lnTo>
                  <a:pt x="587725" y="1780291"/>
                </a:lnTo>
                <a:lnTo>
                  <a:pt x="609939" y="1796811"/>
                </a:lnTo>
                <a:lnTo>
                  <a:pt x="633106" y="1812695"/>
                </a:lnTo>
                <a:lnTo>
                  <a:pt x="656589" y="1827626"/>
                </a:lnTo>
                <a:lnTo>
                  <a:pt x="680073" y="1841604"/>
                </a:lnTo>
                <a:lnTo>
                  <a:pt x="704509" y="1854629"/>
                </a:lnTo>
                <a:lnTo>
                  <a:pt x="728944" y="1867337"/>
                </a:lnTo>
                <a:lnTo>
                  <a:pt x="753697" y="1878774"/>
                </a:lnTo>
                <a:lnTo>
                  <a:pt x="778768" y="1889257"/>
                </a:lnTo>
                <a:lnTo>
                  <a:pt x="804155" y="1899741"/>
                </a:lnTo>
                <a:lnTo>
                  <a:pt x="829543" y="1908636"/>
                </a:lnTo>
                <a:lnTo>
                  <a:pt x="855566" y="1916896"/>
                </a:lnTo>
                <a:lnTo>
                  <a:pt x="881906" y="1923885"/>
                </a:lnTo>
                <a:lnTo>
                  <a:pt x="908245" y="1930556"/>
                </a:lnTo>
                <a:lnTo>
                  <a:pt x="934585" y="1936592"/>
                </a:lnTo>
                <a:lnTo>
                  <a:pt x="961242" y="1941357"/>
                </a:lnTo>
                <a:lnTo>
                  <a:pt x="988217" y="1945805"/>
                </a:lnTo>
                <a:lnTo>
                  <a:pt x="1014874" y="1948982"/>
                </a:lnTo>
                <a:lnTo>
                  <a:pt x="1042165" y="1951206"/>
                </a:lnTo>
                <a:lnTo>
                  <a:pt x="1068823" y="1952794"/>
                </a:lnTo>
                <a:lnTo>
                  <a:pt x="1095797" y="1953112"/>
                </a:lnTo>
                <a:lnTo>
                  <a:pt x="1123089" y="1953112"/>
                </a:lnTo>
                <a:lnTo>
                  <a:pt x="1150063" y="1951841"/>
                </a:lnTo>
                <a:lnTo>
                  <a:pt x="1177355" y="1950253"/>
                </a:lnTo>
                <a:lnTo>
                  <a:pt x="1204012" y="1947711"/>
                </a:lnTo>
                <a:lnTo>
                  <a:pt x="1231304" y="1944217"/>
                </a:lnTo>
                <a:lnTo>
                  <a:pt x="1257961" y="1939451"/>
                </a:lnTo>
                <a:lnTo>
                  <a:pt x="1284618" y="1934368"/>
                </a:lnTo>
                <a:lnTo>
                  <a:pt x="1311275" y="1928015"/>
                </a:lnTo>
                <a:lnTo>
                  <a:pt x="1258913" y="2147853"/>
                </a:lnTo>
                <a:lnTo>
                  <a:pt x="1246219" y="2200588"/>
                </a:lnTo>
                <a:lnTo>
                  <a:pt x="1220514" y="2203130"/>
                </a:lnTo>
                <a:lnTo>
                  <a:pt x="1195126" y="2205989"/>
                </a:lnTo>
                <a:lnTo>
                  <a:pt x="1169104" y="2207895"/>
                </a:lnTo>
                <a:lnTo>
                  <a:pt x="1143082" y="2209166"/>
                </a:lnTo>
                <a:lnTo>
                  <a:pt x="1117694" y="2209801"/>
                </a:lnTo>
                <a:lnTo>
                  <a:pt x="1091672" y="2209801"/>
                </a:lnTo>
                <a:lnTo>
                  <a:pt x="1065649" y="2209483"/>
                </a:lnTo>
                <a:lnTo>
                  <a:pt x="1039627" y="2208530"/>
                </a:lnTo>
                <a:lnTo>
                  <a:pt x="1013287" y="2206307"/>
                </a:lnTo>
                <a:lnTo>
                  <a:pt x="987265" y="2204083"/>
                </a:lnTo>
                <a:lnTo>
                  <a:pt x="961242" y="2201224"/>
                </a:lnTo>
                <a:lnTo>
                  <a:pt x="935537" y="2197411"/>
                </a:lnTo>
                <a:lnTo>
                  <a:pt x="909832" y="2193282"/>
                </a:lnTo>
                <a:lnTo>
                  <a:pt x="883810" y="2188199"/>
                </a:lnTo>
                <a:lnTo>
                  <a:pt x="857787" y="2182798"/>
                </a:lnTo>
                <a:lnTo>
                  <a:pt x="832400" y="2176762"/>
                </a:lnTo>
                <a:lnTo>
                  <a:pt x="832717" y="2174856"/>
                </a:lnTo>
                <a:lnTo>
                  <a:pt x="814946" y="2170091"/>
                </a:lnTo>
                <a:lnTo>
                  <a:pt x="797808" y="2165325"/>
                </a:lnTo>
                <a:lnTo>
                  <a:pt x="780037" y="2160242"/>
                </a:lnTo>
                <a:lnTo>
                  <a:pt x="762583" y="2154842"/>
                </a:lnTo>
                <a:lnTo>
                  <a:pt x="745446" y="2149441"/>
                </a:lnTo>
                <a:lnTo>
                  <a:pt x="727992" y="2143087"/>
                </a:lnTo>
                <a:lnTo>
                  <a:pt x="710856" y="2136734"/>
                </a:lnTo>
                <a:lnTo>
                  <a:pt x="693719" y="2130380"/>
                </a:lnTo>
                <a:lnTo>
                  <a:pt x="676900" y="2123391"/>
                </a:lnTo>
                <a:lnTo>
                  <a:pt x="660080" y="2116084"/>
                </a:lnTo>
                <a:lnTo>
                  <a:pt x="642943" y="2108777"/>
                </a:lnTo>
                <a:lnTo>
                  <a:pt x="626441" y="2100835"/>
                </a:lnTo>
                <a:lnTo>
                  <a:pt x="609939" y="2092893"/>
                </a:lnTo>
                <a:lnTo>
                  <a:pt x="593437" y="2084633"/>
                </a:lnTo>
                <a:lnTo>
                  <a:pt x="577253" y="2076056"/>
                </a:lnTo>
                <a:lnTo>
                  <a:pt x="561385" y="2067478"/>
                </a:lnTo>
                <a:lnTo>
                  <a:pt x="545201" y="2057948"/>
                </a:lnTo>
                <a:lnTo>
                  <a:pt x="529016" y="2048417"/>
                </a:lnTo>
                <a:lnTo>
                  <a:pt x="513149" y="2038887"/>
                </a:lnTo>
                <a:lnTo>
                  <a:pt x="497916" y="2028721"/>
                </a:lnTo>
                <a:lnTo>
                  <a:pt x="482049" y="2018555"/>
                </a:lnTo>
                <a:lnTo>
                  <a:pt x="466816" y="2007754"/>
                </a:lnTo>
                <a:lnTo>
                  <a:pt x="451901" y="1996952"/>
                </a:lnTo>
                <a:lnTo>
                  <a:pt x="436668" y="1985833"/>
                </a:lnTo>
                <a:lnTo>
                  <a:pt x="422070" y="1974397"/>
                </a:lnTo>
                <a:lnTo>
                  <a:pt x="407155" y="1962642"/>
                </a:lnTo>
                <a:lnTo>
                  <a:pt x="392557" y="1950888"/>
                </a:lnTo>
                <a:lnTo>
                  <a:pt x="378277" y="1938498"/>
                </a:lnTo>
                <a:lnTo>
                  <a:pt x="364313" y="1926109"/>
                </a:lnTo>
                <a:lnTo>
                  <a:pt x="350033" y="1913083"/>
                </a:lnTo>
                <a:lnTo>
                  <a:pt x="336387" y="1900058"/>
                </a:lnTo>
                <a:lnTo>
                  <a:pt x="322424" y="1886716"/>
                </a:lnTo>
                <a:lnTo>
                  <a:pt x="305604" y="1869243"/>
                </a:lnTo>
                <a:lnTo>
                  <a:pt x="289420" y="1852088"/>
                </a:lnTo>
                <a:lnTo>
                  <a:pt x="273235" y="1833980"/>
                </a:lnTo>
                <a:lnTo>
                  <a:pt x="258002" y="1815554"/>
                </a:lnTo>
                <a:lnTo>
                  <a:pt x="242452" y="1797446"/>
                </a:lnTo>
                <a:lnTo>
                  <a:pt x="228172" y="1779020"/>
                </a:lnTo>
                <a:lnTo>
                  <a:pt x="213891" y="1760277"/>
                </a:lnTo>
                <a:lnTo>
                  <a:pt x="200245" y="1741216"/>
                </a:lnTo>
                <a:lnTo>
                  <a:pt x="187234" y="1721837"/>
                </a:lnTo>
                <a:lnTo>
                  <a:pt x="174223" y="1702141"/>
                </a:lnTo>
                <a:lnTo>
                  <a:pt x="161846" y="1682444"/>
                </a:lnTo>
                <a:lnTo>
                  <a:pt x="150105" y="1662748"/>
                </a:lnTo>
                <a:lnTo>
                  <a:pt x="138363" y="1642734"/>
                </a:lnTo>
                <a:lnTo>
                  <a:pt x="127573" y="1622402"/>
                </a:lnTo>
                <a:lnTo>
                  <a:pt x="117101" y="1602388"/>
                </a:lnTo>
                <a:lnTo>
                  <a:pt x="106946" y="1581420"/>
                </a:lnTo>
                <a:lnTo>
                  <a:pt x="97425" y="1560453"/>
                </a:lnTo>
                <a:lnTo>
                  <a:pt x="87905" y="1539486"/>
                </a:lnTo>
                <a:lnTo>
                  <a:pt x="79336" y="1518836"/>
                </a:lnTo>
                <a:lnTo>
                  <a:pt x="71085" y="1497551"/>
                </a:lnTo>
                <a:lnTo>
                  <a:pt x="63152" y="1476267"/>
                </a:lnTo>
                <a:lnTo>
                  <a:pt x="56170" y="1454664"/>
                </a:lnTo>
                <a:lnTo>
                  <a:pt x="49189" y="1432744"/>
                </a:lnTo>
                <a:lnTo>
                  <a:pt x="42842" y="1411141"/>
                </a:lnTo>
                <a:lnTo>
                  <a:pt x="36495" y="1389539"/>
                </a:lnTo>
                <a:lnTo>
                  <a:pt x="31100" y="1367618"/>
                </a:lnTo>
                <a:lnTo>
                  <a:pt x="25705" y="1345380"/>
                </a:lnTo>
                <a:lnTo>
                  <a:pt x="21262" y="1323460"/>
                </a:lnTo>
                <a:lnTo>
                  <a:pt x="17137" y="1301222"/>
                </a:lnTo>
                <a:lnTo>
                  <a:pt x="13328" y="1278984"/>
                </a:lnTo>
                <a:lnTo>
                  <a:pt x="10155" y="1256746"/>
                </a:lnTo>
                <a:lnTo>
                  <a:pt x="7299" y="1234508"/>
                </a:lnTo>
                <a:lnTo>
                  <a:pt x="5077" y="1211953"/>
                </a:lnTo>
                <a:lnTo>
                  <a:pt x="2856" y="1189397"/>
                </a:lnTo>
                <a:lnTo>
                  <a:pt x="1587" y="1167159"/>
                </a:lnTo>
                <a:lnTo>
                  <a:pt x="317" y="1144604"/>
                </a:lnTo>
                <a:lnTo>
                  <a:pt x="0" y="1122048"/>
                </a:lnTo>
                <a:lnTo>
                  <a:pt x="0" y="1099810"/>
                </a:lnTo>
                <a:lnTo>
                  <a:pt x="0" y="1077254"/>
                </a:lnTo>
                <a:lnTo>
                  <a:pt x="635" y="1054699"/>
                </a:lnTo>
                <a:lnTo>
                  <a:pt x="2221" y="1032461"/>
                </a:lnTo>
                <a:lnTo>
                  <a:pt x="3808" y="1009905"/>
                </a:lnTo>
                <a:lnTo>
                  <a:pt x="5712" y="987350"/>
                </a:lnTo>
                <a:lnTo>
                  <a:pt x="8568" y="965429"/>
                </a:lnTo>
                <a:lnTo>
                  <a:pt x="11742" y="942874"/>
                </a:lnTo>
                <a:lnTo>
                  <a:pt x="14915" y="920636"/>
                </a:lnTo>
                <a:lnTo>
                  <a:pt x="19041" y="898398"/>
                </a:lnTo>
                <a:lnTo>
                  <a:pt x="23484" y="876478"/>
                </a:lnTo>
                <a:lnTo>
                  <a:pt x="28244" y="854240"/>
                </a:lnTo>
                <a:lnTo>
                  <a:pt x="33639" y="832319"/>
                </a:lnTo>
                <a:lnTo>
                  <a:pt x="39351" y="810717"/>
                </a:lnTo>
                <a:lnTo>
                  <a:pt x="45380" y="788479"/>
                </a:lnTo>
                <a:lnTo>
                  <a:pt x="52045" y="766876"/>
                </a:lnTo>
                <a:lnTo>
                  <a:pt x="59344" y="745591"/>
                </a:lnTo>
                <a:lnTo>
                  <a:pt x="66643" y="723989"/>
                </a:lnTo>
                <a:lnTo>
                  <a:pt x="74894" y="702704"/>
                </a:lnTo>
                <a:lnTo>
                  <a:pt x="83145" y="681737"/>
                </a:lnTo>
                <a:lnTo>
                  <a:pt x="92348" y="660452"/>
                </a:lnTo>
                <a:lnTo>
                  <a:pt x="101868" y="639802"/>
                </a:lnTo>
                <a:lnTo>
                  <a:pt x="111706" y="619153"/>
                </a:lnTo>
                <a:lnTo>
                  <a:pt x="121861" y="598821"/>
                </a:lnTo>
                <a:lnTo>
                  <a:pt x="132333" y="578171"/>
                </a:lnTo>
                <a:lnTo>
                  <a:pt x="143758" y="558157"/>
                </a:lnTo>
                <a:lnTo>
                  <a:pt x="155182" y="538143"/>
                </a:lnTo>
                <a:lnTo>
                  <a:pt x="165337" y="521623"/>
                </a:lnTo>
                <a:lnTo>
                  <a:pt x="175810" y="505422"/>
                </a:lnTo>
                <a:lnTo>
                  <a:pt x="186282" y="489220"/>
                </a:lnTo>
                <a:lnTo>
                  <a:pt x="197389" y="473018"/>
                </a:lnTo>
                <a:lnTo>
                  <a:pt x="208814" y="457451"/>
                </a:lnTo>
                <a:lnTo>
                  <a:pt x="220238" y="441567"/>
                </a:lnTo>
                <a:lnTo>
                  <a:pt x="231980" y="425683"/>
                </a:lnTo>
                <a:lnTo>
                  <a:pt x="244039" y="410434"/>
                </a:lnTo>
                <a:lnTo>
                  <a:pt x="41255" y="207115"/>
                </a:lnTo>
                <a:lnTo>
                  <a:pt x="799395" y="26988"/>
                </a:lnTo>
                <a:close/>
                <a:moveTo>
                  <a:pt x="1115113" y="0"/>
                </a:moveTo>
                <a:lnTo>
                  <a:pt x="1141155" y="953"/>
                </a:lnTo>
                <a:lnTo>
                  <a:pt x="1167196" y="1906"/>
                </a:lnTo>
                <a:lnTo>
                  <a:pt x="1193555" y="3494"/>
                </a:lnTo>
                <a:lnTo>
                  <a:pt x="1219596" y="6035"/>
                </a:lnTo>
                <a:lnTo>
                  <a:pt x="1245320" y="9212"/>
                </a:lnTo>
                <a:lnTo>
                  <a:pt x="1271044" y="12706"/>
                </a:lnTo>
                <a:lnTo>
                  <a:pt x="1297085" y="17152"/>
                </a:lnTo>
                <a:lnTo>
                  <a:pt x="1323126" y="21599"/>
                </a:lnTo>
                <a:lnTo>
                  <a:pt x="1348532" y="27317"/>
                </a:lnTo>
                <a:lnTo>
                  <a:pt x="1374574" y="33670"/>
                </a:lnTo>
                <a:lnTo>
                  <a:pt x="1392676" y="38434"/>
                </a:lnTo>
                <a:lnTo>
                  <a:pt x="1410460" y="42881"/>
                </a:lnTo>
                <a:lnTo>
                  <a:pt x="1428244" y="48599"/>
                </a:lnTo>
                <a:lnTo>
                  <a:pt x="1445711" y="53999"/>
                </a:lnTo>
                <a:lnTo>
                  <a:pt x="1463495" y="60034"/>
                </a:lnTo>
                <a:lnTo>
                  <a:pt x="1480962" y="66387"/>
                </a:lnTo>
                <a:lnTo>
                  <a:pt x="1498746" y="72422"/>
                </a:lnTo>
                <a:lnTo>
                  <a:pt x="1515578" y="79092"/>
                </a:lnTo>
                <a:lnTo>
                  <a:pt x="1532727" y="86398"/>
                </a:lnTo>
                <a:lnTo>
                  <a:pt x="1549876" y="93703"/>
                </a:lnTo>
                <a:lnTo>
                  <a:pt x="1566708" y="101327"/>
                </a:lnTo>
                <a:lnTo>
                  <a:pt x="1583222" y="109585"/>
                </a:lnTo>
                <a:lnTo>
                  <a:pt x="1600053" y="117526"/>
                </a:lnTo>
                <a:lnTo>
                  <a:pt x="1616250" y="126103"/>
                </a:lnTo>
                <a:lnTo>
                  <a:pt x="1632764" y="134679"/>
                </a:lnTo>
                <a:lnTo>
                  <a:pt x="1648960" y="143890"/>
                </a:lnTo>
                <a:lnTo>
                  <a:pt x="1665157" y="152784"/>
                </a:lnTo>
                <a:lnTo>
                  <a:pt x="1681035" y="162631"/>
                </a:lnTo>
                <a:lnTo>
                  <a:pt x="1696597" y="172478"/>
                </a:lnTo>
                <a:lnTo>
                  <a:pt x="1712158" y="182325"/>
                </a:lnTo>
                <a:lnTo>
                  <a:pt x="1727402" y="193124"/>
                </a:lnTo>
                <a:lnTo>
                  <a:pt x="1742645" y="203606"/>
                </a:lnTo>
                <a:lnTo>
                  <a:pt x="1757572" y="214406"/>
                </a:lnTo>
                <a:lnTo>
                  <a:pt x="1772498" y="225206"/>
                </a:lnTo>
                <a:lnTo>
                  <a:pt x="1787106" y="236641"/>
                </a:lnTo>
                <a:lnTo>
                  <a:pt x="1801715" y="248711"/>
                </a:lnTo>
                <a:lnTo>
                  <a:pt x="1816323" y="260464"/>
                </a:lnTo>
                <a:lnTo>
                  <a:pt x="1830614" y="272534"/>
                </a:lnTo>
                <a:lnTo>
                  <a:pt x="1844270" y="284922"/>
                </a:lnTo>
                <a:lnTo>
                  <a:pt x="1857926" y="297310"/>
                </a:lnTo>
                <a:lnTo>
                  <a:pt x="1871582" y="310333"/>
                </a:lnTo>
                <a:lnTo>
                  <a:pt x="1884920" y="323356"/>
                </a:lnTo>
                <a:lnTo>
                  <a:pt x="1901751" y="340826"/>
                </a:lnTo>
                <a:lnTo>
                  <a:pt x="1918265" y="358296"/>
                </a:lnTo>
                <a:lnTo>
                  <a:pt x="1934144" y="376084"/>
                </a:lnTo>
                <a:lnTo>
                  <a:pt x="1949706" y="394190"/>
                </a:lnTo>
                <a:lnTo>
                  <a:pt x="1964632" y="412295"/>
                </a:lnTo>
                <a:lnTo>
                  <a:pt x="1979240" y="431036"/>
                </a:lnTo>
                <a:lnTo>
                  <a:pt x="1993531" y="449776"/>
                </a:lnTo>
                <a:lnTo>
                  <a:pt x="2007187" y="468835"/>
                </a:lnTo>
                <a:lnTo>
                  <a:pt x="2020525" y="487893"/>
                </a:lnTo>
                <a:lnTo>
                  <a:pt x="2033228" y="507587"/>
                </a:lnTo>
                <a:lnTo>
                  <a:pt x="2045931" y="527280"/>
                </a:lnTo>
                <a:lnTo>
                  <a:pt x="2057682" y="546974"/>
                </a:lnTo>
                <a:lnTo>
                  <a:pt x="2069114" y="567303"/>
                </a:lnTo>
                <a:lnTo>
                  <a:pt x="2080230" y="587314"/>
                </a:lnTo>
                <a:lnTo>
                  <a:pt x="2090710" y="607643"/>
                </a:lnTo>
                <a:lnTo>
                  <a:pt x="2100555" y="628607"/>
                </a:lnTo>
                <a:lnTo>
                  <a:pt x="2110399" y="648936"/>
                </a:lnTo>
                <a:lnTo>
                  <a:pt x="2119609" y="670218"/>
                </a:lnTo>
                <a:lnTo>
                  <a:pt x="2128184" y="691182"/>
                </a:lnTo>
                <a:lnTo>
                  <a:pt x="2136441" y="712464"/>
                </a:lnTo>
                <a:lnTo>
                  <a:pt x="2144380" y="733745"/>
                </a:lnTo>
                <a:lnTo>
                  <a:pt x="2151684" y="755345"/>
                </a:lnTo>
                <a:lnTo>
                  <a:pt x="2158354" y="776627"/>
                </a:lnTo>
                <a:lnTo>
                  <a:pt x="2165023" y="798544"/>
                </a:lnTo>
                <a:lnTo>
                  <a:pt x="2171057" y="820461"/>
                </a:lnTo>
                <a:lnTo>
                  <a:pt x="2176455" y="842378"/>
                </a:lnTo>
                <a:lnTo>
                  <a:pt x="2181537" y="863977"/>
                </a:lnTo>
                <a:lnTo>
                  <a:pt x="2186300" y="886530"/>
                </a:lnTo>
                <a:lnTo>
                  <a:pt x="2190429" y="908447"/>
                </a:lnTo>
                <a:lnTo>
                  <a:pt x="2194240" y="930681"/>
                </a:lnTo>
                <a:lnTo>
                  <a:pt x="2197416" y="952916"/>
                </a:lnTo>
                <a:lnTo>
                  <a:pt x="2200591" y="975151"/>
                </a:lnTo>
                <a:lnTo>
                  <a:pt x="2202814" y="997703"/>
                </a:lnTo>
                <a:lnTo>
                  <a:pt x="2204402" y="1019938"/>
                </a:lnTo>
                <a:lnTo>
                  <a:pt x="2205990" y="1042490"/>
                </a:lnTo>
                <a:lnTo>
                  <a:pt x="2207260" y="1065043"/>
                </a:lnTo>
                <a:lnTo>
                  <a:pt x="2207578" y="1087277"/>
                </a:lnTo>
                <a:lnTo>
                  <a:pt x="2208213" y="1109830"/>
                </a:lnTo>
                <a:lnTo>
                  <a:pt x="2207578" y="1132382"/>
                </a:lnTo>
                <a:lnTo>
                  <a:pt x="2206943" y="1154617"/>
                </a:lnTo>
                <a:lnTo>
                  <a:pt x="2205673" y="1177169"/>
                </a:lnTo>
                <a:lnTo>
                  <a:pt x="2203767" y="1199721"/>
                </a:lnTo>
                <a:lnTo>
                  <a:pt x="2201862" y="1221956"/>
                </a:lnTo>
                <a:lnTo>
                  <a:pt x="2199003" y="1244508"/>
                </a:lnTo>
                <a:lnTo>
                  <a:pt x="2195828" y="1267061"/>
                </a:lnTo>
                <a:lnTo>
                  <a:pt x="2192652" y="1288978"/>
                </a:lnTo>
                <a:lnTo>
                  <a:pt x="2188841" y="1310895"/>
                </a:lnTo>
                <a:lnTo>
                  <a:pt x="2184077" y="1333447"/>
                </a:lnTo>
                <a:lnTo>
                  <a:pt x="2179314" y="1355047"/>
                </a:lnTo>
                <a:lnTo>
                  <a:pt x="2173915" y="1377281"/>
                </a:lnTo>
                <a:lnTo>
                  <a:pt x="2168198" y="1399198"/>
                </a:lnTo>
                <a:lnTo>
                  <a:pt x="2162165" y="1420798"/>
                </a:lnTo>
                <a:lnTo>
                  <a:pt x="2155178" y="1442397"/>
                </a:lnTo>
                <a:lnTo>
                  <a:pt x="2148191" y="1464314"/>
                </a:lnTo>
                <a:lnTo>
                  <a:pt x="2140887" y="1485596"/>
                </a:lnTo>
                <a:lnTo>
                  <a:pt x="2132630" y="1506878"/>
                </a:lnTo>
                <a:lnTo>
                  <a:pt x="2124055" y="1527842"/>
                </a:lnTo>
                <a:lnTo>
                  <a:pt x="2115163" y="1548806"/>
                </a:lnTo>
                <a:lnTo>
                  <a:pt x="2105636" y="1569770"/>
                </a:lnTo>
                <a:lnTo>
                  <a:pt x="2095791" y="1590735"/>
                </a:lnTo>
                <a:lnTo>
                  <a:pt x="2085628" y="1611063"/>
                </a:lnTo>
                <a:lnTo>
                  <a:pt x="2075148" y="1631710"/>
                </a:lnTo>
                <a:lnTo>
                  <a:pt x="2063716" y="1651721"/>
                </a:lnTo>
                <a:lnTo>
                  <a:pt x="2052283" y="1671732"/>
                </a:lnTo>
                <a:lnTo>
                  <a:pt x="2041803" y="1687932"/>
                </a:lnTo>
                <a:lnTo>
                  <a:pt x="2031640" y="1704449"/>
                </a:lnTo>
                <a:lnTo>
                  <a:pt x="2021160" y="1720649"/>
                </a:lnTo>
                <a:lnTo>
                  <a:pt x="2010045" y="1736848"/>
                </a:lnTo>
                <a:lnTo>
                  <a:pt x="1998930" y="1752413"/>
                </a:lnTo>
                <a:lnTo>
                  <a:pt x="1987180" y="1768295"/>
                </a:lnTo>
                <a:lnTo>
                  <a:pt x="1975429" y="1783541"/>
                </a:lnTo>
                <a:lnTo>
                  <a:pt x="1963044" y="1798788"/>
                </a:lnTo>
                <a:lnTo>
                  <a:pt x="2166293" y="2002394"/>
                </a:lnTo>
                <a:lnTo>
                  <a:pt x="1407602" y="2182813"/>
                </a:lnTo>
                <a:lnTo>
                  <a:pt x="1588303" y="1424292"/>
                </a:lnTo>
                <a:lnTo>
                  <a:pt x="1780755" y="1616463"/>
                </a:lnTo>
                <a:lnTo>
                  <a:pt x="1792823" y="1600899"/>
                </a:lnTo>
                <a:lnTo>
                  <a:pt x="1804255" y="1584699"/>
                </a:lnTo>
                <a:lnTo>
                  <a:pt x="1815053" y="1568182"/>
                </a:lnTo>
                <a:lnTo>
                  <a:pt x="1825851" y="1551665"/>
                </a:lnTo>
                <a:lnTo>
                  <a:pt x="1836013" y="1534830"/>
                </a:lnTo>
                <a:lnTo>
                  <a:pt x="1845540" y="1517678"/>
                </a:lnTo>
                <a:lnTo>
                  <a:pt x="1855068" y="1500525"/>
                </a:lnTo>
                <a:lnTo>
                  <a:pt x="1863960" y="1483055"/>
                </a:lnTo>
                <a:lnTo>
                  <a:pt x="1870946" y="1468126"/>
                </a:lnTo>
                <a:lnTo>
                  <a:pt x="1878251" y="1453197"/>
                </a:lnTo>
                <a:lnTo>
                  <a:pt x="1884602" y="1438268"/>
                </a:lnTo>
                <a:lnTo>
                  <a:pt x="1891271" y="1422704"/>
                </a:lnTo>
                <a:lnTo>
                  <a:pt x="1896988" y="1407457"/>
                </a:lnTo>
                <a:lnTo>
                  <a:pt x="1902704" y="1392210"/>
                </a:lnTo>
                <a:lnTo>
                  <a:pt x="1908103" y="1376328"/>
                </a:lnTo>
                <a:lnTo>
                  <a:pt x="1913184" y="1360764"/>
                </a:lnTo>
                <a:lnTo>
                  <a:pt x="1917948" y="1344882"/>
                </a:lnTo>
                <a:lnTo>
                  <a:pt x="1922712" y="1329000"/>
                </a:lnTo>
                <a:lnTo>
                  <a:pt x="1926522" y="1313436"/>
                </a:lnTo>
                <a:lnTo>
                  <a:pt x="1930651" y="1297554"/>
                </a:lnTo>
                <a:lnTo>
                  <a:pt x="1934144" y="1281354"/>
                </a:lnTo>
                <a:lnTo>
                  <a:pt x="1937320" y="1265473"/>
                </a:lnTo>
                <a:lnTo>
                  <a:pt x="1940496" y="1249591"/>
                </a:lnTo>
                <a:lnTo>
                  <a:pt x="1942719" y="1233391"/>
                </a:lnTo>
                <a:lnTo>
                  <a:pt x="1944942" y="1217191"/>
                </a:lnTo>
                <a:lnTo>
                  <a:pt x="1947165" y="1200992"/>
                </a:lnTo>
                <a:lnTo>
                  <a:pt x="1949070" y="1184475"/>
                </a:lnTo>
                <a:lnTo>
                  <a:pt x="1950341" y="1168593"/>
                </a:lnTo>
                <a:lnTo>
                  <a:pt x="1951293" y="1152393"/>
                </a:lnTo>
                <a:lnTo>
                  <a:pt x="1952246" y="1135876"/>
                </a:lnTo>
                <a:lnTo>
                  <a:pt x="1952564" y="1119676"/>
                </a:lnTo>
                <a:lnTo>
                  <a:pt x="1952564" y="1103477"/>
                </a:lnTo>
                <a:lnTo>
                  <a:pt x="1952564" y="1086960"/>
                </a:lnTo>
                <a:lnTo>
                  <a:pt x="1952246" y="1070760"/>
                </a:lnTo>
                <a:lnTo>
                  <a:pt x="1951293" y="1054560"/>
                </a:lnTo>
                <a:lnTo>
                  <a:pt x="1950341" y="1038043"/>
                </a:lnTo>
                <a:lnTo>
                  <a:pt x="1948753" y="1021844"/>
                </a:lnTo>
                <a:lnTo>
                  <a:pt x="1947165" y="1005962"/>
                </a:lnTo>
                <a:lnTo>
                  <a:pt x="1944942" y="989762"/>
                </a:lnTo>
                <a:lnTo>
                  <a:pt x="1942719" y="973563"/>
                </a:lnTo>
                <a:lnTo>
                  <a:pt x="1939861" y="957363"/>
                </a:lnTo>
                <a:lnTo>
                  <a:pt x="1937320" y="941163"/>
                </a:lnTo>
                <a:lnTo>
                  <a:pt x="1933509" y="925599"/>
                </a:lnTo>
                <a:lnTo>
                  <a:pt x="1930016" y="909400"/>
                </a:lnTo>
                <a:lnTo>
                  <a:pt x="1926522" y="893518"/>
                </a:lnTo>
                <a:lnTo>
                  <a:pt x="1922394" y="877318"/>
                </a:lnTo>
                <a:lnTo>
                  <a:pt x="1917948" y="861754"/>
                </a:lnTo>
                <a:lnTo>
                  <a:pt x="1912867" y="845872"/>
                </a:lnTo>
                <a:lnTo>
                  <a:pt x="1907785" y="830625"/>
                </a:lnTo>
                <a:lnTo>
                  <a:pt x="1902704" y="814743"/>
                </a:lnTo>
                <a:lnTo>
                  <a:pt x="1896670" y="799497"/>
                </a:lnTo>
                <a:lnTo>
                  <a:pt x="1890636" y="784250"/>
                </a:lnTo>
                <a:lnTo>
                  <a:pt x="1883967" y="768686"/>
                </a:lnTo>
                <a:lnTo>
                  <a:pt x="1877298" y="753757"/>
                </a:lnTo>
                <a:lnTo>
                  <a:pt x="1870629" y="738510"/>
                </a:lnTo>
                <a:lnTo>
                  <a:pt x="1863325" y="723899"/>
                </a:lnTo>
                <a:lnTo>
                  <a:pt x="1855703" y="708970"/>
                </a:lnTo>
                <a:lnTo>
                  <a:pt x="1847763" y="694358"/>
                </a:lnTo>
                <a:lnTo>
                  <a:pt x="1839506" y="679747"/>
                </a:lnTo>
                <a:lnTo>
                  <a:pt x="1830932" y="665135"/>
                </a:lnTo>
                <a:lnTo>
                  <a:pt x="1822357" y="650524"/>
                </a:lnTo>
                <a:lnTo>
                  <a:pt x="1813147" y="636548"/>
                </a:lnTo>
                <a:lnTo>
                  <a:pt x="1803620" y="622572"/>
                </a:lnTo>
                <a:lnTo>
                  <a:pt x="1793775" y="608913"/>
                </a:lnTo>
                <a:lnTo>
                  <a:pt x="1783613" y="595255"/>
                </a:lnTo>
                <a:lnTo>
                  <a:pt x="1773450" y="581279"/>
                </a:lnTo>
                <a:lnTo>
                  <a:pt x="1762653" y="567938"/>
                </a:lnTo>
                <a:lnTo>
                  <a:pt x="1751855" y="554915"/>
                </a:lnTo>
                <a:lnTo>
                  <a:pt x="1740422" y="541892"/>
                </a:lnTo>
                <a:lnTo>
                  <a:pt x="1728672" y="528868"/>
                </a:lnTo>
                <a:lnTo>
                  <a:pt x="1716604" y="516481"/>
                </a:lnTo>
                <a:lnTo>
                  <a:pt x="1704536" y="503775"/>
                </a:lnTo>
                <a:lnTo>
                  <a:pt x="1694374" y="493611"/>
                </a:lnTo>
                <a:lnTo>
                  <a:pt x="1683576" y="483764"/>
                </a:lnTo>
                <a:lnTo>
                  <a:pt x="1673414" y="473917"/>
                </a:lnTo>
                <a:lnTo>
                  <a:pt x="1662298" y="464388"/>
                </a:lnTo>
                <a:lnTo>
                  <a:pt x="1651818" y="455176"/>
                </a:lnTo>
                <a:lnTo>
                  <a:pt x="1640703" y="445965"/>
                </a:lnTo>
                <a:lnTo>
                  <a:pt x="1629270" y="437071"/>
                </a:lnTo>
                <a:lnTo>
                  <a:pt x="1618155" y="428177"/>
                </a:lnTo>
                <a:lnTo>
                  <a:pt x="1607040" y="419918"/>
                </a:lnTo>
                <a:lnTo>
                  <a:pt x="1594972" y="411342"/>
                </a:lnTo>
                <a:lnTo>
                  <a:pt x="1583539" y="403401"/>
                </a:lnTo>
                <a:lnTo>
                  <a:pt x="1571789" y="395460"/>
                </a:lnTo>
                <a:lnTo>
                  <a:pt x="1559721" y="387519"/>
                </a:lnTo>
                <a:lnTo>
                  <a:pt x="1547971" y="380213"/>
                </a:lnTo>
                <a:lnTo>
                  <a:pt x="1535585" y="372590"/>
                </a:lnTo>
                <a:lnTo>
                  <a:pt x="1522882" y="365602"/>
                </a:lnTo>
                <a:lnTo>
                  <a:pt x="1510814" y="358296"/>
                </a:lnTo>
                <a:lnTo>
                  <a:pt x="1498111" y="351626"/>
                </a:lnTo>
                <a:lnTo>
                  <a:pt x="1485726" y="345591"/>
                </a:lnTo>
                <a:lnTo>
                  <a:pt x="1472705" y="339238"/>
                </a:lnTo>
                <a:lnTo>
                  <a:pt x="1460002" y="332885"/>
                </a:lnTo>
                <a:lnTo>
                  <a:pt x="1446981" y="326850"/>
                </a:lnTo>
                <a:lnTo>
                  <a:pt x="1433961" y="321450"/>
                </a:lnTo>
                <a:lnTo>
                  <a:pt x="1420622" y="316051"/>
                </a:lnTo>
                <a:lnTo>
                  <a:pt x="1407284" y="310651"/>
                </a:lnTo>
                <a:lnTo>
                  <a:pt x="1394263" y="305568"/>
                </a:lnTo>
                <a:lnTo>
                  <a:pt x="1380608" y="300804"/>
                </a:lnTo>
                <a:lnTo>
                  <a:pt x="1367269" y="296674"/>
                </a:lnTo>
                <a:lnTo>
                  <a:pt x="1353614" y="292228"/>
                </a:lnTo>
                <a:lnTo>
                  <a:pt x="1339958" y="288416"/>
                </a:lnTo>
                <a:lnTo>
                  <a:pt x="1326302" y="284287"/>
                </a:lnTo>
                <a:lnTo>
                  <a:pt x="1312329" y="280793"/>
                </a:lnTo>
                <a:lnTo>
                  <a:pt x="1286287" y="274440"/>
                </a:lnTo>
                <a:lnTo>
                  <a:pt x="1259928" y="269358"/>
                </a:lnTo>
                <a:lnTo>
                  <a:pt x="1234205" y="264593"/>
                </a:lnTo>
                <a:lnTo>
                  <a:pt x="1207528" y="261099"/>
                </a:lnTo>
                <a:lnTo>
                  <a:pt x="1181169" y="258558"/>
                </a:lnTo>
                <a:lnTo>
                  <a:pt x="1155446" y="256334"/>
                </a:lnTo>
                <a:lnTo>
                  <a:pt x="1129087" y="255381"/>
                </a:lnTo>
                <a:lnTo>
                  <a:pt x="1102410" y="254746"/>
                </a:lnTo>
                <a:lnTo>
                  <a:pt x="1076687" y="255699"/>
                </a:lnTo>
                <a:lnTo>
                  <a:pt x="1050328" y="256970"/>
                </a:lnTo>
                <a:lnTo>
                  <a:pt x="1024286" y="258875"/>
                </a:lnTo>
                <a:lnTo>
                  <a:pt x="998245" y="261417"/>
                </a:lnTo>
                <a:lnTo>
                  <a:pt x="972204" y="265546"/>
                </a:lnTo>
                <a:lnTo>
                  <a:pt x="946798" y="269993"/>
                </a:lnTo>
                <a:lnTo>
                  <a:pt x="921074" y="275075"/>
                </a:lnTo>
                <a:lnTo>
                  <a:pt x="895350" y="280793"/>
                </a:lnTo>
                <a:lnTo>
                  <a:pt x="947750" y="62257"/>
                </a:lnTo>
                <a:lnTo>
                  <a:pt x="960453" y="9847"/>
                </a:lnTo>
                <a:lnTo>
                  <a:pt x="986177" y="6670"/>
                </a:lnTo>
                <a:lnTo>
                  <a:pt x="1011583" y="4129"/>
                </a:lnTo>
                <a:lnTo>
                  <a:pt x="1037625" y="2541"/>
                </a:lnTo>
                <a:lnTo>
                  <a:pt x="1063666" y="953"/>
                </a:lnTo>
                <a:lnTo>
                  <a:pt x="1089072" y="635"/>
                </a:lnTo>
                <a:lnTo>
                  <a:pt x="1115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494667" y="1411682"/>
            <a:ext cx="406028" cy="285077"/>
            <a:chOff x="2409665" y="939861"/>
            <a:chExt cx="5638961" cy="3959164"/>
          </a:xfrm>
          <a:solidFill>
            <a:schemeClr val="bg1"/>
          </a:solidFill>
        </p:grpSpPr>
        <p:sp>
          <p:nvSpPr>
            <p:cNvPr id="31" name="流程图: 联系 2"/>
            <p:cNvSpPr/>
            <p:nvPr/>
          </p:nvSpPr>
          <p:spPr>
            <a:xfrm>
              <a:off x="3884040" y="1024462"/>
              <a:ext cx="2680685" cy="3874563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2" name="流程图: 联系 2"/>
            <p:cNvSpPr/>
            <p:nvPr/>
          </p:nvSpPr>
          <p:spPr>
            <a:xfrm>
              <a:off x="2409665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3" name="流程图: 联系 2"/>
            <p:cNvSpPr/>
            <p:nvPr/>
          </p:nvSpPr>
          <p:spPr>
            <a:xfrm>
              <a:off x="6133940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sp>
        <p:nvSpPr>
          <p:cNvPr id="23" name="Freeform 913"/>
          <p:cNvSpPr>
            <a:spLocks noEditPoints="1"/>
          </p:cNvSpPr>
          <p:nvPr/>
        </p:nvSpPr>
        <p:spPr bwMode="auto">
          <a:xfrm>
            <a:off x="5266598" y="3178303"/>
            <a:ext cx="359444" cy="308530"/>
          </a:xfrm>
          <a:custGeom>
            <a:avLst/>
            <a:gdLst>
              <a:gd name="T0" fmla="*/ 562282 w 154"/>
              <a:gd name="T1" fmla="*/ 371910 h 144"/>
              <a:gd name="T2" fmla="*/ 621754 w 154"/>
              <a:gd name="T3" fmla="*/ 355740 h 144"/>
              <a:gd name="T4" fmla="*/ 805577 w 154"/>
              <a:gd name="T5" fmla="*/ 32340 h 144"/>
              <a:gd name="T6" fmla="*/ 697446 w 154"/>
              <a:gd name="T7" fmla="*/ 32340 h 144"/>
              <a:gd name="T8" fmla="*/ 643380 w 154"/>
              <a:gd name="T9" fmla="*/ 32340 h 144"/>
              <a:gd name="T10" fmla="*/ 643380 w 154"/>
              <a:gd name="T11" fmla="*/ 0 h 144"/>
              <a:gd name="T12" fmla="*/ 189230 w 154"/>
              <a:gd name="T13" fmla="*/ 0 h 144"/>
              <a:gd name="T14" fmla="*/ 189230 w 154"/>
              <a:gd name="T15" fmla="*/ 32340 h 144"/>
              <a:gd name="T16" fmla="*/ 135164 w 154"/>
              <a:gd name="T17" fmla="*/ 32340 h 144"/>
              <a:gd name="T18" fmla="*/ 27033 w 154"/>
              <a:gd name="T19" fmla="*/ 32340 h 144"/>
              <a:gd name="T20" fmla="*/ 210856 w 154"/>
              <a:gd name="T21" fmla="*/ 355740 h 144"/>
              <a:gd name="T22" fmla="*/ 270328 w 154"/>
              <a:gd name="T23" fmla="*/ 371910 h 144"/>
              <a:gd name="T24" fmla="*/ 383866 w 154"/>
              <a:gd name="T25" fmla="*/ 447371 h 144"/>
              <a:gd name="T26" fmla="*/ 383866 w 154"/>
              <a:gd name="T27" fmla="*/ 679141 h 144"/>
              <a:gd name="T28" fmla="*/ 189230 w 154"/>
              <a:gd name="T29" fmla="*/ 776161 h 144"/>
              <a:gd name="T30" fmla="*/ 643380 w 154"/>
              <a:gd name="T31" fmla="*/ 776161 h 144"/>
              <a:gd name="T32" fmla="*/ 448744 w 154"/>
              <a:gd name="T33" fmla="*/ 679141 h 144"/>
              <a:gd name="T34" fmla="*/ 448744 w 154"/>
              <a:gd name="T35" fmla="*/ 447371 h 144"/>
              <a:gd name="T36" fmla="*/ 562282 w 154"/>
              <a:gd name="T37" fmla="*/ 371910 h 144"/>
              <a:gd name="T38" fmla="*/ 643380 w 154"/>
              <a:gd name="T39" fmla="*/ 140140 h 144"/>
              <a:gd name="T40" fmla="*/ 643380 w 154"/>
              <a:gd name="T41" fmla="*/ 64680 h 144"/>
              <a:gd name="T42" fmla="*/ 697446 w 154"/>
              <a:gd name="T43" fmla="*/ 64680 h 144"/>
              <a:gd name="T44" fmla="*/ 773138 w 154"/>
              <a:gd name="T45" fmla="*/ 64680 h 144"/>
              <a:gd name="T46" fmla="*/ 610941 w 154"/>
              <a:gd name="T47" fmla="*/ 323400 h 144"/>
              <a:gd name="T48" fmla="*/ 589315 w 154"/>
              <a:gd name="T49" fmla="*/ 334180 h 144"/>
              <a:gd name="T50" fmla="*/ 643380 w 154"/>
              <a:gd name="T51" fmla="*/ 140140 h 144"/>
              <a:gd name="T52" fmla="*/ 221669 w 154"/>
              <a:gd name="T53" fmla="*/ 323400 h 144"/>
              <a:gd name="T54" fmla="*/ 59472 w 154"/>
              <a:gd name="T55" fmla="*/ 64680 h 144"/>
              <a:gd name="T56" fmla="*/ 135164 w 154"/>
              <a:gd name="T57" fmla="*/ 64680 h 144"/>
              <a:gd name="T58" fmla="*/ 189230 w 154"/>
              <a:gd name="T59" fmla="*/ 64680 h 144"/>
              <a:gd name="T60" fmla="*/ 189230 w 154"/>
              <a:gd name="T61" fmla="*/ 140140 h 144"/>
              <a:gd name="T62" fmla="*/ 243295 w 154"/>
              <a:gd name="T63" fmla="*/ 334180 h 144"/>
              <a:gd name="T64" fmla="*/ 221669 w 154"/>
              <a:gd name="T65" fmla="*/ 323400 h 144"/>
              <a:gd name="T66" fmla="*/ 416305 w 154"/>
              <a:gd name="T67" fmla="*/ 285670 h 144"/>
              <a:gd name="T68" fmla="*/ 313580 w 154"/>
              <a:gd name="T69" fmla="*/ 355740 h 144"/>
              <a:gd name="T70" fmla="*/ 351426 w 154"/>
              <a:gd name="T71" fmla="*/ 237160 h 144"/>
              <a:gd name="T72" fmla="*/ 254108 w 154"/>
              <a:gd name="T73" fmla="*/ 167090 h 144"/>
              <a:gd name="T74" fmla="*/ 378459 w 154"/>
              <a:gd name="T75" fmla="*/ 161700 h 144"/>
              <a:gd name="T76" fmla="*/ 416305 w 154"/>
              <a:gd name="T77" fmla="*/ 48510 h 144"/>
              <a:gd name="T78" fmla="*/ 454151 w 154"/>
              <a:gd name="T79" fmla="*/ 161700 h 144"/>
              <a:gd name="T80" fmla="*/ 578502 w 154"/>
              <a:gd name="T81" fmla="*/ 167090 h 144"/>
              <a:gd name="T82" fmla="*/ 481184 w 154"/>
              <a:gd name="T83" fmla="*/ 237160 h 144"/>
              <a:gd name="T84" fmla="*/ 519030 w 154"/>
              <a:gd name="T85" fmla="*/ 355740 h 144"/>
              <a:gd name="T86" fmla="*/ 416305 w 154"/>
              <a:gd name="T87" fmla="*/ 285670 h 14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54"/>
              <a:gd name="T133" fmla="*/ 0 h 144"/>
              <a:gd name="T134" fmla="*/ 154 w 154"/>
              <a:gd name="T135" fmla="*/ 144 h 144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84051" y="2131771"/>
            <a:ext cx="775898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标题</a:t>
            </a:r>
            <a:endParaRPr lang="zh-CN" altLang="en-US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haroni" panose="02010803020104030203" pitchFamily="2" charset="-79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123">
        <p:comb/>
      </p:transition>
    </mc:Choice>
    <mc:Fallback>
      <p:transition advTm="1123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/>
      <p:bldP spid="17" grpId="0"/>
      <p:bldP spid="18" grpId="0"/>
      <p:bldP spid="19" grpId="0"/>
      <p:bldP spid="20" grpId="0"/>
      <p:bldP spid="21" grpId="0"/>
      <p:bldP spid="26" grpId="0" bldLvl="0" animBg="1"/>
      <p:bldP spid="27" grpId="0" bldLvl="0" animBg="1"/>
      <p:bldP spid="28" grpId="0" bldLvl="0" animBg="1"/>
      <p:bldP spid="29" grpId="0" bldLvl="0" animBg="1"/>
      <p:bldP spid="23" grpId="0" bldLvl="0" animBg="1"/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r="7812"/>
          <a:stretch>
            <a:fillRect/>
          </a:stretch>
        </p:blipFill>
        <p:spPr>
          <a:xfrm rot="5400000">
            <a:off x="2000252" y="-1999800"/>
            <a:ext cx="5143499" cy="91440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28611" r="15017" b="18611"/>
          <a:stretch>
            <a:fillRect/>
          </a:stretch>
        </p:blipFill>
        <p:spPr>
          <a:xfrm>
            <a:off x="364331" y="350494"/>
            <a:ext cx="8415338" cy="44434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328"/>
          <a:stretch>
            <a:fillRect/>
          </a:stretch>
        </p:blipFill>
        <p:spPr>
          <a:xfrm>
            <a:off x="7015163" y="3588811"/>
            <a:ext cx="1764506" cy="12122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378" b="41614"/>
          <a:stretch>
            <a:fillRect/>
          </a:stretch>
        </p:blipFill>
        <p:spPr>
          <a:xfrm flipH="1">
            <a:off x="357188" y="3634246"/>
            <a:ext cx="2218506" cy="118109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1"/>
          <a:stretch>
            <a:fillRect/>
          </a:stretch>
        </p:blipFill>
        <p:spPr>
          <a:xfrm>
            <a:off x="7561580" y="237490"/>
            <a:ext cx="1289685" cy="197294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9" y="-232796"/>
            <a:ext cx="2433769" cy="29137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16" y="75380"/>
            <a:ext cx="1218569" cy="197023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24607" y="2179822"/>
            <a:ext cx="1706880" cy="55308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经典综艺体简" panose="02010609000101010101" pitchFamily="49" charset="-122"/>
              </a:rPr>
              <a:t>冬至诗歌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经典综艺体简" panose="0201060900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59389" y="2754279"/>
            <a:ext cx="4637315" cy="4781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5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rPr>
              <a:t>The user can demonstrate on a projector or computer or print the it into a film to be used in a wider field</a:t>
            </a:r>
            <a:endParaRPr kumimoji="0" lang="en-US" altLang="zh-CN" sz="105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038600" y="1090930"/>
            <a:ext cx="1278890" cy="1168400"/>
          </a:xfrm>
          <a:prstGeom prst="rect">
            <a:avLst/>
          </a:prstGeom>
          <a:noFill/>
          <a:effectLst>
            <a:outerShdw blurRad="2413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000" b="1" i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>
                  <a:outerShdw blurRad="292100" sx="102000" sy="102000" algn="c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en-US" altLang="zh-CN" sz="7000" b="1" i="1" dirty="0"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effectLst>
                <a:outerShdw blurRad="292100" sx="102000" sy="102000" algn="ctr" rotWithShape="0">
                  <a:prstClr val="black">
                    <a:alpha val="40000"/>
                  </a:prst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872">
        <p:comb/>
      </p:transition>
    </mc:Choice>
    <mc:Fallback>
      <p:transition advTm="1872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0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7" name="文本框 6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冬至诗歌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9" name="Freeform 5"/>
          <p:cNvSpPr/>
          <p:nvPr/>
        </p:nvSpPr>
        <p:spPr bwMode="auto">
          <a:xfrm>
            <a:off x="993647" y="1336104"/>
            <a:ext cx="1635089" cy="145742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1273499" y="1150635"/>
            <a:ext cx="1076957" cy="470088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2" name="Freeform 5"/>
          <p:cNvSpPr/>
          <p:nvPr/>
        </p:nvSpPr>
        <p:spPr bwMode="auto">
          <a:xfrm>
            <a:off x="2826884" y="1336104"/>
            <a:ext cx="1635089" cy="145742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3" name="Freeform 6"/>
          <p:cNvSpPr/>
          <p:nvPr/>
        </p:nvSpPr>
        <p:spPr bwMode="auto">
          <a:xfrm>
            <a:off x="3106736" y="1150635"/>
            <a:ext cx="1076957" cy="470088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4" name="Freeform 5"/>
          <p:cNvSpPr/>
          <p:nvPr/>
        </p:nvSpPr>
        <p:spPr bwMode="auto">
          <a:xfrm>
            <a:off x="4660121" y="1336104"/>
            <a:ext cx="1635089" cy="145742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5" name="Freeform 6"/>
          <p:cNvSpPr/>
          <p:nvPr/>
        </p:nvSpPr>
        <p:spPr bwMode="auto">
          <a:xfrm>
            <a:off x="4939972" y="1150635"/>
            <a:ext cx="1076957" cy="470088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6" name="Freeform 5"/>
          <p:cNvSpPr/>
          <p:nvPr/>
        </p:nvSpPr>
        <p:spPr bwMode="auto">
          <a:xfrm>
            <a:off x="6493358" y="1336104"/>
            <a:ext cx="1635089" cy="145742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7" name="Freeform 6"/>
          <p:cNvSpPr/>
          <p:nvPr/>
        </p:nvSpPr>
        <p:spPr bwMode="auto">
          <a:xfrm>
            <a:off x="6773210" y="1150635"/>
            <a:ext cx="1076957" cy="470088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83957" y="1812030"/>
            <a:ext cx="1659459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复制您的文字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822392" y="1812030"/>
            <a:ext cx="1659459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复制您的文字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650814" y="1812030"/>
            <a:ext cx="1659459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复制您的文字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78926" y="1812030"/>
            <a:ext cx="1659459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输入您的文字</a:t>
            </a:r>
            <a:endParaRPr lang="en-US" altLang="zh-CN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15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复制您的文字</a:t>
            </a:r>
            <a:endParaRPr lang="zh-CN" altLang="en-US" sz="15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646367" y="1222422"/>
            <a:ext cx="329648" cy="311034"/>
            <a:chOff x="2209761" y="2404368"/>
            <a:chExt cx="439531" cy="414712"/>
          </a:xfrm>
        </p:grpSpPr>
        <p:sp>
          <p:nvSpPr>
            <p:cNvPr id="23" name="Freeform 349"/>
            <p:cNvSpPr/>
            <p:nvPr/>
          </p:nvSpPr>
          <p:spPr bwMode="auto">
            <a:xfrm>
              <a:off x="2224027" y="2404368"/>
              <a:ext cx="425265" cy="268332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24" name="Freeform 350"/>
            <p:cNvSpPr/>
            <p:nvPr/>
          </p:nvSpPr>
          <p:spPr bwMode="auto">
            <a:xfrm>
              <a:off x="2209761" y="2617782"/>
              <a:ext cx="386960" cy="201298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25" name="Freeform 351"/>
            <p:cNvSpPr>
              <a:spLocks noEditPoints="1"/>
            </p:cNvSpPr>
            <p:nvPr/>
          </p:nvSpPr>
          <p:spPr bwMode="auto">
            <a:xfrm>
              <a:off x="2290866" y="2486646"/>
              <a:ext cx="260514" cy="254065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26" name="Freeform 352"/>
            <p:cNvSpPr>
              <a:spLocks noEditPoints="1"/>
            </p:cNvSpPr>
            <p:nvPr/>
          </p:nvSpPr>
          <p:spPr bwMode="auto">
            <a:xfrm>
              <a:off x="2360636" y="2554071"/>
              <a:ext cx="120583" cy="119606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27" name="Oval 353"/>
            <p:cNvSpPr>
              <a:spLocks noChangeArrowheads="1"/>
            </p:cNvSpPr>
            <p:nvPr/>
          </p:nvSpPr>
          <p:spPr bwMode="auto">
            <a:xfrm>
              <a:off x="2399527" y="2592767"/>
              <a:ext cx="42800" cy="416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</p:grpSp>
      <p:sp>
        <p:nvSpPr>
          <p:cNvPr id="28" name="Freeform 35"/>
          <p:cNvSpPr>
            <a:spLocks noEditPoints="1"/>
          </p:cNvSpPr>
          <p:nvPr/>
        </p:nvSpPr>
        <p:spPr bwMode="auto">
          <a:xfrm>
            <a:off x="3524976" y="1204807"/>
            <a:ext cx="238904" cy="317354"/>
          </a:xfrm>
          <a:custGeom>
            <a:avLst/>
            <a:gdLst>
              <a:gd name="T0" fmla="*/ 73939 w 625"/>
              <a:gd name="T1" fmla="*/ 124194 h 852"/>
              <a:gd name="T2" fmla="*/ 62217 w 625"/>
              <a:gd name="T3" fmla="*/ 766762 h 852"/>
              <a:gd name="T4" fmla="*/ 563563 w 625"/>
              <a:gd name="T5" fmla="*/ 188091 h 852"/>
              <a:gd name="T6" fmla="*/ 520281 w 625"/>
              <a:gd name="T7" fmla="*/ 201590 h 852"/>
              <a:gd name="T8" fmla="*/ 64021 w 625"/>
              <a:gd name="T9" fmla="*/ 722664 h 852"/>
              <a:gd name="T10" fmla="*/ 243459 w 625"/>
              <a:gd name="T11" fmla="*/ 81896 h 852"/>
              <a:gd name="T12" fmla="*/ 320104 w 625"/>
              <a:gd name="T13" fmla="*/ 81896 h 852"/>
              <a:gd name="T14" fmla="*/ 280429 w 625"/>
              <a:gd name="T15" fmla="*/ 122394 h 852"/>
              <a:gd name="T16" fmla="*/ 196571 w 625"/>
              <a:gd name="T17" fmla="*/ 83696 h 852"/>
              <a:gd name="T18" fmla="*/ 103696 w 625"/>
              <a:gd name="T19" fmla="*/ 194390 h 852"/>
              <a:gd name="T20" fmla="*/ 459867 w 625"/>
              <a:gd name="T21" fmla="*/ 194390 h 852"/>
              <a:gd name="T22" fmla="*/ 366992 w 625"/>
              <a:gd name="T23" fmla="*/ 83696 h 852"/>
              <a:gd name="T24" fmla="*/ 196571 w 625"/>
              <a:gd name="T25" fmla="*/ 83696 h 852"/>
              <a:gd name="T26" fmla="*/ 199276 w 625"/>
              <a:gd name="T27" fmla="*/ 582271 h 852"/>
              <a:gd name="T28" fmla="*/ 136157 w 625"/>
              <a:gd name="T29" fmla="*/ 600270 h 852"/>
              <a:gd name="T30" fmla="*/ 122631 w 625"/>
              <a:gd name="T31" fmla="*/ 613770 h 852"/>
              <a:gd name="T32" fmla="*/ 199276 w 625"/>
              <a:gd name="T33" fmla="*/ 619169 h 852"/>
              <a:gd name="T34" fmla="*/ 119025 w 625"/>
              <a:gd name="T35" fmla="*/ 658767 h 852"/>
              <a:gd name="T36" fmla="*/ 218212 w 625"/>
              <a:gd name="T37" fmla="*/ 610170 h 852"/>
              <a:gd name="T38" fmla="*/ 218212 w 625"/>
              <a:gd name="T39" fmla="*/ 578671 h 852"/>
              <a:gd name="T40" fmla="*/ 99187 w 625"/>
              <a:gd name="T41" fmla="*/ 584971 h 852"/>
              <a:gd name="T42" fmla="*/ 192964 w 625"/>
              <a:gd name="T43" fmla="*/ 683966 h 852"/>
              <a:gd name="T44" fmla="*/ 192964 w 625"/>
              <a:gd name="T45" fmla="*/ 301485 h 852"/>
              <a:gd name="T46" fmla="*/ 136157 w 625"/>
              <a:gd name="T47" fmla="*/ 318584 h 852"/>
              <a:gd name="T48" fmla="*/ 155994 w 625"/>
              <a:gd name="T49" fmla="*/ 368982 h 852"/>
              <a:gd name="T50" fmla="*/ 119025 w 625"/>
              <a:gd name="T51" fmla="*/ 382481 h 852"/>
              <a:gd name="T52" fmla="*/ 192964 w 625"/>
              <a:gd name="T53" fmla="*/ 281686 h 852"/>
              <a:gd name="T54" fmla="*/ 99187 w 625"/>
              <a:gd name="T55" fmla="*/ 380681 h 852"/>
              <a:gd name="T56" fmla="*/ 217310 w 625"/>
              <a:gd name="T57" fmla="*/ 323084 h 852"/>
              <a:gd name="T58" fmla="*/ 216408 w 625"/>
              <a:gd name="T59" fmla="*/ 296985 h 852"/>
              <a:gd name="T60" fmla="*/ 199276 w 625"/>
              <a:gd name="T61" fmla="*/ 452678 h 852"/>
              <a:gd name="T62" fmla="*/ 122631 w 625"/>
              <a:gd name="T63" fmla="*/ 471577 h 852"/>
              <a:gd name="T64" fmla="*/ 199276 w 625"/>
              <a:gd name="T65" fmla="*/ 522874 h 852"/>
              <a:gd name="T66" fmla="*/ 218212 w 625"/>
              <a:gd name="T67" fmla="*/ 438278 h 852"/>
              <a:gd name="T68" fmla="*/ 99187 w 625"/>
              <a:gd name="T69" fmla="*/ 442778 h 852"/>
              <a:gd name="T70" fmla="*/ 199276 w 625"/>
              <a:gd name="T71" fmla="*/ 541773 h 852"/>
              <a:gd name="T72" fmla="*/ 260592 w 625"/>
              <a:gd name="T73" fmla="*/ 418479 h 852"/>
              <a:gd name="T74" fmla="*/ 294856 w 625"/>
              <a:gd name="T75" fmla="*/ 650668 h 852"/>
              <a:gd name="T76" fmla="*/ 452654 w 625"/>
              <a:gd name="T77" fmla="*/ 602070 h 852"/>
              <a:gd name="T78" fmla="*/ 288544 w 625"/>
              <a:gd name="T79" fmla="*/ 644368 h 852"/>
              <a:gd name="T80" fmla="*/ 452654 w 625"/>
              <a:gd name="T81" fmla="*/ 456277 h 852"/>
              <a:gd name="T82" fmla="*/ 288544 w 625"/>
              <a:gd name="T83" fmla="*/ 368982 h 852"/>
              <a:gd name="T84" fmla="*/ 288544 w 625"/>
              <a:gd name="T85" fmla="*/ 316784 h 85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25" h="852">
                <a:moveTo>
                  <a:pt x="48" y="224"/>
                </a:moveTo>
                <a:cubicBezTo>
                  <a:pt x="48" y="200"/>
                  <a:pt x="59" y="188"/>
                  <a:pt x="82" y="188"/>
                </a:cubicBezTo>
                <a:lnTo>
                  <a:pt x="82" y="138"/>
                </a:lnTo>
                <a:cubicBezTo>
                  <a:pt x="39" y="139"/>
                  <a:pt x="0" y="167"/>
                  <a:pt x="0" y="209"/>
                </a:cubicBezTo>
                <a:lnTo>
                  <a:pt x="0" y="783"/>
                </a:lnTo>
                <a:cubicBezTo>
                  <a:pt x="0" y="818"/>
                  <a:pt x="34" y="852"/>
                  <a:pt x="69" y="852"/>
                </a:cubicBezTo>
                <a:lnTo>
                  <a:pt x="556" y="852"/>
                </a:lnTo>
                <a:cubicBezTo>
                  <a:pt x="591" y="852"/>
                  <a:pt x="625" y="818"/>
                  <a:pt x="625" y="783"/>
                </a:cubicBezTo>
                <a:lnTo>
                  <a:pt x="625" y="209"/>
                </a:lnTo>
                <a:cubicBezTo>
                  <a:pt x="625" y="167"/>
                  <a:pt x="586" y="139"/>
                  <a:pt x="543" y="138"/>
                </a:cubicBezTo>
                <a:lnTo>
                  <a:pt x="543" y="188"/>
                </a:lnTo>
                <a:cubicBezTo>
                  <a:pt x="566" y="188"/>
                  <a:pt x="577" y="200"/>
                  <a:pt x="577" y="224"/>
                </a:cubicBezTo>
                <a:lnTo>
                  <a:pt x="577" y="768"/>
                </a:lnTo>
                <a:cubicBezTo>
                  <a:pt x="577" y="785"/>
                  <a:pt x="570" y="803"/>
                  <a:pt x="554" y="803"/>
                </a:cubicBezTo>
                <a:lnTo>
                  <a:pt x="71" y="803"/>
                </a:lnTo>
                <a:cubicBezTo>
                  <a:pt x="53" y="803"/>
                  <a:pt x="48" y="783"/>
                  <a:pt x="48" y="764"/>
                </a:cubicBezTo>
                <a:lnTo>
                  <a:pt x="48" y="224"/>
                </a:lnTo>
                <a:close/>
                <a:moveTo>
                  <a:pt x="270" y="91"/>
                </a:moveTo>
                <a:cubicBezTo>
                  <a:pt x="270" y="71"/>
                  <a:pt x="289" y="52"/>
                  <a:pt x="309" y="52"/>
                </a:cubicBezTo>
                <a:lnTo>
                  <a:pt x="316" y="52"/>
                </a:lnTo>
                <a:cubicBezTo>
                  <a:pt x="336" y="52"/>
                  <a:pt x="355" y="71"/>
                  <a:pt x="355" y="91"/>
                </a:cubicBezTo>
                <a:lnTo>
                  <a:pt x="355" y="95"/>
                </a:lnTo>
                <a:cubicBezTo>
                  <a:pt x="355" y="117"/>
                  <a:pt x="336" y="136"/>
                  <a:pt x="314" y="136"/>
                </a:cubicBezTo>
                <a:lnTo>
                  <a:pt x="311" y="136"/>
                </a:lnTo>
                <a:cubicBezTo>
                  <a:pt x="289" y="136"/>
                  <a:pt x="270" y="117"/>
                  <a:pt x="270" y="95"/>
                </a:cubicBezTo>
                <a:lnTo>
                  <a:pt x="270" y="91"/>
                </a:lnTo>
                <a:close/>
                <a:moveTo>
                  <a:pt x="218" y="93"/>
                </a:moveTo>
                <a:lnTo>
                  <a:pt x="149" y="93"/>
                </a:lnTo>
                <a:cubicBezTo>
                  <a:pt x="126" y="93"/>
                  <a:pt x="115" y="104"/>
                  <a:pt x="115" y="127"/>
                </a:cubicBezTo>
                <a:lnTo>
                  <a:pt x="115" y="216"/>
                </a:lnTo>
                <a:cubicBezTo>
                  <a:pt x="115" y="231"/>
                  <a:pt x="124" y="246"/>
                  <a:pt x="138" y="246"/>
                </a:cubicBezTo>
                <a:lnTo>
                  <a:pt x="487" y="246"/>
                </a:lnTo>
                <a:cubicBezTo>
                  <a:pt x="501" y="246"/>
                  <a:pt x="510" y="231"/>
                  <a:pt x="510" y="216"/>
                </a:cubicBezTo>
                <a:lnTo>
                  <a:pt x="510" y="127"/>
                </a:lnTo>
                <a:cubicBezTo>
                  <a:pt x="510" y="104"/>
                  <a:pt x="499" y="93"/>
                  <a:pt x="476" y="93"/>
                </a:cubicBezTo>
                <a:lnTo>
                  <a:pt x="407" y="93"/>
                </a:lnTo>
                <a:cubicBezTo>
                  <a:pt x="407" y="45"/>
                  <a:pt x="366" y="0"/>
                  <a:pt x="320" y="0"/>
                </a:cubicBezTo>
                <a:lnTo>
                  <a:pt x="305" y="0"/>
                </a:lnTo>
                <a:cubicBezTo>
                  <a:pt x="259" y="0"/>
                  <a:pt x="218" y="45"/>
                  <a:pt x="218" y="93"/>
                </a:cubicBezTo>
                <a:close/>
                <a:moveTo>
                  <a:pt x="132" y="654"/>
                </a:moveTo>
                <a:cubicBezTo>
                  <a:pt x="132" y="649"/>
                  <a:pt x="133" y="647"/>
                  <a:pt x="138" y="647"/>
                </a:cubicBezTo>
                <a:lnTo>
                  <a:pt x="221" y="647"/>
                </a:lnTo>
                <a:lnTo>
                  <a:pt x="221" y="654"/>
                </a:lnTo>
                <a:cubicBezTo>
                  <a:pt x="221" y="661"/>
                  <a:pt x="186" y="680"/>
                  <a:pt x="180" y="684"/>
                </a:cubicBezTo>
                <a:cubicBezTo>
                  <a:pt x="174" y="679"/>
                  <a:pt x="161" y="667"/>
                  <a:pt x="151" y="667"/>
                </a:cubicBezTo>
                <a:lnTo>
                  <a:pt x="149" y="667"/>
                </a:lnTo>
                <a:cubicBezTo>
                  <a:pt x="144" y="667"/>
                  <a:pt x="136" y="675"/>
                  <a:pt x="136" y="680"/>
                </a:cubicBezTo>
                <a:lnTo>
                  <a:pt x="136" y="682"/>
                </a:lnTo>
                <a:cubicBezTo>
                  <a:pt x="136" y="688"/>
                  <a:pt x="167" y="721"/>
                  <a:pt x="173" y="721"/>
                </a:cubicBezTo>
                <a:lnTo>
                  <a:pt x="175" y="721"/>
                </a:lnTo>
                <a:cubicBezTo>
                  <a:pt x="180" y="721"/>
                  <a:pt x="214" y="693"/>
                  <a:pt x="221" y="688"/>
                </a:cubicBezTo>
                <a:cubicBezTo>
                  <a:pt x="221" y="700"/>
                  <a:pt x="225" y="738"/>
                  <a:pt x="214" y="738"/>
                </a:cubicBezTo>
                <a:lnTo>
                  <a:pt x="138" y="738"/>
                </a:lnTo>
                <a:cubicBezTo>
                  <a:pt x="133" y="738"/>
                  <a:pt x="132" y="737"/>
                  <a:pt x="132" y="732"/>
                </a:cubicBezTo>
                <a:lnTo>
                  <a:pt x="132" y="654"/>
                </a:lnTo>
                <a:close/>
                <a:moveTo>
                  <a:pt x="214" y="760"/>
                </a:moveTo>
                <a:cubicBezTo>
                  <a:pt x="255" y="760"/>
                  <a:pt x="240" y="715"/>
                  <a:pt x="242" y="678"/>
                </a:cubicBezTo>
                <a:cubicBezTo>
                  <a:pt x="243" y="658"/>
                  <a:pt x="292" y="642"/>
                  <a:pt x="296" y="624"/>
                </a:cubicBezTo>
                <a:lnTo>
                  <a:pt x="290" y="624"/>
                </a:lnTo>
                <a:cubicBezTo>
                  <a:pt x="275" y="624"/>
                  <a:pt x="253" y="637"/>
                  <a:pt x="242" y="643"/>
                </a:cubicBezTo>
                <a:cubicBezTo>
                  <a:pt x="237" y="635"/>
                  <a:pt x="232" y="626"/>
                  <a:pt x="218" y="626"/>
                </a:cubicBezTo>
                <a:lnTo>
                  <a:pt x="134" y="626"/>
                </a:lnTo>
                <a:cubicBezTo>
                  <a:pt x="122" y="626"/>
                  <a:pt x="110" y="637"/>
                  <a:pt x="110" y="650"/>
                </a:cubicBezTo>
                <a:lnTo>
                  <a:pt x="110" y="736"/>
                </a:lnTo>
                <a:cubicBezTo>
                  <a:pt x="110" y="750"/>
                  <a:pt x="123" y="760"/>
                  <a:pt x="138" y="760"/>
                </a:cubicBezTo>
                <a:lnTo>
                  <a:pt x="214" y="760"/>
                </a:lnTo>
                <a:close/>
                <a:moveTo>
                  <a:pt x="132" y="341"/>
                </a:moveTo>
                <a:cubicBezTo>
                  <a:pt x="132" y="336"/>
                  <a:pt x="133" y="335"/>
                  <a:pt x="138" y="335"/>
                </a:cubicBezTo>
                <a:lnTo>
                  <a:pt x="214" y="335"/>
                </a:lnTo>
                <a:cubicBezTo>
                  <a:pt x="219" y="335"/>
                  <a:pt x="221" y="336"/>
                  <a:pt x="221" y="341"/>
                </a:cubicBezTo>
                <a:cubicBezTo>
                  <a:pt x="221" y="346"/>
                  <a:pt x="184" y="371"/>
                  <a:pt x="180" y="371"/>
                </a:cubicBezTo>
                <a:cubicBezTo>
                  <a:pt x="175" y="371"/>
                  <a:pt x="164" y="354"/>
                  <a:pt x="151" y="354"/>
                </a:cubicBezTo>
                <a:cubicBezTo>
                  <a:pt x="145" y="354"/>
                  <a:pt x="136" y="361"/>
                  <a:pt x="136" y="367"/>
                </a:cubicBezTo>
                <a:lnTo>
                  <a:pt x="136" y="369"/>
                </a:lnTo>
                <a:cubicBezTo>
                  <a:pt x="136" y="378"/>
                  <a:pt x="166" y="406"/>
                  <a:pt x="173" y="410"/>
                </a:cubicBezTo>
                <a:lnTo>
                  <a:pt x="221" y="376"/>
                </a:lnTo>
                <a:lnTo>
                  <a:pt x="221" y="425"/>
                </a:lnTo>
                <a:lnTo>
                  <a:pt x="132" y="425"/>
                </a:lnTo>
                <a:lnTo>
                  <a:pt x="132" y="341"/>
                </a:lnTo>
                <a:close/>
                <a:moveTo>
                  <a:pt x="240" y="330"/>
                </a:moveTo>
                <a:cubicBezTo>
                  <a:pt x="237" y="319"/>
                  <a:pt x="228" y="313"/>
                  <a:pt x="214" y="313"/>
                </a:cubicBezTo>
                <a:lnTo>
                  <a:pt x="138" y="313"/>
                </a:lnTo>
                <a:cubicBezTo>
                  <a:pt x="123" y="313"/>
                  <a:pt x="110" y="322"/>
                  <a:pt x="110" y="337"/>
                </a:cubicBezTo>
                <a:lnTo>
                  <a:pt x="110" y="423"/>
                </a:lnTo>
                <a:cubicBezTo>
                  <a:pt x="110" y="436"/>
                  <a:pt x="122" y="447"/>
                  <a:pt x="134" y="447"/>
                </a:cubicBezTo>
                <a:lnTo>
                  <a:pt x="218" y="447"/>
                </a:lnTo>
                <a:cubicBezTo>
                  <a:pt x="252" y="447"/>
                  <a:pt x="242" y="393"/>
                  <a:pt x="241" y="359"/>
                </a:cubicBezTo>
                <a:lnTo>
                  <a:pt x="296" y="313"/>
                </a:lnTo>
                <a:cubicBezTo>
                  <a:pt x="296" y="313"/>
                  <a:pt x="292" y="311"/>
                  <a:pt x="292" y="311"/>
                </a:cubicBezTo>
                <a:cubicBezTo>
                  <a:pt x="271" y="311"/>
                  <a:pt x="253" y="329"/>
                  <a:pt x="240" y="330"/>
                </a:cubicBezTo>
                <a:close/>
                <a:moveTo>
                  <a:pt x="132" y="492"/>
                </a:moveTo>
                <a:lnTo>
                  <a:pt x="221" y="492"/>
                </a:lnTo>
                <a:lnTo>
                  <a:pt x="221" y="503"/>
                </a:lnTo>
                <a:lnTo>
                  <a:pt x="180" y="529"/>
                </a:lnTo>
                <a:lnTo>
                  <a:pt x="152" y="508"/>
                </a:lnTo>
                <a:cubicBezTo>
                  <a:pt x="145" y="513"/>
                  <a:pt x="136" y="515"/>
                  <a:pt x="136" y="524"/>
                </a:cubicBezTo>
                <a:cubicBezTo>
                  <a:pt x="136" y="531"/>
                  <a:pt x="167" y="565"/>
                  <a:pt x="173" y="565"/>
                </a:cubicBezTo>
                <a:cubicBezTo>
                  <a:pt x="183" y="565"/>
                  <a:pt x="209" y="536"/>
                  <a:pt x="221" y="533"/>
                </a:cubicBezTo>
                <a:lnTo>
                  <a:pt x="221" y="581"/>
                </a:lnTo>
                <a:lnTo>
                  <a:pt x="132" y="581"/>
                </a:lnTo>
                <a:lnTo>
                  <a:pt x="132" y="492"/>
                </a:lnTo>
                <a:close/>
                <a:moveTo>
                  <a:pt x="242" y="487"/>
                </a:moveTo>
                <a:cubicBezTo>
                  <a:pt x="238" y="480"/>
                  <a:pt x="233" y="470"/>
                  <a:pt x="221" y="470"/>
                </a:cubicBezTo>
                <a:lnTo>
                  <a:pt x="132" y="470"/>
                </a:lnTo>
                <a:cubicBezTo>
                  <a:pt x="121" y="470"/>
                  <a:pt x="110" y="481"/>
                  <a:pt x="110" y="492"/>
                </a:cubicBezTo>
                <a:lnTo>
                  <a:pt x="110" y="581"/>
                </a:lnTo>
                <a:cubicBezTo>
                  <a:pt x="110" y="591"/>
                  <a:pt x="121" y="602"/>
                  <a:pt x="132" y="602"/>
                </a:cubicBezTo>
                <a:lnTo>
                  <a:pt x="221" y="602"/>
                </a:lnTo>
                <a:cubicBezTo>
                  <a:pt x="252" y="602"/>
                  <a:pt x="242" y="547"/>
                  <a:pt x="242" y="515"/>
                </a:cubicBezTo>
                <a:lnTo>
                  <a:pt x="296" y="469"/>
                </a:lnTo>
                <a:lnTo>
                  <a:pt x="289" y="465"/>
                </a:lnTo>
                <a:lnTo>
                  <a:pt x="242" y="487"/>
                </a:lnTo>
                <a:close/>
                <a:moveTo>
                  <a:pt x="320" y="716"/>
                </a:moveTo>
                <a:cubicBezTo>
                  <a:pt x="320" y="721"/>
                  <a:pt x="322" y="723"/>
                  <a:pt x="327" y="723"/>
                </a:cubicBezTo>
                <a:lnTo>
                  <a:pt x="495" y="723"/>
                </a:lnTo>
                <a:cubicBezTo>
                  <a:pt x="500" y="723"/>
                  <a:pt x="502" y="721"/>
                  <a:pt x="502" y="716"/>
                </a:cubicBezTo>
                <a:lnTo>
                  <a:pt x="502" y="669"/>
                </a:lnTo>
                <a:cubicBezTo>
                  <a:pt x="502" y="664"/>
                  <a:pt x="500" y="663"/>
                  <a:pt x="495" y="663"/>
                </a:cubicBezTo>
                <a:lnTo>
                  <a:pt x="320" y="663"/>
                </a:lnTo>
                <a:lnTo>
                  <a:pt x="320" y="716"/>
                </a:lnTo>
                <a:close/>
                <a:moveTo>
                  <a:pt x="320" y="565"/>
                </a:moveTo>
                <a:lnTo>
                  <a:pt x="502" y="565"/>
                </a:lnTo>
                <a:lnTo>
                  <a:pt x="502" y="507"/>
                </a:lnTo>
                <a:lnTo>
                  <a:pt x="320" y="507"/>
                </a:lnTo>
                <a:lnTo>
                  <a:pt x="320" y="565"/>
                </a:lnTo>
                <a:close/>
                <a:moveTo>
                  <a:pt x="320" y="410"/>
                </a:moveTo>
                <a:lnTo>
                  <a:pt x="452" y="410"/>
                </a:lnTo>
                <a:lnTo>
                  <a:pt x="452" y="352"/>
                </a:lnTo>
                <a:lnTo>
                  <a:pt x="320" y="352"/>
                </a:lnTo>
                <a:lnTo>
                  <a:pt x="320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338241" y="1239475"/>
            <a:ext cx="278850" cy="247787"/>
            <a:chOff x="6007636" y="4287159"/>
            <a:chExt cx="438051" cy="389258"/>
          </a:xfrm>
          <a:solidFill>
            <a:schemeClr val="bg1"/>
          </a:solidFill>
        </p:grpSpPr>
        <p:sp>
          <p:nvSpPr>
            <p:cNvPr id="38" name="Freeform 824"/>
            <p:cNvSpPr>
              <a:spLocks noEditPoints="1"/>
            </p:cNvSpPr>
            <p:nvPr/>
          </p:nvSpPr>
          <p:spPr bwMode="auto">
            <a:xfrm>
              <a:off x="6007636" y="4287159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5 h 152"/>
                <a:gd name="T6" fmla="*/ 0 w 171"/>
                <a:gd name="T7" fmla="*/ 146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6 h 152"/>
                <a:gd name="T14" fmla="*/ 171 w 171"/>
                <a:gd name="T15" fmla="*/ 5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5 w 171"/>
                <a:gd name="T25" fmla="*/ 19 h 152"/>
                <a:gd name="T26" fmla="*/ 132 w 171"/>
                <a:gd name="T27" fmla="*/ 12 h 152"/>
                <a:gd name="T28" fmla="*/ 111 w 171"/>
                <a:gd name="T29" fmla="*/ 12 h 152"/>
                <a:gd name="T30" fmla="*/ 118 w 171"/>
                <a:gd name="T31" fmla="*/ 19 h 152"/>
                <a:gd name="T32" fmla="*/ 111 w 171"/>
                <a:gd name="T33" fmla="*/ 26 h 152"/>
                <a:gd name="T34" fmla="*/ 103 w 171"/>
                <a:gd name="T35" fmla="*/ 19 h 152"/>
                <a:gd name="T36" fmla="*/ 111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49"/>
                    <a:pt x="171" y="146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2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5" y="23"/>
                    <a:pt x="125" y="19"/>
                  </a:cubicBezTo>
                  <a:cubicBezTo>
                    <a:pt x="125" y="15"/>
                    <a:pt x="128" y="12"/>
                    <a:pt x="132" y="12"/>
                  </a:cubicBezTo>
                  <a:close/>
                  <a:moveTo>
                    <a:pt x="111" y="12"/>
                  </a:moveTo>
                  <a:cubicBezTo>
                    <a:pt x="115" y="12"/>
                    <a:pt x="118" y="15"/>
                    <a:pt x="118" y="19"/>
                  </a:cubicBezTo>
                  <a:cubicBezTo>
                    <a:pt x="118" y="23"/>
                    <a:pt x="115" y="26"/>
                    <a:pt x="111" y="26"/>
                  </a:cubicBezTo>
                  <a:cubicBezTo>
                    <a:pt x="107" y="26"/>
                    <a:pt x="103" y="23"/>
                    <a:pt x="103" y="19"/>
                  </a:cubicBezTo>
                  <a:cubicBezTo>
                    <a:pt x="103" y="15"/>
                    <a:pt x="107" y="12"/>
                    <a:pt x="111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45" name="Freeform 825"/>
            <p:cNvSpPr/>
            <p:nvPr/>
          </p:nvSpPr>
          <p:spPr bwMode="auto">
            <a:xfrm>
              <a:off x="6287381" y="4404262"/>
              <a:ext cx="40119" cy="33613"/>
            </a:xfrm>
            <a:custGeom>
              <a:avLst/>
              <a:gdLst>
                <a:gd name="T0" fmla="*/ 16 w 16"/>
                <a:gd name="T1" fmla="*/ 11 h 13"/>
                <a:gd name="T2" fmla="*/ 13 w 16"/>
                <a:gd name="T3" fmla="*/ 13 h 13"/>
                <a:gd name="T4" fmla="*/ 2 w 16"/>
                <a:gd name="T5" fmla="*/ 13 h 13"/>
                <a:gd name="T6" fmla="*/ 0 w 16"/>
                <a:gd name="T7" fmla="*/ 11 h 13"/>
                <a:gd name="T8" fmla="*/ 0 w 16"/>
                <a:gd name="T9" fmla="*/ 2 h 13"/>
                <a:gd name="T10" fmla="*/ 2 w 16"/>
                <a:gd name="T11" fmla="*/ 0 h 13"/>
                <a:gd name="T12" fmla="*/ 13 w 16"/>
                <a:gd name="T13" fmla="*/ 0 h 13"/>
                <a:gd name="T14" fmla="*/ 16 w 16"/>
                <a:gd name="T15" fmla="*/ 2 h 13"/>
                <a:gd name="T16" fmla="*/ 16 w 16"/>
                <a:gd name="T17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3">
                  <a:moveTo>
                    <a:pt x="16" y="11"/>
                  </a:moveTo>
                  <a:cubicBezTo>
                    <a:pt x="16" y="12"/>
                    <a:pt x="15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6" y="1"/>
                    <a:pt x="16" y="2"/>
                  </a:cubicBezTo>
                  <a:lnTo>
                    <a:pt x="16" y="1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49" name="Freeform 826"/>
            <p:cNvSpPr/>
            <p:nvPr/>
          </p:nvSpPr>
          <p:spPr bwMode="auto">
            <a:xfrm>
              <a:off x="6222324" y="4435706"/>
              <a:ext cx="46625" cy="48793"/>
            </a:xfrm>
            <a:custGeom>
              <a:avLst/>
              <a:gdLst>
                <a:gd name="T0" fmla="*/ 17 w 18"/>
                <a:gd name="T1" fmla="*/ 4 h 19"/>
                <a:gd name="T2" fmla="*/ 18 w 18"/>
                <a:gd name="T3" fmla="*/ 8 h 19"/>
                <a:gd name="T4" fmla="*/ 12 w 18"/>
                <a:gd name="T5" fmla="*/ 17 h 19"/>
                <a:gd name="T6" fmla="*/ 9 w 18"/>
                <a:gd name="T7" fmla="*/ 18 h 19"/>
                <a:gd name="T8" fmla="*/ 1 w 18"/>
                <a:gd name="T9" fmla="*/ 14 h 19"/>
                <a:gd name="T10" fmla="*/ 0 w 18"/>
                <a:gd name="T11" fmla="*/ 11 h 19"/>
                <a:gd name="T12" fmla="*/ 6 w 18"/>
                <a:gd name="T13" fmla="*/ 1 h 19"/>
                <a:gd name="T14" fmla="*/ 9 w 18"/>
                <a:gd name="T15" fmla="*/ 0 h 19"/>
                <a:gd name="T16" fmla="*/ 17 w 18"/>
                <a:gd name="T1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9">
                  <a:moveTo>
                    <a:pt x="17" y="4"/>
                  </a:moveTo>
                  <a:cubicBezTo>
                    <a:pt x="18" y="5"/>
                    <a:pt x="18" y="7"/>
                    <a:pt x="18" y="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9"/>
                    <a:pt x="10" y="19"/>
                    <a:pt x="9" y="18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0" y="1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lnTo>
                    <a:pt x="17" y="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54" name="Freeform 827"/>
            <p:cNvSpPr/>
            <p:nvPr/>
          </p:nvSpPr>
          <p:spPr bwMode="auto">
            <a:xfrm>
              <a:off x="6225577" y="4505100"/>
              <a:ext cx="45540" cy="50962"/>
            </a:xfrm>
            <a:custGeom>
              <a:avLst/>
              <a:gdLst>
                <a:gd name="T0" fmla="*/ 9 w 18"/>
                <a:gd name="T1" fmla="*/ 1 h 20"/>
                <a:gd name="T2" fmla="*/ 12 w 18"/>
                <a:gd name="T3" fmla="*/ 2 h 20"/>
                <a:gd name="T4" fmla="*/ 18 w 18"/>
                <a:gd name="T5" fmla="*/ 12 h 20"/>
                <a:gd name="T6" fmla="*/ 17 w 18"/>
                <a:gd name="T7" fmla="*/ 15 h 20"/>
                <a:gd name="T8" fmla="*/ 9 w 18"/>
                <a:gd name="T9" fmla="*/ 19 h 20"/>
                <a:gd name="T10" fmla="*/ 6 w 18"/>
                <a:gd name="T11" fmla="*/ 18 h 20"/>
                <a:gd name="T12" fmla="*/ 0 w 18"/>
                <a:gd name="T13" fmla="*/ 9 h 20"/>
                <a:gd name="T14" fmla="*/ 1 w 18"/>
                <a:gd name="T15" fmla="*/ 5 h 20"/>
                <a:gd name="T16" fmla="*/ 9 w 18"/>
                <a:gd name="T1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9" y="1"/>
                  </a:moveTo>
                  <a:cubicBezTo>
                    <a:pt x="10" y="0"/>
                    <a:pt x="11" y="1"/>
                    <a:pt x="12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4"/>
                    <a:pt x="17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20"/>
                    <a:pt x="7" y="20"/>
                    <a:pt x="6" y="1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6"/>
                    <a:pt x="1" y="5"/>
                  </a:cubicBezTo>
                  <a:lnTo>
                    <a:pt x="9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57" name="Freeform 828"/>
            <p:cNvSpPr/>
            <p:nvPr/>
          </p:nvSpPr>
          <p:spPr bwMode="auto">
            <a:xfrm>
              <a:off x="6291718" y="4548471"/>
              <a:ext cx="41203" cy="33613"/>
            </a:xfrm>
            <a:custGeom>
              <a:avLst/>
              <a:gdLst>
                <a:gd name="T0" fmla="*/ 0 w 16"/>
                <a:gd name="T1" fmla="*/ 2 h 13"/>
                <a:gd name="T2" fmla="*/ 2 w 16"/>
                <a:gd name="T3" fmla="*/ 0 h 13"/>
                <a:gd name="T4" fmla="*/ 13 w 16"/>
                <a:gd name="T5" fmla="*/ 0 h 13"/>
                <a:gd name="T6" fmla="*/ 16 w 16"/>
                <a:gd name="T7" fmla="*/ 2 h 13"/>
                <a:gd name="T8" fmla="*/ 16 w 16"/>
                <a:gd name="T9" fmla="*/ 10 h 13"/>
                <a:gd name="T10" fmla="*/ 13 w 16"/>
                <a:gd name="T11" fmla="*/ 13 h 13"/>
                <a:gd name="T12" fmla="*/ 2 w 16"/>
                <a:gd name="T13" fmla="*/ 13 h 13"/>
                <a:gd name="T14" fmla="*/ 0 w 16"/>
                <a:gd name="T15" fmla="*/ 10 h 13"/>
                <a:gd name="T16" fmla="*/ 0 w 16"/>
                <a:gd name="T1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3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5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10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58" name="Freeform 829"/>
            <p:cNvSpPr/>
            <p:nvPr/>
          </p:nvSpPr>
          <p:spPr bwMode="auto">
            <a:xfrm>
              <a:off x="6348101" y="4501847"/>
              <a:ext cx="48793" cy="48793"/>
            </a:xfrm>
            <a:custGeom>
              <a:avLst/>
              <a:gdLst>
                <a:gd name="T0" fmla="*/ 2 w 19"/>
                <a:gd name="T1" fmla="*/ 14 h 19"/>
                <a:gd name="T2" fmla="*/ 1 w 19"/>
                <a:gd name="T3" fmla="*/ 11 h 19"/>
                <a:gd name="T4" fmla="*/ 6 w 19"/>
                <a:gd name="T5" fmla="*/ 1 h 19"/>
                <a:gd name="T6" fmla="*/ 10 w 19"/>
                <a:gd name="T7" fmla="*/ 0 h 19"/>
                <a:gd name="T8" fmla="*/ 17 w 19"/>
                <a:gd name="T9" fmla="*/ 5 h 19"/>
                <a:gd name="T10" fmla="*/ 18 w 19"/>
                <a:gd name="T11" fmla="*/ 8 h 19"/>
                <a:gd name="T12" fmla="*/ 12 w 19"/>
                <a:gd name="T13" fmla="*/ 18 h 19"/>
                <a:gd name="T14" fmla="*/ 9 w 19"/>
                <a:gd name="T15" fmla="*/ 19 h 19"/>
                <a:gd name="T16" fmla="*/ 2 w 19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2" y="14"/>
                  </a:moveTo>
                  <a:cubicBezTo>
                    <a:pt x="1" y="14"/>
                    <a:pt x="0" y="12"/>
                    <a:pt x="1" y="1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9" y="7"/>
                    <a:pt x="18" y="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0" y="19"/>
                    <a:pt x="9" y="19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59" name="Freeform 830"/>
            <p:cNvSpPr/>
            <p:nvPr/>
          </p:nvSpPr>
          <p:spPr bwMode="auto">
            <a:xfrm>
              <a:off x="6345932" y="4430285"/>
              <a:ext cx="48793" cy="48793"/>
            </a:xfrm>
            <a:custGeom>
              <a:avLst/>
              <a:gdLst>
                <a:gd name="T0" fmla="*/ 10 w 19"/>
                <a:gd name="T1" fmla="*/ 19 h 19"/>
                <a:gd name="T2" fmla="*/ 6 w 19"/>
                <a:gd name="T3" fmla="*/ 18 h 19"/>
                <a:gd name="T4" fmla="*/ 1 w 19"/>
                <a:gd name="T5" fmla="*/ 8 h 19"/>
                <a:gd name="T6" fmla="*/ 2 w 19"/>
                <a:gd name="T7" fmla="*/ 5 h 19"/>
                <a:gd name="T8" fmla="*/ 9 w 19"/>
                <a:gd name="T9" fmla="*/ 1 h 19"/>
                <a:gd name="T10" fmla="*/ 12 w 19"/>
                <a:gd name="T11" fmla="*/ 2 h 19"/>
                <a:gd name="T12" fmla="*/ 18 w 19"/>
                <a:gd name="T13" fmla="*/ 11 h 19"/>
                <a:gd name="T14" fmla="*/ 17 w 19"/>
                <a:gd name="T15" fmla="*/ 14 h 19"/>
                <a:gd name="T16" fmla="*/ 10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9" y="19"/>
                    <a:pt x="7" y="19"/>
                    <a:pt x="6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5"/>
                    <a:pt x="2" y="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2" y="0"/>
                    <a:pt x="12" y="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8" y="14"/>
                    <a:pt x="17" y="14"/>
                  </a:cubicBezTo>
                  <a:lnTo>
                    <a:pt x="10" y="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60" name="Freeform 831"/>
            <p:cNvSpPr>
              <a:spLocks noEditPoints="1"/>
            </p:cNvSpPr>
            <p:nvPr/>
          </p:nvSpPr>
          <p:spPr bwMode="auto">
            <a:xfrm>
              <a:off x="6246178" y="4428116"/>
              <a:ext cx="127945" cy="127945"/>
            </a:xfrm>
            <a:custGeom>
              <a:avLst/>
              <a:gdLst>
                <a:gd name="T0" fmla="*/ 25 w 50"/>
                <a:gd name="T1" fmla="*/ 0 h 50"/>
                <a:gd name="T2" fmla="*/ 0 w 50"/>
                <a:gd name="T3" fmla="*/ 25 h 50"/>
                <a:gd name="T4" fmla="*/ 25 w 50"/>
                <a:gd name="T5" fmla="*/ 50 h 50"/>
                <a:gd name="T6" fmla="*/ 50 w 50"/>
                <a:gd name="T7" fmla="*/ 25 h 50"/>
                <a:gd name="T8" fmla="*/ 25 w 50"/>
                <a:gd name="T9" fmla="*/ 0 h 50"/>
                <a:gd name="T10" fmla="*/ 25 w 50"/>
                <a:gd name="T11" fmla="*/ 37 h 50"/>
                <a:gd name="T12" fmla="*/ 13 w 50"/>
                <a:gd name="T13" fmla="*/ 25 h 50"/>
                <a:gd name="T14" fmla="*/ 25 w 50"/>
                <a:gd name="T15" fmla="*/ 13 h 50"/>
                <a:gd name="T16" fmla="*/ 37 w 50"/>
                <a:gd name="T17" fmla="*/ 25 h 50"/>
                <a:gd name="T18" fmla="*/ 25 w 50"/>
                <a:gd name="T19" fmla="*/ 3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11" y="0"/>
                    <a:pt x="0" y="12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50" y="12"/>
                    <a:pt x="39" y="0"/>
                    <a:pt x="25" y="0"/>
                  </a:cubicBezTo>
                  <a:close/>
                  <a:moveTo>
                    <a:pt x="25" y="37"/>
                  </a:moveTo>
                  <a:cubicBezTo>
                    <a:pt x="18" y="37"/>
                    <a:pt x="13" y="32"/>
                    <a:pt x="13" y="25"/>
                  </a:cubicBezTo>
                  <a:cubicBezTo>
                    <a:pt x="13" y="19"/>
                    <a:pt x="18" y="13"/>
                    <a:pt x="25" y="13"/>
                  </a:cubicBezTo>
                  <a:cubicBezTo>
                    <a:pt x="31" y="13"/>
                    <a:pt x="37" y="19"/>
                    <a:pt x="37" y="25"/>
                  </a:cubicBezTo>
                  <a:cubicBezTo>
                    <a:pt x="37" y="32"/>
                    <a:pt x="31" y="37"/>
                    <a:pt x="25" y="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61" name="Freeform 832"/>
            <p:cNvSpPr/>
            <p:nvPr/>
          </p:nvSpPr>
          <p:spPr bwMode="auto">
            <a:xfrm>
              <a:off x="6058597" y="4412936"/>
              <a:ext cx="161559" cy="201677"/>
            </a:xfrm>
            <a:custGeom>
              <a:avLst/>
              <a:gdLst>
                <a:gd name="T0" fmla="*/ 27 w 63"/>
                <a:gd name="T1" fmla="*/ 78 h 79"/>
                <a:gd name="T2" fmla="*/ 28 w 63"/>
                <a:gd name="T3" fmla="*/ 78 h 79"/>
                <a:gd name="T4" fmla="*/ 29 w 63"/>
                <a:gd name="T5" fmla="*/ 78 h 79"/>
                <a:gd name="T6" fmla="*/ 30 w 63"/>
                <a:gd name="T7" fmla="*/ 78 h 79"/>
                <a:gd name="T8" fmla="*/ 30 w 63"/>
                <a:gd name="T9" fmla="*/ 79 h 79"/>
                <a:gd name="T10" fmla="*/ 31 w 63"/>
                <a:gd name="T11" fmla="*/ 79 h 79"/>
                <a:gd name="T12" fmla="*/ 31 w 63"/>
                <a:gd name="T13" fmla="*/ 79 h 79"/>
                <a:gd name="T14" fmla="*/ 31 w 63"/>
                <a:gd name="T15" fmla="*/ 79 h 79"/>
                <a:gd name="T16" fmla="*/ 33 w 63"/>
                <a:gd name="T17" fmla="*/ 79 h 79"/>
                <a:gd name="T18" fmla="*/ 33 w 63"/>
                <a:gd name="T19" fmla="*/ 78 h 79"/>
                <a:gd name="T20" fmla="*/ 34 w 63"/>
                <a:gd name="T21" fmla="*/ 78 h 79"/>
                <a:gd name="T22" fmla="*/ 35 w 63"/>
                <a:gd name="T23" fmla="*/ 78 h 79"/>
                <a:gd name="T24" fmla="*/ 35 w 63"/>
                <a:gd name="T25" fmla="*/ 78 h 79"/>
                <a:gd name="T26" fmla="*/ 36 w 63"/>
                <a:gd name="T27" fmla="*/ 77 h 79"/>
                <a:gd name="T28" fmla="*/ 36 w 63"/>
                <a:gd name="T29" fmla="*/ 77 h 79"/>
                <a:gd name="T30" fmla="*/ 59 w 63"/>
                <a:gd name="T31" fmla="*/ 60 h 79"/>
                <a:gd name="T32" fmla="*/ 61 w 63"/>
                <a:gd name="T33" fmla="*/ 50 h 79"/>
                <a:gd name="T34" fmla="*/ 50 w 63"/>
                <a:gd name="T35" fmla="*/ 48 h 79"/>
                <a:gd name="T36" fmla="*/ 39 w 63"/>
                <a:gd name="T37" fmla="*/ 56 h 79"/>
                <a:gd name="T38" fmla="*/ 39 w 63"/>
                <a:gd name="T39" fmla="*/ 7 h 79"/>
                <a:gd name="T40" fmla="*/ 31 w 63"/>
                <a:gd name="T41" fmla="*/ 0 h 79"/>
                <a:gd name="T42" fmla="*/ 24 w 63"/>
                <a:gd name="T43" fmla="*/ 7 h 79"/>
                <a:gd name="T44" fmla="*/ 24 w 63"/>
                <a:gd name="T45" fmla="*/ 56 h 79"/>
                <a:gd name="T46" fmla="*/ 13 w 63"/>
                <a:gd name="T47" fmla="*/ 48 h 79"/>
                <a:gd name="T48" fmla="*/ 2 w 63"/>
                <a:gd name="T49" fmla="*/ 50 h 79"/>
                <a:gd name="T50" fmla="*/ 0 w 63"/>
                <a:gd name="T51" fmla="*/ 54 h 79"/>
                <a:gd name="T52" fmla="*/ 4 w 63"/>
                <a:gd name="T53" fmla="*/ 60 h 79"/>
                <a:gd name="T54" fmla="*/ 27 w 63"/>
                <a:gd name="T55" fmla="*/ 77 h 79"/>
                <a:gd name="T56" fmla="*/ 27 w 63"/>
                <a:gd name="T57" fmla="*/ 77 h 79"/>
                <a:gd name="T58" fmla="*/ 27 w 63"/>
                <a:gd name="T59" fmla="*/ 7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79">
                  <a:moveTo>
                    <a:pt x="27" y="78"/>
                  </a:moveTo>
                  <a:cubicBezTo>
                    <a:pt x="28" y="78"/>
                    <a:pt x="28" y="78"/>
                    <a:pt x="28" y="78"/>
                  </a:cubicBezTo>
                  <a:cubicBezTo>
                    <a:pt x="28" y="78"/>
                    <a:pt x="29" y="78"/>
                    <a:pt x="29" y="78"/>
                  </a:cubicBezTo>
                  <a:cubicBezTo>
                    <a:pt x="29" y="78"/>
                    <a:pt x="29" y="78"/>
                    <a:pt x="30" y="78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1" y="79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2" y="79"/>
                    <a:pt x="32" y="79"/>
                    <a:pt x="33" y="79"/>
                  </a:cubicBezTo>
                  <a:cubicBezTo>
                    <a:pt x="33" y="79"/>
                    <a:pt x="33" y="79"/>
                    <a:pt x="33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4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6" y="78"/>
                    <a:pt x="36" y="77"/>
                    <a:pt x="36" y="77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3" y="58"/>
                    <a:pt x="63" y="53"/>
                    <a:pt x="61" y="50"/>
                  </a:cubicBezTo>
                  <a:cubicBezTo>
                    <a:pt x="59" y="46"/>
                    <a:pt x="54" y="45"/>
                    <a:pt x="50" y="48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1" y="0"/>
                  </a:cubicBezTo>
                  <a:cubicBezTo>
                    <a:pt x="27" y="0"/>
                    <a:pt x="24" y="3"/>
                    <a:pt x="24" y="7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9" y="45"/>
                    <a:pt x="4" y="46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6"/>
                    <a:pt x="1" y="59"/>
                    <a:pt x="4" y="60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8"/>
                    <a:pt x="27" y="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176308" y="1196890"/>
            <a:ext cx="264695" cy="356798"/>
            <a:chOff x="3722033" y="3714538"/>
            <a:chExt cx="500321" cy="674410"/>
          </a:xfrm>
          <a:solidFill>
            <a:schemeClr val="bg1"/>
          </a:solidFill>
        </p:grpSpPr>
        <p:sp>
          <p:nvSpPr>
            <p:cNvPr id="67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68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  <p:sp>
          <p:nvSpPr>
            <p:cNvPr id="69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>
                <a:solidFill>
                  <a:schemeClr val="lt1"/>
                </a:solidFill>
              </a:endParaRPr>
            </a:p>
          </p:txBody>
        </p:sp>
      </p:grpSp>
      <p:sp>
        <p:nvSpPr>
          <p:cNvPr id="70" name="矩形 69"/>
          <p:cNvSpPr/>
          <p:nvPr/>
        </p:nvSpPr>
        <p:spPr>
          <a:xfrm>
            <a:off x="1027100" y="3062290"/>
            <a:ext cx="1568182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黑体" panose="02010609060101010101" charset="-122"/>
                <a:ea typeface="黑体" panose="02010609060101010101" charset="-122"/>
              </a:rPr>
              <a:t>在这里输入您的文字内容或者将您的文字内容复制在这里。在这里输入您的文字内容，或者将您的文字内容复制在这里</a:t>
            </a:r>
            <a:endParaRPr lang="zh-CN" altLang="en-US" sz="9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2860055" y="3062290"/>
            <a:ext cx="1568182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黑体" panose="02010609060101010101" charset="-122"/>
                <a:ea typeface="黑体" panose="02010609060101010101" charset="-122"/>
              </a:rPr>
              <a:t>在这里输入您的文字内容或者将您的文字内容复制在这里。在这里输入您的文字内容，或者将您的文字内容复制在这里</a:t>
            </a:r>
            <a:endParaRPr lang="zh-CN" altLang="en-US" sz="9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689433" y="3062290"/>
            <a:ext cx="1568182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黑体" panose="02010609060101010101" charset="-122"/>
                <a:ea typeface="黑体" panose="02010609060101010101" charset="-122"/>
              </a:rPr>
              <a:t>在这里输入您的文字内容或者将您的文字内容复制在这里。在这里输入您的文字内容，或者将您的文字内容复制在这里</a:t>
            </a:r>
            <a:endParaRPr lang="zh-CN" altLang="en-US" sz="900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6524274" y="3062290"/>
            <a:ext cx="1568182" cy="783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latin typeface="黑体" panose="02010609060101010101" charset="-122"/>
                <a:ea typeface="黑体" panose="02010609060101010101" charset="-122"/>
              </a:rPr>
              <a:t>在这里输入您的文字内容或者将您的文字内容复制在这里。在这里输入您的文字内容，或者将您的文字内容复制在这里</a:t>
            </a:r>
            <a:endParaRPr lang="zh-CN" altLang="en-US" sz="900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076">
        <p:comb/>
      </p:transition>
    </mc:Choice>
    <mc:Fallback>
      <p:transition advTm="1076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5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4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5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/>
      <p:bldP spid="19" grpId="0"/>
      <p:bldP spid="20" grpId="0"/>
      <p:bldP spid="21" grpId="0"/>
      <p:bldP spid="28" grpId="0" bldLvl="0" animBg="1"/>
      <p:bldP spid="70" grpId="0"/>
      <p:bldP spid="71" grpId="0"/>
      <p:bldP spid="72" grpId="0"/>
      <p:bldP spid="7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35" name="文本框 3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冬至诗歌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260" name="Shape 17260"/>
          <p:cNvSpPr/>
          <p:nvPr/>
        </p:nvSpPr>
        <p:spPr>
          <a:xfrm>
            <a:off x="984149" y="3463383"/>
            <a:ext cx="7211488" cy="62110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normAutofit fontScale="62500" lnSpcReduction="20000"/>
          </a:bodyPr>
          <a:lstStyle>
            <a:lvl1pPr>
              <a:lnSpc>
                <a:spcPct val="150000"/>
              </a:lnSpc>
              <a:defRPr sz="1800">
                <a:solidFill>
                  <a:srgbClr val="A6AAA9"/>
                </a:solidFill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defRPr>
            </a:lvl1pPr>
          </a:lstStyle>
          <a:p>
            <a:pPr lvl="0" algn="ctr">
              <a:defRPr>
                <a:solidFill>
                  <a:srgbClr val="000000"/>
                </a:solidFill>
              </a:defRPr>
            </a:pPr>
            <a:r>
              <a:rPr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  <a:endParaRPr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Regular"/>
            </a:endParaRPr>
          </a:p>
        </p:txBody>
      </p:sp>
      <p:sp>
        <p:nvSpPr>
          <p:cNvPr id="17261" name="Shape 17261"/>
          <p:cNvSpPr/>
          <p:nvPr/>
        </p:nvSpPr>
        <p:spPr>
          <a:xfrm>
            <a:off x="622320" y="1745222"/>
            <a:ext cx="1117419" cy="1117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8" y="0"/>
                </a:moveTo>
                <a:cubicBezTo>
                  <a:pt x="7320" y="0"/>
                  <a:pt x="4803" y="1007"/>
                  <a:pt x="2882" y="3017"/>
                </a:cubicBezTo>
                <a:cubicBezTo>
                  <a:pt x="-961" y="7038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8"/>
                  <a:pt x="16796" y="3017"/>
                </a:cubicBezTo>
                <a:cubicBezTo>
                  <a:pt x="14875" y="1007"/>
                  <a:pt x="12356" y="0"/>
                  <a:pt x="9838" y="0"/>
                </a:cubicBezTo>
                <a:close/>
                <a:moveTo>
                  <a:pt x="9838" y="3612"/>
                </a:moveTo>
                <a:cubicBezTo>
                  <a:pt x="11473" y="3612"/>
                  <a:pt x="13109" y="4265"/>
                  <a:pt x="14356" y="5571"/>
                </a:cubicBezTo>
                <a:cubicBezTo>
                  <a:pt x="16851" y="8181"/>
                  <a:pt x="16851" y="12414"/>
                  <a:pt x="14356" y="15025"/>
                </a:cubicBezTo>
                <a:cubicBezTo>
                  <a:pt x="11861" y="17636"/>
                  <a:pt x="7817" y="17636"/>
                  <a:pt x="5322" y="15025"/>
                </a:cubicBezTo>
                <a:cubicBezTo>
                  <a:pt x="2827" y="12414"/>
                  <a:pt x="2827" y="8181"/>
                  <a:pt x="5322" y="5571"/>
                </a:cubicBezTo>
                <a:cubicBezTo>
                  <a:pt x="6569" y="4265"/>
                  <a:pt x="8203" y="3612"/>
                  <a:pt x="9838" y="361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2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62" name="Shape 17262"/>
          <p:cNvSpPr/>
          <p:nvPr/>
        </p:nvSpPr>
        <p:spPr>
          <a:xfrm>
            <a:off x="1849334" y="2006075"/>
            <a:ext cx="595733" cy="595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2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63" name="Shape 17263"/>
          <p:cNvSpPr/>
          <p:nvPr/>
        </p:nvSpPr>
        <p:spPr>
          <a:xfrm>
            <a:off x="1732187" y="2862656"/>
            <a:ext cx="727491" cy="344529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/>
          <a:p>
            <a:pPr algn="ctr" defTabSz="394970">
              <a:spcBef>
                <a:spcPts val="225"/>
              </a:spcBef>
              <a:defRPr sz="1800"/>
            </a:pPr>
            <a:r>
              <a:rPr sz="1100" spc="-40" baseline="3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rPr>
              <a:t>您的内容打在这里，或者通过复制您的文本后，在此框中选择粘贴。</a:t>
            </a:r>
            <a:endParaRPr sz="1100" spc="-40" baseline="330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Regular"/>
              <a:sym typeface="Roboto Regular"/>
            </a:endParaRPr>
          </a:p>
        </p:txBody>
      </p:sp>
      <p:sp>
        <p:nvSpPr>
          <p:cNvPr id="17264" name="Shape 17264"/>
          <p:cNvSpPr/>
          <p:nvPr/>
        </p:nvSpPr>
        <p:spPr>
          <a:xfrm>
            <a:off x="2541233" y="1745222"/>
            <a:ext cx="1117419" cy="1117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8" y="0"/>
                </a:moveTo>
                <a:cubicBezTo>
                  <a:pt x="7320" y="0"/>
                  <a:pt x="4803" y="1007"/>
                  <a:pt x="2882" y="3017"/>
                </a:cubicBezTo>
                <a:cubicBezTo>
                  <a:pt x="-961" y="7038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8"/>
                  <a:pt x="16796" y="3017"/>
                </a:cubicBezTo>
                <a:cubicBezTo>
                  <a:pt x="14875" y="1007"/>
                  <a:pt x="12356" y="0"/>
                  <a:pt x="9838" y="0"/>
                </a:cubicBezTo>
                <a:close/>
                <a:moveTo>
                  <a:pt x="9838" y="3612"/>
                </a:moveTo>
                <a:cubicBezTo>
                  <a:pt x="11473" y="3612"/>
                  <a:pt x="13109" y="4265"/>
                  <a:pt x="14356" y="5571"/>
                </a:cubicBezTo>
                <a:cubicBezTo>
                  <a:pt x="16851" y="8181"/>
                  <a:pt x="16851" y="12414"/>
                  <a:pt x="14356" y="15025"/>
                </a:cubicBezTo>
                <a:cubicBezTo>
                  <a:pt x="11861" y="17636"/>
                  <a:pt x="7817" y="17636"/>
                  <a:pt x="5322" y="15025"/>
                </a:cubicBezTo>
                <a:cubicBezTo>
                  <a:pt x="2827" y="12414"/>
                  <a:pt x="2827" y="8181"/>
                  <a:pt x="5322" y="5571"/>
                </a:cubicBezTo>
                <a:cubicBezTo>
                  <a:pt x="6569" y="4265"/>
                  <a:pt x="8203" y="3612"/>
                  <a:pt x="9838" y="361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2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65" name="Shape 17265"/>
          <p:cNvSpPr/>
          <p:nvPr/>
        </p:nvSpPr>
        <p:spPr>
          <a:xfrm>
            <a:off x="3768248" y="2006075"/>
            <a:ext cx="595733" cy="595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2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66" name="Shape 17266"/>
          <p:cNvSpPr/>
          <p:nvPr/>
        </p:nvSpPr>
        <p:spPr>
          <a:xfrm>
            <a:off x="3659744" y="2862656"/>
            <a:ext cx="727491" cy="344529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/>
          <a:p>
            <a:pPr algn="ctr" defTabSz="394970">
              <a:spcBef>
                <a:spcPts val="225"/>
              </a:spcBef>
              <a:defRPr sz="1800"/>
            </a:pPr>
            <a:r>
              <a:rPr sz="1100" spc="-40" baseline="33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rPr>
              <a:t>您的内容打在这里，或者通过复制您的文本后，在此框中选择粘贴。</a:t>
            </a:r>
            <a:endParaRPr sz="1100" spc="-40" baseline="33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Regular"/>
              <a:sym typeface="Roboto Regular"/>
            </a:endParaRPr>
          </a:p>
        </p:txBody>
      </p:sp>
      <p:sp>
        <p:nvSpPr>
          <p:cNvPr id="17267" name="Shape 17267"/>
          <p:cNvSpPr/>
          <p:nvPr/>
        </p:nvSpPr>
        <p:spPr>
          <a:xfrm>
            <a:off x="4468790" y="1745222"/>
            <a:ext cx="1117419" cy="1117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8" y="0"/>
                </a:moveTo>
                <a:cubicBezTo>
                  <a:pt x="7320" y="0"/>
                  <a:pt x="4803" y="1007"/>
                  <a:pt x="2882" y="3017"/>
                </a:cubicBezTo>
                <a:cubicBezTo>
                  <a:pt x="-961" y="7038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8"/>
                  <a:pt x="16796" y="3017"/>
                </a:cubicBezTo>
                <a:cubicBezTo>
                  <a:pt x="14875" y="1007"/>
                  <a:pt x="12356" y="0"/>
                  <a:pt x="9838" y="0"/>
                </a:cubicBezTo>
                <a:close/>
                <a:moveTo>
                  <a:pt x="9838" y="3612"/>
                </a:moveTo>
                <a:cubicBezTo>
                  <a:pt x="11473" y="3612"/>
                  <a:pt x="13109" y="4265"/>
                  <a:pt x="14356" y="5571"/>
                </a:cubicBezTo>
                <a:cubicBezTo>
                  <a:pt x="16851" y="8181"/>
                  <a:pt x="16851" y="12414"/>
                  <a:pt x="14356" y="15025"/>
                </a:cubicBezTo>
                <a:cubicBezTo>
                  <a:pt x="11861" y="17636"/>
                  <a:pt x="7817" y="17636"/>
                  <a:pt x="5322" y="15025"/>
                </a:cubicBezTo>
                <a:cubicBezTo>
                  <a:pt x="2827" y="12414"/>
                  <a:pt x="2827" y="8181"/>
                  <a:pt x="5322" y="5571"/>
                </a:cubicBezTo>
                <a:cubicBezTo>
                  <a:pt x="6569" y="4265"/>
                  <a:pt x="8203" y="3612"/>
                  <a:pt x="9838" y="361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2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68" name="Shape 17268"/>
          <p:cNvSpPr/>
          <p:nvPr/>
        </p:nvSpPr>
        <p:spPr>
          <a:xfrm>
            <a:off x="5695805" y="2006075"/>
            <a:ext cx="595733" cy="595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2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69" name="Shape 17269"/>
          <p:cNvSpPr/>
          <p:nvPr/>
        </p:nvSpPr>
        <p:spPr>
          <a:xfrm>
            <a:off x="5654561" y="2862656"/>
            <a:ext cx="727491" cy="344529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/>
          <a:p>
            <a:pPr algn="ctr" defTabSz="394970">
              <a:spcBef>
                <a:spcPts val="225"/>
              </a:spcBef>
              <a:defRPr sz="1800"/>
            </a:pPr>
            <a:r>
              <a:rPr sz="1100" spc="-40" baseline="33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rPr>
              <a:t>您的内容打在这里，或者通过复制您的文本后，在此框中选择粘贴。</a:t>
            </a:r>
            <a:endParaRPr sz="1100" spc="-40" baseline="33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Regular"/>
              <a:sym typeface="Roboto Regular"/>
            </a:endParaRPr>
          </a:p>
        </p:txBody>
      </p:sp>
      <p:sp>
        <p:nvSpPr>
          <p:cNvPr id="17270" name="Shape 17270"/>
          <p:cNvSpPr/>
          <p:nvPr/>
        </p:nvSpPr>
        <p:spPr>
          <a:xfrm>
            <a:off x="817229" y="1415164"/>
            <a:ext cx="727491" cy="268536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defTabSz="1054100">
              <a:lnSpc>
                <a:spcPct val="130000"/>
              </a:lnSpc>
              <a:spcBef>
                <a:spcPts val="600"/>
              </a:spcBef>
              <a:defRPr sz="3000" spc="-180" baseline="20000"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 algn="ctr">
              <a:lnSpc>
                <a:spcPct val="100000"/>
              </a:lnSpc>
              <a:defRPr sz="1800" spc="0" baseline="0"/>
            </a:pPr>
            <a:r>
              <a:rPr lang="en-US" sz="1100" spc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sz="1100" spc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71" name="Shape 17271"/>
          <p:cNvSpPr/>
          <p:nvPr/>
        </p:nvSpPr>
        <p:spPr>
          <a:xfrm>
            <a:off x="2736141" y="1433248"/>
            <a:ext cx="727491" cy="232368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defTabSz="1054100">
              <a:lnSpc>
                <a:spcPct val="130000"/>
              </a:lnSpc>
              <a:spcBef>
                <a:spcPts val="600"/>
              </a:spcBef>
              <a:defRPr sz="3000" spc="-180" baseline="20000"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 algn="ctr">
              <a:lnSpc>
                <a:spcPct val="100000"/>
              </a:lnSpc>
              <a:defRPr sz="1800" spc="0" baseline="0"/>
            </a:pPr>
            <a:r>
              <a:rPr lang="en-US" sz="1100" spc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sz="1100" spc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72" name="Shape 17272"/>
          <p:cNvSpPr/>
          <p:nvPr/>
        </p:nvSpPr>
        <p:spPr>
          <a:xfrm>
            <a:off x="4663698" y="1422613"/>
            <a:ext cx="727491" cy="253637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defTabSz="1054100">
              <a:lnSpc>
                <a:spcPct val="130000"/>
              </a:lnSpc>
              <a:spcBef>
                <a:spcPts val="600"/>
              </a:spcBef>
              <a:defRPr sz="3000" spc="-180" baseline="20000"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 algn="ctr">
              <a:lnSpc>
                <a:spcPct val="100000"/>
              </a:lnSpc>
              <a:defRPr sz="1800" spc="0" baseline="0"/>
            </a:pPr>
            <a:r>
              <a:rPr lang="en-US" sz="1100" spc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sz="1100" spc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73" name="Shape 17273"/>
          <p:cNvSpPr/>
          <p:nvPr/>
        </p:nvSpPr>
        <p:spPr>
          <a:xfrm>
            <a:off x="6617187" y="1429763"/>
            <a:ext cx="727491" cy="239338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defTabSz="1054100">
              <a:lnSpc>
                <a:spcPct val="130000"/>
              </a:lnSpc>
              <a:spcBef>
                <a:spcPts val="600"/>
              </a:spcBef>
              <a:defRPr sz="3000" spc="-180" baseline="20000"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 algn="ctr">
              <a:lnSpc>
                <a:spcPct val="100000"/>
              </a:lnSpc>
              <a:defRPr sz="1800" spc="0" baseline="0"/>
            </a:pPr>
            <a:r>
              <a:rPr lang="en-US" sz="1100" spc="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en-US" sz="1100" spc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74" name="Shape 17274"/>
          <p:cNvSpPr/>
          <p:nvPr/>
        </p:nvSpPr>
        <p:spPr>
          <a:xfrm>
            <a:off x="6422279" y="1745222"/>
            <a:ext cx="1117419" cy="11174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38" y="0"/>
                </a:moveTo>
                <a:cubicBezTo>
                  <a:pt x="7320" y="0"/>
                  <a:pt x="4803" y="1007"/>
                  <a:pt x="2882" y="3017"/>
                </a:cubicBezTo>
                <a:cubicBezTo>
                  <a:pt x="-961" y="7038"/>
                  <a:pt x="-961" y="13558"/>
                  <a:pt x="2882" y="17579"/>
                </a:cubicBezTo>
                <a:cubicBezTo>
                  <a:pt x="6724" y="21600"/>
                  <a:pt x="12954" y="21600"/>
                  <a:pt x="16796" y="17579"/>
                </a:cubicBezTo>
                <a:cubicBezTo>
                  <a:pt x="20639" y="13558"/>
                  <a:pt x="20639" y="7038"/>
                  <a:pt x="16796" y="3017"/>
                </a:cubicBezTo>
                <a:cubicBezTo>
                  <a:pt x="14875" y="1007"/>
                  <a:pt x="12356" y="0"/>
                  <a:pt x="9838" y="0"/>
                </a:cubicBezTo>
                <a:close/>
                <a:moveTo>
                  <a:pt x="9838" y="3612"/>
                </a:moveTo>
                <a:cubicBezTo>
                  <a:pt x="11473" y="3612"/>
                  <a:pt x="13109" y="4265"/>
                  <a:pt x="14356" y="5571"/>
                </a:cubicBezTo>
                <a:cubicBezTo>
                  <a:pt x="16851" y="8181"/>
                  <a:pt x="16851" y="12414"/>
                  <a:pt x="14356" y="15025"/>
                </a:cubicBezTo>
                <a:cubicBezTo>
                  <a:pt x="11861" y="17636"/>
                  <a:pt x="7817" y="17636"/>
                  <a:pt x="5322" y="15025"/>
                </a:cubicBezTo>
                <a:cubicBezTo>
                  <a:pt x="2827" y="12414"/>
                  <a:pt x="2827" y="8181"/>
                  <a:pt x="5322" y="5571"/>
                </a:cubicBezTo>
                <a:cubicBezTo>
                  <a:pt x="6569" y="4265"/>
                  <a:pt x="8203" y="3612"/>
                  <a:pt x="9838" y="361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2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75" name="Shape 17275"/>
          <p:cNvSpPr/>
          <p:nvPr/>
        </p:nvSpPr>
        <p:spPr>
          <a:xfrm>
            <a:off x="7649294" y="2006075"/>
            <a:ext cx="595733" cy="5957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 sz="2200" b="1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76" name="Shape 17276"/>
          <p:cNvSpPr/>
          <p:nvPr/>
        </p:nvSpPr>
        <p:spPr>
          <a:xfrm>
            <a:off x="7649378" y="2862656"/>
            <a:ext cx="727491" cy="344529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/>
          <a:p>
            <a:pPr algn="ctr" defTabSz="394970">
              <a:spcBef>
                <a:spcPts val="225"/>
              </a:spcBef>
              <a:defRPr sz="1800"/>
            </a:pPr>
            <a:r>
              <a:rPr sz="1100" spc="-40" baseline="33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 Regular"/>
                <a:sym typeface="Roboto Regular"/>
              </a:rPr>
              <a:t>您的内容打在这里，或者通过复制您的文本后，在此框中选择粘贴。</a:t>
            </a:r>
            <a:endParaRPr sz="1100" spc="-40" baseline="330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Roboto Regular"/>
              <a:sym typeface="Roboto Regular"/>
            </a:endParaRPr>
          </a:p>
        </p:txBody>
      </p:sp>
      <p:sp>
        <p:nvSpPr>
          <p:cNvPr id="17277" name="Shape 17277"/>
          <p:cNvSpPr/>
          <p:nvPr/>
        </p:nvSpPr>
        <p:spPr>
          <a:xfrm>
            <a:off x="6802416" y="2125450"/>
            <a:ext cx="357033" cy="357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09" extrusionOk="0">
                <a:moveTo>
                  <a:pt x="19046" y="18508"/>
                </a:moveTo>
                <a:lnTo>
                  <a:pt x="18704" y="19666"/>
                </a:lnTo>
                <a:cubicBezTo>
                  <a:pt x="18704" y="19666"/>
                  <a:pt x="18562" y="16056"/>
                  <a:pt x="16285" y="13423"/>
                </a:cubicBezTo>
                <a:cubicBezTo>
                  <a:pt x="14104" y="10901"/>
                  <a:pt x="14043" y="8028"/>
                  <a:pt x="14043" y="8028"/>
                </a:cubicBezTo>
                <a:cubicBezTo>
                  <a:pt x="15393" y="10468"/>
                  <a:pt x="16094" y="11148"/>
                  <a:pt x="16910" y="11808"/>
                </a:cubicBezTo>
                <a:cubicBezTo>
                  <a:pt x="17232" y="12067"/>
                  <a:pt x="17485" y="12272"/>
                  <a:pt x="17890" y="12827"/>
                </a:cubicBezTo>
                <a:cubicBezTo>
                  <a:pt x="19711" y="15321"/>
                  <a:pt x="19307" y="17631"/>
                  <a:pt x="19046" y="18508"/>
                </a:cubicBezTo>
                <a:cubicBezTo>
                  <a:pt x="19046" y="18508"/>
                  <a:pt x="19046" y="18508"/>
                  <a:pt x="19046" y="18508"/>
                </a:cubicBezTo>
                <a:close/>
                <a:moveTo>
                  <a:pt x="20342" y="18885"/>
                </a:moveTo>
                <a:cubicBezTo>
                  <a:pt x="20640" y="17875"/>
                  <a:pt x="21173" y="15041"/>
                  <a:pt x="18984" y="12043"/>
                </a:cubicBezTo>
                <a:cubicBezTo>
                  <a:pt x="17550" y="10077"/>
                  <a:pt x="17339" y="11374"/>
                  <a:pt x="14849" y="6690"/>
                </a:cubicBezTo>
                <a:lnTo>
                  <a:pt x="9450" y="6690"/>
                </a:lnTo>
                <a:cubicBezTo>
                  <a:pt x="8037" y="9351"/>
                  <a:pt x="7357" y="10080"/>
                  <a:pt x="6773" y="10576"/>
                </a:cubicBezTo>
                <a:cubicBezTo>
                  <a:pt x="7172" y="10943"/>
                  <a:pt x="7424" y="11462"/>
                  <a:pt x="7424" y="12043"/>
                </a:cubicBezTo>
                <a:lnTo>
                  <a:pt x="7424" y="14164"/>
                </a:lnTo>
                <a:cubicBezTo>
                  <a:pt x="8211" y="14440"/>
                  <a:pt x="8775" y="15184"/>
                  <a:pt x="8775" y="16056"/>
                </a:cubicBezTo>
                <a:lnTo>
                  <a:pt x="8775" y="20072"/>
                </a:lnTo>
                <a:cubicBezTo>
                  <a:pt x="8775" y="20587"/>
                  <a:pt x="8572" y="21053"/>
                  <a:pt x="8248" y="21409"/>
                </a:cubicBezTo>
                <a:lnTo>
                  <a:pt x="21476" y="21409"/>
                </a:lnTo>
                <a:cubicBezTo>
                  <a:pt x="21551" y="21198"/>
                  <a:pt x="21600" y="20975"/>
                  <a:pt x="21600" y="20741"/>
                </a:cubicBezTo>
                <a:cubicBezTo>
                  <a:pt x="21600" y="19902"/>
                  <a:pt x="21079" y="19184"/>
                  <a:pt x="20342" y="18885"/>
                </a:cubicBezTo>
                <a:cubicBezTo>
                  <a:pt x="20342" y="18885"/>
                  <a:pt x="20342" y="18885"/>
                  <a:pt x="20342" y="18885"/>
                </a:cubicBezTo>
                <a:close/>
                <a:moveTo>
                  <a:pt x="15525" y="5018"/>
                </a:moveTo>
                <a:cubicBezTo>
                  <a:pt x="15525" y="5204"/>
                  <a:pt x="15373" y="5352"/>
                  <a:pt x="15187" y="5352"/>
                </a:cubicBezTo>
                <a:lnTo>
                  <a:pt x="9113" y="5352"/>
                </a:lnTo>
                <a:cubicBezTo>
                  <a:pt x="8926" y="5352"/>
                  <a:pt x="8775" y="5204"/>
                  <a:pt x="8775" y="5018"/>
                </a:cubicBezTo>
                <a:cubicBezTo>
                  <a:pt x="8775" y="4832"/>
                  <a:pt x="8926" y="4683"/>
                  <a:pt x="9113" y="4683"/>
                </a:cubicBezTo>
                <a:lnTo>
                  <a:pt x="15187" y="4683"/>
                </a:lnTo>
                <a:cubicBezTo>
                  <a:pt x="15373" y="4683"/>
                  <a:pt x="15525" y="4832"/>
                  <a:pt x="15525" y="5018"/>
                </a:cubicBezTo>
                <a:cubicBezTo>
                  <a:pt x="15525" y="5018"/>
                  <a:pt x="15525" y="5018"/>
                  <a:pt x="15525" y="5018"/>
                </a:cubicBezTo>
                <a:close/>
                <a:moveTo>
                  <a:pt x="15525" y="6021"/>
                </a:moveTo>
                <a:cubicBezTo>
                  <a:pt x="15525" y="6207"/>
                  <a:pt x="15373" y="6356"/>
                  <a:pt x="15187" y="6356"/>
                </a:cubicBezTo>
                <a:lnTo>
                  <a:pt x="9113" y="6356"/>
                </a:lnTo>
                <a:cubicBezTo>
                  <a:pt x="8926" y="6356"/>
                  <a:pt x="8775" y="6207"/>
                  <a:pt x="8775" y="6021"/>
                </a:cubicBezTo>
                <a:cubicBezTo>
                  <a:pt x="8775" y="5836"/>
                  <a:pt x="8926" y="5687"/>
                  <a:pt x="9113" y="5687"/>
                </a:cubicBezTo>
                <a:lnTo>
                  <a:pt x="15187" y="5687"/>
                </a:lnTo>
                <a:cubicBezTo>
                  <a:pt x="15373" y="5687"/>
                  <a:pt x="15525" y="5836"/>
                  <a:pt x="15525" y="6021"/>
                </a:cubicBezTo>
                <a:cubicBezTo>
                  <a:pt x="15525" y="6021"/>
                  <a:pt x="15525" y="6021"/>
                  <a:pt x="15525" y="6021"/>
                </a:cubicBezTo>
                <a:close/>
                <a:moveTo>
                  <a:pt x="8619" y="2007"/>
                </a:moveTo>
                <a:cubicBezTo>
                  <a:pt x="8246" y="1367"/>
                  <a:pt x="8468" y="549"/>
                  <a:pt x="9113" y="180"/>
                </a:cubicBezTo>
                <a:cubicBezTo>
                  <a:pt x="9759" y="-191"/>
                  <a:pt x="10584" y="29"/>
                  <a:pt x="10957" y="669"/>
                </a:cubicBezTo>
                <a:lnTo>
                  <a:pt x="10979" y="708"/>
                </a:lnTo>
                <a:cubicBezTo>
                  <a:pt x="11208" y="293"/>
                  <a:pt x="11639" y="0"/>
                  <a:pt x="12150" y="0"/>
                </a:cubicBezTo>
                <a:cubicBezTo>
                  <a:pt x="12661" y="0"/>
                  <a:pt x="13091" y="293"/>
                  <a:pt x="13321" y="708"/>
                </a:cubicBezTo>
                <a:lnTo>
                  <a:pt x="13343" y="669"/>
                </a:lnTo>
                <a:cubicBezTo>
                  <a:pt x="13716" y="29"/>
                  <a:pt x="14541" y="-191"/>
                  <a:pt x="15187" y="180"/>
                </a:cubicBezTo>
                <a:cubicBezTo>
                  <a:pt x="15834" y="549"/>
                  <a:pt x="16055" y="1367"/>
                  <a:pt x="15681" y="2007"/>
                </a:cubicBezTo>
                <a:lnTo>
                  <a:pt x="14849" y="4348"/>
                </a:lnTo>
                <a:lnTo>
                  <a:pt x="9450" y="4348"/>
                </a:lnTo>
                <a:cubicBezTo>
                  <a:pt x="9450" y="4348"/>
                  <a:pt x="8619" y="2007"/>
                  <a:pt x="8619" y="2007"/>
                </a:cubicBezTo>
                <a:close/>
                <a:moveTo>
                  <a:pt x="5400" y="14719"/>
                </a:moveTo>
                <a:lnTo>
                  <a:pt x="2700" y="14719"/>
                </a:lnTo>
                <a:lnTo>
                  <a:pt x="2700" y="12043"/>
                </a:lnTo>
                <a:lnTo>
                  <a:pt x="5400" y="12043"/>
                </a:lnTo>
                <a:cubicBezTo>
                  <a:pt x="5400" y="12043"/>
                  <a:pt x="5400" y="14719"/>
                  <a:pt x="5400" y="14719"/>
                </a:cubicBezTo>
                <a:close/>
                <a:moveTo>
                  <a:pt x="4725" y="18733"/>
                </a:moveTo>
                <a:cubicBezTo>
                  <a:pt x="4725" y="19103"/>
                  <a:pt x="4423" y="19402"/>
                  <a:pt x="4050" y="19402"/>
                </a:cubicBezTo>
                <a:cubicBezTo>
                  <a:pt x="3677" y="19402"/>
                  <a:pt x="3375" y="19103"/>
                  <a:pt x="3375" y="18733"/>
                </a:cubicBezTo>
                <a:lnTo>
                  <a:pt x="3375" y="17395"/>
                </a:lnTo>
                <a:cubicBezTo>
                  <a:pt x="3375" y="17025"/>
                  <a:pt x="3677" y="16726"/>
                  <a:pt x="4050" y="16726"/>
                </a:cubicBezTo>
                <a:cubicBezTo>
                  <a:pt x="4423" y="16726"/>
                  <a:pt x="4725" y="17025"/>
                  <a:pt x="4725" y="17395"/>
                </a:cubicBezTo>
                <a:cubicBezTo>
                  <a:pt x="4725" y="17395"/>
                  <a:pt x="4725" y="18733"/>
                  <a:pt x="4725" y="18733"/>
                </a:cubicBezTo>
                <a:close/>
                <a:moveTo>
                  <a:pt x="6751" y="14719"/>
                </a:moveTo>
                <a:lnTo>
                  <a:pt x="6751" y="12043"/>
                </a:lnTo>
                <a:cubicBezTo>
                  <a:pt x="6751" y="11302"/>
                  <a:pt x="6146" y="10705"/>
                  <a:pt x="5400" y="10705"/>
                </a:cubicBezTo>
                <a:lnTo>
                  <a:pt x="2700" y="10705"/>
                </a:lnTo>
                <a:cubicBezTo>
                  <a:pt x="1954" y="10705"/>
                  <a:pt x="1350" y="11302"/>
                  <a:pt x="1350" y="12043"/>
                </a:cubicBezTo>
                <a:lnTo>
                  <a:pt x="1350" y="14719"/>
                </a:lnTo>
                <a:cubicBezTo>
                  <a:pt x="605" y="14719"/>
                  <a:pt x="0" y="15317"/>
                  <a:pt x="0" y="16056"/>
                </a:cubicBezTo>
                <a:lnTo>
                  <a:pt x="0" y="20072"/>
                </a:lnTo>
                <a:cubicBezTo>
                  <a:pt x="0" y="20810"/>
                  <a:pt x="605" y="21409"/>
                  <a:pt x="1350" y="21409"/>
                </a:cubicBezTo>
                <a:lnTo>
                  <a:pt x="6751" y="21409"/>
                </a:lnTo>
                <a:cubicBezTo>
                  <a:pt x="7496" y="21409"/>
                  <a:pt x="8100" y="20810"/>
                  <a:pt x="8100" y="20072"/>
                </a:cubicBezTo>
                <a:lnTo>
                  <a:pt x="8100" y="16056"/>
                </a:lnTo>
                <a:cubicBezTo>
                  <a:pt x="8100" y="15317"/>
                  <a:pt x="7496" y="14719"/>
                  <a:pt x="6751" y="14719"/>
                </a:cubicBezTo>
                <a:cubicBezTo>
                  <a:pt x="6751" y="14719"/>
                  <a:pt x="6751" y="14719"/>
                  <a:pt x="6751" y="14719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14287" tIns="14287" rIns="14287" bIns="14287" anchor="ctr"/>
          <a:lstStyle/>
          <a:p>
            <a:pPr algn="ctr"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78" name="Shape 17278"/>
          <p:cNvSpPr/>
          <p:nvPr/>
        </p:nvSpPr>
        <p:spPr>
          <a:xfrm>
            <a:off x="4826615" y="2125450"/>
            <a:ext cx="401660" cy="357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200" y="6749"/>
                </a:moveTo>
                <a:cubicBezTo>
                  <a:pt x="19200" y="7201"/>
                  <a:pt x="19083" y="9449"/>
                  <a:pt x="16799" y="9449"/>
                </a:cubicBezTo>
                <a:lnTo>
                  <a:pt x="16799" y="5398"/>
                </a:lnTo>
                <a:lnTo>
                  <a:pt x="19200" y="5398"/>
                </a:lnTo>
                <a:cubicBezTo>
                  <a:pt x="19200" y="5398"/>
                  <a:pt x="19200" y="6749"/>
                  <a:pt x="19200" y="6749"/>
                </a:cubicBezTo>
                <a:close/>
                <a:moveTo>
                  <a:pt x="14399" y="10292"/>
                </a:moveTo>
                <a:lnTo>
                  <a:pt x="14097" y="11067"/>
                </a:lnTo>
                <a:cubicBezTo>
                  <a:pt x="13523" y="12543"/>
                  <a:pt x="12229" y="13499"/>
                  <a:pt x="10799" y="13499"/>
                </a:cubicBezTo>
                <a:cubicBezTo>
                  <a:pt x="9369" y="13499"/>
                  <a:pt x="8077" y="12543"/>
                  <a:pt x="7503" y="11067"/>
                </a:cubicBezTo>
                <a:lnTo>
                  <a:pt x="7202" y="10292"/>
                </a:lnTo>
                <a:lnTo>
                  <a:pt x="7202" y="2699"/>
                </a:lnTo>
                <a:lnTo>
                  <a:pt x="14399" y="2699"/>
                </a:lnTo>
                <a:cubicBezTo>
                  <a:pt x="14399" y="2699"/>
                  <a:pt x="14399" y="10292"/>
                  <a:pt x="14399" y="10292"/>
                </a:cubicBezTo>
                <a:close/>
                <a:moveTo>
                  <a:pt x="4799" y="9449"/>
                </a:moveTo>
                <a:cubicBezTo>
                  <a:pt x="2608" y="9449"/>
                  <a:pt x="2408" y="7375"/>
                  <a:pt x="2400" y="6749"/>
                </a:cubicBezTo>
                <a:lnTo>
                  <a:pt x="2400" y="5398"/>
                </a:lnTo>
                <a:lnTo>
                  <a:pt x="4799" y="5398"/>
                </a:lnTo>
                <a:cubicBezTo>
                  <a:pt x="4799" y="5398"/>
                  <a:pt x="4799" y="9449"/>
                  <a:pt x="4799" y="9449"/>
                </a:cubicBezTo>
                <a:close/>
                <a:moveTo>
                  <a:pt x="20399" y="2699"/>
                </a:moveTo>
                <a:lnTo>
                  <a:pt x="16799" y="2699"/>
                </a:lnTo>
                <a:lnTo>
                  <a:pt x="16799" y="1351"/>
                </a:lnTo>
                <a:cubicBezTo>
                  <a:pt x="16799" y="603"/>
                  <a:pt x="16263" y="0"/>
                  <a:pt x="15600" y="0"/>
                </a:cubicBezTo>
                <a:lnTo>
                  <a:pt x="6000" y="0"/>
                </a:lnTo>
                <a:cubicBezTo>
                  <a:pt x="5338" y="0"/>
                  <a:pt x="4799" y="603"/>
                  <a:pt x="4799" y="1351"/>
                </a:cubicBezTo>
                <a:lnTo>
                  <a:pt x="4799" y="2699"/>
                </a:lnTo>
                <a:lnTo>
                  <a:pt x="1202" y="2699"/>
                </a:lnTo>
                <a:cubicBezTo>
                  <a:pt x="537" y="2699"/>
                  <a:pt x="0" y="3302"/>
                  <a:pt x="0" y="4051"/>
                </a:cubicBezTo>
                <a:lnTo>
                  <a:pt x="0" y="6749"/>
                </a:lnTo>
                <a:cubicBezTo>
                  <a:pt x="0" y="8918"/>
                  <a:pt x="1278" y="12148"/>
                  <a:pt x="4799" y="12148"/>
                </a:cubicBezTo>
                <a:lnTo>
                  <a:pt x="5303" y="12148"/>
                </a:lnTo>
                <a:cubicBezTo>
                  <a:pt x="6229" y="14534"/>
                  <a:pt x="8341" y="16198"/>
                  <a:pt x="10799" y="16198"/>
                </a:cubicBezTo>
                <a:cubicBezTo>
                  <a:pt x="13259" y="16198"/>
                  <a:pt x="15371" y="14534"/>
                  <a:pt x="16297" y="12148"/>
                </a:cubicBezTo>
                <a:lnTo>
                  <a:pt x="16799" y="12148"/>
                </a:lnTo>
                <a:cubicBezTo>
                  <a:pt x="20320" y="12148"/>
                  <a:pt x="21600" y="8918"/>
                  <a:pt x="21600" y="6749"/>
                </a:cubicBezTo>
                <a:lnTo>
                  <a:pt x="21600" y="4051"/>
                </a:lnTo>
                <a:cubicBezTo>
                  <a:pt x="21600" y="3302"/>
                  <a:pt x="21063" y="2699"/>
                  <a:pt x="20399" y="2699"/>
                </a:cubicBezTo>
                <a:cubicBezTo>
                  <a:pt x="20399" y="2699"/>
                  <a:pt x="20399" y="2699"/>
                  <a:pt x="20399" y="2699"/>
                </a:cubicBezTo>
                <a:close/>
                <a:moveTo>
                  <a:pt x="9601" y="18897"/>
                </a:moveTo>
                <a:lnTo>
                  <a:pt x="8400" y="18897"/>
                </a:lnTo>
                <a:cubicBezTo>
                  <a:pt x="7075" y="18897"/>
                  <a:pt x="6000" y="20107"/>
                  <a:pt x="6000" y="21600"/>
                </a:cubicBezTo>
                <a:lnTo>
                  <a:pt x="15600" y="21600"/>
                </a:lnTo>
                <a:cubicBezTo>
                  <a:pt x="15600" y="20107"/>
                  <a:pt x="14525" y="18897"/>
                  <a:pt x="13201" y="18897"/>
                </a:cubicBezTo>
                <a:lnTo>
                  <a:pt x="12000" y="18897"/>
                </a:lnTo>
                <a:lnTo>
                  <a:pt x="12000" y="16198"/>
                </a:lnTo>
                <a:lnTo>
                  <a:pt x="9601" y="16198"/>
                </a:lnTo>
                <a:cubicBezTo>
                  <a:pt x="9601" y="16198"/>
                  <a:pt x="9601" y="18897"/>
                  <a:pt x="9601" y="18897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14287" tIns="14287" rIns="14287" bIns="14287" anchor="ctr"/>
          <a:lstStyle/>
          <a:p>
            <a:pPr algn="ctr"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79" name="Shape 17279"/>
          <p:cNvSpPr/>
          <p:nvPr/>
        </p:nvSpPr>
        <p:spPr>
          <a:xfrm>
            <a:off x="2977142" y="2125450"/>
            <a:ext cx="245489" cy="357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3" h="21566" extrusionOk="0">
                <a:moveTo>
                  <a:pt x="10911" y="71"/>
                </a:moveTo>
                <a:cubicBezTo>
                  <a:pt x="10523" y="-31"/>
                  <a:pt x="10104" y="-21"/>
                  <a:pt x="9721" y="91"/>
                </a:cubicBezTo>
                <a:lnTo>
                  <a:pt x="3601" y="1890"/>
                </a:lnTo>
                <a:lnTo>
                  <a:pt x="2525" y="1890"/>
                </a:lnTo>
                <a:cubicBezTo>
                  <a:pt x="2257" y="1890"/>
                  <a:pt x="2015" y="2037"/>
                  <a:pt x="2015" y="2222"/>
                </a:cubicBezTo>
                <a:lnTo>
                  <a:pt x="2015" y="3493"/>
                </a:lnTo>
                <a:cubicBezTo>
                  <a:pt x="1876" y="3583"/>
                  <a:pt x="1816" y="3704"/>
                  <a:pt x="1816" y="3845"/>
                </a:cubicBezTo>
                <a:cubicBezTo>
                  <a:pt x="1816" y="4034"/>
                  <a:pt x="1959" y="4193"/>
                  <a:pt x="2185" y="4276"/>
                </a:cubicBezTo>
                <a:cubicBezTo>
                  <a:pt x="1959" y="4632"/>
                  <a:pt x="1816" y="5259"/>
                  <a:pt x="1816" y="5449"/>
                </a:cubicBezTo>
                <a:cubicBezTo>
                  <a:pt x="1816" y="5722"/>
                  <a:pt x="2132" y="5703"/>
                  <a:pt x="2525" y="5703"/>
                </a:cubicBezTo>
                <a:cubicBezTo>
                  <a:pt x="2920" y="5703"/>
                  <a:pt x="3233" y="5722"/>
                  <a:pt x="3233" y="5449"/>
                </a:cubicBezTo>
                <a:cubicBezTo>
                  <a:pt x="3233" y="5259"/>
                  <a:pt x="3065" y="4632"/>
                  <a:pt x="2836" y="4276"/>
                </a:cubicBezTo>
                <a:cubicBezTo>
                  <a:pt x="3064" y="4193"/>
                  <a:pt x="3233" y="4034"/>
                  <a:pt x="3233" y="3845"/>
                </a:cubicBezTo>
                <a:cubicBezTo>
                  <a:pt x="3233" y="3702"/>
                  <a:pt x="3147" y="3582"/>
                  <a:pt x="3006" y="3493"/>
                </a:cubicBezTo>
                <a:lnTo>
                  <a:pt x="3006" y="2555"/>
                </a:lnTo>
                <a:lnTo>
                  <a:pt x="10344" y="2555"/>
                </a:lnTo>
                <a:cubicBezTo>
                  <a:pt x="10518" y="2555"/>
                  <a:pt x="10656" y="2651"/>
                  <a:pt x="10656" y="2770"/>
                </a:cubicBezTo>
                <a:cubicBezTo>
                  <a:pt x="10656" y="2893"/>
                  <a:pt x="10523" y="3005"/>
                  <a:pt x="10344" y="3005"/>
                </a:cubicBezTo>
                <a:lnTo>
                  <a:pt x="4310" y="3005"/>
                </a:lnTo>
                <a:cubicBezTo>
                  <a:pt x="4249" y="3005"/>
                  <a:pt x="4209" y="3023"/>
                  <a:pt x="4196" y="3063"/>
                </a:cubicBezTo>
                <a:cubicBezTo>
                  <a:pt x="4184" y="3106"/>
                  <a:pt x="4222" y="3165"/>
                  <a:pt x="4281" y="3181"/>
                </a:cubicBezTo>
                <a:lnTo>
                  <a:pt x="11053" y="5038"/>
                </a:lnTo>
                <a:cubicBezTo>
                  <a:pt x="11464" y="5148"/>
                  <a:pt x="11928" y="5129"/>
                  <a:pt x="12328" y="4999"/>
                </a:cubicBezTo>
                <a:lnTo>
                  <a:pt x="18844" y="2887"/>
                </a:lnTo>
                <a:cubicBezTo>
                  <a:pt x="19054" y="2818"/>
                  <a:pt x="19193" y="2655"/>
                  <a:pt x="19184" y="2496"/>
                </a:cubicBezTo>
                <a:cubicBezTo>
                  <a:pt x="19174" y="2335"/>
                  <a:pt x="19035" y="2201"/>
                  <a:pt x="18816" y="2144"/>
                </a:cubicBezTo>
                <a:lnTo>
                  <a:pt x="10911" y="71"/>
                </a:lnTo>
                <a:close/>
                <a:moveTo>
                  <a:pt x="5301" y="3748"/>
                </a:moveTo>
                <a:cubicBezTo>
                  <a:pt x="5107" y="4242"/>
                  <a:pt x="4980" y="4797"/>
                  <a:pt x="4905" y="5371"/>
                </a:cubicBezTo>
                <a:cubicBezTo>
                  <a:pt x="3955" y="5483"/>
                  <a:pt x="3431" y="5980"/>
                  <a:pt x="3686" y="7014"/>
                </a:cubicBezTo>
                <a:cubicBezTo>
                  <a:pt x="3902" y="7888"/>
                  <a:pt x="4504" y="8610"/>
                  <a:pt x="5585" y="8676"/>
                </a:cubicBezTo>
                <a:cubicBezTo>
                  <a:pt x="6644" y="10568"/>
                  <a:pt x="8629" y="11824"/>
                  <a:pt x="11194" y="11824"/>
                </a:cubicBezTo>
                <a:cubicBezTo>
                  <a:pt x="13643" y="11824"/>
                  <a:pt x="15757" y="10615"/>
                  <a:pt x="16804" y="8676"/>
                </a:cubicBezTo>
                <a:cubicBezTo>
                  <a:pt x="17905" y="8606"/>
                  <a:pt x="18488" y="7877"/>
                  <a:pt x="18703" y="7014"/>
                </a:cubicBezTo>
                <a:cubicBezTo>
                  <a:pt x="18958" y="5980"/>
                  <a:pt x="18433" y="5483"/>
                  <a:pt x="17484" y="5371"/>
                </a:cubicBezTo>
                <a:cubicBezTo>
                  <a:pt x="17421" y="4898"/>
                  <a:pt x="17311" y="4442"/>
                  <a:pt x="17173" y="4021"/>
                </a:cubicBezTo>
                <a:lnTo>
                  <a:pt x="16266" y="4315"/>
                </a:lnTo>
                <a:lnTo>
                  <a:pt x="13036" y="5371"/>
                </a:lnTo>
                <a:cubicBezTo>
                  <a:pt x="12536" y="5533"/>
                  <a:pt x="11964" y="5548"/>
                  <a:pt x="11449" y="5410"/>
                </a:cubicBezTo>
                <a:lnTo>
                  <a:pt x="6378" y="4041"/>
                </a:lnTo>
                <a:lnTo>
                  <a:pt x="5301" y="3748"/>
                </a:lnTo>
                <a:close/>
                <a:moveTo>
                  <a:pt x="6576" y="5586"/>
                </a:moveTo>
                <a:cubicBezTo>
                  <a:pt x="7792" y="5983"/>
                  <a:pt x="9411" y="6231"/>
                  <a:pt x="11194" y="6231"/>
                </a:cubicBezTo>
                <a:cubicBezTo>
                  <a:pt x="12983" y="6231"/>
                  <a:pt x="14623" y="5986"/>
                  <a:pt x="15841" y="5586"/>
                </a:cubicBezTo>
                <a:cubicBezTo>
                  <a:pt x="15884" y="5816"/>
                  <a:pt x="15890" y="6057"/>
                  <a:pt x="15869" y="6329"/>
                </a:cubicBezTo>
                <a:cubicBezTo>
                  <a:pt x="15699" y="8822"/>
                  <a:pt x="13755" y="10592"/>
                  <a:pt x="11194" y="10592"/>
                </a:cubicBezTo>
                <a:cubicBezTo>
                  <a:pt x="8784" y="10592"/>
                  <a:pt x="6968" y="9058"/>
                  <a:pt x="6605" y="6935"/>
                </a:cubicBezTo>
                <a:cubicBezTo>
                  <a:pt x="6516" y="6421"/>
                  <a:pt x="6517" y="5976"/>
                  <a:pt x="6576" y="5586"/>
                </a:cubicBezTo>
                <a:close/>
                <a:moveTo>
                  <a:pt x="5896" y="10631"/>
                </a:moveTo>
                <a:cubicBezTo>
                  <a:pt x="5434" y="10825"/>
                  <a:pt x="4994" y="11076"/>
                  <a:pt x="4536" y="11375"/>
                </a:cubicBezTo>
                <a:lnTo>
                  <a:pt x="10429" y="21563"/>
                </a:lnTo>
                <a:cubicBezTo>
                  <a:pt x="10660" y="21569"/>
                  <a:pt x="10902" y="21563"/>
                  <a:pt x="11138" y="21563"/>
                </a:cubicBezTo>
                <a:cubicBezTo>
                  <a:pt x="11345" y="21563"/>
                  <a:pt x="11534" y="21568"/>
                  <a:pt x="11733" y="21563"/>
                </a:cubicBezTo>
                <a:lnTo>
                  <a:pt x="17654" y="11375"/>
                </a:lnTo>
                <a:cubicBezTo>
                  <a:pt x="17200" y="11080"/>
                  <a:pt x="16756" y="10825"/>
                  <a:pt x="16294" y="10631"/>
                </a:cubicBezTo>
                <a:lnTo>
                  <a:pt x="11081" y="19471"/>
                </a:lnTo>
                <a:lnTo>
                  <a:pt x="5896" y="10631"/>
                </a:lnTo>
                <a:close/>
                <a:moveTo>
                  <a:pt x="3205" y="11883"/>
                </a:moveTo>
                <a:cubicBezTo>
                  <a:pt x="1595" y="13188"/>
                  <a:pt x="249" y="15309"/>
                  <a:pt x="3" y="18591"/>
                </a:cubicBezTo>
                <a:cubicBezTo>
                  <a:pt x="-58" y="19412"/>
                  <a:pt x="741" y="20107"/>
                  <a:pt x="1788" y="20155"/>
                </a:cubicBezTo>
                <a:cubicBezTo>
                  <a:pt x="1826" y="20157"/>
                  <a:pt x="3828" y="20234"/>
                  <a:pt x="3828" y="20234"/>
                </a:cubicBezTo>
                <a:cubicBezTo>
                  <a:pt x="4822" y="21013"/>
                  <a:pt x="6645" y="21413"/>
                  <a:pt x="8786" y="21544"/>
                </a:cubicBezTo>
                <a:lnTo>
                  <a:pt x="3205" y="11883"/>
                </a:lnTo>
                <a:close/>
                <a:moveTo>
                  <a:pt x="18278" y="11883"/>
                </a:moveTo>
                <a:lnTo>
                  <a:pt x="12696" y="21544"/>
                </a:lnTo>
                <a:cubicBezTo>
                  <a:pt x="14947" y="21406"/>
                  <a:pt x="16686" y="20971"/>
                  <a:pt x="17654" y="20234"/>
                </a:cubicBezTo>
                <a:cubicBezTo>
                  <a:pt x="17654" y="20234"/>
                  <a:pt x="19657" y="20157"/>
                  <a:pt x="19694" y="20155"/>
                </a:cubicBezTo>
                <a:cubicBezTo>
                  <a:pt x="20740" y="20107"/>
                  <a:pt x="21542" y="19411"/>
                  <a:pt x="21479" y="18591"/>
                </a:cubicBezTo>
                <a:cubicBezTo>
                  <a:pt x="21235" y="15316"/>
                  <a:pt x="19898" y="13193"/>
                  <a:pt x="18278" y="11883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14287" tIns="14287" rIns="14287" bIns="14287" anchor="ctr"/>
          <a:lstStyle/>
          <a:p>
            <a:pPr algn="ctr"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280" name="Shape 17280"/>
          <p:cNvSpPr/>
          <p:nvPr/>
        </p:nvSpPr>
        <p:spPr>
          <a:xfrm>
            <a:off x="1013211" y="2143794"/>
            <a:ext cx="335524" cy="3203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52" y="16329"/>
                </a:moveTo>
                <a:lnTo>
                  <a:pt x="17691" y="15301"/>
                </a:lnTo>
                <a:lnTo>
                  <a:pt x="17691" y="13244"/>
                </a:lnTo>
                <a:lnTo>
                  <a:pt x="13752" y="14272"/>
                </a:lnTo>
                <a:cubicBezTo>
                  <a:pt x="13752" y="14272"/>
                  <a:pt x="13752" y="16329"/>
                  <a:pt x="13752" y="16329"/>
                </a:cubicBezTo>
                <a:close/>
                <a:moveTo>
                  <a:pt x="13752" y="12215"/>
                </a:moveTo>
                <a:lnTo>
                  <a:pt x="17691" y="11186"/>
                </a:lnTo>
                <a:lnTo>
                  <a:pt x="17691" y="9129"/>
                </a:lnTo>
                <a:lnTo>
                  <a:pt x="13752" y="10158"/>
                </a:lnTo>
                <a:cubicBezTo>
                  <a:pt x="13752" y="10158"/>
                  <a:pt x="13752" y="12215"/>
                  <a:pt x="13752" y="12215"/>
                </a:cubicBezTo>
                <a:close/>
                <a:moveTo>
                  <a:pt x="13752" y="8100"/>
                </a:moveTo>
                <a:lnTo>
                  <a:pt x="17691" y="7072"/>
                </a:lnTo>
                <a:lnTo>
                  <a:pt x="17691" y="5015"/>
                </a:lnTo>
                <a:lnTo>
                  <a:pt x="13752" y="6044"/>
                </a:lnTo>
                <a:cubicBezTo>
                  <a:pt x="13752" y="6044"/>
                  <a:pt x="13752" y="8100"/>
                  <a:pt x="13752" y="8100"/>
                </a:cubicBezTo>
                <a:close/>
                <a:moveTo>
                  <a:pt x="7873" y="14272"/>
                </a:moveTo>
                <a:lnTo>
                  <a:pt x="3938" y="13244"/>
                </a:lnTo>
                <a:lnTo>
                  <a:pt x="3938" y="15301"/>
                </a:lnTo>
                <a:lnTo>
                  <a:pt x="7873" y="16329"/>
                </a:lnTo>
                <a:cubicBezTo>
                  <a:pt x="7873" y="16329"/>
                  <a:pt x="7873" y="14272"/>
                  <a:pt x="7873" y="14272"/>
                </a:cubicBezTo>
                <a:close/>
                <a:moveTo>
                  <a:pt x="7873" y="10158"/>
                </a:moveTo>
                <a:lnTo>
                  <a:pt x="3938" y="9129"/>
                </a:lnTo>
                <a:lnTo>
                  <a:pt x="3938" y="11186"/>
                </a:lnTo>
                <a:lnTo>
                  <a:pt x="7873" y="12215"/>
                </a:lnTo>
                <a:cubicBezTo>
                  <a:pt x="7873" y="12215"/>
                  <a:pt x="7873" y="10158"/>
                  <a:pt x="7873" y="10158"/>
                </a:cubicBezTo>
                <a:close/>
                <a:moveTo>
                  <a:pt x="7873" y="6044"/>
                </a:moveTo>
                <a:lnTo>
                  <a:pt x="3938" y="5015"/>
                </a:lnTo>
                <a:lnTo>
                  <a:pt x="3938" y="7072"/>
                </a:lnTo>
                <a:lnTo>
                  <a:pt x="7873" y="8100"/>
                </a:lnTo>
                <a:cubicBezTo>
                  <a:pt x="7873" y="8100"/>
                  <a:pt x="7873" y="6044"/>
                  <a:pt x="7873" y="6044"/>
                </a:cubicBezTo>
                <a:close/>
                <a:moveTo>
                  <a:pt x="19632" y="17100"/>
                </a:moveTo>
                <a:cubicBezTo>
                  <a:pt x="19632" y="17340"/>
                  <a:pt x="19538" y="17480"/>
                  <a:pt x="19581" y="17486"/>
                </a:cubicBezTo>
                <a:cubicBezTo>
                  <a:pt x="19507" y="17486"/>
                  <a:pt x="19435" y="17493"/>
                  <a:pt x="19365" y="17512"/>
                </a:cubicBezTo>
                <a:lnTo>
                  <a:pt x="11811" y="19286"/>
                </a:lnTo>
                <a:lnTo>
                  <a:pt x="11811" y="3909"/>
                </a:lnTo>
                <a:lnTo>
                  <a:pt x="19547" y="2092"/>
                </a:lnTo>
                <a:cubicBezTo>
                  <a:pt x="19586" y="2158"/>
                  <a:pt x="19632" y="2276"/>
                  <a:pt x="19632" y="2444"/>
                </a:cubicBezTo>
                <a:cubicBezTo>
                  <a:pt x="19632" y="2444"/>
                  <a:pt x="19632" y="17100"/>
                  <a:pt x="19632" y="17100"/>
                </a:cubicBezTo>
                <a:close/>
                <a:moveTo>
                  <a:pt x="9789" y="19286"/>
                </a:moveTo>
                <a:lnTo>
                  <a:pt x="2236" y="17512"/>
                </a:lnTo>
                <a:cubicBezTo>
                  <a:pt x="2205" y="17505"/>
                  <a:pt x="2188" y="17502"/>
                  <a:pt x="2173" y="17502"/>
                </a:cubicBezTo>
                <a:cubicBezTo>
                  <a:pt x="2154" y="17502"/>
                  <a:pt x="2136" y="17506"/>
                  <a:pt x="2097" y="17506"/>
                </a:cubicBezTo>
                <a:cubicBezTo>
                  <a:pt x="2061" y="17480"/>
                  <a:pt x="1966" y="17340"/>
                  <a:pt x="1966" y="17100"/>
                </a:cubicBezTo>
                <a:lnTo>
                  <a:pt x="1966" y="2444"/>
                </a:lnTo>
                <a:cubicBezTo>
                  <a:pt x="1966" y="2264"/>
                  <a:pt x="2020" y="2140"/>
                  <a:pt x="2029" y="2086"/>
                </a:cubicBezTo>
                <a:lnTo>
                  <a:pt x="9789" y="3909"/>
                </a:lnTo>
                <a:cubicBezTo>
                  <a:pt x="9789" y="3909"/>
                  <a:pt x="9789" y="19286"/>
                  <a:pt x="9789" y="19286"/>
                </a:cubicBezTo>
                <a:close/>
                <a:moveTo>
                  <a:pt x="19581" y="0"/>
                </a:moveTo>
                <a:cubicBezTo>
                  <a:pt x="19507" y="0"/>
                  <a:pt x="19435" y="10"/>
                  <a:pt x="19365" y="26"/>
                </a:cubicBezTo>
                <a:lnTo>
                  <a:pt x="10802" y="2040"/>
                </a:lnTo>
                <a:lnTo>
                  <a:pt x="2236" y="26"/>
                </a:lnTo>
                <a:cubicBezTo>
                  <a:pt x="2164" y="10"/>
                  <a:pt x="2094" y="0"/>
                  <a:pt x="2019" y="0"/>
                </a:cubicBezTo>
                <a:cubicBezTo>
                  <a:pt x="888" y="0"/>
                  <a:pt x="0" y="1074"/>
                  <a:pt x="0" y="2444"/>
                </a:cubicBezTo>
                <a:lnTo>
                  <a:pt x="0" y="17100"/>
                </a:lnTo>
                <a:cubicBezTo>
                  <a:pt x="0" y="18419"/>
                  <a:pt x="820" y="19463"/>
                  <a:pt x="1891" y="19539"/>
                </a:cubicBezTo>
                <a:lnTo>
                  <a:pt x="10559" y="21577"/>
                </a:lnTo>
                <a:cubicBezTo>
                  <a:pt x="10630" y="21592"/>
                  <a:pt x="10701" y="21600"/>
                  <a:pt x="10775" y="21600"/>
                </a:cubicBezTo>
                <a:cubicBezTo>
                  <a:pt x="10783" y="21600"/>
                  <a:pt x="10791" y="21599"/>
                  <a:pt x="10799" y="21599"/>
                </a:cubicBezTo>
                <a:cubicBezTo>
                  <a:pt x="10809" y="21599"/>
                  <a:pt x="10818" y="21600"/>
                  <a:pt x="10825" y="21600"/>
                </a:cubicBezTo>
                <a:cubicBezTo>
                  <a:pt x="10898" y="21600"/>
                  <a:pt x="10970" y="21592"/>
                  <a:pt x="11042" y="21577"/>
                </a:cubicBezTo>
                <a:lnTo>
                  <a:pt x="19709" y="19539"/>
                </a:lnTo>
                <a:cubicBezTo>
                  <a:pt x="20778" y="19463"/>
                  <a:pt x="21600" y="18419"/>
                  <a:pt x="21600" y="17100"/>
                </a:cubicBezTo>
                <a:lnTo>
                  <a:pt x="21600" y="2444"/>
                </a:lnTo>
                <a:cubicBezTo>
                  <a:pt x="21600" y="1074"/>
                  <a:pt x="20712" y="0"/>
                  <a:pt x="19581" y="0"/>
                </a:cubicBezTo>
                <a:cubicBezTo>
                  <a:pt x="19581" y="0"/>
                  <a:pt x="19581" y="0"/>
                  <a:pt x="19581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5400000" scaled="0"/>
          </a:gradFill>
          <a:ln w="12700">
            <a:miter lim="400000"/>
          </a:ln>
        </p:spPr>
        <p:txBody>
          <a:bodyPr lIns="14287" tIns="14287" rIns="14287" bIns="14287" anchor="ctr"/>
          <a:lstStyle/>
          <a:p>
            <a:pPr algn="ctr"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357">
        <p:comb/>
      </p:transition>
    </mc:Choice>
    <mc:Fallback>
      <p:transition advTm="1357">
        <p:comb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17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17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17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17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17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7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600"/>
                                        <p:tgtEl>
                                          <p:spTgt spid="17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 fill="hold"/>
                                        <p:tgtEl>
                                          <p:spTgt spid="17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18" dur="600"/>
                                        <p:tgtEl>
                                          <p:spTgt spid="17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indefinite" fill="hold"/>
                                        <p:tgtEl>
                                          <p:spTgt spid="17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600"/>
                                        <p:tgtEl>
                                          <p:spTgt spid="17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indefinite" fill="hold"/>
                                        <p:tgtEl>
                                          <p:spTgt spid="17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600" fill="hold"/>
                                        <p:tgtEl>
                                          <p:spTgt spid="17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00" fill="hold"/>
                                        <p:tgtEl>
                                          <p:spTgt spid="17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17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17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17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17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600"/>
                                        <p:tgtEl>
                                          <p:spTgt spid="17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indefinite" fill="hold"/>
                                        <p:tgtEl>
                                          <p:spTgt spid="17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35" dur="600"/>
                                        <p:tgtEl>
                                          <p:spTgt spid="17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 fill="hold"/>
                                        <p:tgtEl>
                                          <p:spTgt spid="17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600"/>
                                        <p:tgtEl>
                                          <p:spTgt spid="17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 fill="hold"/>
                                        <p:tgtEl>
                                          <p:spTgt spid="17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17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00" fill="hold"/>
                                        <p:tgtEl>
                                          <p:spTgt spid="17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indefinite" fill="hold"/>
                                        <p:tgtEl>
                                          <p:spTgt spid="17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17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00" fill="hold"/>
                                        <p:tgtEl>
                                          <p:spTgt spid="17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indefinite" fill="hold"/>
                                        <p:tgtEl>
                                          <p:spTgt spid="17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600"/>
                                        <p:tgtEl>
                                          <p:spTgt spid="17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indefinite" fill="hold"/>
                                        <p:tgtEl>
                                          <p:spTgt spid="17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52" dur="600"/>
                                        <p:tgtEl>
                                          <p:spTgt spid="17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indefinite" fill="hold"/>
                                        <p:tgtEl>
                                          <p:spTgt spid="17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600"/>
                                        <p:tgtEl>
                                          <p:spTgt spid="17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 fill="hold"/>
                                        <p:tgtEl>
                                          <p:spTgt spid="17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600" fill="hold"/>
                                        <p:tgtEl>
                                          <p:spTgt spid="17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fill="hold"/>
                                        <p:tgtEl>
                                          <p:spTgt spid="17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1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 fill="hold"/>
                                        <p:tgtEl>
                                          <p:spTgt spid="17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600" fill="hold"/>
                                        <p:tgtEl>
                                          <p:spTgt spid="17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fill="hold"/>
                                        <p:tgtEl>
                                          <p:spTgt spid="17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9" presetClass="entr" presetSubtype="0" fill="hold" grpId="1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indefinite" fill="hold"/>
                                        <p:tgtEl>
                                          <p:spTgt spid="17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600"/>
                                        <p:tgtEl>
                                          <p:spTgt spid="17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9" presetClass="entr" presetSubtype="0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 fill="hold"/>
                                        <p:tgtEl>
                                          <p:spTgt spid="17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9" dur="600"/>
                                        <p:tgtEl>
                                          <p:spTgt spid="17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2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 fill="hold"/>
                                        <p:tgtEl>
                                          <p:spTgt spid="17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600"/>
                                        <p:tgtEl>
                                          <p:spTgt spid="17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ntr" presetSubtype="0" fill="hold" grpId="2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indefinite" fill="hold"/>
                                        <p:tgtEl>
                                          <p:spTgt spid="1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600"/>
                                        <p:tgtEl>
                                          <p:spTgt spid="17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60" grpId="22" animBg="1" advAuto="0"/>
      <p:bldP spid="17261" grpId="4" bldLvl="0" animBg="1" advAuto="0"/>
      <p:bldP spid="17262" grpId="5" bldLvl="0" animBg="1" advAuto="0"/>
      <p:bldP spid="17263" grpId="6" animBg="1" advAuto="0"/>
      <p:bldP spid="17264" grpId="9" bldLvl="0" animBg="1" advAuto="0"/>
      <p:bldP spid="17265" grpId="10" bldLvl="0" animBg="1" advAuto="0"/>
      <p:bldP spid="17266" grpId="11" animBg="1" advAuto="0"/>
      <p:bldP spid="17267" grpId="14" bldLvl="0" animBg="1" advAuto="0"/>
      <p:bldP spid="17268" grpId="15" bldLvl="0" animBg="1" advAuto="0"/>
      <p:bldP spid="17269" grpId="16" animBg="1" advAuto="0"/>
      <p:bldP spid="17270" grpId="2" animBg="1" advAuto="0"/>
      <p:bldP spid="17271" grpId="7" animBg="1" advAuto="0"/>
      <p:bldP spid="17272" grpId="12" animBg="1" advAuto="0"/>
      <p:bldP spid="17273" grpId="17" animBg="1" advAuto="0"/>
      <p:bldP spid="17274" grpId="19" bldLvl="0" animBg="1" advAuto="0"/>
      <p:bldP spid="17275" grpId="20" bldLvl="0" animBg="1" advAuto="0"/>
      <p:bldP spid="17276" grpId="21" animBg="1" advAuto="0"/>
      <p:bldP spid="17277" grpId="18" bldLvl="0" animBg="1" advAuto="0"/>
      <p:bldP spid="17278" grpId="13" bldLvl="0" animBg="1" advAuto="0"/>
      <p:bldP spid="17279" grpId="8" bldLvl="0" animBg="1" advAuto="0"/>
      <p:bldP spid="17280" grpId="3" bldLvl="0" animBg="1" advAuto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35" name="文本框 3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冬至诗歌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" name="Shape 22601"/>
          <p:cNvSpPr/>
          <p:nvPr/>
        </p:nvSpPr>
        <p:spPr>
          <a:xfrm>
            <a:off x="3807921" y="2576439"/>
            <a:ext cx="1527788" cy="2338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76" h="21359" extrusionOk="0">
                <a:moveTo>
                  <a:pt x="8098" y="6888"/>
                </a:moveTo>
                <a:cubicBezTo>
                  <a:pt x="8172" y="7536"/>
                  <a:pt x="8788" y="6925"/>
                  <a:pt x="8946" y="6710"/>
                </a:cubicBezTo>
                <a:cubicBezTo>
                  <a:pt x="9161" y="6641"/>
                  <a:pt x="8863" y="5513"/>
                  <a:pt x="8962" y="4530"/>
                </a:cubicBezTo>
                <a:cubicBezTo>
                  <a:pt x="8840" y="3751"/>
                  <a:pt x="8782" y="2976"/>
                  <a:pt x="8794" y="2197"/>
                </a:cubicBezTo>
                <a:cubicBezTo>
                  <a:pt x="8746" y="1782"/>
                  <a:pt x="8517" y="1213"/>
                  <a:pt x="8567" y="563"/>
                </a:cubicBezTo>
                <a:cubicBezTo>
                  <a:pt x="8780" y="-241"/>
                  <a:pt x="10274" y="-85"/>
                  <a:pt x="10545" y="415"/>
                </a:cubicBezTo>
                <a:cubicBezTo>
                  <a:pt x="10883" y="978"/>
                  <a:pt x="10970" y="1551"/>
                  <a:pt x="11051" y="2216"/>
                </a:cubicBezTo>
                <a:cubicBezTo>
                  <a:pt x="11117" y="2791"/>
                  <a:pt x="11196" y="3035"/>
                  <a:pt x="11323" y="3610"/>
                </a:cubicBezTo>
                <a:cubicBezTo>
                  <a:pt x="11464" y="4632"/>
                  <a:pt x="11444" y="5698"/>
                  <a:pt x="11368" y="6781"/>
                </a:cubicBezTo>
                <a:cubicBezTo>
                  <a:pt x="11738" y="6874"/>
                  <a:pt x="12038" y="6413"/>
                  <a:pt x="12187" y="6068"/>
                </a:cubicBezTo>
                <a:cubicBezTo>
                  <a:pt x="12384" y="5600"/>
                  <a:pt x="12558" y="5114"/>
                  <a:pt x="12724" y="4606"/>
                </a:cubicBezTo>
                <a:cubicBezTo>
                  <a:pt x="12843" y="4023"/>
                  <a:pt x="12901" y="3392"/>
                  <a:pt x="13035" y="2827"/>
                </a:cubicBezTo>
                <a:cubicBezTo>
                  <a:pt x="13116" y="2354"/>
                  <a:pt x="13139" y="1819"/>
                  <a:pt x="13348" y="1407"/>
                </a:cubicBezTo>
                <a:cubicBezTo>
                  <a:pt x="13651" y="579"/>
                  <a:pt x="15350" y="679"/>
                  <a:pt x="15393" y="1728"/>
                </a:cubicBezTo>
                <a:lnTo>
                  <a:pt x="15219" y="3227"/>
                </a:lnTo>
                <a:cubicBezTo>
                  <a:pt x="15097" y="3947"/>
                  <a:pt x="15174" y="4575"/>
                  <a:pt x="14990" y="5105"/>
                </a:cubicBezTo>
                <a:cubicBezTo>
                  <a:pt x="14936" y="5739"/>
                  <a:pt x="14808" y="6373"/>
                  <a:pt x="14629" y="7007"/>
                </a:cubicBezTo>
                <a:cubicBezTo>
                  <a:pt x="14547" y="7594"/>
                  <a:pt x="14698" y="8574"/>
                  <a:pt x="14732" y="8701"/>
                </a:cubicBezTo>
                <a:cubicBezTo>
                  <a:pt x="14914" y="9139"/>
                  <a:pt x="14995" y="9769"/>
                  <a:pt x="15494" y="9937"/>
                </a:cubicBezTo>
                <a:cubicBezTo>
                  <a:pt x="15870" y="9818"/>
                  <a:pt x="16058" y="9602"/>
                  <a:pt x="16385" y="9119"/>
                </a:cubicBezTo>
                <a:cubicBezTo>
                  <a:pt x="17050" y="7998"/>
                  <a:pt x="18381" y="7260"/>
                  <a:pt x="20367" y="7126"/>
                </a:cubicBezTo>
                <a:cubicBezTo>
                  <a:pt x="21229" y="7084"/>
                  <a:pt x="21335" y="7679"/>
                  <a:pt x="20998" y="7852"/>
                </a:cubicBezTo>
                <a:cubicBezTo>
                  <a:pt x="20657" y="8044"/>
                  <a:pt x="20118" y="8260"/>
                  <a:pt x="19870" y="8461"/>
                </a:cubicBezTo>
                <a:cubicBezTo>
                  <a:pt x="18866" y="9563"/>
                  <a:pt x="18031" y="11164"/>
                  <a:pt x="17602" y="12043"/>
                </a:cubicBezTo>
                <a:cubicBezTo>
                  <a:pt x="17128" y="13014"/>
                  <a:pt x="15379" y="14174"/>
                  <a:pt x="14960" y="14748"/>
                </a:cubicBezTo>
                <a:cubicBezTo>
                  <a:pt x="14158" y="15589"/>
                  <a:pt x="14170" y="16557"/>
                  <a:pt x="14170" y="16557"/>
                </a:cubicBezTo>
                <a:cubicBezTo>
                  <a:pt x="14170" y="16557"/>
                  <a:pt x="14121" y="20629"/>
                  <a:pt x="14170" y="21359"/>
                </a:cubicBezTo>
                <a:lnTo>
                  <a:pt x="6808" y="21359"/>
                </a:lnTo>
                <a:lnTo>
                  <a:pt x="6808" y="16746"/>
                </a:lnTo>
                <a:lnTo>
                  <a:pt x="5933" y="15319"/>
                </a:lnTo>
                <a:cubicBezTo>
                  <a:pt x="4793" y="13844"/>
                  <a:pt x="4691" y="12546"/>
                  <a:pt x="4471" y="11216"/>
                </a:cubicBezTo>
                <a:cubicBezTo>
                  <a:pt x="4243" y="10713"/>
                  <a:pt x="3910" y="9725"/>
                  <a:pt x="3786" y="9659"/>
                </a:cubicBezTo>
                <a:cubicBezTo>
                  <a:pt x="3576" y="9302"/>
                  <a:pt x="2364" y="8592"/>
                  <a:pt x="2177" y="8243"/>
                </a:cubicBezTo>
                <a:cubicBezTo>
                  <a:pt x="1463" y="7407"/>
                  <a:pt x="354" y="6571"/>
                  <a:pt x="83" y="5766"/>
                </a:cubicBezTo>
                <a:cubicBezTo>
                  <a:pt x="-265" y="5205"/>
                  <a:pt x="542" y="4628"/>
                  <a:pt x="1386" y="5164"/>
                </a:cubicBezTo>
                <a:cubicBezTo>
                  <a:pt x="1822" y="5496"/>
                  <a:pt x="3061" y="6756"/>
                  <a:pt x="4020" y="7471"/>
                </a:cubicBezTo>
                <a:cubicBezTo>
                  <a:pt x="4387" y="7730"/>
                  <a:pt x="4788" y="8065"/>
                  <a:pt x="5085" y="8362"/>
                </a:cubicBezTo>
                <a:cubicBezTo>
                  <a:pt x="5644" y="8666"/>
                  <a:pt x="6401" y="8048"/>
                  <a:pt x="6203" y="7661"/>
                </a:cubicBezTo>
                <a:cubicBezTo>
                  <a:pt x="5957" y="7019"/>
                  <a:pt x="5512" y="6239"/>
                  <a:pt x="5464" y="5735"/>
                </a:cubicBezTo>
                <a:cubicBezTo>
                  <a:pt x="5232" y="4982"/>
                  <a:pt x="5025" y="4229"/>
                  <a:pt x="4887" y="3476"/>
                </a:cubicBezTo>
                <a:cubicBezTo>
                  <a:pt x="4707" y="3063"/>
                  <a:pt x="4446" y="2573"/>
                  <a:pt x="4417" y="2144"/>
                </a:cubicBezTo>
                <a:cubicBezTo>
                  <a:pt x="4278" y="1064"/>
                  <a:pt x="5936" y="984"/>
                  <a:pt x="6337" y="1831"/>
                </a:cubicBezTo>
                <a:cubicBezTo>
                  <a:pt x="6510" y="2336"/>
                  <a:pt x="6731" y="2856"/>
                  <a:pt x="6889" y="3381"/>
                </a:cubicBezTo>
                <a:cubicBezTo>
                  <a:pt x="6951" y="4080"/>
                  <a:pt x="7537" y="4887"/>
                  <a:pt x="7773" y="5640"/>
                </a:cubicBezTo>
                <a:cubicBezTo>
                  <a:pt x="7963" y="6033"/>
                  <a:pt x="8036" y="6472"/>
                  <a:pt x="8098" y="6888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0" scaled="0"/>
          </a:gradFill>
          <a:ln w="12700">
            <a:miter lim="400000"/>
          </a:ln>
        </p:spPr>
        <p:txBody>
          <a:bodyPr lIns="14287" tIns="14287" rIns="14287" bIns="14287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Shape 22602"/>
          <p:cNvSpPr/>
          <p:nvPr/>
        </p:nvSpPr>
        <p:spPr>
          <a:xfrm>
            <a:off x="5438356" y="2393364"/>
            <a:ext cx="938975" cy="931083"/>
          </a:xfrm>
          <a:prstGeom prst="wedgeEllipseCallout">
            <a:avLst>
              <a:gd name="adj1" fmla="val -61979"/>
              <a:gd name="adj2" fmla="val 53710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Shape 22603"/>
          <p:cNvSpPr/>
          <p:nvPr/>
        </p:nvSpPr>
        <p:spPr>
          <a:xfrm>
            <a:off x="4796360" y="1513212"/>
            <a:ext cx="938975" cy="931083"/>
          </a:xfrm>
          <a:prstGeom prst="wedgeEllipseCallout">
            <a:avLst>
              <a:gd name="adj1" fmla="val -39999"/>
              <a:gd name="adj2" fmla="val 74753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Shape 22604"/>
          <p:cNvSpPr/>
          <p:nvPr/>
        </p:nvSpPr>
        <p:spPr>
          <a:xfrm>
            <a:off x="3732827" y="1421013"/>
            <a:ext cx="938975" cy="931083"/>
          </a:xfrm>
          <a:prstGeom prst="wedgeEllipseCallout">
            <a:avLst>
              <a:gd name="adj1" fmla="val 28686"/>
              <a:gd name="adj2" fmla="val 73611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Shape 22605"/>
          <p:cNvSpPr/>
          <p:nvPr/>
        </p:nvSpPr>
        <p:spPr>
          <a:xfrm>
            <a:off x="2772284" y="1883193"/>
            <a:ext cx="938975" cy="931083"/>
          </a:xfrm>
          <a:prstGeom prst="wedgeEllipseCallout">
            <a:avLst>
              <a:gd name="adj1" fmla="val 94156"/>
              <a:gd name="adj2" fmla="val 42702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Shape 22606"/>
          <p:cNvSpPr/>
          <p:nvPr/>
        </p:nvSpPr>
        <p:spPr>
          <a:xfrm>
            <a:off x="2545055" y="2892726"/>
            <a:ext cx="938975" cy="931083"/>
          </a:xfrm>
          <a:prstGeom prst="wedgeEllipseCallout">
            <a:avLst>
              <a:gd name="adj1" fmla="val 83765"/>
              <a:gd name="adj2" fmla="val -20349"/>
            </a:avLst>
          </a:pr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lin ang="0" scaled="0"/>
          </a:gra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defRPr sz="3200">
                <a:solidFill>
                  <a:srgbClr val="FFFFFF"/>
                </a:solidFill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Shape 22607"/>
          <p:cNvSpPr/>
          <p:nvPr/>
        </p:nvSpPr>
        <p:spPr>
          <a:xfrm>
            <a:off x="5849460" y="1323546"/>
            <a:ext cx="1284259" cy="223838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>
              <a:lnSpc>
                <a:spcPct val="120000"/>
              </a:lnSpc>
              <a:defRPr sz="3000">
                <a:solidFill>
                  <a:srgbClr val="FCAF17"/>
                </a:solidFill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  <a:endParaRPr sz="1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Shape 22608"/>
          <p:cNvSpPr/>
          <p:nvPr/>
        </p:nvSpPr>
        <p:spPr>
          <a:xfrm>
            <a:off x="2452688" y="1067091"/>
            <a:ext cx="1280160" cy="223838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r">
              <a:lnSpc>
                <a:spcPct val="120000"/>
              </a:lnSpc>
              <a:defRPr sz="3000">
                <a:solidFill>
                  <a:srgbClr val="79BF43"/>
                </a:solidFill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  <a:endParaRPr sz="1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Shape 22609"/>
          <p:cNvSpPr/>
          <p:nvPr/>
        </p:nvSpPr>
        <p:spPr>
          <a:xfrm>
            <a:off x="1336831" y="1937196"/>
            <a:ext cx="1284259" cy="228093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r">
              <a:lnSpc>
                <a:spcPct val="120000"/>
              </a:lnSpc>
              <a:defRPr sz="3000">
                <a:solidFill>
                  <a:srgbClr val="02AF96"/>
                </a:solidFill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  <a:endParaRPr sz="1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Shape 22610"/>
          <p:cNvSpPr/>
          <p:nvPr/>
        </p:nvSpPr>
        <p:spPr>
          <a:xfrm>
            <a:off x="6474705" y="2166876"/>
            <a:ext cx="1284259" cy="285387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l">
              <a:lnSpc>
                <a:spcPct val="120000"/>
              </a:lnSpc>
              <a:defRPr sz="3000">
                <a:solidFill>
                  <a:srgbClr val="E42126"/>
                </a:solidFill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  <a:endParaRPr sz="11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Shape 22611"/>
          <p:cNvSpPr/>
          <p:nvPr/>
        </p:nvSpPr>
        <p:spPr>
          <a:xfrm>
            <a:off x="5165700" y="1725639"/>
            <a:ext cx="226716" cy="450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675" y="4169"/>
                </a:moveTo>
                <a:cubicBezTo>
                  <a:pt x="4675" y="4035"/>
                  <a:pt x="4710" y="3743"/>
                  <a:pt x="4791" y="3297"/>
                </a:cubicBezTo>
                <a:cubicBezTo>
                  <a:pt x="4866" y="2854"/>
                  <a:pt x="5202" y="2383"/>
                  <a:pt x="5802" y="1895"/>
                </a:cubicBezTo>
                <a:cubicBezTo>
                  <a:pt x="6401" y="1406"/>
                  <a:pt x="7363" y="967"/>
                  <a:pt x="8707" y="580"/>
                </a:cubicBezTo>
                <a:cubicBezTo>
                  <a:pt x="10042" y="196"/>
                  <a:pt x="11975" y="0"/>
                  <a:pt x="14499" y="0"/>
                </a:cubicBezTo>
                <a:lnTo>
                  <a:pt x="21600" y="0"/>
                </a:lnTo>
                <a:lnTo>
                  <a:pt x="21600" y="3895"/>
                </a:lnTo>
                <a:lnTo>
                  <a:pt x="16397" y="3895"/>
                </a:lnTo>
                <a:cubicBezTo>
                  <a:pt x="15889" y="3895"/>
                  <a:pt x="15407" y="3990"/>
                  <a:pt x="14972" y="4181"/>
                </a:cubicBezTo>
                <a:cubicBezTo>
                  <a:pt x="14545" y="4373"/>
                  <a:pt x="14318" y="4557"/>
                  <a:pt x="14318" y="4725"/>
                </a:cubicBezTo>
                <a:lnTo>
                  <a:pt x="14318" y="7145"/>
                </a:lnTo>
                <a:lnTo>
                  <a:pt x="21600" y="7145"/>
                </a:lnTo>
                <a:cubicBezTo>
                  <a:pt x="21527" y="7621"/>
                  <a:pt x="21436" y="8081"/>
                  <a:pt x="21347" y="8529"/>
                </a:cubicBezTo>
                <a:lnTo>
                  <a:pt x="21056" y="9702"/>
                </a:lnTo>
                <a:cubicBezTo>
                  <a:pt x="20936" y="10099"/>
                  <a:pt x="20819" y="10469"/>
                  <a:pt x="20710" y="10807"/>
                </a:cubicBezTo>
                <a:lnTo>
                  <a:pt x="14272" y="10807"/>
                </a:lnTo>
                <a:lnTo>
                  <a:pt x="14272" y="21600"/>
                </a:lnTo>
                <a:lnTo>
                  <a:pt x="4675" y="21600"/>
                </a:lnTo>
                <a:lnTo>
                  <a:pt x="4675" y="10807"/>
                </a:lnTo>
                <a:lnTo>
                  <a:pt x="0" y="10807"/>
                </a:lnTo>
                <a:lnTo>
                  <a:pt x="0" y="7145"/>
                </a:lnTo>
                <a:lnTo>
                  <a:pt x="4675" y="7145"/>
                </a:lnTo>
                <a:cubicBezTo>
                  <a:pt x="4675" y="7145"/>
                  <a:pt x="4675" y="4169"/>
                  <a:pt x="4675" y="416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Shape 22612"/>
          <p:cNvSpPr/>
          <p:nvPr/>
        </p:nvSpPr>
        <p:spPr>
          <a:xfrm>
            <a:off x="3099868" y="2093259"/>
            <a:ext cx="322083" cy="432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76" y="16199"/>
                </a:moveTo>
                <a:lnTo>
                  <a:pt x="10817" y="16199"/>
                </a:lnTo>
                <a:cubicBezTo>
                  <a:pt x="9822" y="16199"/>
                  <a:pt x="8975" y="15940"/>
                  <a:pt x="8280" y="15419"/>
                </a:cubicBezTo>
                <a:cubicBezTo>
                  <a:pt x="7581" y="14898"/>
                  <a:pt x="7236" y="14268"/>
                  <a:pt x="7236" y="13523"/>
                </a:cubicBezTo>
                <a:lnTo>
                  <a:pt x="7236" y="11626"/>
                </a:lnTo>
                <a:lnTo>
                  <a:pt x="17438" y="11626"/>
                </a:lnTo>
                <a:cubicBezTo>
                  <a:pt x="18357" y="11626"/>
                  <a:pt x="19150" y="11381"/>
                  <a:pt x="19808" y="10891"/>
                </a:cubicBezTo>
                <a:cubicBezTo>
                  <a:pt x="20466" y="10398"/>
                  <a:pt x="20797" y="9810"/>
                  <a:pt x="20797" y="9123"/>
                </a:cubicBezTo>
                <a:cubicBezTo>
                  <a:pt x="20797" y="8435"/>
                  <a:pt x="20466" y="7847"/>
                  <a:pt x="19807" y="7356"/>
                </a:cubicBezTo>
                <a:cubicBezTo>
                  <a:pt x="19146" y="6866"/>
                  <a:pt x="18351" y="6620"/>
                  <a:pt x="17426" y="6620"/>
                </a:cubicBezTo>
                <a:lnTo>
                  <a:pt x="7236" y="6620"/>
                </a:lnTo>
                <a:lnTo>
                  <a:pt x="7236" y="2701"/>
                </a:lnTo>
                <a:cubicBezTo>
                  <a:pt x="7236" y="1959"/>
                  <a:pt x="6880" y="1324"/>
                  <a:pt x="6175" y="796"/>
                </a:cubicBezTo>
                <a:cubicBezTo>
                  <a:pt x="5473" y="266"/>
                  <a:pt x="4623" y="0"/>
                  <a:pt x="3638" y="0"/>
                </a:cubicBezTo>
                <a:cubicBezTo>
                  <a:pt x="2623" y="0"/>
                  <a:pt x="1760" y="261"/>
                  <a:pt x="1056" y="781"/>
                </a:cubicBezTo>
                <a:cubicBezTo>
                  <a:pt x="353" y="1300"/>
                  <a:pt x="0" y="1941"/>
                  <a:pt x="0" y="2704"/>
                </a:cubicBezTo>
                <a:lnTo>
                  <a:pt x="0" y="13524"/>
                </a:lnTo>
                <a:cubicBezTo>
                  <a:pt x="0" y="15752"/>
                  <a:pt x="1056" y="17652"/>
                  <a:pt x="3172" y="19231"/>
                </a:cubicBezTo>
                <a:cubicBezTo>
                  <a:pt x="5287" y="20811"/>
                  <a:pt x="7839" y="21600"/>
                  <a:pt x="10822" y="21600"/>
                </a:cubicBezTo>
                <a:lnTo>
                  <a:pt x="17978" y="21600"/>
                </a:lnTo>
                <a:cubicBezTo>
                  <a:pt x="18972" y="21600"/>
                  <a:pt x="19826" y="21334"/>
                  <a:pt x="20535" y="20805"/>
                </a:cubicBezTo>
                <a:cubicBezTo>
                  <a:pt x="21245" y="20278"/>
                  <a:pt x="21600" y="19641"/>
                  <a:pt x="21600" y="18900"/>
                </a:cubicBezTo>
                <a:cubicBezTo>
                  <a:pt x="21600" y="18159"/>
                  <a:pt x="21245" y="17524"/>
                  <a:pt x="20535" y="16995"/>
                </a:cubicBezTo>
                <a:cubicBezTo>
                  <a:pt x="19826" y="16466"/>
                  <a:pt x="18971" y="16199"/>
                  <a:pt x="17976" y="16199"/>
                </a:cubicBezTo>
                <a:cubicBezTo>
                  <a:pt x="17976" y="16199"/>
                  <a:pt x="17976" y="16199"/>
                  <a:pt x="17976" y="16199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Shape 22613"/>
          <p:cNvSpPr/>
          <p:nvPr/>
        </p:nvSpPr>
        <p:spPr>
          <a:xfrm>
            <a:off x="2848276" y="3129273"/>
            <a:ext cx="338253" cy="4348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4" h="21174" extrusionOk="0">
                <a:moveTo>
                  <a:pt x="20671" y="5887"/>
                </a:moveTo>
                <a:cubicBezTo>
                  <a:pt x="19945" y="1706"/>
                  <a:pt x="14676" y="-426"/>
                  <a:pt x="9064" y="71"/>
                </a:cubicBezTo>
                <a:cubicBezTo>
                  <a:pt x="4618" y="465"/>
                  <a:pt x="198" y="3308"/>
                  <a:pt x="10" y="7379"/>
                </a:cubicBezTo>
                <a:cubicBezTo>
                  <a:pt x="-105" y="9860"/>
                  <a:pt x="784" y="11721"/>
                  <a:pt x="3770" y="12244"/>
                </a:cubicBezTo>
                <a:cubicBezTo>
                  <a:pt x="5058" y="10435"/>
                  <a:pt x="3353" y="10041"/>
                  <a:pt x="3086" y="8729"/>
                </a:cubicBezTo>
                <a:cubicBezTo>
                  <a:pt x="1992" y="3366"/>
                  <a:pt x="10891" y="-291"/>
                  <a:pt x="15549" y="3451"/>
                </a:cubicBezTo>
                <a:cubicBezTo>
                  <a:pt x="18778" y="6048"/>
                  <a:pt x="16649" y="14025"/>
                  <a:pt x="11452" y="13191"/>
                </a:cubicBezTo>
                <a:cubicBezTo>
                  <a:pt x="6471" y="12399"/>
                  <a:pt x="13893" y="6054"/>
                  <a:pt x="9920" y="4808"/>
                </a:cubicBezTo>
                <a:cubicBezTo>
                  <a:pt x="6690" y="3793"/>
                  <a:pt x="4968" y="7903"/>
                  <a:pt x="6502" y="9944"/>
                </a:cubicBezTo>
                <a:cubicBezTo>
                  <a:pt x="5606" y="13459"/>
                  <a:pt x="3672" y="16767"/>
                  <a:pt x="4455" y="21174"/>
                </a:cubicBezTo>
                <a:cubicBezTo>
                  <a:pt x="6993" y="19713"/>
                  <a:pt x="7850" y="16919"/>
                  <a:pt x="8551" y="14002"/>
                </a:cubicBezTo>
                <a:cubicBezTo>
                  <a:pt x="9830" y="14615"/>
                  <a:pt x="10516" y="15259"/>
                  <a:pt x="12137" y="15358"/>
                </a:cubicBezTo>
                <a:cubicBezTo>
                  <a:pt x="18145" y="15720"/>
                  <a:pt x="21495" y="10609"/>
                  <a:pt x="20671" y="5887"/>
                </a:cubicBezTo>
                <a:cubicBezTo>
                  <a:pt x="20671" y="5887"/>
                  <a:pt x="20671" y="5887"/>
                  <a:pt x="20671" y="588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Shape 22614"/>
          <p:cNvSpPr/>
          <p:nvPr/>
        </p:nvSpPr>
        <p:spPr>
          <a:xfrm>
            <a:off x="4031002" y="1618168"/>
            <a:ext cx="415389" cy="409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455" y="0"/>
                </a:moveTo>
                <a:cubicBezTo>
                  <a:pt x="967" y="0"/>
                  <a:pt x="0" y="1022"/>
                  <a:pt x="0" y="2346"/>
                </a:cubicBezTo>
                <a:cubicBezTo>
                  <a:pt x="0" y="3640"/>
                  <a:pt x="942" y="4686"/>
                  <a:pt x="2398" y="4686"/>
                </a:cubicBezTo>
                <a:cubicBezTo>
                  <a:pt x="3946" y="4686"/>
                  <a:pt x="4884" y="3640"/>
                  <a:pt x="4884" y="2346"/>
                </a:cubicBezTo>
                <a:cubicBezTo>
                  <a:pt x="4853" y="1022"/>
                  <a:pt x="3942" y="0"/>
                  <a:pt x="2455" y="0"/>
                </a:cubicBezTo>
                <a:close/>
                <a:moveTo>
                  <a:pt x="16290" y="6171"/>
                </a:moveTo>
                <a:cubicBezTo>
                  <a:pt x="13800" y="6171"/>
                  <a:pt x="12310" y="7619"/>
                  <a:pt x="11704" y="8606"/>
                </a:cubicBezTo>
                <a:lnTo>
                  <a:pt x="11611" y="8606"/>
                </a:lnTo>
                <a:lnTo>
                  <a:pt x="11401" y="6510"/>
                </a:lnTo>
                <a:lnTo>
                  <a:pt x="7395" y="6510"/>
                </a:lnTo>
                <a:cubicBezTo>
                  <a:pt x="7457" y="7867"/>
                  <a:pt x="7513" y="9437"/>
                  <a:pt x="7513" y="11316"/>
                </a:cubicBezTo>
                <a:cubicBezTo>
                  <a:pt x="7513" y="11316"/>
                  <a:pt x="7513" y="21579"/>
                  <a:pt x="7513" y="21579"/>
                </a:cubicBezTo>
                <a:lnTo>
                  <a:pt x="12130" y="21579"/>
                </a:lnTo>
                <a:lnTo>
                  <a:pt x="12130" y="12890"/>
                </a:lnTo>
                <a:cubicBezTo>
                  <a:pt x="12130" y="12459"/>
                  <a:pt x="12157" y="12030"/>
                  <a:pt x="12279" y="11723"/>
                </a:cubicBezTo>
                <a:cubicBezTo>
                  <a:pt x="12613" y="10860"/>
                  <a:pt x="13376" y="9966"/>
                  <a:pt x="14652" y="9966"/>
                </a:cubicBezTo>
                <a:cubicBezTo>
                  <a:pt x="16321" y="9966"/>
                  <a:pt x="16988" y="11287"/>
                  <a:pt x="16988" y="13229"/>
                </a:cubicBezTo>
                <a:lnTo>
                  <a:pt x="16988" y="21579"/>
                </a:lnTo>
                <a:lnTo>
                  <a:pt x="21600" y="21579"/>
                </a:lnTo>
                <a:lnTo>
                  <a:pt x="21600" y="12676"/>
                </a:lnTo>
                <a:cubicBezTo>
                  <a:pt x="21600" y="8240"/>
                  <a:pt x="19326" y="6171"/>
                  <a:pt x="16290" y="6171"/>
                </a:cubicBezTo>
                <a:close/>
                <a:moveTo>
                  <a:pt x="118" y="6536"/>
                </a:moveTo>
                <a:lnTo>
                  <a:pt x="118" y="21600"/>
                </a:lnTo>
                <a:cubicBezTo>
                  <a:pt x="118" y="21600"/>
                  <a:pt x="4735" y="21600"/>
                  <a:pt x="4735" y="21600"/>
                </a:cubicBezTo>
                <a:lnTo>
                  <a:pt x="4735" y="6536"/>
                </a:lnTo>
                <a:lnTo>
                  <a:pt x="118" y="6536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Shape 22615"/>
          <p:cNvSpPr/>
          <p:nvPr/>
        </p:nvSpPr>
        <p:spPr>
          <a:xfrm>
            <a:off x="5758755" y="2672058"/>
            <a:ext cx="424871" cy="3800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667" y="0"/>
                </a:moveTo>
                <a:cubicBezTo>
                  <a:pt x="6043" y="0"/>
                  <a:pt x="5405" y="92"/>
                  <a:pt x="4780" y="334"/>
                </a:cubicBezTo>
                <a:cubicBezTo>
                  <a:pt x="2695" y="1137"/>
                  <a:pt x="1240" y="3108"/>
                  <a:pt x="1240" y="5148"/>
                </a:cubicBezTo>
                <a:cubicBezTo>
                  <a:pt x="1240" y="8039"/>
                  <a:pt x="3243" y="10218"/>
                  <a:pt x="5919" y="10287"/>
                </a:cubicBezTo>
                <a:cubicBezTo>
                  <a:pt x="5866" y="10518"/>
                  <a:pt x="5836" y="10703"/>
                  <a:pt x="5836" y="10923"/>
                </a:cubicBezTo>
                <a:cubicBezTo>
                  <a:pt x="5836" y="11367"/>
                  <a:pt x="5936" y="11827"/>
                  <a:pt x="6144" y="12155"/>
                </a:cubicBezTo>
                <a:lnTo>
                  <a:pt x="6075" y="12155"/>
                </a:lnTo>
                <a:cubicBezTo>
                  <a:pt x="3524" y="12155"/>
                  <a:pt x="1214" y="13594"/>
                  <a:pt x="340" y="15676"/>
                </a:cubicBezTo>
                <a:cubicBezTo>
                  <a:pt x="113" y="16218"/>
                  <a:pt x="0" y="16782"/>
                  <a:pt x="0" y="17319"/>
                </a:cubicBezTo>
                <a:cubicBezTo>
                  <a:pt x="0" y="17848"/>
                  <a:pt x="120" y="18363"/>
                  <a:pt x="358" y="18838"/>
                </a:cubicBezTo>
                <a:cubicBezTo>
                  <a:pt x="910" y="19937"/>
                  <a:pt x="2085" y="20796"/>
                  <a:pt x="3678" y="21246"/>
                </a:cubicBezTo>
                <a:cubicBezTo>
                  <a:pt x="4503" y="21477"/>
                  <a:pt x="5389" y="21600"/>
                  <a:pt x="6309" y="21600"/>
                </a:cubicBezTo>
                <a:cubicBezTo>
                  <a:pt x="7134" y="21600"/>
                  <a:pt x="7920" y="21482"/>
                  <a:pt x="8646" y="21246"/>
                </a:cubicBezTo>
                <a:cubicBezTo>
                  <a:pt x="10914" y="20510"/>
                  <a:pt x="12384" y="18641"/>
                  <a:pt x="12384" y="16487"/>
                </a:cubicBezTo>
                <a:cubicBezTo>
                  <a:pt x="12384" y="14419"/>
                  <a:pt x="11791" y="13185"/>
                  <a:pt x="10194" y="11924"/>
                </a:cubicBezTo>
                <a:cubicBezTo>
                  <a:pt x="9509" y="11383"/>
                  <a:pt x="8886" y="10584"/>
                  <a:pt x="8876" y="10338"/>
                </a:cubicBezTo>
                <a:cubicBezTo>
                  <a:pt x="8876" y="9899"/>
                  <a:pt x="8914" y="9684"/>
                  <a:pt x="9804" y="8906"/>
                </a:cubicBezTo>
                <a:cubicBezTo>
                  <a:pt x="10958" y="7898"/>
                  <a:pt x="11590" y="6570"/>
                  <a:pt x="11590" y="5169"/>
                </a:cubicBezTo>
                <a:cubicBezTo>
                  <a:pt x="11590" y="3899"/>
                  <a:pt x="11243" y="2792"/>
                  <a:pt x="10653" y="1971"/>
                </a:cubicBezTo>
                <a:lnTo>
                  <a:pt x="11112" y="1971"/>
                </a:lnTo>
                <a:cubicBezTo>
                  <a:pt x="11207" y="1971"/>
                  <a:pt x="11299" y="1942"/>
                  <a:pt x="11379" y="1884"/>
                </a:cubicBezTo>
                <a:lnTo>
                  <a:pt x="12655" y="847"/>
                </a:lnTo>
                <a:cubicBezTo>
                  <a:pt x="12810" y="719"/>
                  <a:pt x="12882" y="520"/>
                  <a:pt x="12820" y="313"/>
                </a:cubicBezTo>
                <a:cubicBezTo>
                  <a:pt x="12760" y="106"/>
                  <a:pt x="12585" y="0"/>
                  <a:pt x="12393" y="0"/>
                </a:cubicBezTo>
                <a:lnTo>
                  <a:pt x="6667" y="0"/>
                </a:lnTo>
                <a:close/>
                <a:moveTo>
                  <a:pt x="5845" y="1807"/>
                </a:moveTo>
                <a:lnTo>
                  <a:pt x="5896" y="1807"/>
                </a:lnTo>
                <a:cubicBezTo>
                  <a:pt x="7161" y="1845"/>
                  <a:pt x="8376" y="3422"/>
                  <a:pt x="8596" y="5318"/>
                </a:cubicBezTo>
                <a:cubicBezTo>
                  <a:pt x="8721" y="6376"/>
                  <a:pt x="8508" y="7414"/>
                  <a:pt x="8031" y="8023"/>
                </a:cubicBezTo>
                <a:cubicBezTo>
                  <a:pt x="7728" y="8413"/>
                  <a:pt x="7331" y="8654"/>
                  <a:pt x="6865" y="8654"/>
                </a:cubicBezTo>
                <a:lnTo>
                  <a:pt x="6846" y="8654"/>
                </a:lnTo>
                <a:cubicBezTo>
                  <a:pt x="5608" y="8490"/>
                  <a:pt x="4374" y="6937"/>
                  <a:pt x="4151" y="5046"/>
                </a:cubicBezTo>
                <a:cubicBezTo>
                  <a:pt x="4030" y="3988"/>
                  <a:pt x="4225" y="3014"/>
                  <a:pt x="4697" y="2413"/>
                </a:cubicBezTo>
                <a:cubicBezTo>
                  <a:pt x="5001" y="2023"/>
                  <a:pt x="5399" y="1807"/>
                  <a:pt x="5845" y="1807"/>
                </a:cubicBezTo>
                <a:close/>
                <a:moveTo>
                  <a:pt x="16526" y="4599"/>
                </a:moveTo>
                <a:cubicBezTo>
                  <a:pt x="16276" y="4599"/>
                  <a:pt x="16016" y="4823"/>
                  <a:pt x="16016" y="5102"/>
                </a:cubicBezTo>
                <a:lnTo>
                  <a:pt x="16016" y="8706"/>
                </a:lnTo>
                <a:lnTo>
                  <a:pt x="12820" y="8706"/>
                </a:lnTo>
                <a:cubicBezTo>
                  <a:pt x="12574" y="8706"/>
                  <a:pt x="12343" y="8960"/>
                  <a:pt x="12343" y="9240"/>
                </a:cubicBezTo>
                <a:lnTo>
                  <a:pt x="12343" y="10271"/>
                </a:lnTo>
                <a:cubicBezTo>
                  <a:pt x="12343" y="10551"/>
                  <a:pt x="12574" y="10841"/>
                  <a:pt x="12820" y="10841"/>
                </a:cubicBezTo>
                <a:lnTo>
                  <a:pt x="16016" y="10841"/>
                </a:lnTo>
                <a:lnTo>
                  <a:pt x="16016" y="14409"/>
                </a:lnTo>
                <a:cubicBezTo>
                  <a:pt x="16016" y="14689"/>
                  <a:pt x="16276" y="14948"/>
                  <a:pt x="16526" y="14948"/>
                </a:cubicBezTo>
                <a:lnTo>
                  <a:pt x="17454" y="14948"/>
                </a:lnTo>
                <a:cubicBezTo>
                  <a:pt x="17700" y="14948"/>
                  <a:pt x="17927" y="14689"/>
                  <a:pt x="17927" y="14409"/>
                </a:cubicBezTo>
                <a:lnTo>
                  <a:pt x="17927" y="10841"/>
                </a:lnTo>
                <a:lnTo>
                  <a:pt x="21155" y="10841"/>
                </a:lnTo>
                <a:cubicBezTo>
                  <a:pt x="21401" y="10841"/>
                  <a:pt x="21600" y="10551"/>
                  <a:pt x="21600" y="10271"/>
                </a:cubicBezTo>
                <a:lnTo>
                  <a:pt x="21600" y="9234"/>
                </a:lnTo>
                <a:cubicBezTo>
                  <a:pt x="21600" y="8959"/>
                  <a:pt x="21401" y="8706"/>
                  <a:pt x="21155" y="8706"/>
                </a:cubicBezTo>
                <a:lnTo>
                  <a:pt x="17927" y="8706"/>
                </a:lnTo>
                <a:lnTo>
                  <a:pt x="17927" y="5102"/>
                </a:lnTo>
                <a:cubicBezTo>
                  <a:pt x="17927" y="4823"/>
                  <a:pt x="17700" y="4599"/>
                  <a:pt x="17454" y="4599"/>
                </a:cubicBezTo>
                <a:lnTo>
                  <a:pt x="16526" y="4599"/>
                </a:lnTo>
                <a:close/>
                <a:moveTo>
                  <a:pt x="6594" y="13798"/>
                </a:moveTo>
                <a:lnTo>
                  <a:pt x="6649" y="13798"/>
                </a:lnTo>
                <a:cubicBezTo>
                  <a:pt x="7074" y="13798"/>
                  <a:pt x="7484" y="13888"/>
                  <a:pt x="7875" y="14018"/>
                </a:cubicBezTo>
                <a:cubicBezTo>
                  <a:pt x="8007" y="14125"/>
                  <a:pt x="8136" y="14233"/>
                  <a:pt x="8261" y="14326"/>
                </a:cubicBezTo>
                <a:cubicBezTo>
                  <a:pt x="9162" y="15015"/>
                  <a:pt x="9761" y="15473"/>
                  <a:pt x="9928" y="16200"/>
                </a:cubicBezTo>
                <a:cubicBezTo>
                  <a:pt x="9966" y="16382"/>
                  <a:pt x="9983" y="16572"/>
                  <a:pt x="9983" y="16749"/>
                </a:cubicBezTo>
                <a:cubicBezTo>
                  <a:pt x="9983" y="18621"/>
                  <a:pt x="8737" y="19572"/>
                  <a:pt x="6272" y="19572"/>
                </a:cubicBezTo>
                <a:cubicBezTo>
                  <a:pt x="4406" y="19572"/>
                  <a:pt x="2939" y="18274"/>
                  <a:pt x="2939" y="16636"/>
                </a:cubicBezTo>
                <a:cubicBezTo>
                  <a:pt x="2939" y="15131"/>
                  <a:pt x="4645" y="13798"/>
                  <a:pt x="6594" y="13798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17145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Shape 22616"/>
          <p:cNvSpPr/>
          <p:nvPr/>
        </p:nvSpPr>
        <p:spPr>
          <a:xfrm>
            <a:off x="1192054" y="3021621"/>
            <a:ext cx="1260634" cy="248603"/>
          </a:xfrm>
          <a:prstGeom prst="rect">
            <a:avLst/>
          </a:prstGeom>
          <a:ln w="12700">
            <a:miter lim="400000"/>
          </a:ln>
        </p:spPr>
        <p:txBody>
          <a:bodyPr lIns="19050" tIns="19050" rIns="19050" bIns="19050" anchor="ctr"/>
          <a:lstStyle>
            <a:lvl1pPr algn="r">
              <a:lnSpc>
                <a:spcPct val="120000"/>
              </a:lnSpc>
              <a:defRPr sz="3000">
                <a:solidFill>
                  <a:srgbClr val="3AA6DE"/>
                </a:solidFill>
                <a:latin typeface="Roboto Medium" panose="02000000000000000000"/>
                <a:ea typeface="Roboto Medium" panose="02000000000000000000"/>
                <a:cs typeface="Roboto Medium" panose="02000000000000000000"/>
                <a:sym typeface="Roboto Medium" panose="02000000000000000000"/>
              </a:defRPr>
            </a:lvl1pPr>
          </a:lstStyle>
          <a:p>
            <a:pPr lvl="0">
              <a:lnSpc>
                <a:spcPct val="100000"/>
              </a:lnSpc>
              <a:defRPr sz="1800">
                <a:solidFill>
                  <a:srgbClr val="000000"/>
                </a:solidFill>
              </a:defRPr>
            </a:pPr>
            <a:r>
              <a:rPr sz="11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  <a:endParaRPr sz="11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Shape 22617"/>
          <p:cNvSpPr/>
          <p:nvPr/>
        </p:nvSpPr>
        <p:spPr>
          <a:xfrm>
            <a:off x="6474705" y="2405838"/>
            <a:ext cx="1526147" cy="33820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 defTabSz="914400">
              <a:defRPr sz="240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Shape 22618"/>
          <p:cNvSpPr/>
          <p:nvPr/>
        </p:nvSpPr>
        <p:spPr>
          <a:xfrm>
            <a:off x="5849460" y="1472080"/>
            <a:ext cx="1570170" cy="33820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 defTabSz="914400">
              <a:defRPr sz="240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Shape 22619"/>
          <p:cNvSpPr/>
          <p:nvPr/>
        </p:nvSpPr>
        <p:spPr>
          <a:xfrm>
            <a:off x="2301811" y="1235467"/>
            <a:ext cx="1431184" cy="33820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 defTabSz="914400">
              <a:defRPr sz="240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Shape 22620"/>
          <p:cNvSpPr/>
          <p:nvPr/>
        </p:nvSpPr>
        <p:spPr>
          <a:xfrm>
            <a:off x="1192341" y="2113779"/>
            <a:ext cx="1428750" cy="33820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 defTabSz="914400">
              <a:defRPr sz="240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7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7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Shape 22621"/>
          <p:cNvSpPr/>
          <p:nvPr/>
        </p:nvSpPr>
        <p:spPr>
          <a:xfrm>
            <a:off x="966825" y="3216087"/>
            <a:ext cx="1485618" cy="338202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 defTabSz="914400">
              <a:defRPr sz="2400">
                <a:solidFill>
                  <a:srgbClr val="A6AAA9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pPr lvl="0">
              <a:lnSpc>
                <a:spcPct val="130000"/>
              </a:lnSpc>
              <a:defRPr sz="1800">
                <a:solidFill>
                  <a:srgbClr val="000000"/>
                </a:solidFill>
              </a:defRPr>
            </a:pPr>
            <a:r>
              <a:rPr sz="7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  <a:endParaRPr sz="7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263">
        <p:comb/>
      </p:transition>
    </mc:Choice>
    <mc:Fallback>
      <p:transition advTm="1263">
        <p:comb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indefinite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7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1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indefinite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9" fill="hold" grpId="1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indefinite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1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1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indefinite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3" fill="hold" grpId="16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9" presetClass="entr" presetSubtype="0" fill="hold" grpId="1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indefinite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7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18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indefinite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1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2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indefinite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1" fill="hold" grpId="2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indefinite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3" fill="hold" grpId="2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indefinite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grpId="2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indefinite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3" bldLvl="0" animBg="1" advAuto="0"/>
      <p:bldP spid="31" grpId="20" bldLvl="0" animBg="1" advAuto="0"/>
      <p:bldP spid="32" grpId="16" bldLvl="0" animBg="1" advAuto="0"/>
      <p:bldP spid="33" grpId="12" bldLvl="0" animBg="1" advAuto="0"/>
      <p:bldP spid="5" grpId="8" bldLvl="0" animBg="1" advAuto="0"/>
      <p:bldP spid="36" grpId="4" bldLvl="0" animBg="1" advAuto="0"/>
      <p:bldP spid="37" grpId="18" animBg="1" advAuto="0"/>
      <p:bldP spid="38" grpId="14" animBg="1" advAuto="0"/>
      <p:bldP spid="39" grpId="10" animBg="1" advAuto="0"/>
      <p:bldP spid="6" grpId="22" animBg="1" advAuto="0"/>
      <p:bldP spid="41" grpId="17" bldLvl="0" animBg="1" advAuto="0"/>
      <p:bldP spid="42" grpId="9" bldLvl="0" animBg="1" advAuto="0"/>
      <p:bldP spid="43" grpId="5" bldLvl="0" animBg="1" advAuto="0"/>
      <p:bldP spid="44" grpId="13" bldLvl="0" animBg="1" advAuto="0"/>
      <p:bldP spid="45" grpId="21" bldLvl="0" animBg="1" advAuto="0"/>
      <p:bldP spid="46" grpId="6" animBg="1" advAuto="0"/>
      <p:bldP spid="47" grpId="23" animBg="1" advAuto="0"/>
      <p:bldP spid="49" grpId="19" animBg="1" advAuto="0"/>
      <p:bldP spid="50" grpId="15" animBg="1" advAuto="0"/>
      <p:bldP spid="7" grpId="11" animBg="1" advAuto="0"/>
      <p:bldP spid="52" grpId="7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246de5d3ff26528e22228fd3489e033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477" y="4118107"/>
            <a:ext cx="9162098" cy="1039178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3218842" y="66608"/>
            <a:ext cx="2849245" cy="590818"/>
            <a:chOff x="4446958" y="-26014"/>
            <a:chExt cx="3798993" cy="787757"/>
          </a:xfrm>
        </p:grpSpPr>
        <p:sp>
          <p:nvSpPr>
            <p:cNvPr id="35" name="文本框 34"/>
            <p:cNvSpPr txBox="1"/>
            <p:nvPr/>
          </p:nvSpPr>
          <p:spPr>
            <a:xfrm>
              <a:off x="5547200" y="-26014"/>
              <a:ext cx="1598507" cy="531706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2000" b="1" dirty="0">
                  <a:gradFill>
                    <a:gsLst>
                      <a:gs pos="0">
                        <a:srgbClr val="E30000"/>
                      </a:gs>
                      <a:gs pos="100000">
                        <a:srgbClr val="760303"/>
                      </a:gs>
                    </a:gsLst>
                    <a:lin ang="5400000" scaled="0"/>
                  </a:gra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冬至诗歌</a:t>
              </a:r>
              <a:endParaRPr lang="zh-CN" altLang="en-US" sz="2000" b="1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446958" y="424770"/>
              <a:ext cx="3798993" cy="33697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05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ZHANG JIE BIAO TI WEN ZI TIAN JIA CI CHU</a:t>
              </a:r>
              <a:endParaRPr lang="en-US" altLang="zh-CN" sz="105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" name="Freeform 35"/>
          <p:cNvSpPr/>
          <p:nvPr/>
        </p:nvSpPr>
        <p:spPr bwMode="auto">
          <a:xfrm>
            <a:off x="7604802" y="1173871"/>
            <a:ext cx="742374" cy="837698"/>
          </a:xfrm>
          <a:custGeom>
            <a:avLst/>
            <a:gdLst>
              <a:gd name="T0" fmla="*/ 13 w 217"/>
              <a:gd name="T1" fmla="*/ 52 h 245"/>
              <a:gd name="T2" fmla="*/ 95 w 217"/>
              <a:gd name="T3" fmla="*/ 5 h 245"/>
              <a:gd name="T4" fmla="*/ 122 w 217"/>
              <a:gd name="T5" fmla="*/ 5 h 245"/>
              <a:gd name="T6" fmla="*/ 204 w 217"/>
              <a:gd name="T7" fmla="*/ 52 h 245"/>
              <a:gd name="T8" fmla="*/ 217 w 217"/>
              <a:gd name="T9" fmla="*/ 75 h 245"/>
              <a:gd name="T10" fmla="*/ 217 w 217"/>
              <a:gd name="T11" fmla="*/ 170 h 245"/>
              <a:gd name="T12" fmla="*/ 204 w 217"/>
              <a:gd name="T13" fmla="*/ 193 h 245"/>
              <a:gd name="T14" fmla="*/ 122 w 217"/>
              <a:gd name="T15" fmla="*/ 240 h 245"/>
              <a:gd name="T16" fmla="*/ 95 w 217"/>
              <a:gd name="T17" fmla="*/ 240 h 245"/>
              <a:gd name="T18" fmla="*/ 54 w 217"/>
              <a:gd name="T19" fmla="*/ 216 h 245"/>
              <a:gd name="T20" fmla="*/ 13 w 217"/>
              <a:gd name="T21" fmla="*/ 193 h 245"/>
              <a:gd name="T22" fmla="*/ 0 w 217"/>
              <a:gd name="T23" fmla="*/ 170 h 245"/>
              <a:gd name="T24" fmla="*/ 0 w 217"/>
              <a:gd name="T25" fmla="*/ 75 h 245"/>
              <a:gd name="T26" fmla="*/ 13 w 217"/>
              <a:gd name="T27" fmla="*/ 52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7" h="245">
                <a:moveTo>
                  <a:pt x="13" y="52"/>
                </a:moveTo>
                <a:cubicBezTo>
                  <a:pt x="40" y="36"/>
                  <a:pt x="68" y="20"/>
                  <a:pt x="95" y="5"/>
                </a:cubicBezTo>
                <a:cubicBezTo>
                  <a:pt x="104" y="0"/>
                  <a:pt x="114" y="0"/>
                  <a:pt x="122" y="5"/>
                </a:cubicBezTo>
                <a:cubicBezTo>
                  <a:pt x="149" y="20"/>
                  <a:pt x="177" y="36"/>
                  <a:pt x="204" y="52"/>
                </a:cubicBezTo>
                <a:cubicBezTo>
                  <a:pt x="212" y="57"/>
                  <a:pt x="217" y="66"/>
                  <a:pt x="217" y="75"/>
                </a:cubicBezTo>
                <a:cubicBezTo>
                  <a:pt x="217" y="170"/>
                  <a:pt x="217" y="170"/>
                  <a:pt x="217" y="170"/>
                </a:cubicBezTo>
                <a:cubicBezTo>
                  <a:pt x="217" y="179"/>
                  <a:pt x="212" y="188"/>
                  <a:pt x="204" y="193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14" y="245"/>
                  <a:pt x="104" y="245"/>
                  <a:pt x="95" y="240"/>
                </a:cubicBezTo>
                <a:cubicBezTo>
                  <a:pt x="54" y="216"/>
                  <a:pt x="54" y="216"/>
                  <a:pt x="54" y="216"/>
                </a:cubicBezTo>
                <a:cubicBezTo>
                  <a:pt x="13" y="193"/>
                  <a:pt x="13" y="193"/>
                  <a:pt x="13" y="193"/>
                </a:cubicBezTo>
                <a:cubicBezTo>
                  <a:pt x="5" y="188"/>
                  <a:pt x="0" y="179"/>
                  <a:pt x="0" y="170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66"/>
                  <a:pt x="5" y="57"/>
                  <a:pt x="13" y="5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path path="circle">
              <a:fillToRect l="100000" b="100000"/>
            </a:path>
            <a:tileRect t="-100000" r="-100000"/>
          </a:gradFill>
          <a:ln w="19050">
            <a:noFill/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3" name="Freeform 37"/>
          <p:cNvSpPr/>
          <p:nvPr/>
        </p:nvSpPr>
        <p:spPr bwMode="auto">
          <a:xfrm>
            <a:off x="1250681" y="3173119"/>
            <a:ext cx="744878" cy="837698"/>
          </a:xfrm>
          <a:custGeom>
            <a:avLst/>
            <a:gdLst>
              <a:gd name="T0" fmla="*/ 16 w 271"/>
              <a:gd name="T1" fmla="*/ 65 h 305"/>
              <a:gd name="T2" fmla="*/ 119 w 271"/>
              <a:gd name="T3" fmla="*/ 6 h 305"/>
              <a:gd name="T4" fmla="*/ 152 w 271"/>
              <a:gd name="T5" fmla="*/ 6 h 305"/>
              <a:gd name="T6" fmla="*/ 254 w 271"/>
              <a:gd name="T7" fmla="*/ 65 h 305"/>
              <a:gd name="T8" fmla="*/ 271 w 271"/>
              <a:gd name="T9" fmla="*/ 93 h 305"/>
              <a:gd name="T10" fmla="*/ 271 w 271"/>
              <a:gd name="T11" fmla="*/ 212 h 305"/>
              <a:gd name="T12" fmla="*/ 255 w 271"/>
              <a:gd name="T13" fmla="*/ 240 h 305"/>
              <a:gd name="T14" fmla="*/ 152 w 271"/>
              <a:gd name="T15" fmla="*/ 300 h 305"/>
              <a:gd name="T16" fmla="*/ 119 w 271"/>
              <a:gd name="T17" fmla="*/ 300 h 305"/>
              <a:gd name="T18" fmla="*/ 68 w 271"/>
              <a:gd name="T19" fmla="*/ 270 h 305"/>
              <a:gd name="T20" fmla="*/ 16 w 271"/>
              <a:gd name="T21" fmla="*/ 241 h 305"/>
              <a:gd name="T22" fmla="*/ 0 w 271"/>
              <a:gd name="T23" fmla="*/ 212 h 305"/>
              <a:gd name="T24" fmla="*/ 0 w 271"/>
              <a:gd name="T25" fmla="*/ 93 h 305"/>
              <a:gd name="T26" fmla="*/ 16 w 271"/>
              <a:gd name="T27" fmla="*/ 65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71" h="305">
                <a:moveTo>
                  <a:pt x="16" y="65"/>
                </a:moveTo>
                <a:cubicBezTo>
                  <a:pt x="50" y="45"/>
                  <a:pt x="85" y="25"/>
                  <a:pt x="119" y="6"/>
                </a:cubicBezTo>
                <a:cubicBezTo>
                  <a:pt x="129" y="0"/>
                  <a:pt x="142" y="0"/>
                  <a:pt x="152" y="6"/>
                </a:cubicBezTo>
                <a:cubicBezTo>
                  <a:pt x="186" y="25"/>
                  <a:pt x="220" y="45"/>
                  <a:pt x="254" y="65"/>
                </a:cubicBezTo>
                <a:cubicBezTo>
                  <a:pt x="264" y="71"/>
                  <a:pt x="271" y="82"/>
                  <a:pt x="271" y="93"/>
                </a:cubicBezTo>
                <a:cubicBezTo>
                  <a:pt x="271" y="212"/>
                  <a:pt x="271" y="212"/>
                  <a:pt x="271" y="212"/>
                </a:cubicBezTo>
                <a:cubicBezTo>
                  <a:pt x="271" y="224"/>
                  <a:pt x="264" y="234"/>
                  <a:pt x="255" y="240"/>
                </a:cubicBezTo>
                <a:cubicBezTo>
                  <a:pt x="152" y="300"/>
                  <a:pt x="152" y="300"/>
                  <a:pt x="152" y="300"/>
                </a:cubicBezTo>
                <a:cubicBezTo>
                  <a:pt x="142" y="305"/>
                  <a:pt x="129" y="305"/>
                  <a:pt x="119" y="300"/>
                </a:cubicBezTo>
                <a:cubicBezTo>
                  <a:pt x="68" y="270"/>
                  <a:pt x="68" y="270"/>
                  <a:pt x="68" y="270"/>
                </a:cubicBezTo>
                <a:cubicBezTo>
                  <a:pt x="16" y="241"/>
                  <a:pt x="16" y="241"/>
                  <a:pt x="16" y="241"/>
                </a:cubicBezTo>
                <a:cubicBezTo>
                  <a:pt x="6" y="234"/>
                  <a:pt x="0" y="224"/>
                  <a:pt x="0" y="212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2"/>
                  <a:pt x="6" y="71"/>
                  <a:pt x="16" y="65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Freeform 35"/>
          <p:cNvSpPr/>
          <p:nvPr/>
        </p:nvSpPr>
        <p:spPr bwMode="auto">
          <a:xfrm>
            <a:off x="704654" y="1408719"/>
            <a:ext cx="742374" cy="837698"/>
          </a:xfrm>
          <a:custGeom>
            <a:avLst/>
            <a:gdLst>
              <a:gd name="T0" fmla="*/ 13 w 217"/>
              <a:gd name="T1" fmla="*/ 52 h 245"/>
              <a:gd name="T2" fmla="*/ 95 w 217"/>
              <a:gd name="T3" fmla="*/ 5 h 245"/>
              <a:gd name="T4" fmla="*/ 122 w 217"/>
              <a:gd name="T5" fmla="*/ 5 h 245"/>
              <a:gd name="T6" fmla="*/ 204 w 217"/>
              <a:gd name="T7" fmla="*/ 52 h 245"/>
              <a:gd name="T8" fmla="*/ 217 w 217"/>
              <a:gd name="T9" fmla="*/ 75 h 245"/>
              <a:gd name="T10" fmla="*/ 217 w 217"/>
              <a:gd name="T11" fmla="*/ 170 h 245"/>
              <a:gd name="T12" fmla="*/ 204 w 217"/>
              <a:gd name="T13" fmla="*/ 193 h 245"/>
              <a:gd name="T14" fmla="*/ 122 w 217"/>
              <a:gd name="T15" fmla="*/ 240 h 245"/>
              <a:gd name="T16" fmla="*/ 95 w 217"/>
              <a:gd name="T17" fmla="*/ 240 h 245"/>
              <a:gd name="T18" fmla="*/ 54 w 217"/>
              <a:gd name="T19" fmla="*/ 216 h 245"/>
              <a:gd name="T20" fmla="*/ 13 w 217"/>
              <a:gd name="T21" fmla="*/ 193 h 245"/>
              <a:gd name="T22" fmla="*/ 0 w 217"/>
              <a:gd name="T23" fmla="*/ 170 h 245"/>
              <a:gd name="T24" fmla="*/ 0 w 217"/>
              <a:gd name="T25" fmla="*/ 75 h 245"/>
              <a:gd name="T26" fmla="*/ 13 w 217"/>
              <a:gd name="T27" fmla="*/ 52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17" h="245">
                <a:moveTo>
                  <a:pt x="13" y="52"/>
                </a:moveTo>
                <a:cubicBezTo>
                  <a:pt x="40" y="36"/>
                  <a:pt x="68" y="20"/>
                  <a:pt x="95" y="5"/>
                </a:cubicBezTo>
                <a:cubicBezTo>
                  <a:pt x="104" y="0"/>
                  <a:pt x="114" y="0"/>
                  <a:pt x="122" y="5"/>
                </a:cubicBezTo>
                <a:cubicBezTo>
                  <a:pt x="149" y="20"/>
                  <a:pt x="177" y="36"/>
                  <a:pt x="204" y="52"/>
                </a:cubicBezTo>
                <a:cubicBezTo>
                  <a:pt x="212" y="57"/>
                  <a:pt x="217" y="66"/>
                  <a:pt x="217" y="75"/>
                </a:cubicBezTo>
                <a:cubicBezTo>
                  <a:pt x="217" y="170"/>
                  <a:pt x="217" y="170"/>
                  <a:pt x="217" y="170"/>
                </a:cubicBezTo>
                <a:cubicBezTo>
                  <a:pt x="217" y="179"/>
                  <a:pt x="212" y="188"/>
                  <a:pt x="204" y="193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14" y="245"/>
                  <a:pt x="104" y="245"/>
                  <a:pt x="95" y="240"/>
                </a:cubicBezTo>
                <a:cubicBezTo>
                  <a:pt x="54" y="216"/>
                  <a:pt x="54" y="216"/>
                  <a:pt x="54" y="216"/>
                </a:cubicBezTo>
                <a:cubicBezTo>
                  <a:pt x="13" y="193"/>
                  <a:pt x="13" y="193"/>
                  <a:pt x="13" y="193"/>
                </a:cubicBezTo>
                <a:cubicBezTo>
                  <a:pt x="5" y="188"/>
                  <a:pt x="0" y="179"/>
                  <a:pt x="0" y="170"/>
                </a:cubicBezTo>
                <a:cubicBezTo>
                  <a:pt x="0" y="75"/>
                  <a:pt x="0" y="75"/>
                  <a:pt x="0" y="75"/>
                </a:cubicBezTo>
                <a:cubicBezTo>
                  <a:pt x="0" y="66"/>
                  <a:pt x="5" y="57"/>
                  <a:pt x="13" y="52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path path="circle">
              <a:fillToRect l="100000" b="100000"/>
            </a:path>
            <a:tileRect t="-100000" r="-100000"/>
          </a:gradFill>
          <a:ln w="19050">
            <a:noFill/>
          </a:ln>
          <a:effectLst>
            <a:outerShdw blurRad="419100" dist="406400" dir="2700000" sx="90000" sy="90000" algn="tl" rotWithShape="0">
              <a:schemeClr val="tx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</a:endParaRPr>
          </a:p>
        </p:txBody>
      </p:sp>
      <p:sp>
        <p:nvSpPr>
          <p:cNvPr id="49" name="Freeform 37"/>
          <p:cNvSpPr/>
          <p:nvPr/>
        </p:nvSpPr>
        <p:spPr bwMode="auto">
          <a:xfrm>
            <a:off x="7240571" y="3173119"/>
            <a:ext cx="744878" cy="837698"/>
          </a:xfrm>
          <a:custGeom>
            <a:avLst/>
            <a:gdLst>
              <a:gd name="T0" fmla="*/ 16 w 271"/>
              <a:gd name="T1" fmla="*/ 65 h 305"/>
              <a:gd name="T2" fmla="*/ 119 w 271"/>
              <a:gd name="T3" fmla="*/ 6 h 305"/>
              <a:gd name="T4" fmla="*/ 152 w 271"/>
              <a:gd name="T5" fmla="*/ 6 h 305"/>
              <a:gd name="T6" fmla="*/ 254 w 271"/>
              <a:gd name="T7" fmla="*/ 65 h 305"/>
              <a:gd name="T8" fmla="*/ 271 w 271"/>
              <a:gd name="T9" fmla="*/ 93 h 305"/>
              <a:gd name="T10" fmla="*/ 271 w 271"/>
              <a:gd name="T11" fmla="*/ 212 h 305"/>
              <a:gd name="T12" fmla="*/ 255 w 271"/>
              <a:gd name="T13" fmla="*/ 240 h 305"/>
              <a:gd name="T14" fmla="*/ 152 w 271"/>
              <a:gd name="T15" fmla="*/ 300 h 305"/>
              <a:gd name="T16" fmla="*/ 119 w 271"/>
              <a:gd name="T17" fmla="*/ 300 h 305"/>
              <a:gd name="T18" fmla="*/ 68 w 271"/>
              <a:gd name="T19" fmla="*/ 270 h 305"/>
              <a:gd name="T20" fmla="*/ 16 w 271"/>
              <a:gd name="T21" fmla="*/ 241 h 305"/>
              <a:gd name="T22" fmla="*/ 0 w 271"/>
              <a:gd name="T23" fmla="*/ 212 h 305"/>
              <a:gd name="T24" fmla="*/ 0 w 271"/>
              <a:gd name="T25" fmla="*/ 93 h 305"/>
              <a:gd name="T26" fmla="*/ 16 w 271"/>
              <a:gd name="T27" fmla="*/ 65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71" h="305">
                <a:moveTo>
                  <a:pt x="16" y="65"/>
                </a:moveTo>
                <a:cubicBezTo>
                  <a:pt x="50" y="45"/>
                  <a:pt x="85" y="25"/>
                  <a:pt x="119" y="6"/>
                </a:cubicBezTo>
                <a:cubicBezTo>
                  <a:pt x="129" y="0"/>
                  <a:pt x="142" y="0"/>
                  <a:pt x="152" y="6"/>
                </a:cubicBezTo>
                <a:cubicBezTo>
                  <a:pt x="186" y="25"/>
                  <a:pt x="220" y="45"/>
                  <a:pt x="254" y="65"/>
                </a:cubicBezTo>
                <a:cubicBezTo>
                  <a:pt x="264" y="71"/>
                  <a:pt x="271" y="82"/>
                  <a:pt x="271" y="93"/>
                </a:cubicBezTo>
                <a:cubicBezTo>
                  <a:pt x="271" y="212"/>
                  <a:pt x="271" y="212"/>
                  <a:pt x="271" y="212"/>
                </a:cubicBezTo>
                <a:cubicBezTo>
                  <a:pt x="271" y="224"/>
                  <a:pt x="264" y="234"/>
                  <a:pt x="255" y="240"/>
                </a:cubicBezTo>
                <a:cubicBezTo>
                  <a:pt x="152" y="300"/>
                  <a:pt x="152" y="300"/>
                  <a:pt x="152" y="300"/>
                </a:cubicBezTo>
                <a:cubicBezTo>
                  <a:pt x="142" y="305"/>
                  <a:pt x="129" y="305"/>
                  <a:pt x="119" y="300"/>
                </a:cubicBezTo>
                <a:cubicBezTo>
                  <a:pt x="68" y="270"/>
                  <a:pt x="68" y="270"/>
                  <a:pt x="68" y="270"/>
                </a:cubicBezTo>
                <a:cubicBezTo>
                  <a:pt x="16" y="241"/>
                  <a:pt x="16" y="241"/>
                  <a:pt x="16" y="241"/>
                </a:cubicBezTo>
                <a:cubicBezTo>
                  <a:pt x="6" y="234"/>
                  <a:pt x="0" y="224"/>
                  <a:pt x="0" y="212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2"/>
                  <a:pt x="6" y="71"/>
                  <a:pt x="16" y="65"/>
                </a:cubicBez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36000">
                <a:schemeClr val="bg1"/>
              </a:gs>
              <a:gs pos="100000">
                <a:srgbClr val="C7C7C7"/>
              </a:gs>
            </a:gsLst>
            <a:lin ang="13500000" scaled="1"/>
            <a:tileRect/>
          </a:gradFill>
          <a:ln w="19050">
            <a:solidFill>
              <a:schemeClr val="bg1"/>
            </a:solidFill>
          </a:ln>
          <a:effectLst>
            <a:outerShdw blurRad="419100" dist="406400" dir="2700000" sx="90000" sy="90000" algn="tl" rotWithShape="0">
              <a:schemeClr val="tx1">
                <a:lumMod val="95000"/>
                <a:lumOff val="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350">
              <a:solidFill>
                <a:schemeClr val="l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3365162" y="1021672"/>
            <a:ext cx="2429121" cy="3047165"/>
            <a:chOff x="4486882" y="1503658"/>
            <a:chExt cx="3238828" cy="4062887"/>
          </a:xfrm>
          <a:gradFill>
            <a:gsLst>
              <a:gs pos="0">
                <a:srgbClr val="E30000"/>
              </a:gs>
              <a:gs pos="100000">
                <a:srgbClr val="760303"/>
              </a:gs>
            </a:gsLst>
            <a:path path="circle">
              <a:fillToRect l="100000" b="100000"/>
            </a:path>
            <a:tileRect t="-100000" r="-100000"/>
          </a:gradFill>
        </p:grpSpPr>
        <p:sp>
          <p:nvSpPr>
            <p:cNvPr id="5" name="Freeform 33"/>
            <p:cNvSpPr/>
            <p:nvPr/>
          </p:nvSpPr>
          <p:spPr bwMode="auto">
            <a:xfrm rot="20192702" flipH="1">
              <a:off x="6216012" y="1730400"/>
              <a:ext cx="619378" cy="514151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2" name="Freeform 36"/>
            <p:cNvSpPr/>
            <p:nvPr/>
          </p:nvSpPr>
          <p:spPr bwMode="auto">
            <a:xfrm rot="1695130">
              <a:off x="7281871" y="2299452"/>
              <a:ext cx="292954" cy="375985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Freeform 30"/>
            <p:cNvSpPr/>
            <p:nvPr/>
          </p:nvSpPr>
          <p:spPr bwMode="auto">
            <a:xfrm rot="19798984">
              <a:off x="6288797" y="1878381"/>
              <a:ext cx="1070694" cy="804855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Freeform 36"/>
            <p:cNvSpPr/>
            <p:nvPr/>
          </p:nvSpPr>
          <p:spPr bwMode="auto">
            <a:xfrm rot="20742510">
              <a:off x="6028918" y="2297249"/>
              <a:ext cx="292954" cy="375985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Freeform 30"/>
            <p:cNvSpPr/>
            <p:nvPr/>
          </p:nvSpPr>
          <p:spPr bwMode="auto">
            <a:xfrm rot="1666479" flipH="1">
              <a:off x="4824669" y="1503658"/>
              <a:ext cx="969116" cy="728497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Freeform 29"/>
            <p:cNvSpPr/>
            <p:nvPr/>
          </p:nvSpPr>
          <p:spPr bwMode="auto">
            <a:xfrm>
              <a:off x="6379757" y="2929949"/>
              <a:ext cx="1098069" cy="747753"/>
            </a:xfrm>
            <a:custGeom>
              <a:avLst/>
              <a:gdLst>
                <a:gd name="T0" fmla="*/ 129 w 226"/>
                <a:gd name="T1" fmla="*/ 12 h 154"/>
                <a:gd name="T2" fmla="*/ 7 w 226"/>
                <a:gd name="T3" fmla="*/ 154 h 154"/>
                <a:gd name="T4" fmla="*/ 0 w 226"/>
                <a:gd name="T5" fmla="*/ 142 h 154"/>
                <a:gd name="T6" fmla="*/ 120 w 226"/>
                <a:gd name="T7" fmla="*/ 8 h 154"/>
                <a:gd name="T8" fmla="*/ 226 w 226"/>
                <a:gd name="T9" fmla="*/ 19 h 154"/>
                <a:gd name="T10" fmla="*/ 129 w 226"/>
                <a:gd name="T11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54">
                  <a:moveTo>
                    <a:pt x="129" y="12"/>
                  </a:moveTo>
                  <a:cubicBezTo>
                    <a:pt x="55" y="28"/>
                    <a:pt x="4" y="90"/>
                    <a:pt x="7" y="154"/>
                  </a:cubicBezTo>
                  <a:cubicBezTo>
                    <a:pt x="4" y="151"/>
                    <a:pt x="3" y="145"/>
                    <a:pt x="0" y="142"/>
                  </a:cubicBezTo>
                  <a:cubicBezTo>
                    <a:pt x="0" y="80"/>
                    <a:pt x="48" y="24"/>
                    <a:pt x="120" y="8"/>
                  </a:cubicBezTo>
                  <a:cubicBezTo>
                    <a:pt x="157" y="0"/>
                    <a:pt x="195" y="5"/>
                    <a:pt x="226" y="19"/>
                  </a:cubicBezTo>
                  <a:cubicBezTo>
                    <a:pt x="197" y="8"/>
                    <a:pt x="163" y="5"/>
                    <a:pt x="12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Freeform 31"/>
            <p:cNvSpPr/>
            <p:nvPr/>
          </p:nvSpPr>
          <p:spPr bwMode="auto">
            <a:xfrm>
              <a:off x="5814333" y="2225217"/>
              <a:ext cx="102432" cy="679810"/>
            </a:xfrm>
            <a:custGeom>
              <a:avLst/>
              <a:gdLst>
                <a:gd name="T0" fmla="*/ 12 w 21"/>
                <a:gd name="T1" fmla="*/ 80 h 81"/>
                <a:gd name="T2" fmla="*/ 3 w 21"/>
                <a:gd name="T3" fmla="*/ 81 h 81"/>
                <a:gd name="T4" fmla="*/ 3 w 21"/>
                <a:gd name="T5" fmla="*/ 32 h 81"/>
                <a:gd name="T6" fmla="*/ 5 w 21"/>
                <a:gd name="T7" fmla="*/ 0 h 81"/>
                <a:gd name="T8" fmla="*/ 14 w 21"/>
                <a:gd name="T9" fmla="*/ 28 h 81"/>
                <a:gd name="T10" fmla="*/ 12 w 21"/>
                <a:gd name="T11" fmla="*/ 8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81">
                  <a:moveTo>
                    <a:pt x="12" y="80"/>
                  </a:moveTo>
                  <a:cubicBezTo>
                    <a:pt x="9" y="81"/>
                    <a:pt x="6" y="81"/>
                    <a:pt x="3" y="81"/>
                  </a:cubicBezTo>
                  <a:cubicBezTo>
                    <a:pt x="3" y="55"/>
                    <a:pt x="3" y="36"/>
                    <a:pt x="3" y="32"/>
                  </a:cubicBezTo>
                  <a:cubicBezTo>
                    <a:pt x="0" y="8"/>
                    <a:pt x="1" y="0"/>
                    <a:pt x="5" y="0"/>
                  </a:cubicBezTo>
                  <a:cubicBezTo>
                    <a:pt x="9" y="0"/>
                    <a:pt x="21" y="3"/>
                    <a:pt x="14" y="28"/>
                  </a:cubicBezTo>
                  <a:cubicBezTo>
                    <a:pt x="13" y="33"/>
                    <a:pt x="12" y="52"/>
                    <a:pt x="12" y="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8" name="Freeform 24"/>
            <p:cNvSpPr/>
            <p:nvPr/>
          </p:nvSpPr>
          <p:spPr bwMode="auto">
            <a:xfrm>
              <a:off x="5502940" y="3478984"/>
              <a:ext cx="145453" cy="1442240"/>
            </a:xfrm>
            <a:custGeom>
              <a:avLst/>
              <a:gdLst>
                <a:gd name="T0" fmla="*/ 21 w 30"/>
                <a:gd name="T1" fmla="*/ 297 h 297"/>
                <a:gd name="T2" fmla="*/ 29 w 30"/>
                <a:gd name="T3" fmla="*/ 290 h 297"/>
                <a:gd name="T4" fmla="*/ 29 w 30"/>
                <a:gd name="T5" fmla="*/ 13 h 297"/>
                <a:gd name="T6" fmla="*/ 21 w 30"/>
                <a:gd name="T7" fmla="*/ 2 h 297"/>
                <a:gd name="T8" fmla="*/ 22 w 30"/>
                <a:gd name="T9" fmla="*/ 7 h 297"/>
                <a:gd name="T10" fmla="*/ 14 w 30"/>
                <a:gd name="T11" fmla="*/ 290 h 297"/>
                <a:gd name="T12" fmla="*/ 21 w 30"/>
                <a:gd name="T13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7">
                  <a:moveTo>
                    <a:pt x="21" y="297"/>
                  </a:moveTo>
                  <a:cubicBezTo>
                    <a:pt x="25" y="297"/>
                    <a:pt x="29" y="294"/>
                    <a:pt x="29" y="290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9"/>
                    <a:pt x="25" y="2"/>
                    <a:pt x="21" y="2"/>
                  </a:cubicBezTo>
                  <a:cubicBezTo>
                    <a:pt x="17" y="2"/>
                    <a:pt x="0" y="0"/>
                    <a:pt x="22" y="7"/>
                  </a:cubicBezTo>
                  <a:cubicBezTo>
                    <a:pt x="30" y="9"/>
                    <a:pt x="14" y="290"/>
                    <a:pt x="14" y="290"/>
                  </a:cubicBezTo>
                  <a:cubicBezTo>
                    <a:pt x="14" y="294"/>
                    <a:pt x="17" y="297"/>
                    <a:pt x="21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Freeform 25"/>
            <p:cNvSpPr/>
            <p:nvPr/>
          </p:nvSpPr>
          <p:spPr bwMode="auto">
            <a:xfrm>
              <a:off x="6588718" y="3755550"/>
              <a:ext cx="124966" cy="1165675"/>
            </a:xfrm>
            <a:custGeom>
              <a:avLst/>
              <a:gdLst>
                <a:gd name="T0" fmla="*/ 8 w 26"/>
                <a:gd name="T1" fmla="*/ 240 h 240"/>
                <a:gd name="T2" fmla="*/ 16 w 26"/>
                <a:gd name="T3" fmla="*/ 233 h 240"/>
                <a:gd name="T4" fmla="*/ 17 w 26"/>
                <a:gd name="T5" fmla="*/ 34 h 240"/>
                <a:gd name="T6" fmla="*/ 12 w 26"/>
                <a:gd name="T7" fmla="*/ 33 h 240"/>
                <a:gd name="T8" fmla="*/ 1 w 26"/>
                <a:gd name="T9" fmla="*/ 233 h 240"/>
                <a:gd name="T10" fmla="*/ 8 w 26"/>
                <a:gd name="T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0">
                  <a:moveTo>
                    <a:pt x="8" y="240"/>
                  </a:moveTo>
                  <a:cubicBezTo>
                    <a:pt x="12" y="240"/>
                    <a:pt x="16" y="237"/>
                    <a:pt x="16" y="233"/>
                  </a:cubicBezTo>
                  <a:cubicBezTo>
                    <a:pt x="16" y="233"/>
                    <a:pt x="8" y="68"/>
                    <a:pt x="17" y="34"/>
                  </a:cubicBezTo>
                  <a:cubicBezTo>
                    <a:pt x="26" y="0"/>
                    <a:pt x="15" y="30"/>
                    <a:pt x="12" y="33"/>
                  </a:cubicBezTo>
                  <a:cubicBezTo>
                    <a:pt x="0" y="53"/>
                    <a:pt x="1" y="233"/>
                    <a:pt x="1" y="233"/>
                  </a:cubicBezTo>
                  <a:cubicBezTo>
                    <a:pt x="1" y="237"/>
                    <a:pt x="4" y="240"/>
                    <a:pt x="8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Freeform 26"/>
            <p:cNvSpPr/>
            <p:nvPr/>
          </p:nvSpPr>
          <p:spPr bwMode="auto">
            <a:xfrm>
              <a:off x="6349026" y="3429817"/>
              <a:ext cx="98334" cy="1276301"/>
            </a:xfrm>
            <a:custGeom>
              <a:avLst/>
              <a:gdLst>
                <a:gd name="T0" fmla="*/ 9 w 20"/>
                <a:gd name="T1" fmla="*/ 263 h 263"/>
                <a:gd name="T2" fmla="*/ 17 w 20"/>
                <a:gd name="T3" fmla="*/ 256 h 263"/>
                <a:gd name="T4" fmla="*/ 17 w 20"/>
                <a:gd name="T5" fmla="*/ 19 h 263"/>
                <a:gd name="T6" fmla="*/ 9 w 20"/>
                <a:gd name="T7" fmla="*/ 12 h 263"/>
                <a:gd name="T8" fmla="*/ 2 w 20"/>
                <a:gd name="T9" fmla="*/ 256 h 263"/>
                <a:gd name="T10" fmla="*/ 9 w 20"/>
                <a:gd name="T11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3">
                  <a:moveTo>
                    <a:pt x="9" y="263"/>
                  </a:moveTo>
                  <a:cubicBezTo>
                    <a:pt x="13" y="263"/>
                    <a:pt x="17" y="260"/>
                    <a:pt x="17" y="256"/>
                  </a:cubicBezTo>
                  <a:cubicBezTo>
                    <a:pt x="17" y="256"/>
                    <a:pt x="8" y="67"/>
                    <a:pt x="17" y="19"/>
                  </a:cubicBezTo>
                  <a:cubicBezTo>
                    <a:pt x="20" y="0"/>
                    <a:pt x="12" y="9"/>
                    <a:pt x="9" y="12"/>
                  </a:cubicBezTo>
                  <a:cubicBezTo>
                    <a:pt x="0" y="22"/>
                    <a:pt x="2" y="256"/>
                    <a:pt x="2" y="256"/>
                  </a:cubicBezTo>
                  <a:cubicBezTo>
                    <a:pt x="2" y="260"/>
                    <a:pt x="5" y="263"/>
                    <a:pt x="9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1" name="Freeform 27"/>
            <p:cNvSpPr>
              <a:spLocks noEditPoints="1"/>
            </p:cNvSpPr>
            <p:nvPr/>
          </p:nvSpPr>
          <p:spPr bwMode="auto">
            <a:xfrm>
              <a:off x="5566447" y="4620075"/>
              <a:ext cx="1100117" cy="946470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Freeform 28"/>
            <p:cNvSpPr/>
            <p:nvPr/>
          </p:nvSpPr>
          <p:spPr bwMode="auto">
            <a:xfrm>
              <a:off x="4486882" y="2486798"/>
              <a:ext cx="1225019" cy="1127397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3" name="Freeform 30"/>
            <p:cNvSpPr/>
            <p:nvPr/>
          </p:nvSpPr>
          <p:spPr bwMode="auto">
            <a:xfrm>
              <a:off x="6529307" y="2516124"/>
              <a:ext cx="1196403" cy="899352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4" name="Freeform 32"/>
            <p:cNvSpPr/>
            <p:nvPr/>
          </p:nvSpPr>
          <p:spPr bwMode="auto">
            <a:xfrm>
              <a:off x="5804089" y="3136651"/>
              <a:ext cx="73751" cy="1569467"/>
            </a:xfrm>
            <a:custGeom>
              <a:avLst/>
              <a:gdLst>
                <a:gd name="T0" fmla="*/ 13 w 15"/>
                <a:gd name="T1" fmla="*/ 4 h 300"/>
                <a:gd name="T2" fmla="*/ 15 w 15"/>
                <a:gd name="T3" fmla="*/ 293 h 300"/>
                <a:gd name="T4" fmla="*/ 7 w 15"/>
                <a:gd name="T5" fmla="*/ 300 h 300"/>
                <a:gd name="T6" fmla="*/ 0 w 15"/>
                <a:gd name="T7" fmla="*/ 293 h 300"/>
                <a:gd name="T8" fmla="*/ 4 w 15"/>
                <a:gd name="T9" fmla="*/ 0 h 300"/>
                <a:gd name="T10" fmla="*/ 13 w 15"/>
                <a:gd name="T11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0">
                  <a:moveTo>
                    <a:pt x="13" y="4"/>
                  </a:moveTo>
                  <a:cubicBezTo>
                    <a:pt x="13" y="137"/>
                    <a:pt x="15" y="293"/>
                    <a:pt x="15" y="293"/>
                  </a:cubicBezTo>
                  <a:cubicBezTo>
                    <a:pt x="15" y="297"/>
                    <a:pt x="11" y="300"/>
                    <a:pt x="7" y="300"/>
                  </a:cubicBezTo>
                  <a:cubicBezTo>
                    <a:pt x="3" y="300"/>
                    <a:pt x="0" y="297"/>
                    <a:pt x="0" y="293"/>
                  </a:cubicBezTo>
                  <a:cubicBezTo>
                    <a:pt x="0" y="293"/>
                    <a:pt x="3" y="134"/>
                    <a:pt x="4" y="0"/>
                  </a:cubicBezTo>
                  <a:cubicBezTo>
                    <a:pt x="7" y="2"/>
                    <a:pt x="10" y="3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Freeform 33"/>
            <p:cNvSpPr/>
            <p:nvPr/>
          </p:nvSpPr>
          <p:spPr bwMode="auto">
            <a:xfrm>
              <a:off x="5779147" y="2823106"/>
              <a:ext cx="735818" cy="610808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6" name="Freeform 34"/>
            <p:cNvSpPr/>
            <p:nvPr/>
          </p:nvSpPr>
          <p:spPr bwMode="auto">
            <a:xfrm>
              <a:off x="5235835" y="2285029"/>
              <a:ext cx="378997" cy="506014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7" name="Freeform 35"/>
            <p:cNvSpPr/>
            <p:nvPr/>
          </p:nvSpPr>
          <p:spPr bwMode="auto">
            <a:xfrm>
              <a:off x="6603058" y="3599853"/>
              <a:ext cx="452748" cy="432263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Freeform 36"/>
            <p:cNvSpPr/>
            <p:nvPr/>
          </p:nvSpPr>
          <p:spPr bwMode="auto">
            <a:xfrm>
              <a:off x="6355173" y="2331747"/>
              <a:ext cx="383095" cy="49167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lumMod val="95000"/>
                  <a:lumOff val="5000"/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9" name="Freeform 37"/>
            <p:cNvSpPr/>
            <p:nvPr/>
          </p:nvSpPr>
          <p:spPr bwMode="auto">
            <a:xfrm>
              <a:off x="5576691" y="1782713"/>
              <a:ext cx="538790" cy="704731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0" name="Freeform 33"/>
            <p:cNvSpPr/>
            <p:nvPr/>
          </p:nvSpPr>
          <p:spPr bwMode="auto">
            <a:xfrm>
              <a:off x="4661888" y="2184494"/>
              <a:ext cx="542342" cy="45020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1" name="Freeform 30"/>
            <p:cNvSpPr/>
            <p:nvPr/>
          </p:nvSpPr>
          <p:spPr bwMode="auto">
            <a:xfrm rot="1801016" flipH="1">
              <a:off x="5775324" y="3468425"/>
              <a:ext cx="696437" cy="523521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406400" dir="2700000" sx="90000" sy="90000" algn="tl" rotWithShape="0">
                <a:schemeClr val="tx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noAutofit/>
            </a:bodyPr>
            <a:lstStyle/>
            <a:p>
              <a:pPr algn="ctr"/>
              <a:endParaRPr lang="id-ID" sz="1350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72" name="Group 26"/>
          <p:cNvGrpSpPr/>
          <p:nvPr/>
        </p:nvGrpSpPr>
        <p:grpSpPr>
          <a:xfrm>
            <a:off x="1542257" y="1859928"/>
            <a:ext cx="2160166" cy="294898"/>
            <a:chOff x="1741845" y="2481978"/>
            <a:chExt cx="2880221" cy="393197"/>
          </a:xfrm>
        </p:grpSpPr>
        <p:cxnSp>
          <p:nvCxnSpPr>
            <p:cNvPr id="73" name="Straight Connector 27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28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29"/>
          <p:cNvGrpSpPr/>
          <p:nvPr/>
        </p:nvGrpSpPr>
        <p:grpSpPr>
          <a:xfrm flipV="1">
            <a:off x="2108144" y="3289949"/>
            <a:ext cx="2160166" cy="294898"/>
            <a:chOff x="1741845" y="2481978"/>
            <a:chExt cx="2880221" cy="393197"/>
          </a:xfrm>
        </p:grpSpPr>
        <p:cxnSp>
          <p:nvCxnSpPr>
            <p:cNvPr id="11" name="Straight Connector 30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31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32"/>
          <p:cNvGrpSpPr/>
          <p:nvPr/>
        </p:nvGrpSpPr>
        <p:grpSpPr>
          <a:xfrm flipH="1">
            <a:off x="5359640" y="1632100"/>
            <a:ext cx="2160166" cy="294898"/>
            <a:chOff x="1741845" y="2481978"/>
            <a:chExt cx="2880221" cy="393197"/>
          </a:xfrm>
        </p:grpSpPr>
        <p:cxnSp>
          <p:nvCxnSpPr>
            <p:cNvPr id="20" name="Straight Connector 33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4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35"/>
          <p:cNvGrpSpPr/>
          <p:nvPr/>
        </p:nvGrpSpPr>
        <p:grpSpPr>
          <a:xfrm flipH="1" flipV="1">
            <a:off x="4936847" y="3300599"/>
            <a:ext cx="2160166" cy="294898"/>
            <a:chOff x="1741845" y="2481978"/>
            <a:chExt cx="2880221" cy="393197"/>
          </a:xfrm>
        </p:grpSpPr>
        <p:cxnSp>
          <p:nvCxnSpPr>
            <p:cNvPr id="23" name="Straight Connector 36"/>
            <p:cNvCxnSpPr/>
            <p:nvPr/>
          </p:nvCxnSpPr>
          <p:spPr>
            <a:xfrm flipH="1" flipV="1">
              <a:off x="3555062" y="2481978"/>
              <a:ext cx="1067004" cy="393197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37"/>
            <p:cNvCxnSpPr/>
            <p:nvPr/>
          </p:nvCxnSpPr>
          <p:spPr>
            <a:xfrm flipH="1">
              <a:off x="1741845" y="2481978"/>
              <a:ext cx="1813218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Freeform 266"/>
          <p:cNvSpPr>
            <a:spLocks noChangeAspect="1" noChangeArrowheads="1"/>
          </p:cNvSpPr>
          <p:nvPr/>
        </p:nvSpPr>
        <p:spPr bwMode="auto">
          <a:xfrm>
            <a:off x="7400925" y="3358180"/>
            <a:ext cx="424169" cy="467574"/>
          </a:xfrm>
          <a:custGeom>
            <a:avLst/>
            <a:gdLst>
              <a:gd name="T0" fmla="*/ 310 w 863"/>
              <a:gd name="T1" fmla="*/ 41 h 954"/>
              <a:gd name="T2" fmla="*/ 201 w 863"/>
              <a:gd name="T3" fmla="*/ 735 h 954"/>
              <a:gd name="T4" fmla="*/ 519 w 863"/>
              <a:gd name="T5" fmla="*/ 953 h 954"/>
              <a:gd name="T6" fmla="*/ 636 w 863"/>
              <a:gd name="T7" fmla="*/ 886 h 954"/>
              <a:gd name="T8" fmla="*/ 770 w 863"/>
              <a:gd name="T9" fmla="*/ 744 h 954"/>
              <a:gd name="T10" fmla="*/ 786 w 863"/>
              <a:gd name="T11" fmla="*/ 693 h 954"/>
              <a:gd name="T12" fmla="*/ 836 w 863"/>
              <a:gd name="T13" fmla="*/ 593 h 954"/>
              <a:gd name="T14" fmla="*/ 293 w 863"/>
              <a:gd name="T15" fmla="*/ 468 h 954"/>
              <a:gd name="T16" fmla="*/ 268 w 863"/>
              <a:gd name="T17" fmla="*/ 434 h 954"/>
              <a:gd name="T18" fmla="*/ 234 w 863"/>
              <a:gd name="T19" fmla="*/ 459 h 954"/>
              <a:gd name="T20" fmla="*/ 159 w 863"/>
              <a:gd name="T21" fmla="*/ 392 h 954"/>
              <a:gd name="T22" fmla="*/ 184 w 863"/>
              <a:gd name="T23" fmla="*/ 342 h 954"/>
              <a:gd name="T24" fmla="*/ 142 w 863"/>
              <a:gd name="T25" fmla="*/ 301 h 954"/>
              <a:gd name="T26" fmla="*/ 168 w 863"/>
              <a:gd name="T27" fmla="*/ 200 h 954"/>
              <a:gd name="T28" fmla="*/ 234 w 863"/>
              <a:gd name="T29" fmla="*/ 200 h 954"/>
              <a:gd name="T30" fmla="*/ 251 w 863"/>
              <a:gd name="T31" fmla="*/ 150 h 954"/>
              <a:gd name="T32" fmla="*/ 351 w 863"/>
              <a:gd name="T33" fmla="*/ 117 h 954"/>
              <a:gd name="T34" fmla="*/ 376 w 863"/>
              <a:gd name="T35" fmla="*/ 175 h 954"/>
              <a:gd name="T36" fmla="*/ 427 w 863"/>
              <a:gd name="T37" fmla="*/ 167 h 954"/>
              <a:gd name="T38" fmla="*/ 510 w 863"/>
              <a:gd name="T39" fmla="*/ 217 h 954"/>
              <a:gd name="T40" fmla="*/ 477 w 863"/>
              <a:gd name="T41" fmla="*/ 284 h 954"/>
              <a:gd name="T42" fmla="*/ 519 w 863"/>
              <a:gd name="T43" fmla="*/ 326 h 954"/>
              <a:gd name="T44" fmla="*/ 494 w 863"/>
              <a:gd name="T45" fmla="*/ 418 h 954"/>
              <a:gd name="T46" fmla="*/ 427 w 863"/>
              <a:gd name="T47" fmla="*/ 409 h 954"/>
              <a:gd name="T48" fmla="*/ 418 w 863"/>
              <a:gd name="T49" fmla="*/ 459 h 954"/>
              <a:gd name="T50" fmla="*/ 318 w 863"/>
              <a:gd name="T51" fmla="*/ 493 h 954"/>
              <a:gd name="T52" fmla="*/ 594 w 863"/>
              <a:gd name="T53" fmla="*/ 660 h 954"/>
              <a:gd name="T54" fmla="*/ 561 w 863"/>
              <a:gd name="T55" fmla="*/ 652 h 954"/>
              <a:gd name="T56" fmla="*/ 552 w 863"/>
              <a:gd name="T57" fmla="*/ 685 h 954"/>
              <a:gd name="T58" fmla="*/ 485 w 863"/>
              <a:gd name="T59" fmla="*/ 710 h 954"/>
              <a:gd name="T60" fmla="*/ 469 w 863"/>
              <a:gd name="T61" fmla="*/ 677 h 954"/>
              <a:gd name="T62" fmla="*/ 435 w 863"/>
              <a:gd name="T63" fmla="*/ 685 h 954"/>
              <a:gd name="T64" fmla="*/ 385 w 863"/>
              <a:gd name="T65" fmla="*/ 643 h 954"/>
              <a:gd name="T66" fmla="*/ 402 w 863"/>
              <a:gd name="T67" fmla="*/ 610 h 954"/>
              <a:gd name="T68" fmla="*/ 376 w 863"/>
              <a:gd name="T69" fmla="*/ 585 h 954"/>
              <a:gd name="T70" fmla="*/ 393 w 863"/>
              <a:gd name="T71" fmla="*/ 518 h 954"/>
              <a:gd name="T72" fmla="*/ 427 w 863"/>
              <a:gd name="T73" fmla="*/ 518 h 954"/>
              <a:gd name="T74" fmla="*/ 443 w 863"/>
              <a:gd name="T75" fmla="*/ 484 h 954"/>
              <a:gd name="T76" fmla="*/ 502 w 863"/>
              <a:gd name="T77" fmla="*/ 468 h 954"/>
              <a:gd name="T78" fmla="*/ 519 w 863"/>
              <a:gd name="T79" fmla="*/ 501 h 954"/>
              <a:gd name="T80" fmla="*/ 552 w 863"/>
              <a:gd name="T81" fmla="*/ 493 h 954"/>
              <a:gd name="T82" fmla="*/ 611 w 863"/>
              <a:gd name="T83" fmla="*/ 535 h 954"/>
              <a:gd name="T84" fmla="*/ 594 w 863"/>
              <a:gd name="T85" fmla="*/ 568 h 954"/>
              <a:gd name="T86" fmla="*/ 619 w 863"/>
              <a:gd name="T87" fmla="*/ 602 h 954"/>
              <a:gd name="T88" fmla="*/ 594 w 863"/>
              <a:gd name="T89" fmla="*/ 660 h 954"/>
              <a:gd name="T90" fmla="*/ 594 w 863"/>
              <a:gd name="T91" fmla="*/ 66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63" h="954">
                <a:moveTo>
                  <a:pt x="761" y="426"/>
                </a:moveTo>
                <a:cubicBezTo>
                  <a:pt x="820" y="133"/>
                  <a:pt x="577" y="0"/>
                  <a:pt x="310" y="41"/>
                </a:cubicBezTo>
                <a:cubicBezTo>
                  <a:pt x="42" y="83"/>
                  <a:pt x="50" y="242"/>
                  <a:pt x="34" y="317"/>
                </a:cubicBezTo>
                <a:cubicBezTo>
                  <a:pt x="0" y="518"/>
                  <a:pt x="201" y="735"/>
                  <a:pt x="201" y="735"/>
                </a:cubicBezTo>
                <a:cubicBezTo>
                  <a:pt x="193" y="953"/>
                  <a:pt x="193" y="953"/>
                  <a:pt x="193" y="953"/>
                </a:cubicBezTo>
                <a:cubicBezTo>
                  <a:pt x="519" y="953"/>
                  <a:pt x="519" y="953"/>
                  <a:pt x="519" y="953"/>
                </a:cubicBezTo>
                <a:cubicBezTo>
                  <a:pt x="544" y="852"/>
                  <a:pt x="544" y="852"/>
                  <a:pt x="544" y="852"/>
                </a:cubicBezTo>
                <a:cubicBezTo>
                  <a:pt x="544" y="852"/>
                  <a:pt x="552" y="877"/>
                  <a:pt x="636" y="886"/>
                </a:cubicBezTo>
                <a:cubicBezTo>
                  <a:pt x="728" y="894"/>
                  <a:pt x="711" y="785"/>
                  <a:pt x="711" y="785"/>
                </a:cubicBezTo>
                <a:cubicBezTo>
                  <a:pt x="711" y="785"/>
                  <a:pt x="770" y="760"/>
                  <a:pt x="770" y="744"/>
                </a:cubicBezTo>
                <a:cubicBezTo>
                  <a:pt x="770" y="727"/>
                  <a:pt x="736" y="702"/>
                  <a:pt x="736" y="702"/>
                </a:cubicBezTo>
                <a:cubicBezTo>
                  <a:pt x="736" y="702"/>
                  <a:pt x="770" y="710"/>
                  <a:pt x="786" y="693"/>
                </a:cubicBezTo>
                <a:cubicBezTo>
                  <a:pt x="794" y="677"/>
                  <a:pt x="770" y="626"/>
                  <a:pt x="770" y="626"/>
                </a:cubicBezTo>
                <a:cubicBezTo>
                  <a:pt x="770" y="626"/>
                  <a:pt x="811" y="626"/>
                  <a:pt x="836" y="593"/>
                </a:cubicBezTo>
                <a:cubicBezTo>
                  <a:pt x="862" y="568"/>
                  <a:pt x="761" y="484"/>
                  <a:pt x="761" y="426"/>
                </a:cubicBezTo>
                <a:close/>
                <a:moveTo>
                  <a:pt x="293" y="468"/>
                </a:moveTo>
                <a:cubicBezTo>
                  <a:pt x="293" y="468"/>
                  <a:pt x="293" y="451"/>
                  <a:pt x="293" y="443"/>
                </a:cubicBezTo>
                <a:cubicBezTo>
                  <a:pt x="284" y="434"/>
                  <a:pt x="276" y="434"/>
                  <a:pt x="268" y="434"/>
                </a:cubicBezTo>
                <a:cubicBezTo>
                  <a:pt x="260" y="443"/>
                  <a:pt x="243" y="451"/>
                  <a:pt x="243" y="451"/>
                </a:cubicBezTo>
                <a:cubicBezTo>
                  <a:pt x="234" y="459"/>
                  <a:pt x="234" y="459"/>
                  <a:pt x="234" y="459"/>
                </a:cubicBezTo>
                <a:lnTo>
                  <a:pt x="209" y="451"/>
                </a:lnTo>
                <a:cubicBezTo>
                  <a:pt x="159" y="392"/>
                  <a:pt x="159" y="392"/>
                  <a:pt x="159" y="392"/>
                </a:cubicBezTo>
                <a:cubicBezTo>
                  <a:pt x="159" y="359"/>
                  <a:pt x="159" y="359"/>
                  <a:pt x="159" y="359"/>
                </a:cubicBezTo>
                <a:cubicBezTo>
                  <a:pt x="159" y="359"/>
                  <a:pt x="176" y="342"/>
                  <a:pt x="184" y="342"/>
                </a:cubicBezTo>
                <a:cubicBezTo>
                  <a:pt x="184" y="334"/>
                  <a:pt x="184" y="326"/>
                  <a:pt x="184" y="317"/>
                </a:cubicBezTo>
                <a:cubicBezTo>
                  <a:pt x="168" y="309"/>
                  <a:pt x="142" y="301"/>
                  <a:pt x="142" y="301"/>
                </a:cubicBezTo>
                <a:cubicBezTo>
                  <a:pt x="134" y="267"/>
                  <a:pt x="134" y="267"/>
                  <a:pt x="134" y="267"/>
                </a:cubicBezTo>
                <a:cubicBezTo>
                  <a:pt x="168" y="200"/>
                  <a:pt x="168" y="200"/>
                  <a:pt x="168" y="200"/>
                </a:cubicBezTo>
                <a:cubicBezTo>
                  <a:pt x="201" y="192"/>
                  <a:pt x="201" y="192"/>
                  <a:pt x="201" y="192"/>
                </a:cubicBezTo>
                <a:cubicBezTo>
                  <a:pt x="201" y="192"/>
                  <a:pt x="226" y="200"/>
                  <a:pt x="234" y="200"/>
                </a:cubicBezTo>
                <a:cubicBezTo>
                  <a:pt x="243" y="200"/>
                  <a:pt x="243" y="192"/>
                  <a:pt x="251" y="192"/>
                </a:cubicBezTo>
                <a:cubicBezTo>
                  <a:pt x="251" y="175"/>
                  <a:pt x="251" y="150"/>
                  <a:pt x="251" y="150"/>
                </a:cubicBezTo>
                <a:cubicBezTo>
                  <a:pt x="276" y="125"/>
                  <a:pt x="276" y="125"/>
                  <a:pt x="276" y="125"/>
                </a:cubicBezTo>
                <a:cubicBezTo>
                  <a:pt x="351" y="117"/>
                  <a:pt x="351" y="117"/>
                  <a:pt x="351" y="117"/>
                </a:cubicBezTo>
                <a:cubicBezTo>
                  <a:pt x="376" y="142"/>
                  <a:pt x="376" y="142"/>
                  <a:pt x="376" y="142"/>
                </a:cubicBezTo>
                <a:cubicBezTo>
                  <a:pt x="376" y="142"/>
                  <a:pt x="376" y="167"/>
                  <a:pt x="376" y="175"/>
                </a:cubicBezTo>
                <a:cubicBezTo>
                  <a:pt x="385" y="175"/>
                  <a:pt x="393" y="183"/>
                  <a:pt x="402" y="183"/>
                </a:cubicBezTo>
                <a:cubicBezTo>
                  <a:pt x="410" y="175"/>
                  <a:pt x="427" y="167"/>
                  <a:pt x="427" y="167"/>
                </a:cubicBezTo>
                <a:cubicBezTo>
                  <a:pt x="460" y="167"/>
                  <a:pt x="460" y="167"/>
                  <a:pt x="460" y="167"/>
                </a:cubicBezTo>
                <a:cubicBezTo>
                  <a:pt x="510" y="217"/>
                  <a:pt x="510" y="217"/>
                  <a:pt x="510" y="217"/>
                </a:cubicBezTo>
                <a:cubicBezTo>
                  <a:pt x="510" y="250"/>
                  <a:pt x="510" y="250"/>
                  <a:pt x="510" y="250"/>
                </a:cubicBezTo>
                <a:cubicBezTo>
                  <a:pt x="510" y="250"/>
                  <a:pt x="494" y="267"/>
                  <a:pt x="477" y="284"/>
                </a:cubicBezTo>
                <a:cubicBezTo>
                  <a:pt x="485" y="284"/>
                  <a:pt x="485" y="292"/>
                  <a:pt x="485" y="301"/>
                </a:cubicBezTo>
                <a:cubicBezTo>
                  <a:pt x="494" y="309"/>
                  <a:pt x="519" y="326"/>
                  <a:pt x="519" y="326"/>
                </a:cubicBezTo>
                <a:cubicBezTo>
                  <a:pt x="527" y="359"/>
                  <a:pt x="527" y="359"/>
                  <a:pt x="527" y="359"/>
                </a:cubicBezTo>
                <a:cubicBezTo>
                  <a:pt x="494" y="418"/>
                  <a:pt x="494" y="418"/>
                  <a:pt x="494" y="418"/>
                </a:cubicBezTo>
                <a:cubicBezTo>
                  <a:pt x="460" y="426"/>
                  <a:pt x="460" y="426"/>
                  <a:pt x="460" y="426"/>
                </a:cubicBezTo>
                <a:cubicBezTo>
                  <a:pt x="460" y="426"/>
                  <a:pt x="443" y="418"/>
                  <a:pt x="427" y="409"/>
                </a:cubicBezTo>
                <a:cubicBezTo>
                  <a:pt x="427" y="418"/>
                  <a:pt x="418" y="418"/>
                  <a:pt x="410" y="426"/>
                </a:cubicBezTo>
                <a:cubicBezTo>
                  <a:pt x="410" y="434"/>
                  <a:pt x="418" y="459"/>
                  <a:pt x="418" y="459"/>
                </a:cubicBezTo>
                <a:cubicBezTo>
                  <a:pt x="393" y="484"/>
                  <a:pt x="393" y="484"/>
                  <a:pt x="393" y="484"/>
                </a:cubicBezTo>
                <a:cubicBezTo>
                  <a:pt x="318" y="493"/>
                  <a:pt x="318" y="493"/>
                  <a:pt x="318" y="493"/>
                </a:cubicBezTo>
                <a:lnTo>
                  <a:pt x="293" y="468"/>
                </a:lnTo>
                <a:close/>
                <a:moveTo>
                  <a:pt x="594" y="660"/>
                </a:moveTo>
                <a:cubicBezTo>
                  <a:pt x="577" y="669"/>
                  <a:pt x="577" y="669"/>
                  <a:pt x="577" y="669"/>
                </a:cubicBezTo>
                <a:cubicBezTo>
                  <a:pt x="577" y="669"/>
                  <a:pt x="561" y="660"/>
                  <a:pt x="561" y="652"/>
                </a:cubicBezTo>
                <a:cubicBezTo>
                  <a:pt x="552" y="660"/>
                  <a:pt x="552" y="660"/>
                  <a:pt x="544" y="660"/>
                </a:cubicBezTo>
                <a:cubicBezTo>
                  <a:pt x="544" y="669"/>
                  <a:pt x="552" y="685"/>
                  <a:pt x="552" y="685"/>
                </a:cubicBezTo>
                <a:cubicBezTo>
                  <a:pt x="535" y="702"/>
                  <a:pt x="535" y="702"/>
                  <a:pt x="535" y="702"/>
                </a:cubicBezTo>
                <a:cubicBezTo>
                  <a:pt x="485" y="710"/>
                  <a:pt x="485" y="710"/>
                  <a:pt x="485" y="710"/>
                </a:cubicBezTo>
                <a:cubicBezTo>
                  <a:pt x="469" y="693"/>
                  <a:pt x="469" y="693"/>
                  <a:pt x="469" y="693"/>
                </a:cubicBezTo>
                <a:lnTo>
                  <a:pt x="469" y="677"/>
                </a:lnTo>
                <a:cubicBezTo>
                  <a:pt x="460" y="669"/>
                  <a:pt x="460" y="669"/>
                  <a:pt x="452" y="669"/>
                </a:cubicBezTo>
                <a:cubicBezTo>
                  <a:pt x="435" y="685"/>
                  <a:pt x="435" y="685"/>
                  <a:pt x="435" y="685"/>
                </a:cubicBezTo>
                <a:lnTo>
                  <a:pt x="410" y="685"/>
                </a:lnTo>
                <a:cubicBezTo>
                  <a:pt x="385" y="643"/>
                  <a:pt x="385" y="643"/>
                  <a:pt x="385" y="643"/>
                </a:cubicBezTo>
                <a:cubicBezTo>
                  <a:pt x="385" y="626"/>
                  <a:pt x="385" y="626"/>
                  <a:pt x="385" y="626"/>
                </a:cubicBezTo>
                <a:cubicBezTo>
                  <a:pt x="402" y="610"/>
                  <a:pt x="402" y="610"/>
                  <a:pt x="402" y="610"/>
                </a:cubicBezTo>
                <a:cubicBezTo>
                  <a:pt x="402" y="602"/>
                  <a:pt x="402" y="602"/>
                  <a:pt x="402" y="593"/>
                </a:cubicBezTo>
                <a:cubicBezTo>
                  <a:pt x="393" y="593"/>
                  <a:pt x="376" y="585"/>
                  <a:pt x="376" y="585"/>
                </a:cubicBezTo>
                <a:cubicBezTo>
                  <a:pt x="368" y="560"/>
                  <a:pt x="368" y="560"/>
                  <a:pt x="368" y="560"/>
                </a:cubicBezTo>
                <a:cubicBezTo>
                  <a:pt x="393" y="518"/>
                  <a:pt x="393" y="518"/>
                  <a:pt x="393" y="518"/>
                </a:cubicBezTo>
                <a:cubicBezTo>
                  <a:pt x="410" y="510"/>
                  <a:pt x="410" y="510"/>
                  <a:pt x="410" y="510"/>
                </a:cubicBezTo>
                <a:lnTo>
                  <a:pt x="427" y="518"/>
                </a:lnTo>
                <a:cubicBezTo>
                  <a:pt x="435" y="518"/>
                  <a:pt x="443" y="518"/>
                  <a:pt x="443" y="510"/>
                </a:cubicBezTo>
                <a:cubicBezTo>
                  <a:pt x="443" y="501"/>
                  <a:pt x="443" y="484"/>
                  <a:pt x="443" y="484"/>
                </a:cubicBezTo>
                <a:cubicBezTo>
                  <a:pt x="460" y="468"/>
                  <a:pt x="460" y="468"/>
                  <a:pt x="460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19" y="484"/>
                  <a:pt x="519" y="484"/>
                  <a:pt x="519" y="484"/>
                </a:cubicBezTo>
                <a:cubicBezTo>
                  <a:pt x="519" y="484"/>
                  <a:pt x="519" y="493"/>
                  <a:pt x="519" y="501"/>
                </a:cubicBezTo>
                <a:cubicBezTo>
                  <a:pt x="527" y="501"/>
                  <a:pt x="535" y="510"/>
                  <a:pt x="544" y="510"/>
                </a:cubicBezTo>
                <a:cubicBezTo>
                  <a:pt x="552" y="493"/>
                  <a:pt x="552" y="493"/>
                  <a:pt x="552" y="493"/>
                </a:cubicBezTo>
                <a:cubicBezTo>
                  <a:pt x="577" y="493"/>
                  <a:pt x="577" y="493"/>
                  <a:pt x="577" y="493"/>
                </a:cubicBezTo>
                <a:cubicBezTo>
                  <a:pt x="611" y="535"/>
                  <a:pt x="611" y="535"/>
                  <a:pt x="611" y="535"/>
                </a:cubicBezTo>
                <a:cubicBezTo>
                  <a:pt x="611" y="551"/>
                  <a:pt x="611" y="551"/>
                  <a:pt x="611" y="551"/>
                </a:cubicBezTo>
                <a:lnTo>
                  <a:pt x="594" y="568"/>
                </a:lnTo>
                <a:cubicBezTo>
                  <a:pt x="594" y="576"/>
                  <a:pt x="594" y="576"/>
                  <a:pt x="594" y="585"/>
                </a:cubicBezTo>
                <a:cubicBezTo>
                  <a:pt x="602" y="585"/>
                  <a:pt x="619" y="602"/>
                  <a:pt x="619" y="602"/>
                </a:cubicBezTo>
                <a:cubicBezTo>
                  <a:pt x="619" y="618"/>
                  <a:pt x="619" y="618"/>
                  <a:pt x="619" y="618"/>
                </a:cubicBezTo>
                <a:lnTo>
                  <a:pt x="594" y="660"/>
                </a:lnTo>
                <a:close/>
                <a:moveTo>
                  <a:pt x="594" y="660"/>
                </a:moveTo>
                <a:lnTo>
                  <a:pt x="594" y="660"/>
                </a:ln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none" lIns="137132" tIns="68566" rIns="137132" bIns="68566" anchor="ctr"/>
          <a:lstStyle/>
          <a:p>
            <a:pPr>
              <a:defRPr/>
            </a:pPr>
            <a:endParaRPr 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AutoShape 123"/>
          <p:cNvSpPr>
            <a:spLocks noChangeAspect="1"/>
          </p:cNvSpPr>
          <p:nvPr/>
        </p:nvSpPr>
        <p:spPr bwMode="auto">
          <a:xfrm>
            <a:off x="892242" y="1625556"/>
            <a:ext cx="367199" cy="4040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38091" tIns="38091" rIns="38091" bIns="38091" anchor="ctr"/>
          <a:lstStyle/>
          <a:p>
            <a:pPr defTabSz="456565">
              <a:defRPr/>
            </a:pPr>
            <a:endParaRPr lang="es-ES" sz="27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charset="-122"/>
              <a:ea typeface="微软雅黑" panose="020B0503020204020204" charset="-122"/>
              <a:cs typeface="Gill Sans" charset="0"/>
              <a:sym typeface="Gill Sans" charset="0"/>
            </a:endParaRPr>
          </a:p>
        </p:txBody>
      </p:sp>
      <p:sp>
        <p:nvSpPr>
          <p:cNvPr id="27" name="任意多边形 26"/>
          <p:cNvSpPr>
            <a:spLocks noChangeArrowheads="1"/>
          </p:cNvSpPr>
          <p:nvPr/>
        </p:nvSpPr>
        <p:spPr bwMode="auto">
          <a:xfrm>
            <a:off x="7795559" y="1356158"/>
            <a:ext cx="360862" cy="473123"/>
          </a:xfrm>
          <a:custGeom>
            <a:avLst/>
            <a:gdLst>
              <a:gd name="connsiteX0" fmla="*/ 564226 w 633490"/>
              <a:gd name="connsiteY0" fmla="*/ 554259 h 830564"/>
              <a:gd name="connsiteX1" fmla="*/ 633490 w 633490"/>
              <a:gd name="connsiteY1" fmla="*/ 754684 h 830564"/>
              <a:gd name="connsiteX2" fmla="*/ 502383 w 633490"/>
              <a:gd name="connsiteY2" fmla="*/ 713444 h 830564"/>
              <a:gd name="connsiteX3" fmla="*/ 433119 w 633490"/>
              <a:gd name="connsiteY3" fmla="*/ 830564 h 830564"/>
              <a:gd name="connsiteX4" fmla="*/ 357258 w 633490"/>
              <a:gd name="connsiteY4" fmla="*/ 623542 h 830564"/>
              <a:gd name="connsiteX5" fmla="*/ 426522 w 633490"/>
              <a:gd name="connsiteY5" fmla="*/ 561682 h 830564"/>
              <a:gd name="connsiteX6" fmla="*/ 75861 w 633490"/>
              <a:gd name="connsiteY6" fmla="*/ 554259 h 830564"/>
              <a:gd name="connsiteX7" fmla="*/ 206968 w 633490"/>
              <a:gd name="connsiteY7" fmla="*/ 561682 h 830564"/>
              <a:gd name="connsiteX8" fmla="*/ 276232 w 633490"/>
              <a:gd name="connsiteY8" fmla="*/ 623542 h 830564"/>
              <a:gd name="connsiteX9" fmla="*/ 206968 w 633490"/>
              <a:gd name="connsiteY9" fmla="*/ 830564 h 830564"/>
              <a:gd name="connsiteX10" fmla="*/ 131107 w 633490"/>
              <a:gd name="connsiteY10" fmla="*/ 713444 h 830564"/>
              <a:gd name="connsiteX11" fmla="*/ 0 w 633490"/>
              <a:gd name="connsiteY11" fmla="*/ 754684 h 830564"/>
              <a:gd name="connsiteX12" fmla="*/ 310974 w 633490"/>
              <a:gd name="connsiteY12" fmla="*/ 200553 h 830564"/>
              <a:gd name="connsiteX13" fmla="*/ 345498 w 633490"/>
              <a:gd name="connsiteY13" fmla="*/ 200553 h 830564"/>
              <a:gd name="connsiteX14" fmla="*/ 345498 w 633490"/>
              <a:gd name="connsiteY14" fmla="*/ 385704 h 830564"/>
              <a:gd name="connsiteX15" fmla="*/ 303575 w 633490"/>
              <a:gd name="connsiteY15" fmla="*/ 385704 h 830564"/>
              <a:gd name="connsiteX16" fmla="*/ 303575 w 633490"/>
              <a:gd name="connsiteY16" fmla="*/ 241515 h 830564"/>
              <a:gd name="connsiteX17" fmla="*/ 269873 w 633490"/>
              <a:gd name="connsiteY17" fmla="*/ 255443 h 830564"/>
              <a:gd name="connsiteX18" fmla="*/ 262475 w 633490"/>
              <a:gd name="connsiteY18" fmla="*/ 227588 h 830564"/>
              <a:gd name="connsiteX19" fmla="*/ 318494 w 633490"/>
              <a:gd name="connsiteY19" fmla="*/ 131256 h 830564"/>
              <a:gd name="connsiteX20" fmla="*/ 153245 w 633490"/>
              <a:gd name="connsiteY20" fmla="*/ 297184 h 830564"/>
              <a:gd name="connsiteX21" fmla="*/ 318494 w 633490"/>
              <a:gd name="connsiteY21" fmla="*/ 463112 h 830564"/>
              <a:gd name="connsiteX22" fmla="*/ 484568 w 633490"/>
              <a:gd name="connsiteY22" fmla="*/ 297184 h 830564"/>
              <a:gd name="connsiteX23" fmla="*/ 318494 w 633490"/>
              <a:gd name="connsiteY23" fmla="*/ 131256 h 830564"/>
              <a:gd name="connsiteX24" fmla="*/ 318494 w 633490"/>
              <a:gd name="connsiteY24" fmla="*/ 0 h 830564"/>
              <a:gd name="connsiteX25" fmla="*/ 408554 w 633490"/>
              <a:gd name="connsiteY25" fmla="*/ 75947 h 830564"/>
              <a:gd name="connsiteX26" fmla="*/ 532490 w 633490"/>
              <a:gd name="connsiteY26" fmla="*/ 83377 h 830564"/>
              <a:gd name="connsiteX27" fmla="*/ 539927 w 633490"/>
              <a:gd name="connsiteY27" fmla="*/ 207204 h 830564"/>
              <a:gd name="connsiteX28" fmla="*/ 622551 w 633490"/>
              <a:gd name="connsiteY28" fmla="*/ 297184 h 830564"/>
              <a:gd name="connsiteX29" fmla="*/ 539927 w 633490"/>
              <a:gd name="connsiteY29" fmla="*/ 387165 h 830564"/>
              <a:gd name="connsiteX30" fmla="*/ 532490 w 633490"/>
              <a:gd name="connsiteY30" fmla="*/ 510992 h 830564"/>
              <a:gd name="connsiteX31" fmla="*/ 408554 w 633490"/>
              <a:gd name="connsiteY31" fmla="*/ 518422 h 830564"/>
              <a:gd name="connsiteX32" fmla="*/ 318494 w 633490"/>
              <a:gd name="connsiteY32" fmla="*/ 593544 h 830564"/>
              <a:gd name="connsiteX33" fmla="*/ 228433 w 633490"/>
              <a:gd name="connsiteY33" fmla="*/ 518422 h 830564"/>
              <a:gd name="connsiteX34" fmla="*/ 104497 w 633490"/>
              <a:gd name="connsiteY34" fmla="*/ 510992 h 830564"/>
              <a:gd name="connsiteX35" fmla="*/ 97887 w 633490"/>
              <a:gd name="connsiteY35" fmla="*/ 387165 h 830564"/>
              <a:gd name="connsiteX36" fmla="*/ 21873 w 633490"/>
              <a:gd name="connsiteY36" fmla="*/ 297184 h 830564"/>
              <a:gd name="connsiteX37" fmla="*/ 97887 w 633490"/>
              <a:gd name="connsiteY37" fmla="*/ 207204 h 830564"/>
              <a:gd name="connsiteX38" fmla="*/ 104497 w 633490"/>
              <a:gd name="connsiteY38" fmla="*/ 83377 h 830564"/>
              <a:gd name="connsiteX39" fmla="*/ 228433 w 633490"/>
              <a:gd name="connsiteY39" fmla="*/ 75947 h 830564"/>
              <a:gd name="connsiteX40" fmla="*/ 318494 w 633490"/>
              <a:gd name="connsiteY40" fmla="*/ 0 h 830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633490" h="830564">
                <a:moveTo>
                  <a:pt x="564226" y="554259"/>
                </a:moveTo>
                <a:lnTo>
                  <a:pt x="633490" y="754684"/>
                </a:lnTo>
                <a:lnTo>
                  <a:pt x="502383" y="713444"/>
                </a:lnTo>
                <a:lnTo>
                  <a:pt x="433119" y="830564"/>
                </a:lnTo>
                <a:lnTo>
                  <a:pt x="357258" y="623542"/>
                </a:lnTo>
                <a:lnTo>
                  <a:pt x="426522" y="561682"/>
                </a:lnTo>
                <a:close/>
                <a:moveTo>
                  <a:pt x="75861" y="554259"/>
                </a:moveTo>
                <a:lnTo>
                  <a:pt x="206968" y="561682"/>
                </a:lnTo>
                <a:lnTo>
                  <a:pt x="276232" y="623542"/>
                </a:lnTo>
                <a:lnTo>
                  <a:pt x="206968" y="830564"/>
                </a:lnTo>
                <a:lnTo>
                  <a:pt x="131107" y="713444"/>
                </a:lnTo>
                <a:lnTo>
                  <a:pt x="0" y="754684"/>
                </a:lnTo>
                <a:close/>
                <a:moveTo>
                  <a:pt x="310974" y="200553"/>
                </a:moveTo>
                <a:lnTo>
                  <a:pt x="345498" y="200553"/>
                </a:lnTo>
                <a:lnTo>
                  <a:pt x="345498" y="385704"/>
                </a:lnTo>
                <a:lnTo>
                  <a:pt x="303575" y="385704"/>
                </a:lnTo>
                <a:lnTo>
                  <a:pt x="303575" y="241515"/>
                </a:lnTo>
                <a:lnTo>
                  <a:pt x="269873" y="255443"/>
                </a:lnTo>
                <a:lnTo>
                  <a:pt x="262475" y="227588"/>
                </a:lnTo>
                <a:close/>
                <a:moveTo>
                  <a:pt x="318494" y="131256"/>
                </a:moveTo>
                <a:cubicBezTo>
                  <a:pt x="228433" y="131256"/>
                  <a:pt x="153245" y="200599"/>
                  <a:pt x="153245" y="297184"/>
                </a:cubicBezTo>
                <a:cubicBezTo>
                  <a:pt x="153245" y="387165"/>
                  <a:pt x="228433" y="463112"/>
                  <a:pt x="318494" y="463112"/>
                </a:cubicBezTo>
                <a:cubicBezTo>
                  <a:pt x="408554" y="463112"/>
                  <a:pt x="484568" y="387165"/>
                  <a:pt x="484568" y="297184"/>
                </a:cubicBezTo>
                <a:cubicBezTo>
                  <a:pt x="484568" y="200599"/>
                  <a:pt x="408554" y="131256"/>
                  <a:pt x="318494" y="131256"/>
                </a:cubicBezTo>
                <a:close/>
                <a:moveTo>
                  <a:pt x="318494" y="0"/>
                </a:moveTo>
                <a:cubicBezTo>
                  <a:pt x="318494" y="0"/>
                  <a:pt x="318494" y="0"/>
                  <a:pt x="408554" y="75947"/>
                </a:cubicBezTo>
                <a:cubicBezTo>
                  <a:pt x="408554" y="75947"/>
                  <a:pt x="408554" y="75947"/>
                  <a:pt x="532490" y="83377"/>
                </a:cubicBezTo>
                <a:cubicBezTo>
                  <a:pt x="532490" y="83377"/>
                  <a:pt x="532490" y="83377"/>
                  <a:pt x="539927" y="207204"/>
                </a:cubicBezTo>
                <a:cubicBezTo>
                  <a:pt x="539927" y="207204"/>
                  <a:pt x="539927" y="207204"/>
                  <a:pt x="622551" y="297184"/>
                </a:cubicBezTo>
                <a:cubicBezTo>
                  <a:pt x="622551" y="297184"/>
                  <a:pt x="622551" y="297184"/>
                  <a:pt x="539927" y="387165"/>
                </a:cubicBezTo>
                <a:cubicBezTo>
                  <a:pt x="539927" y="387165"/>
                  <a:pt x="539927" y="387165"/>
                  <a:pt x="532490" y="510992"/>
                </a:cubicBezTo>
                <a:lnTo>
                  <a:pt x="408554" y="518422"/>
                </a:lnTo>
                <a:cubicBezTo>
                  <a:pt x="408554" y="518422"/>
                  <a:pt x="408554" y="518422"/>
                  <a:pt x="318494" y="593544"/>
                </a:cubicBezTo>
                <a:cubicBezTo>
                  <a:pt x="318494" y="593544"/>
                  <a:pt x="318494" y="593544"/>
                  <a:pt x="228433" y="518422"/>
                </a:cubicBezTo>
                <a:cubicBezTo>
                  <a:pt x="228433" y="518422"/>
                  <a:pt x="228433" y="518422"/>
                  <a:pt x="104497" y="510992"/>
                </a:cubicBezTo>
                <a:cubicBezTo>
                  <a:pt x="104497" y="510992"/>
                  <a:pt x="104497" y="510992"/>
                  <a:pt x="97887" y="387165"/>
                </a:cubicBezTo>
                <a:cubicBezTo>
                  <a:pt x="97887" y="387165"/>
                  <a:pt x="97887" y="387165"/>
                  <a:pt x="21873" y="297184"/>
                </a:cubicBezTo>
                <a:cubicBezTo>
                  <a:pt x="21873" y="297184"/>
                  <a:pt x="21873" y="297184"/>
                  <a:pt x="97887" y="207204"/>
                </a:cubicBezTo>
                <a:cubicBezTo>
                  <a:pt x="97887" y="207204"/>
                  <a:pt x="97887" y="207204"/>
                  <a:pt x="104497" y="83377"/>
                </a:cubicBezTo>
                <a:cubicBezTo>
                  <a:pt x="104497" y="83377"/>
                  <a:pt x="104497" y="83377"/>
                  <a:pt x="228433" y="75947"/>
                </a:cubicBezTo>
                <a:cubicBezTo>
                  <a:pt x="228433" y="75947"/>
                  <a:pt x="228433" y="75947"/>
                  <a:pt x="31849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28" name="Freeform 51"/>
          <p:cNvSpPr>
            <a:spLocks noChangeAspect="1" noChangeArrowheads="1"/>
          </p:cNvSpPr>
          <p:nvPr/>
        </p:nvSpPr>
        <p:spPr bwMode="auto">
          <a:xfrm>
            <a:off x="1435983" y="3367993"/>
            <a:ext cx="374274" cy="447950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gradFill>
            <a:gsLst>
              <a:gs pos="0">
                <a:srgbClr val="E30000"/>
              </a:gs>
              <a:gs pos="100000">
                <a:srgbClr val="760303"/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itle 20"/>
          <p:cNvSpPr txBox="1"/>
          <p:nvPr/>
        </p:nvSpPr>
        <p:spPr>
          <a:xfrm>
            <a:off x="1542257" y="1581413"/>
            <a:ext cx="982980" cy="201295"/>
          </a:xfrm>
          <a:prstGeom prst="rect">
            <a:avLst/>
          </a:prstGeom>
        </p:spPr>
        <p:txBody>
          <a:bodyPr vert="horz" wrap="none" lIns="34290" tIns="0" rIns="34290" bIns="17145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rPr>
              <a:t>填写段落标题</a:t>
            </a:r>
            <a:endParaRPr lang="zh-CN" altLang="en-US" sz="1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Lato Regular"/>
            </a:endParaRPr>
          </a:p>
        </p:txBody>
      </p:sp>
      <p:sp>
        <p:nvSpPr>
          <p:cNvPr id="12" name="Title 20"/>
          <p:cNvSpPr txBox="1"/>
          <p:nvPr/>
        </p:nvSpPr>
        <p:spPr>
          <a:xfrm>
            <a:off x="1544016" y="1953128"/>
            <a:ext cx="1403945" cy="612775"/>
          </a:xfrm>
          <a:prstGeom prst="rect">
            <a:avLst/>
          </a:prstGeom>
        </p:spPr>
        <p:txBody>
          <a:bodyPr vert="horz" wrap="square" lIns="3429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82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82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/>
            </a:endParaRPr>
          </a:p>
        </p:txBody>
      </p:sp>
      <p:sp>
        <p:nvSpPr>
          <p:cNvPr id="31" name="Title 20"/>
          <p:cNvSpPr txBox="1"/>
          <p:nvPr/>
        </p:nvSpPr>
        <p:spPr>
          <a:xfrm>
            <a:off x="2075285" y="3322528"/>
            <a:ext cx="982980" cy="201295"/>
          </a:xfrm>
          <a:prstGeom prst="rect">
            <a:avLst/>
          </a:prstGeom>
        </p:spPr>
        <p:txBody>
          <a:bodyPr vert="horz" wrap="none" lIns="34290" tIns="0" rIns="34290" bIns="17145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/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rPr>
              <a:t>填写段落标题</a:t>
            </a:r>
            <a:endParaRPr lang="zh-CN" altLang="en-US" sz="1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Lato Regular"/>
            </a:endParaRPr>
          </a:p>
        </p:txBody>
      </p:sp>
      <p:sp>
        <p:nvSpPr>
          <p:cNvPr id="32" name="Title 20"/>
          <p:cNvSpPr txBox="1"/>
          <p:nvPr/>
        </p:nvSpPr>
        <p:spPr>
          <a:xfrm>
            <a:off x="2077043" y="3694243"/>
            <a:ext cx="1403945" cy="612775"/>
          </a:xfrm>
          <a:prstGeom prst="rect">
            <a:avLst/>
          </a:prstGeom>
        </p:spPr>
        <p:txBody>
          <a:bodyPr vert="horz" wrap="square" lIns="3429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zh-CN" altLang="en-US" sz="82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82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/>
            </a:endParaRPr>
          </a:p>
        </p:txBody>
      </p:sp>
      <p:sp>
        <p:nvSpPr>
          <p:cNvPr id="33" name="Title 20"/>
          <p:cNvSpPr txBox="1"/>
          <p:nvPr/>
        </p:nvSpPr>
        <p:spPr>
          <a:xfrm>
            <a:off x="6535508" y="1360864"/>
            <a:ext cx="982980" cy="201295"/>
          </a:xfrm>
          <a:prstGeom prst="rect">
            <a:avLst/>
          </a:prstGeom>
        </p:spPr>
        <p:txBody>
          <a:bodyPr vert="horz" wrap="none" lIns="34290" tIns="0" rIns="34290" bIns="17145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/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rPr>
              <a:t>填写段落标题</a:t>
            </a:r>
            <a:endParaRPr lang="zh-CN" altLang="en-US" sz="1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Lato Regular"/>
            </a:endParaRPr>
          </a:p>
        </p:txBody>
      </p:sp>
      <p:sp>
        <p:nvSpPr>
          <p:cNvPr id="8" name="Title 20"/>
          <p:cNvSpPr txBox="1"/>
          <p:nvPr/>
        </p:nvSpPr>
        <p:spPr>
          <a:xfrm>
            <a:off x="6099780" y="1761731"/>
            <a:ext cx="1417410" cy="459740"/>
          </a:xfrm>
          <a:prstGeom prst="rect">
            <a:avLst/>
          </a:prstGeom>
        </p:spPr>
        <p:txBody>
          <a:bodyPr vert="horz" wrap="square" lIns="3429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82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82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/>
            </a:endParaRPr>
          </a:p>
        </p:txBody>
      </p:sp>
      <p:sp>
        <p:nvSpPr>
          <p:cNvPr id="14" name="Title 20"/>
          <p:cNvSpPr txBox="1"/>
          <p:nvPr/>
        </p:nvSpPr>
        <p:spPr>
          <a:xfrm>
            <a:off x="6114033" y="3322528"/>
            <a:ext cx="982980" cy="201295"/>
          </a:xfrm>
          <a:prstGeom prst="rect">
            <a:avLst/>
          </a:prstGeom>
        </p:spPr>
        <p:txBody>
          <a:bodyPr vert="horz" wrap="none" lIns="34290" tIns="0" rIns="34290" bIns="17145" rtlCol="0" anchor="t" anchorCtr="0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/>
            <a:r>
              <a:rPr lang="zh-CN" altLang="en-US" sz="12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Lato Regular"/>
              </a:rPr>
              <a:t>填写段落标题</a:t>
            </a:r>
            <a:endParaRPr lang="zh-CN" altLang="en-US" sz="1200" b="1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Lato Regular"/>
            </a:endParaRPr>
          </a:p>
        </p:txBody>
      </p:sp>
      <p:sp>
        <p:nvSpPr>
          <p:cNvPr id="36" name="Title 20"/>
          <p:cNvSpPr txBox="1"/>
          <p:nvPr/>
        </p:nvSpPr>
        <p:spPr>
          <a:xfrm>
            <a:off x="5678306" y="3723395"/>
            <a:ext cx="1417410" cy="459740"/>
          </a:xfrm>
          <a:prstGeom prst="rect">
            <a:avLst/>
          </a:prstGeom>
        </p:spPr>
        <p:txBody>
          <a:bodyPr vert="horz" wrap="square" lIns="3429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zh-CN" altLang="en-US" sz="825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endParaRPr lang="zh-CN" altLang="en-US" sz="82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2106">
        <p:comb/>
      </p:transition>
    </mc:Choice>
    <mc:Fallback>
      <p:transition advTm="2106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81481E-6 L -0.08906 -4.81481E-6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-4.81481E-6 L -8.33333E-7 -4.81481E-6 " pathEditMode="relative" rAng="0" ptsTypes="AA">
                                      <p:cBhvr>
                                        <p:cTn id="1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2.96296E-6 L -0.0306 2.96296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2.96296E-6 L -0.03073 2.96296E-6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4.81481E-6 L -0.08906 -4.81481E-6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3073 -4.81481E-6 L -8.33333E-7 -4.81481E-6 " pathEditMode="relative" rAng="0" ptsTypes="AA">
                                      <p:cBhvr>
                                        <p:cTn id="5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919 2.96296E-6 L -0.0306 2.96296E-6 " pathEditMode="relative" rAng="0" ptsTypes="AA">
                                      <p:cBhvr>
                                        <p:cTn id="7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5" presetClass="path" presetSubtype="0" accel="40000" decel="4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2.96296E-6 L -0.03073 2.96296E-6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bldLvl="0" animBg="1"/>
      <p:bldP spid="2" grpId="2" bldLvl="0" animBg="1"/>
      <p:bldP spid="3" grpId="0" bldLvl="0" animBg="1"/>
      <p:bldP spid="3" grpId="1" bldLvl="0" animBg="1"/>
      <p:bldP spid="3" grpId="2" bldLvl="0" animBg="1"/>
      <p:bldP spid="6" grpId="0" bldLvl="0" animBg="1"/>
      <p:bldP spid="6" grpId="1" bldLvl="0" animBg="1"/>
      <p:bldP spid="6" grpId="2" bldLvl="0" animBg="1"/>
      <p:bldP spid="49" grpId="0" bldLvl="0" animBg="1"/>
      <p:bldP spid="49" grpId="1" bldLvl="0" animBg="1"/>
      <p:bldP spid="49" grpId="2" bldLvl="0" animBg="1"/>
      <p:bldP spid="25" grpId="0" bldLvl="0" animBg="1"/>
      <p:bldP spid="26" grpId="0" bldLvl="0" animBg="1"/>
      <p:bldP spid="27" grpId="0" bldLvl="0" animBg="1"/>
      <p:bldP spid="28" grpId="0" bldLvl="0" animBg="1"/>
      <p:bldP spid="29" grpId="0"/>
      <p:bldP spid="12" grpId="0"/>
      <p:bldP spid="31" grpId="0"/>
      <p:bldP spid="32" grpId="0"/>
      <p:bldP spid="33" grpId="0"/>
      <p:bldP spid="8" grpId="0"/>
      <p:bldP spid="14" grpId="0"/>
      <p:bldP spid="3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r="7812"/>
          <a:stretch>
            <a:fillRect/>
          </a:stretch>
        </p:blipFill>
        <p:spPr>
          <a:xfrm rot="5400000">
            <a:off x="2000252" y="-1999800"/>
            <a:ext cx="5143499" cy="914400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64" t="28611" r="15017" b="18611"/>
          <a:stretch>
            <a:fillRect/>
          </a:stretch>
        </p:blipFill>
        <p:spPr>
          <a:xfrm>
            <a:off x="364331" y="350494"/>
            <a:ext cx="8415338" cy="444341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6328"/>
          <a:stretch>
            <a:fillRect/>
          </a:stretch>
        </p:blipFill>
        <p:spPr>
          <a:xfrm>
            <a:off x="7015163" y="3588811"/>
            <a:ext cx="1764506" cy="121223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3378" b="41614"/>
          <a:stretch>
            <a:fillRect/>
          </a:stretch>
        </p:blipFill>
        <p:spPr>
          <a:xfrm flipH="1">
            <a:off x="357188" y="3634246"/>
            <a:ext cx="2218506" cy="118109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11"/>
          <a:stretch>
            <a:fillRect/>
          </a:stretch>
        </p:blipFill>
        <p:spPr>
          <a:xfrm>
            <a:off x="7561580" y="237490"/>
            <a:ext cx="1289685" cy="19729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09" y="-232796"/>
            <a:ext cx="2433769" cy="291376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316" y="75380"/>
            <a:ext cx="1218569" cy="197023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128537" y="1858504"/>
            <a:ext cx="3383280" cy="73723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4200" b="1" noProof="0" dirty="0">
                <a:gradFill>
                  <a:gsLst>
                    <a:gs pos="0">
                      <a:srgbClr val="E30000"/>
                    </a:gs>
                    <a:gs pos="100000">
                      <a:srgbClr val="760303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微软雅黑" panose="020B0503020204020204" charset="-122"/>
              </a:rPr>
              <a:t>感谢您的观看</a:t>
            </a:r>
            <a:endParaRPr kumimoji="0" lang="zh-CN" altLang="en-US" sz="4200" b="1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E30000"/>
                  </a:gs>
                  <a:gs pos="100000">
                    <a:srgbClr val="760303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entury Gothic" panose="020B0502020202020204" pitchFamily="34" charset="0"/>
              <a:ea typeface="微软雅黑" panose="020B050302020402020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14108" y="2519852"/>
            <a:ext cx="4812138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200" b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charset="-122"/>
                <a:cs typeface="+mn-cs"/>
              </a:rPr>
              <a:t>The user can demonstrate on a projector or computer or print the it into a film to be used in a wider field</a:t>
            </a:r>
            <a:endParaRPr kumimoji="0" lang="en-US" altLang="zh-CN" sz="1200" b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微软雅黑" panose="020B0503020204020204" charset="-122"/>
              <a:cs typeface="+mn-cs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003567" y="3047188"/>
            <a:ext cx="2101850" cy="290195"/>
            <a:chOff x="8931239" y="4779393"/>
            <a:chExt cx="2802467" cy="386927"/>
          </a:xfrm>
        </p:grpSpPr>
        <p:sp>
          <p:nvSpPr>
            <p:cNvPr id="14" name="文本框 13"/>
            <p:cNvSpPr txBox="1"/>
            <p:nvPr/>
          </p:nvSpPr>
          <p:spPr>
            <a:xfrm>
              <a:off x="9270752" y="4798866"/>
              <a:ext cx="2462954" cy="3674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entury Gothic" panose="020B0502020202020204" pitchFamily="34" charset="0"/>
                  <a:ea typeface="微软雅黑" panose="020B0503020204020204" charset="-122"/>
                  <a:cs typeface="+mn-cs"/>
                </a:rPr>
                <a:t>汇报人：代用名</a:t>
              </a:r>
              <a:endParaRPr kumimoji="0" lang="zh-CN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5" name="圆角矩形 14"/>
            <p:cNvSpPr/>
            <p:nvPr/>
          </p:nvSpPr>
          <p:spPr>
            <a:xfrm rot="2700000">
              <a:off x="8931239" y="4779393"/>
              <a:ext cx="376756" cy="376756"/>
            </a:xfrm>
            <a:prstGeom prst="roundRect">
              <a:avLst/>
            </a:prstGeom>
            <a:gradFill>
              <a:gsLst>
                <a:gs pos="0">
                  <a:srgbClr val="E30000"/>
                </a:gs>
                <a:gs pos="100000">
                  <a:srgbClr val="760303"/>
                </a:gs>
              </a:gsLst>
              <a:lin ang="27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16" name="椭圆 14"/>
            <p:cNvSpPr/>
            <p:nvPr/>
          </p:nvSpPr>
          <p:spPr>
            <a:xfrm>
              <a:off x="9032842" y="4871950"/>
              <a:ext cx="173551" cy="191642"/>
            </a:xfrm>
            <a:custGeom>
              <a:avLst/>
              <a:gdLst>
                <a:gd name="T0" fmla="*/ 4679 w 5850"/>
                <a:gd name="T1" fmla="*/ 4350 h 6469"/>
                <a:gd name="T2" fmla="*/ 3615 w 5850"/>
                <a:gd name="T3" fmla="*/ 3289 h 6469"/>
                <a:gd name="T4" fmla="*/ 3638 w 5850"/>
                <a:gd name="T5" fmla="*/ 3151 h 6469"/>
                <a:gd name="T6" fmla="*/ 3969 w 5850"/>
                <a:gd name="T7" fmla="*/ 2500 h 6469"/>
                <a:gd name="T8" fmla="*/ 4273 w 5850"/>
                <a:gd name="T9" fmla="*/ 1950 h 6469"/>
                <a:gd name="T10" fmla="*/ 4154 w 5850"/>
                <a:gd name="T11" fmla="*/ 1678 h 6469"/>
                <a:gd name="T12" fmla="*/ 4238 w 5850"/>
                <a:gd name="T13" fmla="*/ 1107 h 6469"/>
                <a:gd name="T14" fmla="*/ 2940 w 5850"/>
                <a:gd name="T15" fmla="*/ 0 h 6469"/>
                <a:gd name="T16" fmla="*/ 2925 w 5850"/>
                <a:gd name="T17" fmla="*/ 0 h 6469"/>
                <a:gd name="T18" fmla="*/ 2911 w 5850"/>
                <a:gd name="T19" fmla="*/ 0 h 6469"/>
                <a:gd name="T20" fmla="*/ 1612 w 5850"/>
                <a:gd name="T21" fmla="*/ 1107 h 6469"/>
                <a:gd name="T22" fmla="*/ 1696 w 5850"/>
                <a:gd name="T23" fmla="*/ 1678 h 6469"/>
                <a:gd name="T24" fmla="*/ 1578 w 5850"/>
                <a:gd name="T25" fmla="*/ 1950 h 6469"/>
                <a:gd name="T26" fmla="*/ 1881 w 5850"/>
                <a:gd name="T27" fmla="*/ 2500 h 6469"/>
                <a:gd name="T28" fmla="*/ 2213 w 5850"/>
                <a:gd name="T29" fmla="*/ 3151 h 6469"/>
                <a:gd name="T30" fmla="*/ 2235 w 5850"/>
                <a:gd name="T31" fmla="*/ 3289 h 6469"/>
                <a:gd name="T32" fmla="*/ 1172 w 5850"/>
                <a:gd name="T33" fmla="*/ 4350 h 6469"/>
                <a:gd name="T34" fmla="*/ 0 w 5850"/>
                <a:gd name="T35" fmla="*/ 5141 h 6469"/>
                <a:gd name="T36" fmla="*/ 0 w 5850"/>
                <a:gd name="T37" fmla="*/ 6469 h 6469"/>
                <a:gd name="T38" fmla="*/ 2923 w 5850"/>
                <a:gd name="T39" fmla="*/ 6469 h 6469"/>
                <a:gd name="T40" fmla="*/ 2927 w 5850"/>
                <a:gd name="T41" fmla="*/ 6469 h 6469"/>
                <a:gd name="T42" fmla="*/ 5850 w 5850"/>
                <a:gd name="T43" fmla="*/ 6469 h 6469"/>
                <a:gd name="T44" fmla="*/ 5850 w 5850"/>
                <a:gd name="T45" fmla="*/ 5141 h 6469"/>
                <a:gd name="T46" fmla="*/ 4679 w 5850"/>
                <a:gd name="T47" fmla="*/ 4350 h 6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850" h="6469">
                  <a:moveTo>
                    <a:pt x="4679" y="4350"/>
                  </a:moveTo>
                  <a:cubicBezTo>
                    <a:pt x="3873" y="4059"/>
                    <a:pt x="3615" y="3814"/>
                    <a:pt x="3615" y="3289"/>
                  </a:cubicBezTo>
                  <a:cubicBezTo>
                    <a:pt x="3615" y="3231"/>
                    <a:pt x="3624" y="3187"/>
                    <a:pt x="3638" y="3151"/>
                  </a:cubicBezTo>
                  <a:cubicBezTo>
                    <a:pt x="3701" y="2989"/>
                    <a:pt x="3881" y="2971"/>
                    <a:pt x="3969" y="2500"/>
                  </a:cubicBezTo>
                  <a:cubicBezTo>
                    <a:pt x="4014" y="2260"/>
                    <a:pt x="4231" y="2496"/>
                    <a:pt x="4273" y="1950"/>
                  </a:cubicBezTo>
                  <a:cubicBezTo>
                    <a:pt x="4273" y="1732"/>
                    <a:pt x="4154" y="1678"/>
                    <a:pt x="4154" y="1678"/>
                  </a:cubicBezTo>
                  <a:cubicBezTo>
                    <a:pt x="4154" y="1678"/>
                    <a:pt x="4215" y="1355"/>
                    <a:pt x="4238" y="1107"/>
                  </a:cubicBezTo>
                  <a:cubicBezTo>
                    <a:pt x="4268" y="798"/>
                    <a:pt x="4058" y="0"/>
                    <a:pt x="2940" y="0"/>
                  </a:cubicBezTo>
                  <a:cubicBezTo>
                    <a:pt x="2935" y="0"/>
                    <a:pt x="2930" y="0"/>
                    <a:pt x="2925" y="0"/>
                  </a:cubicBezTo>
                  <a:cubicBezTo>
                    <a:pt x="2921" y="0"/>
                    <a:pt x="2916" y="0"/>
                    <a:pt x="2911" y="0"/>
                  </a:cubicBezTo>
                  <a:cubicBezTo>
                    <a:pt x="1793" y="0"/>
                    <a:pt x="1583" y="798"/>
                    <a:pt x="1612" y="1107"/>
                  </a:cubicBezTo>
                  <a:cubicBezTo>
                    <a:pt x="1636" y="1355"/>
                    <a:pt x="1696" y="1678"/>
                    <a:pt x="1696" y="1678"/>
                  </a:cubicBezTo>
                  <a:cubicBezTo>
                    <a:pt x="1696" y="1678"/>
                    <a:pt x="1578" y="1732"/>
                    <a:pt x="1578" y="1950"/>
                  </a:cubicBezTo>
                  <a:cubicBezTo>
                    <a:pt x="1619" y="2496"/>
                    <a:pt x="1837" y="2260"/>
                    <a:pt x="1881" y="2500"/>
                  </a:cubicBezTo>
                  <a:cubicBezTo>
                    <a:pt x="1970" y="2971"/>
                    <a:pt x="2150" y="2989"/>
                    <a:pt x="2213" y="3151"/>
                  </a:cubicBezTo>
                  <a:cubicBezTo>
                    <a:pt x="2227" y="3187"/>
                    <a:pt x="2235" y="3231"/>
                    <a:pt x="2235" y="3289"/>
                  </a:cubicBezTo>
                  <a:cubicBezTo>
                    <a:pt x="2235" y="3814"/>
                    <a:pt x="1978" y="4059"/>
                    <a:pt x="1172" y="4350"/>
                  </a:cubicBezTo>
                  <a:cubicBezTo>
                    <a:pt x="364" y="4641"/>
                    <a:pt x="0" y="4938"/>
                    <a:pt x="0" y="5141"/>
                  </a:cubicBezTo>
                  <a:lnTo>
                    <a:pt x="0" y="6469"/>
                  </a:lnTo>
                  <a:lnTo>
                    <a:pt x="2923" y="6469"/>
                  </a:lnTo>
                  <a:lnTo>
                    <a:pt x="2927" y="6469"/>
                  </a:lnTo>
                  <a:lnTo>
                    <a:pt x="5850" y="6469"/>
                  </a:lnTo>
                  <a:lnTo>
                    <a:pt x="5850" y="5141"/>
                  </a:lnTo>
                  <a:cubicBezTo>
                    <a:pt x="5850" y="4938"/>
                    <a:pt x="5487" y="4641"/>
                    <a:pt x="4679" y="43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68580" tIns="34290" rIns="68580" bIns="3429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9" advTm="1591">
        <p:comb/>
      </p:transition>
    </mc:Choice>
    <mc:Fallback>
      <p:transition advTm="1591">
        <p:comb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tags/tag1.xml><?xml version="1.0" encoding="utf-8"?>
<p:tagLst xmlns:p="http://schemas.openxmlformats.org/presentationml/2006/main">
  <p:tag name="MH" val="20151107100057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51107100057"/>
  <p:tag name="MH_LIBRARY" val="GRAPHIC"/>
  <p:tag name="MH_TYPE" val="SubTitle"/>
  <p:tag name="MH_ORDER" val="3"/>
</p:tagLst>
</file>

<file path=ppt/tags/tag3.xml><?xml version="1.0" encoding="utf-8"?>
<p:tagLst xmlns:p="http://schemas.openxmlformats.org/presentationml/2006/main">
  <p:tag name="MH" val="20151107100057"/>
  <p:tag name="MH_LIBRARY" val="GRAPHIC"/>
  <p:tag name="MH_TYPE" val="Other"/>
  <p:tag name="MH_ORDER" val="1"/>
</p:tagLst>
</file>

<file path=ppt/tags/tag4.xml><?xml version="1.0" encoding="utf-8"?>
<p:tagLst xmlns:p="http://schemas.openxmlformats.org/presentationml/2006/main">
  <p:tag name="MH" val="20151107100057"/>
  <p:tag name="MH_LIBRARY" val="GRAPHIC"/>
  <p:tag name="MH_TYPE" val="SubTitle"/>
  <p:tag name="MH_ORDER" val="3"/>
</p:tagLst>
</file>

<file path=ppt/tags/tag5.xml><?xml version="1.0" encoding="utf-8"?>
<p:tagLst xmlns:p="http://schemas.openxmlformats.org/presentationml/2006/main">
  <p:tag name="MH" val="20151107100057"/>
  <p:tag name="MH_LIBRARY" val="GRAPHIC"/>
  <p:tag name="MH_TYPE" val="Other"/>
  <p:tag name="MH_ORDER" val="2"/>
</p:tagLst>
</file>

<file path=ppt/tags/tag6.xml><?xml version="1.0" encoding="utf-8"?>
<p:tagLst xmlns:p="http://schemas.openxmlformats.org/presentationml/2006/main">
  <p:tag name="MH" val="20151107100057"/>
  <p:tag name="MH_LIBRARY" val="GRAPHIC"/>
  <p:tag name="MH_TYPE" val="SubTitle"/>
  <p:tag name="MH_ORDER" val="2"/>
</p:tagLst>
</file>

<file path=ppt/tags/tag7.xml><?xml version="1.0" encoding="utf-8"?>
<p:tagLst xmlns:p="http://schemas.openxmlformats.org/presentationml/2006/main">
  <p:tag name="MH" val="20151107100057"/>
  <p:tag name="MH_LIBRARY" val="GRAPHIC"/>
  <p:tag name="MH_TYPE" val="Other"/>
  <p:tag name="MH_ORDER" val="3"/>
</p:tagLst>
</file>

<file path=ppt/tags/tag8.xml><?xml version="1.0" encoding="utf-8"?>
<p:tagLst xmlns:p="http://schemas.openxmlformats.org/presentationml/2006/main">
  <p:tag name="MH" val="20151107100057"/>
  <p:tag name="MH_LIBRARY" val="GRAPHIC"/>
  <p:tag name="MH_TYPE" val="SubTitle"/>
  <p:tag name="MH_ORDER" val="1"/>
</p:tagLst>
</file>

<file path=ppt/tags/tag9.xml><?xml version="1.0" encoding="utf-8"?>
<p:tagLst xmlns:p="http://schemas.openxmlformats.org/presentationml/2006/main">
  <p:tag name="MH" val="20151107100057"/>
  <p:tag name="MH_LIBRARY" val="GRAPHIC"/>
  <p:tag name="MH_TYPE" val="Other"/>
  <p:tag name="MH_ORDER" val="4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5451</Words>
  <Application>WPS 演示</Application>
  <PresentationFormat>全屏显示(16:9)</PresentationFormat>
  <Paragraphs>458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7" baseType="lpstr">
      <vt:lpstr>Arial</vt:lpstr>
      <vt:lpstr>宋体</vt:lpstr>
      <vt:lpstr>Wingdings</vt:lpstr>
      <vt:lpstr>Lato Regular</vt:lpstr>
      <vt:lpstr>Lato Hairline</vt:lpstr>
      <vt:lpstr>Lato Light</vt:lpstr>
      <vt:lpstr>微软雅黑</vt:lpstr>
      <vt:lpstr>经典综艺体简</vt:lpstr>
      <vt:lpstr>Open Sans Light</vt:lpstr>
      <vt:lpstr>Arial</vt:lpstr>
      <vt:lpstr>Roboto Condensed</vt:lpstr>
      <vt:lpstr>Impact MT Std</vt:lpstr>
      <vt:lpstr>Calibri</vt:lpstr>
      <vt:lpstr>Aparajita</vt:lpstr>
      <vt:lpstr>Arial Unicode MS</vt:lpstr>
      <vt:lpstr>Calibri Light</vt:lpstr>
      <vt:lpstr>Open Sans</vt:lpstr>
      <vt:lpstr>黑体</vt:lpstr>
      <vt:lpstr>Times New Roman</vt:lpstr>
      <vt:lpstr>Impact</vt:lpstr>
      <vt:lpstr>Aharoni</vt:lpstr>
      <vt:lpstr>Gill Sans</vt:lpstr>
      <vt:lpstr>Roboto Medium</vt:lpstr>
      <vt:lpstr>Roboto Regular</vt:lpstr>
      <vt:lpstr>Helvetica</vt:lpstr>
      <vt:lpstr>Gill Sans</vt:lpstr>
      <vt:lpstr>华文中宋</vt:lpstr>
      <vt:lpstr>Source Sans Pro ExtraLight</vt:lpstr>
      <vt:lpstr>Century Gothic</vt:lpstr>
      <vt:lpstr>Segoe Print</vt:lpstr>
      <vt:lpstr>Roboto</vt:lpstr>
      <vt:lpstr>Gill Sans MT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拉普耶鲁</cp:lastModifiedBy>
  <cp:revision>16</cp:revision>
  <dcterms:created xsi:type="dcterms:W3CDTF">2017-07-25T02:42:00Z</dcterms:created>
  <dcterms:modified xsi:type="dcterms:W3CDTF">2018-11-24T06:17:06Z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2052-10.1.0.7669</vt:lpwstr>
  </property>
  <property fmtid="{D5CDD505-2E9C-101B-9397-08002B2CF9AE}" pid="3" name="KSORubyTemplateID">
    <vt:lpwstr>13</vt:lpwstr>
  </property>
</Properties>
</file>